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2" r:id="rId19"/>
    <p:sldId id="273" r:id="rId20"/>
    <p:sldId id="275"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2" userDrawn="1">
          <p15:clr>
            <a:srgbClr val="A4A3A4"/>
          </p15:clr>
        </p15:guide>
        <p15:guide id="2" pos="2040" userDrawn="1">
          <p15:clr>
            <a:srgbClr val="A4A3A4"/>
          </p15:clr>
        </p15:guide>
        <p15:guide id="3" pos="384" userDrawn="1">
          <p15:clr>
            <a:srgbClr val="A4A3A4"/>
          </p15:clr>
        </p15:guide>
        <p15:guide id="4" orient="horz" pos="21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F2FF"/>
    <a:srgbClr val="91C60E"/>
    <a:srgbClr val="54862E"/>
    <a:srgbClr val="80AD12"/>
    <a:srgbClr val="83C451"/>
    <a:srgbClr val="BB935D"/>
    <a:srgbClr val="F15A24"/>
    <a:srgbClr val="6BA543"/>
    <a:srgbClr val="AEC15F"/>
    <a:srgbClr val="2498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6" autoAdjust="0"/>
    <p:restoredTop sz="96730" autoAdjust="0"/>
  </p:normalViewPr>
  <p:slideViewPr>
    <p:cSldViewPr snapToGrid="0" showGuides="1">
      <p:cViewPr>
        <p:scale>
          <a:sx n="100" d="100"/>
          <a:sy n="100" d="100"/>
        </p:scale>
        <p:origin x="278" y="634"/>
      </p:cViewPr>
      <p:guideLst>
        <p:guide orient="horz" pos="3312"/>
        <p:guide pos="2040"/>
        <p:guide pos="384"/>
        <p:guide orient="horz" pos="2184"/>
      </p:guideLst>
    </p:cSldViewPr>
  </p:slideViewPr>
  <p:notesTextViewPr>
    <p:cViewPr>
      <p:scale>
        <a:sx n="3" d="2"/>
        <a:sy n="3" d="2"/>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lumMod val="40000"/>
                  <a:lumOff val="60000"/>
                </a:schemeClr>
              </a:solidFill>
              <a:ln w="19050">
                <a:noFill/>
              </a:ln>
              <a:effectLst/>
            </c:spPr>
            <c:extLst>
              <c:ext xmlns:c16="http://schemas.microsoft.com/office/drawing/2014/chart" uri="{C3380CC4-5D6E-409C-BE32-E72D297353CC}">
                <c16:uniqueId val="{00000001-15BD-4172-825E-C044D45305D6}"/>
              </c:ext>
            </c:extLst>
          </c:dPt>
          <c:dPt>
            <c:idx val="1"/>
            <c:bubble3D val="0"/>
            <c:spPr>
              <a:noFill/>
              <a:ln w="19050">
                <a:noFill/>
              </a:ln>
              <a:effectLst/>
            </c:spPr>
            <c:extLst>
              <c:ext xmlns:c16="http://schemas.microsoft.com/office/drawing/2014/chart" uri="{C3380CC4-5D6E-409C-BE32-E72D297353CC}">
                <c16:uniqueId val="{00000003-15BD-4172-825E-C044D45305D6}"/>
              </c:ext>
            </c:extLst>
          </c:dPt>
          <c:cat>
            <c:strRef>
              <c:f>Sheet1!$A$2:$A$3</c:f>
              <c:strCache>
                <c:ptCount val="2"/>
                <c:pt idx="0">
                  <c:v>1st Qtr</c:v>
                </c:pt>
                <c:pt idx="1">
                  <c:v>2nd Qtr</c:v>
                </c:pt>
              </c:strCache>
            </c:strRef>
          </c:cat>
          <c:val>
            <c:numRef>
              <c:f>Sheet1!$B$2:$B$3</c:f>
              <c:numCache>
                <c:formatCode>General</c:formatCode>
                <c:ptCount val="2"/>
                <c:pt idx="0">
                  <c:v>7.2</c:v>
                </c:pt>
                <c:pt idx="1">
                  <c:v>2.2000000000000002</c:v>
                </c:pt>
              </c:numCache>
            </c:numRef>
          </c:val>
          <c:extLst>
            <c:ext xmlns:c16="http://schemas.microsoft.com/office/drawing/2014/chart" uri="{C3380CC4-5D6E-409C-BE32-E72D297353CC}">
              <c16:uniqueId val="{00000004-15BD-4172-825E-C044D45305D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lumMod val="60000"/>
                  <a:lumOff val="40000"/>
                </a:schemeClr>
              </a:solidFill>
              <a:ln w="19050">
                <a:noFill/>
              </a:ln>
              <a:effectLst/>
            </c:spPr>
            <c:extLst>
              <c:ext xmlns:c16="http://schemas.microsoft.com/office/drawing/2014/chart" uri="{C3380CC4-5D6E-409C-BE32-E72D297353CC}">
                <c16:uniqueId val="{00000001-6D79-45BC-9FA8-1B2111939517}"/>
              </c:ext>
            </c:extLst>
          </c:dPt>
          <c:dPt>
            <c:idx val="1"/>
            <c:bubble3D val="0"/>
            <c:spPr>
              <a:noFill/>
              <a:ln w="19050">
                <a:noFill/>
              </a:ln>
              <a:effectLst/>
            </c:spPr>
            <c:extLst>
              <c:ext xmlns:c16="http://schemas.microsoft.com/office/drawing/2014/chart" uri="{C3380CC4-5D6E-409C-BE32-E72D297353CC}">
                <c16:uniqueId val="{00000003-6D79-45BC-9FA8-1B2111939517}"/>
              </c:ext>
            </c:extLst>
          </c:dPt>
          <c:cat>
            <c:strRef>
              <c:f>Sheet1!$A$2:$A$3</c:f>
              <c:strCache>
                <c:ptCount val="2"/>
                <c:pt idx="0">
                  <c:v>1st Qtr</c:v>
                </c:pt>
                <c:pt idx="1">
                  <c:v>2nd Qtr</c:v>
                </c:pt>
              </c:strCache>
            </c:strRef>
          </c:cat>
          <c:val>
            <c:numRef>
              <c:f>Sheet1!$B$2:$B$3</c:f>
              <c:numCache>
                <c:formatCode>General</c:formatCode>
                <c:ptCount val="2"/>
                <c:pt idx="0">
                  <c:v>8.9</c:v>
                </c:pt>
                <c:pt idx="1">
                  <c:v>1.1000000000000001</c:v>
                </c:pt>
              </c:numCache>
            </c:numRef>
          </c:val>
          <c:extLst>
            <c:ext xmlns:c16="http://schemas.microsoft.com/office/drawing/2014/chart" uri="{C3380CC4-5D6E-409C-BE32-E72D297353CC}">
              <c16:uniqueId val="{00000004-6D79-45BC-9FA8-1B211193951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153-46FA-9269-BF8209327F01}"/>
              </c:ext>
            </c:extLst>
          </c:dPt>
          <c:dPt>
            <c:idx val="1"/>
            <c:bubble3D val="0"/>
            <c:spPr>
              <a:noFill/>
              <a:ln w="19050">
                <a:noFill/>
              </a:ln>
              <a:effectLst/>
            </c:spPr>
            <c:extLst>
              <c:ext xmlns:c16="http://schemas.microsoft.com/office/drawing/2014/chart" uri="{C3380CC4-5D6E-409C-BE32-E72D297353CC}">
                <c16:uniqueId val="{00000003-7153-46FA-9269-BF8209327F01}"/>
              </c:ext>
            </c:extLst>
          </c:dPt>
          <c:cat>
            <c:strRef>
              <c:f>Sheet1!$A$2:$A$3</c:f>
              <c:strCache>
                <c:ptCount val="2"/>
                <c:pt idx="0">
                  <c:v>1st Qtr</c:v>
                </c:pt>
                <c:pt idx="1">
                  <c:v>2nd Qtr</c:v>
                </c:pt>
              </c:strCache>
            </c:strRef>
          </c:cat>
          <c:val>
            <c:numRef>
              <c:f>Sheet1!$B$2:$B$3</c:f>
              <c:numCache>
                <c:formatCode>General</c:formatCode>
                <c:ptCount val="2"/>
                <c:pt idx="0">
                  <c:v>5.7</c:v>
                </c:pt>
                <c:pt idx="1">
                  <c:v>4.3</c:v>
                </c:pt>
              </c:numCache>
            </c:numRef>
          </c:val>
          <c:extLst>
            <c:ext xmlns:c16="http://schemas.microsoft.com/office/drawing/2014/chart" uri="{C3380CC4-5D6E-409C-BE32-E72D297353CC}">
              <c16:uniqueId val="{00000004-7153-46FA-9269-BF8209327F0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40000"/>
                <a:lumOff val="60000"/>
              </a:schemeClr>
            </a:solidFill>
            <a:ln>
              <a:noFill/>
            </a:ln>
            <a:effectLst/>
          </c:spPr>
          <c:invertIfNegative val="0"/>
          <c:cat>
            <c:numRef>
              <c:f>Sheet1!$A$2:$A$3</c:f>
              <c:numCache>
                <c:formatCode>General</c:formatCode>
                <c:ptCount val="2"/>
                <c:pt idx="0">
                  <c:v>2017</c:v>
                </c:pt>
                <c:pt idx="1">
                  <c:v>2018</c:v>
                </c:pt>
              </c:numCache>
            </c:numRef>
          </c:cat>
          <c:val>
            <c:numRef>
              <c:f>Sheet1!$B$2:$B$3</c:f>
              <c:numCache>
                <c:formatCode>General</c:formatCode>
                <c:ptCount val="2"/>
                <c:pt idx="0">
                  <c:v>1</c:v>
                </c:pt>
                <c:pt idx="1">
                  <c:v>1.3</c:v>
                </c:pt>
              </c:numCache>
            </c:numRef>
          </c:val>
          <c:extLst>
            <c:ext xmlns:c16="http://schemas.microsoft.com/office/drawing/2014/chart" uri="{C3380CC4-5D6E-409C-BE32-E72D297353CC}">
              <c16:uniqueId val="{00000000-9FCA-4657-AFE4-1D428F92DC02}"/>
            </c:ext>
          </c:extLst>
        </c:ser>
        <c:ser>
          <c:idx val="1"/>
          <c:order val="1"/>
          <c:tx>
            <c:strRef>
              <c:f>Sheet1!$C$1</c:f>
              <c:strCache>
                <c:ptCount val="1"/>
                <c:pt idx="0">
                  <c:v>Series 2</c:v>
                </c:pt>
              </c:strCache>
            </c:strRef>
          </c:tx>
          <c:spPr>
            <a:solidFill>
              <a:schemeClr val="accent2">
                <a:lumMod val="60000"/>
                <a:lumOff val="40000"/>
              </a:schemeClr>
            </a:solidFill>
            <a:ln>
              <a:noFill/>
            </a:ln>
            <a:effectLst/>
          </c:spPr>
          <c:invertIfNegative val="0"/>
          <c:cat>
            <c:numRef>
              <c:f>Sheet1!$A$2:$A$3</c:f>
              <c:numCache>
                <c:formatCode>General</c:formatCode>
                <c:ptCount val="2"/>
                <c:pt idx="0">
                  <c:v>2017</c:v>
                </c:pt>
                <c:pt idx="1">
                  <c:v>2018</c:v>
                </c:pt>
              </c:numCache>
            </c:numRef>
          </c:cat>
          <c:val>
            <c:numRef>
              <c:f>Sheet1!$C$2:$C$3</c:f>
              <c:numCache>
                <c:formatCode>General</c:formatCode>
                <c:ptCount val="2"/>
                <c:pt idx="0">
                  <c:v>1.3</c:v>
                </c:pt>
                <c:pt idx="1">
                  <c:v>1.9</c:v>
                </c:pt>
              </c:numCache>
            </c:numRef>
          </c:val>
          <c:extLst>
            <c:ext xmlns:c16="http://schemas.microsoft.com/office/drawing/2014/chart" uri="{C3380CC4-5D6E-409C-BE32-E72D297353CC}">
              <c16:uniqueId val="{00000001-9FCA-4657-AFE4-1D428F92DC02}"/>
            </c:ext>
          </c:extLst>
        </c:ser>
        <c:ser>
          <c:idx val="2"/>
          <c:order val="2"/>
          <c:tx>
            <c:strRef>
              <c:f>Sheet1!$D$1</c:f>
              <c:strCache>
                <c:ptCount val="1"/>
                <c:pt idx="0">
                  <c:v>Series 3</c:v>
                </c:pt>
              </c:strCache>
            </c:strRef>
          </c:tx>
          <c:spPr>
            <a:solidFill>
              <a:schemeClr val="accent2"/>
            </a:solidFill>
            <a:ln>
              <a:noFill/>
            </a:ln>
            <a:effectLst/>
          </c:spPr>
          <c:invertIfNegative val="0"/>
          <c:cat>
            <c:numRef>
              <c:f>Sheet1!$A$2:$A$3</c:f>
              <c:numCache>
                <c:formatCode>General</c:formatCode>
                <c:ptCount val="2"/>
                <c:pt idx="0">
                  <c:v>2017</c:v>
                </c:pt>
                <c:pt idx="1">
                  <c:v>2018</c:v>
                </c:pt>
              </c:numCache>
            </c:numRef>
          </c:cat>
          <c:val>
            <c:numRef>
              <c:f>Sheet1!$D$2:$D$3</c:f>
              <c:numCache>
                <c:formatCode>General</c:formatCode>
                <c:ptCount val="2"/>
                <c:pt idx="0">
                  <c:v>1.8</c:v>
                </c:pt>
                <c:pt idx="1">
                  <c:v>2.6</c:v>
                </c:pt>
              </c:numCache>
            </c:numRef>
          </c:val>
          <c:extLst>
            <c:ext xmlns:c16="http://schemas.microsoft.com/office/drawing/2014/chart" uri="{C3380CC4-5D6E-409C-BE32-E72D297353CC}">
              <c16:uniqueId val="{00000002-9FCA-4657-AFE4-1D428F92DC02}"/>
            </c:ext>
          </c:extLst>
        </c:ser>
        <c:dLbls>
          <c:showLegendKey val="0"/>
          <c:showVal val="0"/>
          <c:showCatName val="0"/>
          <c:showSerName val="0"/>
          <c:showPercent val="0"/>
          <c:showBubbleSize val="0"/>
        </c:dLbls>
        <c:gapWidth val="219"/>
        <c:axId val="651166472"/>
        <c:axId val="651163728"/>
      </c:barChart>
      <c:catAx>
        <c:axId val="651166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1163728"/>
        <c:crosses val="autoZero"/>
        <c:auto val="1"/>
        <c:lblAlgn val="ctr"/>
        <c:lblOffset val="100"/>
        <c:noMultiLvlLbl val="0"/>
      </c:catAx>
      <c:valAx>
        <c:axId val="6511637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1166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238-400B-9CE4-F09678E109C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238-400B-9CE4-F09678E109C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238-400B-9CE4-F09678E109C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238-400B-9CE4-F09678E109C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c:v>
                </c:pt>
                <c:pt idx="1">
                  <c:v>4</c:v>
                </c:pt>
                <c:pt idx="2">
                  <c:v>3</c:v>
                </c:pt>
                <c:pt idx="3">
                  <c:v>2</c:v>
                </c:pt>
              </c:numCache>
            </c:numRef>
          </c:val>
          <c:extLst>
            <c:ext xmlns:c16="http://schemas.microsoft.com/office/drawing/2014/chart" uri="{C3380CC4-5D6E-409C-BE32-E72D297353CC}">
              <c16:uniqueId val="{00000000-94EF-42D0-A626-65A57A8E9138}"/>
            </c:ext>
          </c:extLst>
        </c:ser>
        <c:dLbls>
          <c:showLegendKey val="0"/>
          <c:showVal val="0"/>
          <c:showCatName val="0"/>
          <c:showSerName val="0"/>
          <c:showPercent val="0"/>
          <c:showBubbleSize val="0"/>
          <c:showLeaderLines val="1"/>
        </c:dLbls>
        <c:firstSliceAng val="33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E14D87-E99C-48AE-B0E7-162358A0C9AE}" type="datetimeFigureOut">
              <a:rPr lang="en-US" smtClean="0"/>
              <a:t>8/26/2018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A9CEE6-8081-42DD-AB68-0150741EF692}" type="slidenum">
              <a:rPr lang="en-US" smtClean="0"/>
              <a:t>‹#›</a:t>
            </a:fld>
            <a:endParaRPr lang="en-US"/>
          </a:p>
        </p:txBody>
      </p:sp>
    </p:spTree>
    <p:extLst>
      <p:ext uri="{BB962C8B-B14F-4D97-AF65-F5344CB8AC3E}">
        <p14:creationId xmlns:p14="http://schemas.microsoft.com/office/powerpoint/2010/main" val="2600085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9E80B2-2693-4B9B-B395-B2D25FBD0BF6}" type="datetimeFigureOut">
              <a:rPr lang="en-US" smtClean="0"/>
              <a:t>8/26/2018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2B6E6E-F651-494A-985D-68FB1486C326}" type="slidenum">
              <a:rPr lang="en-US" smtClean="0"/>
              <a:t>‹#›</a:t>
            </a:fld>
            <a:endParaRPr lang="en-US"/>
          </a:p>
        </p:txBody>
      </p:sp>
    </p:spTree>
    <p:extLst>
      <p:ext uri="{BB962C8B-B14F-4D97-AF65-F5344CB8AC3E}">
        <p14:creationId xmlns:p14="http://schemas.microsoft.com/office/powerpoint/2010/main" val="2629219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011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4491038"/>
            <a:ext cx="9144000" cy="1655762"/>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46B5B67-55DA-424F-9805-71BDE70D7489}" type="datetimeFigureOut">
              <a:rPr lang="en-US" smtClean="0"/>
              <a:t>8/26/2018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06CC1-1436-4FA3-B5BE-7FF06ED26E03}" type="slidenum">
              <a:rPr lang="en-US" smtClean="0"/>
              <a:t>‹#›</a:t>
            </a:fld>
            <a:endParaRPr lang="en-US"/>
          </a:p>
        </p:txBody>
      </p:sp>
    </p:spTree>
    <p:extLst>
      <p:ext uri="{BB962C8B-B14F-4D97-AF65-F5344CB8AC3E}">
        <p14:creationId xmlns:p14="http://schemas.microsoft.com/office/powerpoint/2010/main" val="1483869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8350"/>
          </a:xfrm>
        </p:spPr>
        <p:txBody>
          <a:bodyPr/>
          <a:lstStyle>
            <a:lvl1pPr algn="ctr">
              <a:defRPr/>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6B5B67-55DA-424F-9805-71BDE70D7489}" type="datetimeFigureOut">
              <a:rPr lang="en-US" smtClean="0"/>
              <a:t>8/26/2018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06CC1-1436-4FA3-B5BE-7FF06ED26E03}" type="slidenum">
              <a:rPr lang="en-US" smtClean="0"/>
              <a:t>‹#›</a:t>
            </a:fld>
            <a:endParaRPr lang="en-US"/>
          </a:p>
        </p:txBody>
      </p:sp>
      <p:cxnSp>
        <p:nvCxnSpPr>
          <p:cNvPr id="7" name="Straight Connector 6"/>
          <p:cNvCxnSpPr/>
          <p:nvPr userDrawn="1"/>
        </p:nvCxnSpPr>
        <p:spPr>
          <a:xfrm>
            <a:off x="4714875" y="1133476"/>
            <a:ext cx="27622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660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8350"/>
          </a:xfrm>
        </p:spPr>
        <p:txBody>
          <a:bodyPr/>
          <a:lstStyle>
            <a:lvl1pPr algn="l">
              <a:defRPr/>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6B5B67-55DA-424F-9805-71BDE70D7489}" type="datetimeFigureOut">
              <a:rPr lang="en-US" smtClean="0"/>
              <a:t>8/26/2018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06CC1-1436-4FA3-B5BE-7FF06ED26E03}" type="slidenum">
              <a:rPr lang="en-US" smtClean="0"/>
              <a:t>‹#›</a:t>
            </a:fld>
            <a:endParaRPr lang="en-US"/>
          </a:p>
        </p:txBody>
      </p:sp>
      <p:cxnSp>
        <p:nvCxnSpPr>
          <p:cNvPr id="7" name="Straight Connector 6"/>
          <p:cNvCxnSpPr/>
          <p:nvPr userDrawn="1"/>
        </p:nvCxnSpPr>
        <p:spPr>
          <a:xfrm>
            <a:off x="838200" y="1133476"/>
            <a:ext cx="27622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268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46B5B67-55DA-424F-9805-71BDE70D7489}" type="datetimeFigureOut">
              <a:rPr lang="en-US" smtClean="0"/>
              <a:t>8/26/2018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606CC1-1436-4FA3-B5BE-7FF06ED26E03}" type="slidenum">
              <a:rPr lang="en-US" smtClean="0"/>
              <a:t>‹#›</a:t>
            </a:fld>
            <a:endParaRPr lang="en-US"/>
          </a:p>
        </p:txBody>
      </p:sp>
    </p:spTree>
    <p:extLst>
      <p:ext uri="{BB962C8B-B14F-4D97-AF65-F5344CB8AC3E}">
        <p14:creationId xmlns:p14="http://schemas.microsoft.com/office/powerpoint/2010/main" val="26650746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6B5B67-55DA-424F-9805-71BDE70D7489}" type="datetimeFigureOut">
              <a:rPr lang="en-US" smtClean="0"/>
              <a:t>8/26/2018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06CC1-1436-4FA3-B5BE-7FF06ED26E03}" type="slidenum">
              <a:rPr lang="en-US" smtClean="0"/>
              <a:t>‹#›</a:t>
            </a:fld>
            <a:endParaRPr lang="en-US"/>
          </a:p>
        </p:txBody>
      </p:sp>
    </p:spTree>
    <p:extLst>
      <p:ext uri="{BB962C8B-B14F-4D97-AF65-F5344CB8AC3E}">
        <p14:creationId xmlns:p14="http://schemas.microsoft.com/office/powerpoint/2010/main" val="3466687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ID" dirty="0">
                <a:solidFill>
                  <a:schemeClr val="bg2"/>
                </a:solidFill>
              </a:rPr>
              <a:t>Environment Infographic</a:t>
            </a:r>
            <a:endParaRPr lang="en-US" dirty="0">
              <a:solidFill>
                <a:schemeClr val="bg2"/>
              </a:solidFill>
            </a:endParaRPr>
          </a:p>
        </p:txBody>
      </p:sp>
      <p:sp>
        <p:nvSpPr>
          <p:cNvPr id="5" name="Subtitle 4"/>
          <p:cNvSpPr>
            <a:spLocks noGrp="1"/>
          </p:cNvSpPr>
          <p:nvPr>
            <p:ph type="subTitle" idx="1"/>
          </p:nvPr>
        </p:nvSpPr>
        <p:spPr/>
        <p:txBody>
          <a:bodyPr/>
          <a:lstStyle/>
          <a:p>
            <a:r>
              <a:rPr lang="id-ID" dirty="0">
                <a:solidFill>
                  <a:schemeClr val="bg2"/>
                </a:solidFill>
              </a:rPr>
              <a:t>Contain various infographic about </a:t>
            </a:r>
            <a:r>
              <a:rPr lang="en-ID" dirty="0">
                <a:solidFill>
                  <a:schemeClr val="bg2"/>
                </a:solidFill>
              </a:rPr>
              <a:t>environment</a:t>
            </a:r>
            <a:r>
              <a:rPr lang="id-ID" dirty="0">
                <a:solidFill>
                  <a:schemeClr val="bg2"/>
                </a:solidFill>
              </a:rPr>
              <a:t>, </a:t>
            </a:r>
            <a:r>
              <a:rPr lang="en-ID" dirty="0">
                <a:solidFill>
                  <a:schemeClr val="bg2"/>
                </a:solidFill>
              </a:rPr>
              <a:t>global warming</a:t>
            </a:r>
            <a:r>
              <a:rPr lang="id-ID" dirty="0">
                <a:solidFill>
                  <a:schemeClr val="bg2"/>
                </a:solidFill>
              </a:rPr>
              <a:t>, etc.</a:t>
            </a:r>
            <a:endParaRPr lang="en-US" dirty="0">
              <a:solidFill>
                <a:schemeClr val="bg2"/>
              </a:solidFill>
            </a:endParaRPr>
          </a:p>
        </p:txBody>
      </p:sp>
      <p:cxnSp>
        <p:nvCxnSpPr>
          <p:cNvPr id="7" name="Straight Connector 6"/>
          <p:cNvCxnSpPr/>
          <p:nvPr/>
        </p:nvCxnSpPr>
        <p:spPr>
          <a:xfrm>
            <a:off x="4714875" y="4386263"/>
            <a:ext cx="276225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Freeform 7">
            <a:extLst>
              <a:ext uri="{FF2B5EF4-FFF2-40B4-BE49-F238E27FC236}">
                <a16:creationId xmlns:a16="http://schemas.microsoft.com/office/drawing/2014/main" id="{D5BB15B3-B4C2-4D3F-B1A4-2CA2D9CF9326}"/>
              </a:ext>
            </a:extLst>
          </p:cNvPr>
          <p:cNvSpPr>
            <a:spLocks noEditPoints="1"/>
          </p:cNvSpPr>
          <p:nvPr/>
        </p:nvSpPr>
        <p:spPr bwMode="auto">
          <a:xfrm>
            <a:off x="5397309" y="1028471"/>
            <a:ext cx="1397383" cy="1348266"/>
          </a:xfrm>
          <a:custGeom>
            <a:avLst/>
            <a:gdLst>
              <a:gd name="T0" fmla="*/ 116 w 241"/>
              <a:gd name="T1" fmla="*/ 138 h 232"/>
              <a:gd name="T2" fmla="*/ 107 w 241"/>
              <a:gd name="T3" fmla="*/ 143 h 232"/>
              <a:gd name="T4" fmla="*/ 105 w 241"/>
              <a:gd name="T5" fmla="*/ 117 h 232"/>
              <a:gd name="T6" fmla="*/ 118 w 241"/>
              <a:gd name="T7" fmla="*/ 92 h 232"/>
              <a:gd name="T8" fmla="*/ 131 w 241"/>
              <a:gd name="T9" fmla="*/ 34 h 232"/>
              <a:gd name="T10" fmla="*/ 118 w 241"/>
              <a:gd name="T11" fmla="*/ 79 h 232"/>
              <a:gd name="T12" fmla="*/ 95 w 241"/>
              <a:gd name="T13" fmla="*/ 111 h 232"/>
              <a:gd name="T14" fmla="*/ 79 w 241"/>
              <a:gd name="T15" fmla="*/ 74 h 232"/>
              <a:gd name="T16" fmla="*/ 118 w 241"/>
              <a:gd name="T17" fmla="*/ 28 h 232"/>
              <a:gd name="T18" fmla="*/ 125 w 241"/>
              <a:gd name="T19" fmla="*/ 0 h 232"/>
              <a:gd name="T20" fmla="*/ 161 w 241"/>
              <a:gd name="T21" fmla="*/ 59 h 232"/>
              <a:gd name="T22" fmla="*/ 115 w 241"/>
              <a:gd name="T23" fmla="*/ 118 h 232"/>
              <a:gd name="T24" fmla="*/ 116 w 241"/>
              <a:gd name="T25" fmla="*/ 138 h 232"/>
              <a:gd name="T26" fmla="*/ 83 w 241"/>
              <a:gd name="T27" fmla="*/ 133 h 232"/>
              <a:gd name="T28" fmla="*/ 61 w 241"/>
              <a:gd name="T29" fmla="*/ 114 h 232"/>
              <a:gd name="T30" fmla="*/ 42 w 241"/>
              <a:gd name="T31" fmla="*/ 99 h 232"/>
              <a:gd name="T32" fmla="*/ 36 w 241"/>
              <a:gd name="T33" fmla="*/ 120 h 232"/>
              <a:gd name="T34" fmla="*/ 52 w 241"/>
              <a:gd name="T35" fmla="*/ 139 h 232"/>
              <a:gd name="T36" fmla="*/ 56 w 241"/>
              <a:gd name="T37" fmla="*/ 151 h 232"/>
              <a:gd name="T38" fmla="*/ 47 w 241"/>
              <a:gd name="T39" fmla="*/ 141 h 232"/>
              <a:gd name="T40" fmla="*/ 32 w 241"/>
              <a:gd name="T41" fmla="*/ 124 h 232"/>
              <a:gd name="T42" fmla="*/ 30 w 241"/>
              <a:gd name="T43" fmla="*/ 95 h 232"/>
              <a:gd name="T44" fmla="*/ 36 w 241"/>
              <a:gd name="T45" fmla="*/ 60 h 232"/>
              <a:gd name="T46" fmla="*/ 21 w 241"/>
              <a:gd name="T47" fmla="*/ 46 h 232"/>
              <a:gd name="T48" fmla="*/ 5 w 241"/>
              <a:gd name="T49" fmla="*/ 86 h 232"/>
              <a:gd name="T50" fmla="*/ 0 w 241"/>
              <a:gd name="T51" fmla="*/ 133 h 232"/>
              <a:gd name="T52" fmla="*/ 13 w 241"/>
              <a:gd name="T53" fmla="*/ 159 h 232"/>
              <a:gd name="T54" fmla="*/ 43 w 241"/>
              <a:gd name="T55" fmla="*/ 207 h 232"/>
              <a:gd name="T56" fmla="*/ 43 w 241"/>
              <a:gd name="T57" fmla="*/ 232 h 232"/>
              <a:gd name="T58" fmla="*/ 100 w 241"/>
              <a:gd name="T59" fmla="*/ 232 h 232"/>
              <a:gd name="T60" fmla="*/ 100 w 241"/>
              <a:gd name="T61" fmla="*/ 211 h 232"/>
              <a:gd name="T62" fmla="*/ 102 w 241"/>
              <a:gd name="T63" fmla="*/ 196 h 232"/>
              <a:gd name="T64" fmla="*/ 99 w 241"/>
              <a:gd name="T65" fmla="*/ 169 h 232"/>
              <a:gd name="T66" fmla="*/ 83 w 241"/>
              <a:gd name="T67" fmla="*/ 133 h 232"/>
              <a:gd name="T68" fmla="*/ 236 w 241"/>
              <a:gd name="T69" fmla="*/ 86 h 232"/>
              <a:gd name="T70" fmla="*/ 220 w 241"/>
              <a:gd name="T71" fmla="*/ 46 h 232"/>
              <a:gd name="T72" fmla="*/ 205 w 241"/>
              <a:gd name="T73" fmla="*/ 60 h 232"/>
              <a:gd name="T74" fmla="*/ 211 w 241"/>
              <a:gd name="T75" fmla="*/ 95 h 232"/>
              <a:gd name="T76" fmla="*/ 208 w 241"/>
              <a:gd name="T77" fmla="*/ 124 h 232"/>
              <a:gd name="T78" fmla="*/ 194 w 241"/>
              <a:gd name="T79" fmla="*/ 141 h 232"/>
              <a:gd name="T80" fmla="*/ 185 w 241"/>
              <a:gd name="T81" fmla="*/ 151 h 232"/>
              <a:gd name="T82" fmla="*/ 189 w 241"/>
              <a:gd name="T83" fmla="*/ 139 h 232"/>
              <a:gd name="T84" fmla="*/ 205 w 241"/>
              <a:gd name="T85" fmla="*/ 120 h 232"/>
              <a:gd name="T86" fmla="*/ 199 w 241"/>
              <a:gd name="T87" fmla="*/ 99 h 232"/>
              <a:gd name="T88" fmla="*/ 180 w 241"/>
              <a:gd name="T89" fmla="*/ 114 h 232"/>
              <a:gd name="T90" fmla="*/ 158 w 241"/>
              <a:gd name="T91" fmla="*/ 133 h 232"/>
              <a:gd name="T92" fmla="*/ 142 w 241"/>
              <a:gd name="T93" fmla="*/ 169 h 232"/>
              <a:gd name="T94" fmla="*/ 139 w 241"/>
              <a:gd name="T95" fmla="*/ 196 h 232"/>
              <a:gd name="T96" fmla="*/ 141 w 241"/>
              <a:gd name="T97" fmla="*/ 211 h 232"/>
              <a:gd name="T98" fmla="*/ 141 w 241"/>
              <a:gd name="T99" fmla="*/ 232 h 232"/>
              <a:gd name="T100" fmla="*/ 198 w 241"/>
              <a:gd name="T101" fmla="*/ 232 h 232"/>
              <a:gd name="T102" fmla="*/ 198 w 241"/>
              <a:gd name="T103" fmla="*/ 207 h 232"/>
              <a:gd name="T104" fmla="*/ 228 w 241"/>
              <a:gd name="T105" fmla="*/ 159 h 232"/>
              <a:gd name="T106" fmla="*/ 241 w 241"/>
              <a:gd name="T107" fmla="*/ 133 h 232"/>
              <a:gd name="T108" fmla="*/ 236 w 241"/>
              <a:gd name="T109" fmla="*/ 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1" h="232">
                <a:moveTo>
                  <a:pt x="116" y="138"/>
                </a:moveTo>
                <a:cubicBezTo>
                  <a:pt x="107" y="143"/>
                  <a:pt x="107" y="143"/>
                  <a:pt x="107" y="143"/>
                </a:cubicBezTo>
                <a:cubicBezTo>
                  <a:pt x="106" y="142"/>
                  <a:pt x="101" y="133"/>
                  <a:pt x="105" y="117"/>
                </a:cubicBezTo>
                <a:cubicBezTo>
                  <a:pt x="107" y="110"/>
                  <a:pt x="111" y="101"/>
                  <a:pt x="118" y="92"/>
                </a:cubicBezTo>
                <a:cubicBezTo>
                  <a:pt x="143" y="61"/>
                  <a:pt x="131" y="34"/>
                  <a:pt x="131" y="34"/>
                </a:cubicBezTo>
                <a:cubicBezTo>
                  <a:pt x="131" y="34"/>
                  <a:pt x="136" y="57"/>
                  <a:pt x="118" y="79"/>
                </a:cubicBezTo>
                <a:cubicBezTo>
                  <a:pt x="106" y="94"/>
                  <a:pt x="100" y="102"/>
                  <a:pt x="95" y="111"/>
                </a:cubicBezTo>
                <a:cubicBezTo>
                  <a:pt x="87" y="104"/>
                  <a:pt x="78" y="93"/>
                  <a:pt x="79" y="74"/>
                </a:cubicBezTo>
                <a:cubicBezTo>
                  <a:pt x="81" y="45"/>
                  <a:pt x="109" y="38"/>
                  <a:pt x="118" y="28"/>
                </a:cubicBezTo>
                <a:cubicBezTo>
                  <a:pt x="131" y="15"/>
                  <a:pt x="125" y="0"/>
                  <a:pt x="125" y="0"/>
                </a:cubicBezTo>
                <a:cubicBezTo>
                  <a:pt x="125" y="0"/>
                  <a:pt x="156" y="29"/>
                  <a:pt x="161" y="59"/>
                </a:cubicBezTo>
                <a:cubicBezTo>
                  <a:pt x="168" y="98"/>
                  <a:pt x="132" y="115"/>
                  <a:pt x="115" y="118"/>
                </a:cubicBezTo>
                <a:cubicBezTo>
                  <a:pt x="111" y="130"/>
                  <a:pt x="115" y="137"/>
                  <a:pt x="116" y="138"/>
                </a:cubicBezTo>
                <a:moveTo>
                  <a:pt x="83" y="133"/>
                </a:moveTo>
                <a:cubicBezTo>
                  <a:pt x="78" y="126"/>
                  <a:pt x="64" y="116"/>
                  <a:pt x="61" y="114"/>
                </a:cubicBezTo>
                <a:cubicBezTo>
                  <a:pt x="57" y="111"/>
                  <a:pt x="45" y="98"/>
                  <a:pt x="42" y="99"/>
                </a:cubicBezTo>
                <a:cubicBezTo>
                  <a:pt x="39" y="100"/>
                  <a:pt x="33" y="107"/>
                  <a:pt x="36" y="120"/>
                </a:cubicBezTo>
                <a:cubicBezTo>
                  <a:pt x="38" y="125"/>
                  <a:pt x="44" y="130"/>
                  <a:pt x="52" y="139"/>
                </a:cubicBezTo>
                <a:cubicBezTo>
                  <a:pt x="57" y="144"/>
                  <a:pt x="56" y="151"/>
                  <a:pt x="56" y="151"/>
                </a:cubicBezTo>
                <a:cubicBezTo>
                  <a:pt x="56" y="151"/>
                  <a:pt x="53" y="146"/>
                  <a:pt x="47" y="141"/>
                </a:cubicBezTo>
                <a:cubicBezTo>
                  <a:pt x="42" y="136"/>
                  <a:pt x="34" y="127"/>
                  <a:pt x="32" y="124"/>
                </a:cubicBezTo>
                <a:cubicBezTo>
                  <a:pt x="30" y="117"/>
                  <a:pt x="29" y="108"/>
                  <a:pt x="30" y="95"/>
                </a:cubicBezTo>
                <a:cubicBezTo>
                  <a:pt x="32" y="81"/>
                  <a:pt x="37" y="73"/>
                  <a:pt x="36" y="60"/>
                </a:cubicBezTo>
                <a:cubicBezTo>
                  <a:pt x="35" y="49"/>
                  <a:pt x="23" y="40"/>
                  <a:pt x="21" y="46"/>
                </a:cubicBezTo>
                <a:cubicBezTo>
                  <a:pt x="19" y="51"/>
                  <a:pt x="7" y="80"/>
                  <a:pt x="5" y="86"/>
                </a:cubicBezTo>
                <a:cubicBezTo>
                  <a:pt x="3" y="92"/>
                  <a:pt x="0" y="125"/>
                  <a:pt x="0" y="133"/>
                </a:cubicBezTo>
                <a:cubicBezTo>
                  <a:pt x="0" y="140"/>
                  <a:pt x="5" y="149"/>
                  <a:pt x="13" y="159"/>
                </a:cubicBezTo>
                <a:cubicBezTo>
                  <a:pt x="22" y="170"/>
                  <a:pt x="41" y="199"/>
                  <a:pt x="43" y="207"/>
                </a:cubicBezTo>
                <a:cubicBezTo>
                  <a:pt x="43" y="232"/>
                  <a:pt x="43" y="232"/>
                  <a:pt x="43" y="232"/>
                </a:cubicBezTo>
                <a:cubicBezTo>
                  <a:pt x="100" y="232"/>
                  <a:pt x="100" y="232"/>
                  <a:pt x="100" y="232"/>
                </a:cubicBezTo>
                <a:cubicBezTo>
                  <a:pt x="100" y="211"/>
                  <a:pt x="100" y="211"/>
                  <a:pt x="100" y="211"/>
                </a:cubicBezTo>
                <a:cubicBezTo>
                  <a:pt x="100" y="205"/>
                  <a:pt x="102" y="202"/>
                  <a:pt x="102" y="196"/>
                </a:cubicBezTo>
                <a:cubicBezTo>
                  <a:pt x="102" y="190"/>
                  <a:pt x="99" y="190"/>
                  <a:pt x="99" y="169"/>
                </a:cubicBezTo>
                <a:cubicBezTo>
                  <a:pt x="99" y="158"/>
                  <a:pt x="88" y="141"/>
                  <a:pt x="83" y="133"/>
                </a:cubicBezTo>
                <a:moveTo>
                  <a:pt x="236" y="86"/>
                </a:moveTo>
                <a:cubicBezTo>
                  <a:pt x="234" y="80"/>
                  <a:pt x="222" y="51"/>
                  <a:pt x="220" y="46"/>
                </a:cubicBezTo>
                <a:cubicBezTo>
                  <a:pt x="218" y="40"/>
                  <a:pt x="206" y="49"/>
                  <a:pt x="205" y="60"/>
                </a:cubicBezTo>
                <a:cubicBezTo>
                  <a:pt x="204" y="73"/>
                  <a:pt x="209" y="81"/>
                  <a:pt x="211" y="95"/>
                </a:cubicBezTo>
                <a:cubicBezTo>
                  <a:pt x="212" y="108"/>
                  <a:pt x="211" y="117"/>
                  <a:pt x="208" y="124"/>
                </a:cubicBezTo>
                <a:cubicBezTo>
                  <a:pt x="207" y="127"/>
                  <a:pt x="199" y="136"/>
                  <a:pt x="194" y="141"/>
                </a:cubicBezTo>
                <a:cubicBezTo>
                  <a:pt x="188" y="146"/>
                  <a:pt x="185" y="151"/>
                  <a:pt x="185" y="151"/>
                </a:cubicBezTo>
                <a:cubicBezTo>
                  <a:pt x="185" y="151"/>
                  <a:pt x="184" y="144"/>
                  <a:pt x="189" y="139"/>
                </a:cubicBezTo>
                <a:cubicBezTo>
                  <a:pt x="197" y="130"/>
                  <a:pt x="203" y="125"/>
                  <a:pt x="205" y="120"/>
                </a:cubicBezTo>
                <a:cubicBezTo>
                  <a:pt x="208" y="107"/>
                  <a:pt x="202" y="100"/>
                  <a:pt x="199" y="99"/>
                </a:cubicBezTo>
                <a:cubicBezTo>
                  <a:pt x="196" y="98"/>
                  <a:pt x="184" y="111"/>
                  <a:pt x="180" y="114"/>
                </a:cubicBezTo>
                <a:cubicBezTo>
                  <a:pt x="177" y="116"/>
                  <a:pt x="163" y="126"/>
                  <a:pt x="158" y="133"/>
                </a:cubicBezTo>
                <a:cubicBezTo>
                  <a:pt x="153" y="141"/>
                  <a:pt x="142" y="158"/>
                  <a:pt x="142" y="169"/>
                </a:cubicBezTo>
                <a:cubicBezTo>
                  <a:pt x="142" y="190"/>
                  <a:pt x="139" y="190"/>
                  <a:pt x="139" y="196"/>
                </a:cubicBezTo>
                <a:cubicBezTo>
                  <a:pt x="139" y="202"/>
                  <a:pt x="141" y="205"/>
                  <a:pt x="141" y="211"/>
                </a:cubicBezTo>
                <a:cubicBezTo>
                  <a:pt x="141" y="232"/>
                  <a:pt x="141" y="232"/>
                  <a:pt x="141" y="232"/>
                </a:cubicBezTo>
                <a:cubicBezTo>
                  <a:pt x="198" y="232"/>
                  <a:pt x="198" y="232"/>
                  <a:pt x="198" y="232"/>
                </a:cubicBezTo>
                <a:cubicBezTo>
                  <a:pt x="198" y="207"/>
                  <a:pt x="198" y="207"/>
                  <a:pt x="198" y="207"/>
                </a:cubicBezTo>
                <a:cubicBezTo>
                  <a:pt x="200" y="199"/>
                  <a:pt x="219" y="170"/>
                  <a:pt x="228" y="159"/>
                </a:cubicBezTo>
                <a:cubicBezTo>
                  <a:pt x="236" y="149"/>
                  <a:pt x="241" y="140"/>
                  <a:pt x="241" y="133"/>
                </a:cubicBezTo>
                <a:cubicBezTo>
                  <a:pt x="241" y="125"/>
                  <a:pt x="238" y="92"/>
                  <a:pt x="236" y="86"/>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7208770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37"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outVertical)">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419ED-284E-4F99-BE00-C402AA48457D}"/>
              </a:ext>
            </a:extLst>
          </p:cNvPr>
          <p:cNvSpPr>
            <a:spLocks noGrp="1"/>
          </p:cNvSpPr>
          <p:nvPr>
            <p:ph type="title"/>
          </p:nvPr>
        </p:nvSpPr>
        <p:spPr/>
        <p:txBody>
          <a:bodyPr/>
          <a:lstStyle/>
          <a:p>
            <a:r>
              <a:rPr lang="en-ID" dirty="0"/>
              <a:t>TREE CHART</a:t>
            </a:r>
          </a:p>
        </p:txBody>
      </p:sp>
      <p:grpSp>
        <p:nvGrpSpPr>
          <p:cNvPr id="22" name="Group 21">
            <a:extLst>
              <a:ext uri="{FF2B5EF4-FFF2-40B4-BE49-F238E27FC236}">
                <a16:creationId xmlns:a16="http://schemas.microsoft.com/office/drawing/2014/main" id="{B6598AEA-6700-4A2C-90D7-0818E134B71C}"/>
              </a:ext>
            </a:extLst>
          </p:cNvPr>
          <p:cNvGrpSpPr/>
          <p:nvPr/>
        </p:nvGrpSpPr>
        <p:grpSpPr>
          <a:xfrm>
            <a:off x="2862668" y="1570220"/>
            <a:ext cx="480486" cy="1230229"/>
            <a:chOff x="922021" y="2003426"/>
            <a:chExt cx="657225" cy="1682749"/>
          </a:xfrm>
        </p:grpSpPr>
        <p:sp>
          <p:nvSpPr>
            <p:cNvPr id="7" name="Oval 5">
              <a:extLst>
                <a:ext uri="{FF2B5EF4-FFF2-40B4-BE49-F238E27FC236}">
                  <a16:creationId xmlns:a16="http://schemas.microsoft.com/office/drawing/2014/main" id="{E4162181-7569-43E5-8D2D-AC4A8284A705}"/>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Rectangle 6">
              <a:extLst>
                <a:ext uri="{FF2B5EF4-FFF2-40B4-BE49-F238E27FC236}">
                  <a16:creationId xmlns:a16="http://schemas.microsoft.com/office/drawing/2014/main" id="{20E74D7F-79E9-4FC6-B004-478FF7936CE3}"/>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Rectangle 7">
              <a:extLst>
                <a:ext uri="{FF2B5EF4-FFF2-40B4-BE49-F238E27FC236}">
                  <a16:creationId xmlns:a16="http://schemas.microsoft.com/office/drawing/2014/main" id="{E353EADF-5C29-4171-8B6A-9D6608FDEF65}"/>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B6F026A7-5B8F-4AA5-9C99-1A44D8D6EBF9}"/>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3A8051F-1A8D-457C-A67D-64904710C275}"/>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23" name="Group 22">
            <a:extLst>
              <a:ext uri="{FF2B5EF4-FFF2-40B4-BE49-F238E27FC236}">
                <a16:creationId xmlns:a16="http://schemas.microsoft.com/office/drawing/2014/main" id="{E19DC1B2-239B-4CC0-920F-6FB37404A322}"/>
              </a:ext>
            </a:extLst>
          </p:cNvPr>
          <p:cNvGrpSpPr/>
          <p:nvPr/>
        </p:nvGrpSpPr>
        <p:grpSpPr>
          <a:xfrm>
            <a:off x="2827270" y="3522783"/>
            <a:ext cx="551283" cy="986506"/>
            <a:chOff x="4763" y="6788150"/>
            <a:chExt cx="754063" cy="1349375"/>
          </a:xfrm>
        </p:grpSpPr>
        <p:sp>
          <p:nvSpPr>
            <p:cNvPr id="12" name="Oval 10">
              <a:extLst>
                <a:ext uri="{FF2B5EF4-FFF2-40B4-BE49-F238E27FC236}">
                  <a16:creationId xmlns:a16="http://schemas.microsoft.com/office/drawing/2014/main" id="{CCD3BBF1-57E1-4C8C-83DD-8F8565330C2B}"/>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Rectangle 11">
              <a:extLst>
                <a:ext uri="{FF2B5EF4-FFF2-40B4-BE49-F238E27FC236}">
                  <a16:creationId xmlns:a16="http://schemas.microsoft.com/office/drawing/2014/main" id="{54DA8567-7A05-44B8-8AF5-D42D94D7D07B}"/>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Rectangle 12">
              <a:extLst>
                <a:ext uri="{FF2B5EF4-FFF2-40B4-BE49-F238E27FC236}">
                  <a16:creationId xmlns:a16="http://schemas.microsoft.com/office/drawing/2014/main" id="{5107F4CF-3F24-473B-BAC4-D78A69FAE2C9}"/>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Oval 13">
              <a:extLst>
                <a:ext uri="{FF2B5EF4-FFF2-40B4-BE49-F238E27FC236}">
                  <a16:creationId xmlns:a16="http://schemas.microsoft.com/office/drawing/2014/main" id="{0F2B3036-51F5-4F95-B1D9-BDEE05A596CE}"/>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A68478D4-01BC-4499-A896-04975F54775D}"/>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4" name="Group 23">
            <a:extLst>
              <a:ext uri="{FF2B5EF4-FFF2-40B4-BE49-F238E27FC236}">
                <a16:creationId xmlns:a16="http://schemas.microsoft.com/office/drawing/2014/main" id="{F9CFA7B3-4F66-4FC9-BFA7-24CAC2284D48}"/>
              </a:ext>
            </a:extLst>
          </p:cNvPr>
          <p:cNvGrpSpPr/>
          <p:nvPr/>
        </p:nvGrpSpPr>
        <p:grpSpPr>
          <a:xfrm>
            <a:off x="2791291" y="5161280"/>
            <a:ext cx="623240" cy="1144347"/>
            <a:chOff x="3352801" y="6572250"/>
            <a:chExt cx="852488" cy="1565275"/>
          </a:xfrm>
        </p:grpSpPr>
        <p:sp>
          <p:nvSpPr>
            <p:cNvPr id="17" name="Oval 15">
              <a:extLst>
                <a:ext uri="{FF2B5EF4-FFF2-40B4-BE49-F238E27FC236}">
                  <a16:creationId xmlns:a16="http://schemas.microsoft.com/office/drawing/2014/main" id="{4C0CFC11-94F3-488F-B71A-A64C1E9515E5}"/>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Rectangle 16">
              <a:extLst>
                <a:ext uri="{FF2B5EF4-FFF2-40B4-BE49-F238E27FC236}">
                  <a16:creationId xmlns:a16="http://schemas.microsoft.com/office/drawing/2014/main" id="{029367A3-46EB-462F-B0F4-1F1836B3438F}"/>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Rectangle 17">
              <a:extLst>
                <a:ext uri="{FF2B5EF4-FFF2-40B4-BE49-F238E27FC236}">
                  <a16:creationId xmlns:a16="http://schemas.microsoft.com/office/drawing/2014/main" id="{88248B2A-B79E-4C63-BB9C-169C0EA440A1}"/>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8">
              <a:extLst>
                <a:ext uri="{FF2B5EF4-FFF2-40B4-BE49-F238E27FC236}">
                  <a16:creationId xmlns:a16="http://schemas.microsoft.com/office/drawing/2014/main" id="{5F0E0F4F-E781-4935-86EA-6916A979C53D}"/>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9">
              <a:extLst>
                <a:ext uri="{FF2B5EF4-FFF2-40B4-BE49-F238E27FC236}">
                  <a16:creationId xmlns:a16="http://schemas.microsoft.com/office/drawing/2014/main" id="{8417E371-6238-4067-B988-0AABDA0135DA}"/>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5" name="TextBox 24">
            <a:extLst>
              <a:ext uri="{FF2B5EF4-FFF2-40B4-BE49-F238E27FC236}">
                <a16:creationId xmlns:a16="http://schemas.microsoft.com/office/drawing/2014/main" id="{C5211F53-5B5A-4D02-8793-672D41BA4982}"/>
              </a:ext>
            </a:extLst>
          </p:cNvPr>
          <p:cNvSpPr txBox="1"/>
          <p:nvPr/>
        </p:nvSpPr>
        <p:spPr>
          <a:xfrm>
            <a:off x="1324091" y="1687800"/>
            <a:ext cx="1269899" cy="307777"/>
          </a:xfrm>
          <a:prstGeom prst="rect">
            <a:avLst/>
          </a:prstGeom>
          <a:noFill/>
        </p:spPr>
        <p:txBody>
          <a:bodyPr wrap="none" rtlCol="0">
            <a:spAutoFit/>
          </a:bodyPr>
          <a:lstStyle/>
          <a:p>
            <a:pPr algn="r"/>
            <a:r>
              <a:rPr lang="en-US" sz="1400" b="1" dirty="0">
                <a:latin typeface="+mj-lt"/>
              </a:rPr>
              <a:t>Description</a:t>
            </a:r>
            <a:endParaRPr lang="id-ID" sz="1400" b="1" dirty="0">
              <a:latin typeface="+mj-lt"/>
            </a:endParaRPr>
          </a:p>
        </p:txBody>
      </p:sp>
      <p:sp>
        <p:nvSpPr>
          <p:cNvPr id="26" name="Rectangle 25">
            <a:extLst>
              <a:ext uri="{FF2B5EF4-FFF2-40B4-BE49-F238E27FC236}">
                <a16:creationId xmlns:a16="http://schemas.microsoft.com/office/drawing/2014/main" id="{99AC5233-FFE6-4A2F-A72E-4E21CFFF627E}"/>
              </a:ext>
            </a:extLst>
          </p:cNvPr>
          <p:cNvSpPr/>
          <p:nvPr/>
        </p:nvSpPr>
        <p:spPr>
          <a:xfrm>
            <a:off x="329890" y="1960852"/>
            <a:ext cx="2264100" cy="646331"/>
          </a:xfrm>
          <a:prstGeom prst="rect">
            <a:avLst/>
          </a:prstGeom>
        </p:spPr>
        <p:txBody>
          <a:bodyPr wrap="square">
            <a:spAutoFit/>
          </a:bodyPr>
          <a:lstStyle/>
          <a:p>
            <a:pPr algn="r"/>
            <a:r>
              <a:rPr lang="id-ID" sz="1200" dirty="0"/>
              <a:t>Suitable for all categories business and personal presentation</a:t>
            </a:r>
          </a:p>
        </p:txBody>
      </p:sp>
      <p:sp>
        <p:nvSpPr>
          <p:cNvPr id="27" name="TextBox 26">
            <a:extLst>
              <a:ext uri="{FF2B5EF4-FFF2-40B4-BE49-F238E27FC236}">
                <a16:creationId xmlns:a16="http://schemas.microsoft.com/office/drawing/2014/main" id="{A3DE7517-D116-40DC-A0F8-CE49CE50F137}"/>
              </a:ext>
            </a:extLst>
          </p:cNvPr>
          <p:cNvSpPr txBox="1"/>
          <p:nvPr/>
        </p:nvSpPr>
        <p:spPr>
          <a:xfrm>
            <a:off x="1324091" y="3522877"/>
            <a:ext cx="1269899" cy="307777"/>
          </a:xfrm>
          <a:prstGeom prst="rect">
            <a:avLst/>
          </a:prstGeom>
          <a:noFill/>
        </p:spPr>
        <p:txBody>
          <a:bodyPr wrap="none" rtlCol="0">
            <a:spAutoFit/>
          </a:bodyPr>
          <a:lstStyle/>
          <a:p>
            <a:pPr algn="r"/>
            <a:r>
              <a:rPr lang="en-US" sz="1400" b="1" dirty="0">
                <a:latin typeface="+mj-lt"/>
              </a:rPr>
              <a:t>Description</a:t>
            </a:r>
            <a:endParaRPr lang="id-ID" sz="1400" b="1" dirty="0">
              <a:latin typeface="+mj-lt"/>
            </a:endParaRPr>
          </a:p>
        </p:txBody>
      </p:sp>
      <p:sp>
        <p:nvSpPr>
          <p:cNvPr id="28" name="Rectangle 27">
            <a:extLst>
              <a:ext uri="{FF2B5EF4-FFF2-40B4-BE49-F238E27FC236}">
                <a16:creationId xmlns:a16="http://schemas.microsoft.com/office/drawing/2014/main" id="{64D618D5-1191-4992-A3E3-B74B17243DF1}"/>
              </a:ext>
            </a:extLst>
          </p:cNvPr>
          <p:cNvSpPr/>
          <p:nvPr/>
        </p:nvSpPr>
        <p:spPr>
          <a:xfrm>
            <a:off x="329890" y="3795929"/>
            <a:ext cx="2264100" cy="646331"/>
          </a:xfrm>
          <a:prstGeom prst="rect">
            <a:avLst/>
          </a:prstGeom>
        </p:spPr>
        <p:txBody>
          <a:bodyPr wrap="square">
            <a:spAutoFit/>
          </a:bodyPr>
          <a:lstStyle/>
          <a:p>
            <a:pPr algn="r"/>
            <a:r>
              <a:rPr lang="id-ID" sz="1200" dirty="0"/>
              <a:t>Suitable for all categories business and personal presentation</a:t>
            </a:r>
          </a:p>
        </p:txBody>
      </p:sp>
      <p:sp>
        <p:nvSpPr>
          <p:cNvPr id="31" name="TextBox 30">
            <a:extLst>
              <a:ext uri="{FF2B5EF4-FFF2-40B4-BE49-F238E27FC236}">
                <a16:creationId xmlns:a16="http://schemas.microsoft.com/office/drawing/2014/main" id="{6D030F4A-5F51-479D-9F51-38CFFB59EB06}"/>
              </a:ext>
            </a:extLst>
          </p:cNvPr>
          <p:cNvSpPr txBox="1"/>
          <p:nvPr/>
        </p:nvSpPr>
        <p:spPr>
          <a:xfrm>
            <a:off x="1324091" y="5277148"/>
            <a:ext cx="1269899" cy="307777"/>
          </a:xfrm>
          <a:prstGeom prst="rect">
            <a:avLst/>
          </a:prstGeom>
          <a:noFill/>
        </p:spPr>
        <p:txBody>
          <a:bodyPr wrap="none" rtlCol="0">
            <a:spAutoFit/>
          </a:bodyPr>
          <a:lstStyle/>
          <a:p>
            <a:r>
              <a:rPr lang="en-US" sz="1400" b="1" dirty="0">
                <a:latin typeface="+mj-lt"/>
              </a:rPr>
              <a:t>Description</a:t>
            </a:r>
            <a:endParaRPr lang="id-ID" sz="1400" b="1" dirty="0">
              <a:latin typeface="+mj-lt"/>
            </a:endParaRPr>
          </a:p>
        </p:txBody>
      </p:sp>
      <p:sp>
        <p:nvSpPr>
          <p:cNvPr id="32" name="Rectangle 31">
            <a:extLst>
              <a:ext uri="{FF2B5EF4-FFF2-40B4-BE49-F238E27FC236}">
                <a16:creationId xmlns:a16="http://schemas.microsoft.com/office/drawing/2014/main" id="{929D8103-C8EC-42BC-B1B7-B1B128199438}"/>
              </a:ext>
            </a:extLst>
          </p:cNvPr>
          <p:cNvSpPr/>
          <p:nvPr/>
        </p:nvSpPr>
        <p:spPr>
          <a:xfrm>
            <a:off x="329890" y="5550200"/>
            <a:ext cx="2264100" cy="646331"/>
          </a:xfrm>
          <a:prstGeom prst="rect">
            <a:avLst/>
          </a:prstGeom>
        </p:spPr>
        <p:txBody>
          <a:bodyPr wrap="square">
            <a:spAutoFit/>
          </a:bodyPr>
          <a:lstStyle/>
          <a:p>
            <a:pPr algn="r"/>
            <a:r>
              <a:rPr lang="id-ID" sz="1200" dirty="0"/>
              <a:t>Suitable for all categories business and personal presentation</a:t>
            </a:r>
          </a:p>
        </p:txBody>
      </p:sp>
      <p:grpSp>
        <p:nvGrpSpPr>
          <p:cNvPr id="33" name="Group 32">
            <a:extLst>
              <a:ext uri="{FF2B5EF4-FFF2-40B4-BE49-F238E27FC236}">
                <a16:creationId xmlns:a16="http://schemas.microsoft.com/office/drawing/2014/main" id="{F358F86E-3BB6-4828-B15C-CFC5A8434025}"/>
              </a:ext>
            </a:extLst>
          </p:cNvPr>
          <p:cNvGrpSpPr/>
          <p:nvPr/>
        </p:nvGrpSpPr>
        <p:grpSpPr>
          <a:xfrm>
            <a:off x="3579082" y="1570220"/>
            <a:ext cx="480486" cy="1230229"/>
            <a:chOff x="922021" y="2003426"/>
            <a:chExt cx="657225" cy="1682749"/>
          </a:xfrm>
        </p:grpSpPr>
        <p:sp>
          <p:nvSpPr>
            <p:cNvPr id="34" name="Oval 5">
              <a:extLst>
                <a:ext uri="{FF2B5EF4-FFF2-40B4-BE49-F238E27FC236}">
                  <a16:creationId xmlns:a16="http://schemas.microsoft.com/office/drawing/2014/main" id="{88297EEC-693C-4611-9BFD-1AEE1ECB4BEF}"/>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Rectangle 6">
              <a:extLst>
                <a:ext uri="{FF2B5EF4-FFF2-40B4-BE49-F238E27FC236}">
                  <a16:creationId xmlns:a16="http://schemas.microsoft.com/office/drawing/2014/main" id="{FD8F71CF-88DD-4196-8317-8B0560EA6A2E}"/>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Rectangle 7">
              <a:extLst>
                <a:ext uri="{FF2B5EF4-FFF2-40B4-BE49-F238E27FC236}">
                  <a16:creationId xmlns:a16="http://schemas.microsoft.com/office/drawing/2014/main" id="{997F375D-A735-4283-91F3-552AE3EC51C0}"/>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901C0F9B-C93E-4D1B-B4D6-E1A39C28CF94}"/>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9">
              <a:extLst>
                <a:ext uri="{FF2B5EF4-FFF2-40B4-BE49-F238E27FC236}">
                  <a16:creationId xmlns:a16="http://schemas.microsoft.com/office/drawing/2014/main" id="{69D1E3DF-BA14-4959-9394-0B04103E5201}"/>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39" name="Group 38">
            <a:extLst>
              <a:ext uri="{FF2B5EF4-FFF2-40B4-BE49-F238E27FC236}">
                <a16:creationId xmlns:a16="http://schemas.microsoft.com/office/drawing/2014/main" id="{89D25BF7-D653-45A8-BCCF-633667E33B39}"/>
              </a:ext>
            </a:extLst>
          </p:cNvPr>
          <p:cNvGrpSpPr/>
          <p:nvPr/>
        </p:nvGrpSpPr>
        <p:grpSpPr>
          <a:xfrm>
            <a:off x="3543684" y="3522783"/>
            <a:ext cx="551283" cy="986506"/>
            <a:chOff x="4763" y="6788150"/>
            <a:chExt cx="754063" cy="1349375"/>
          </a:xfrm>
        </p:grpSpPr>
        <p:sp>
          <p:nvSpPr>
            <p:cNvPr id="40" name="Oval 10">
              <a:extLst>
                <a:ext uri="{FF2B5EF4-FFF2-40B4-BE49-F238E27FC236}">
                  <a16:creationId xmlns:a16="http://schemas.microsoft.com/office/drawing/2014/main" id="{6EAA9629-0AE7-4F72-8556-13A43BEC0D44}"/>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Rectangle 11">
              <a:extLst>
                <a:ext uri="{FF2B5EF4-FFF2-40B4-BE49-F238E27FC236}">
                  <a16:creationId xmlns:a16="http://schemas.microsoft.com/office/drawing/2014/main" id="{38BAFDEA-7814-455C-809B-7E6F6A1DB0FD}"/>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Rectangle 12">
              <a:extLst>
                <a:ext uri="{FF2B5EF4-FFF2-40B4-BE49-F238E27FC236}">
                  <a16:creationId xmlns:a16="http://schemas.microsoft.com/office/drawing/2014/main" id="{3678A908-13A8-4F01-8B64-DED81C097C4F}"/>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Oval 13">
              <a:extLst>
                <a:ext uri="{FF2B5EF4-FFF2-40B4-BE49-F238E27FC236}">
                  <a16:creationId xmlns:a16="http://schemas.microsoft.com/office/drawing/2014/main" id="{147D9966-2D8F-47DF-8D32-D8E222AA8E53}"/>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14">
              <a:extLst>
                <a:ext uri="{FF2B5EF4-FFF2-40B4-BE49-F238E27FC236}">
                  <a16:creationId xmlns:a16="http://schemas.microsoft.com/office/drawing/2014/main" id="{BAF4DC69-5DFE-4063-ADA5-75C83C99259A}"/>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5" name="Group 44">
            <a:extLst>
              <a:ext uri="{FF2B5EF4-FFF2-40B4-BE49-F238E27FC236}">
                <a16:creationId xmlns:a16="http://schemas.microsoft.com/office/drawing/2014/main" id="{C4F3FBD7-ED63-4BBD-8353-9342C3B0CDCD}"/>
              </a:ext>
            </a:extLst>
          </p:cNvPr>
          <p:cNvGrpSpPr/>
          <p:nvPr/>
        </p:nvGrpSpPr>
        <p:grpSpPr>
          <a:xfrm>
            <a:off x="3507705" y="5161280"/>
            <a:ext cx="623240" cy="1144347"/>
            <a:chOff x="3352801" y="6572250"/>
            <a:chExt cx="852488" cy="1565275"/>
          </a:xfrm>
        </p:grpSpPr>
        <p:sp>
          <p:nvSpPr>
            <p:cNvPr id="46" name="Oval 15">
              <a:extLst>
                <a:ext uri="{FF2B5EF4-FFF2-40B4-BE49-F238E27FC236}">
                  <a16:creationId xmlns:a16="http://schemas.microsoft.com/office/drawing/2014/main" id="{CDDF4AE0-90AE-4313-8C68-537A075CA4C2}"/>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Rectangle 16">
              <a:extLst>
                <a:ext uri="{FF2B5EF4-FFF2-40B4-BE49-F238E27FC236}">
                  <a16:creationId xmlns:a16="http://schemas.microsoft.com/office/drawing/2014/main" id="{AE68D7BE-8BA1-40A1-9088-6E385AD173D6}"/>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Rectangle 17">
              <a:extLst>
                <a:ext uri="{FF2B5EF4-FFF2-40B4-BE49-F238E27FC236}">
                  <a16:creationId xmlns:a16="http://schemas.microsoft.com/office/drawing/2014/main" id="{82D02683-205E-41DB-89C0-D472EDDDAA4A}"/>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Freeform 18">
              <a:extLst>
                <a:ext uri="{FF2B5EF4-FFF2-40B4-BE49-F238E27FC236}">
                  <a16:creationId xmlns:a16="http://schemas.microsoft.com/office/drawing/2014/main" id="{3B9FC731-72BB-4FB1-B85E-563485CABCD2}"/>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19">
              <a:extLst>
                <a:ext uri="{FF2B5EF4-FFF2-40B4-BE49-F238E27FC236}">
                  <a16:creationId xmlns:a16="http://schemas.microsoft.com/office/drawing/2014/main" id="{AF297672-A0D4-4BBF-882D-1F62E9F65F03}"/>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1" name="Group 50">
            <a:extLst>
              <a:ext uri="{FF2B5EF4-FFF2-40B4-BE49-F238E27FC236}">
                <a16:creationId xmlns:a16="http://schemas.microsoft.com/office/drawing/2014/main" id="{3F119BA1-8E4A-4455-9FF7-7E968FEB6306}"/>
              </a:ext>
            </a:extLst>
          </p:cNvPr>
          <p:cNvGrpSpPr/>
          <p:nvPr/>
        </p:nvGrpSpPr>
        <p:grpSpPr>
          <a:xfrm>
            <a:off x="4300972" y="1570220"/>
            <a:ext cx="480486" cy="1230229"/>
            <a:chOff x="922021" y="2003426"/>
            <a:chExt cx="657225" cy="1682749"/>
          </a:xfrm>
        </p:grpSpPr>
        <p:sp>
          <p:nvSpPr>
            <p:cNvPr id="52" name="Oval 5">
              <a:extLst>
                <a:ext uri="{FF2B5EF4-FFF2-40B4-BE49-F238E27FC236}">
                  <a16:creationId xmlns:a16="http://schemas.microsoft.com/office/drawing/2014/main" id="{1442404B-17B1-4C00-8FED-19BD639CD56E}"/>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Rectangle 6">
              <a:extLst>
                <a:ext uri="{FF2B5EF4-FFF2-40B4-BE49-F238E27FC236}">
                  <a16:creationId xmlns:a16="http://schemas.microsoft.com/office/drawing/2014/main" id="{2BA27A62-EDD0-4D24-9D5B-0F6B65ADA624}"/>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Rectangle 7">
              <a:extLst>
                <a:ext uri="{FF2B5EF4-FFF2-40B4-BE49-F238E27FC236}">
                  <a16:creationId xmlns:a16="http://schemas.microsoft.com/office/drawing/2014/main" id="{8A7BDBB1-3D1F-467F-98A2-8A4A758CE6A0}"/>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8">
              <a:extLst>
                <a:ext uri="{FF2B5EF4-FFF2-40B4-BE49-F238E27FC236}">
                  <a16:creationId xmlns:a16="http://schemas.microsoft.com/office/drawing/2014/main" id="{9C1ABFBF-FB9E-4F54-8D7E-C36DFB0A36C8}"/>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9">
              <a:extLst>
                <a:ext uri="{FF2B5EF4-FFF2-40B4-BE49-F238E27FC236}">
                  <a16:creationId xmlns:a16="http://schemas.microsoft.com/office/drawing/2014/main" id="{72EA58DF-80AA-405D-9A66-7D2EC93FF50A}"/>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57" name="Group 56">
            <a:extLst>
              <a:ext uri="{FF2B5EF4-FFF2-40B4-BE49-F238E27FC236}">
                <a16:creationId xmlns:a16="http://schemas.microsoft.com/office/drawing/2014/main" id="{5ED56C06-65DA-456B-A1EF-6DF1AAC731AA}"/>
              </a:ext>
            </a:extLst>
          </p:cNvPr>
          <p:cNvGrpSpPr/>
          <p:nvPr/>
        </p:nvGrpSpPr>
        <p:grpSpPr>
          <a:xfrm>
            <a:off x="4265574" y="3522783"/>
            <a:ext cx="551283" cy="986506"/>
            <a:chOff x="4763" y="6788150"/>
            <a:chExt cx="754063" cy="1349375"/>
          </a:xfrm>
        </p:grpSpPr>
        <p:sp>
          <p:nvSpPr>
            <p:cNvPr id="58" name="Oval 10">
              <a:extLst>
                <a:ext uri="{FF2B5EF4-FFF2-40B4-BE49-F238E27FC236}">
                  <a16:creationId xmlns:a16="http://schemas.microsoft.com/office/drawing/2014/main" id="{D921346B-2DF4-4B36-85D5-1D90040781A3}"/>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Rectangle 11">
              <a:extLst>
                <a:ext uri="{FF2B5EF4-FFF2-40B4-BE49-F238E27FC236}">
                  <a16:creationId xmlns:a16="http://schemas.microsoft.com/office/drawing/2014/main" id="{1F84152F-3355-4187-AE28-5206C5A4F00E}"/>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Rectangle 12">
              <a:extLst>
                <a:ext uri="{FF2B5EF4-FFF2-40B4-BE49-F238E27FC236}">
                  <a16:creationId xmlns:a16="http://schemas.microsoft.com/office/drawing/2014/main" id="{3C73E1F1-5CA8-4E5C-BB1B-EA79F511A55D}"/>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Oval 13">
              <a:extLst>
                <a:ext uri="{FF2B5EF4-FFF2-40B4-BE49-F238E27FC236}">
                  <a16:creationId xmlns:a16="http://schemas.microsoft.com/office/drawing/2014/main" id="{5FE870CC-4F1B-440B-9FE1-9F617A8FB14A}"/>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14">
              <a:extLst>
                <a:ext uri="{FF2B5EF4-FFF2-40B4-BE49-F238E27FC236}">
                  <a16:creationId xmlns:a16="http://schemas.microsoft.com/office/drawing/2014/main" id="{7C0884A9-A5BA-4780-B148-3FAAC5ABEBC2}"/>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63" name="Group 62">
            <a:extLst>
              <a:ext uri="{FF2B5EF4-FFF2-40B4-BE49-F238E27FC236}">
                <a16:creationId xmlns:a16="http://schemas.microsoft.com/office/drawing/2014/main" id="{839F76F3-E3F6-4B99-986C-5FCB0EBC513F}"/>
              </a:ext>
            </a:extLst>
          </p:cNvPr>
          <p:cNvGrpSpPr/>
          <p:nvPr/>
        </p:nvGrpSpPr>
        <p:grpSpPr>
          <a:xfrm>
            <a:off x="4229595" y="5161280"/>
            <a:ext cx="623240" cy="1144347"/>
            <a:chOff x="3352801" y="6572250"/>
            <a:chExt cx="852488" cy="1565275"/>
          </a:xfrm>
        </p:grpSpPr>
        <p:sp>
          <p:nvSpPr>
            <p:cNvPr id="64" name="Oval 15">
              <a:extLst>
                <a:ext uri="{FF2B5EF4-FFF2-40B4-BE49-F238E27FC236}">
                  <a16:creationId xmlns:a16="http://schemas.microsoft.com/office/drawing/2014/main" id="{31ABA0F9-DCC4-4B6A-9C63-09EFC5E20C5B}"/>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Rectangle 16">
              <a:extLst>
                <a:ext uri="{FF2B5EF4-FFF2-40B4-BE49-F238E27FC236}">
                  <a16:creationId xmlns:a16="http://schemas.microsoft.com/office/drawing/2014/main" id="{5C842445-214D-46C7-8C26-3D1EB72D6108}"/>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Rectangle 17">
              <a:extLst>
                <a:ext uri="{FF2B5EF4-FFF2-40B4-BE49-F238E27FC236}">
                  <a16:creationId xmlns:a16="http://schemas.microsoft.com/office/drawing/2014/main" id="{B13FE25F-38E2-4DC4-97BC-18212CD37269}"/>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18">
              <a:extLst>
                <a:ext uri="{FF2B5EF4-FFF2-40B4-BE49-F238E27FC236}">
                  <a16:creationId xmlns:a16="http://schemas.microsoft.com/office/drawing/2014/main" id="{B60F34B2-C04D-4178-B086-7DA88D94E9B9}"/>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19">
              <a:extLst>
                <a:ext uri="{FF2B5EF4-FFF2-40B4-BE49-F238E27FC236}">
                  <a16:creationId xmlns:a16="http://schemas.microsoft.com/office/drawing/2014/main" id="{B79F2A3E-E6C0-4371-9B06-3CE2813AF78F}"/>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69" name="Group 68">
            <a:extLst>
              <a:ext uri="{FF2B5EF4-FFF2-40B4-BE49-F238E27FC236}">
                <a16:creationId xmlns:a16="http://schemas.microsoft.com/office/drawing/2014/main" id="{F66A1C52-B913-42D4-82E4-C9F61C1BFB6C}"/>
              </a:ext>
            </a:extLst>
          </p:cNvPr>
          <p:cNvGrpSpPr/>
          <p:nvPr/>
        </p:nvGrpSpPr>
        <p:grpSpPr>
          <a:xfrm>
            <a:off x="5017386" y="1570220"/>
            <a:ext cx="480486" cy="1230229"/>
            <a:chOff x="922021" y="2003426"/>
            <a:chExt cx="657225" cy="1682749"/>
          </a:xfrm>
        </p:grpSpPr>
        <p:sp>
          <p:nvSpPr>
            <p:cNvPr id="70" name="Oval 5">
              <a:extLst>
                <a:ext uri="{FF2B5EF4-FFF2-40B4-BE49-F238E27FC236}">
                  <a16:creationId xmlns:a16="http://schemas.microsoft.com/office/drawing/2014/main" id="{5F2B3117-8DDD-447F-8363-0953426CAE19}"/>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Rectangle 6">
              <a:extLst>
                <a:ext uri="{FF2B5EF4-FFF2-40B4-BE49-F238E27FC236}">
                  <a16:creationId xmlns:a16="http://schemas.microsoft.com/office/drawing/2014/main" id="{1B27AE45-A409-4A2E-B2A5-A03C6235695A}"/>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Rectangle 7">
              <a:extLst>
                <a:ext uri="{FF2B5EF4-FFF2-40B4-BE49-F238E27FC236}">
                  <a16:creationId xmlns:a16="http://schemas.microsoft.com/office/drawing/2014/main" id="{857CE98E-81BF-4FE6-BDE5-B3966E920ED8}"/>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8">
              <a:extLst>
                <a:ext uri="{FF2B5EF4-FFF2-40B4-BE49-F238E27FC236}">
                  <a16:creationId xmlns:a16="http://schemas.microsoft.com/office/drawing/2014/main" id="{D908E4C7-8F85-484B-9480-1E5C39FB6F1A}"/>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9">
              <a:extLst>
                <a:ext uri="{FF2B5EF4-FFF2-40B4-BE49-F238E27FC236}">
                  <a16:creationId xmlns:a16="http://schemas.microsoft.com/office/drawing/2014/main" id="{4384AE5F-A4CF-480F-8142-CA268411CF98}"/>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75" name="Group 74">
            <a:extLst>
              <a:ext uri="{FF2B5EF4-FFF2-40B4-BE49-F238E27FC236}">
                <a16:creationId xmlns:a16="http://schemas.microsoft.com/office/drawing/2014/main" id="{0629605C-5523-4C03-8077-307585909A21}"/>
              </a:ext>
            </a:extLst>
          </p:cNvPr>
          <p:cNvGrpSpPr/>
          <p:nvPr/>
        </p:nvGrpSpPr>
        <p:grpSpPr>
          <a:xfrm>
            <a:off x="4981988" y="3522783"/>
            <a:ext cx="551283" cy="986506"/>
            <a:chOff x="4763" y="6788150"/>
            <a:chExt cx="754063" cy="1349375"/>
          </a:xfrm>
        </p:grpSpPr>
        <p:sp>
          <p:nvSpPr>
            <p:cNvPr id="76" name="Oval 10">
              <a:extLst>
                <a:ext uri="{FF2B5EF4-FFF2-40B4-BE49-F238E27FC236}">
                  <a16:creationId xmlns:a16="http://schemas.microsoft.com/office/drawing/2014/main" id="{7DB83815-BF3F-4384-B02F-BA959AA2A9E9}"/>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Rectangle 11">
              <a:extLst>
                <a:ext uri="{FF2B5EF4-FFF2-40B4-BE49-F238E27FC236}">
                  <a16:creationId xmlns:a16="http://schemas.microsoft.com/office/drawing/2014/main" id="{DBAE4381-1E8F-4F5D-BB67-92AA51C68B0E}"/>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Rectangle 12">
              <a:extLst>
                <a:ext uri="{FF2B5EF4-FFF2-40B4-BE49-F238E27FC236}">
                  <a16:creationId xmlns:a16="http://schemas.microsoft.com/office/drawing/2014/main" id="{90AE96C8-F344-43A0-93D5-81D2A890C125}"/>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Oval 13">
              <a:extLst>
                <a:ext uri="{FF2B5EF4-FFF2-40B4-BE49-F238E27FC236}">
                  <a16:creationId xmlns:a16="http://schemas.microsoft.com/office/drawing/2014/main" id="{A36BF5BC-69E0-4D1F-9396-F9EC89BADB49}"/>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14">
              <a:extLst>
                <a:ext uri="{FF2B5EF4-FFF2-40B4-BE49-F238E27FC236}">
                  <a16:creationId xmlns:a16="http://schemas.microsoft.com/office/drawing/2014/main" id="{1DB557A6-E736-47D1-8E1B-660FAC933030}"/>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1" name="Group 80">
            <a:extLst>
              <a:ext uri="{FF2B5EF4-FFF2-40B4-BE49-F238E27FC236}">
                <a16:creationId xmlns:a16="http://schemas.microsoft.com/office/drawing/2014/main" id="{6C2D2319-A271-496E-91C3-40D0898259FF}"/>
              </a:ext>
            </a:extLst>
          </p:cNvPr>
          <p:cNvGrpSpPr/>
          <p:nvPr/>
        </p:nvGrpSpPr>
        <p:grpSpPr>
          <a:xfrm>
            <a:off x="4946009" y="5161280"/>
            <a:ext cx="623240" cy="1144347"/>
            <a:chOff x="3352801" y="6572250"/>
            <a:chExt cx="852488" cy="1565275"/>
          </a:xfrm>
        </p:grpSpPr>
        <p:sp>
          <p:nvSpPr>
            <p:cNvPr id="82" name="Oval 15">
              <a:extLst>
                <a:ext uri="{FF2B5EF4-FFF2-40B4-BE49-F238E27FC236}">
                  <a16:creationId xmlns:a16="http://schemas.microsoft.com/office/drawing/2014/main" id="{37F29068-F8A5-415D-A41D-378009E19F60}"/>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Rectangle 16">
              <a:extLst>
                <a:ext uri="{FF2B5EF4-FFF2-40B4-BE49-F238E27FC236}">
                  <a16:creationId xmlns:a16="http://schemas.microsoft.com/office/drawing/2014/main" id="{8EDE0C13-6E0D-42EF-9441-1870EA2B7C3C}"/>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Rectangle 17">
              <a:extLst>
                <a:ext uri="{FF2B5EF4-FFF2-40B4-BE49-F238E27FC236}">
                  <a16:creationId xmlns:a16="http://schemas.microsoft.com/office/drawing/2014/main" id="{28791257-B037-41AB-9FDB-98BDA3EA037A}"/>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18">
              <a:extLst>
                <a:ext uri="{FF2B5EF4-FFF2-40B4-BE49-F238E27FC236}">
                  <a16:creationId xmlns:a16="http://schemas.microsoft.com/office/drawing/2014/main" id="{58A35405-9BC3-4346-A763-C3D05CBC0512}"/>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19">
              <a:extLst>
                <a:ext uri="{FF2B5EF4-FFF2-40B4-BE49-F238E27FC236}">
                  <a16:creationId xmlns:a16="http://schemas.microsoft.com/office/drawing/2014/main" id="{C960ADA3-30CD-4238-A912-5E8234C90EA0}"/>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7" name="Group 86">
            <a:extLst>
              <a:ext uri="{FF2B5EF4-FFF2-40B4-BE49-F238E27FC236}">
                <a16:creationId xmlns:a16="http://schemas.microsoft.com/office/drawing/2014/main" id="{2489D36C-9EC4-4CBC-9360-CE7F5AE5D7C9}"/>
              </a:ext>
            </a:extLst>
          </p:cNvPr>
          <p:cNvGrpSpPr/>
          <p:nvPr/>
        </p:nvGrpSpPr>
        <p:grpSpPr>
          <a:xfrm>
            <a:off x="5725615" y="1570220"/>
            <a:ext cx="480486" cy="1230229"/>
            <a:chOff x="922021" y="2003426"/>
            <a:chExt cx="657225" cy="1682749"/>
          </a:xfrm>
        </p:grpSpPr>
        <p:sp>
          <p:nvSpPr>
            <p:cNvPr id="88" name="Oval 5">
              <a:extLst>
                <a:ext uri="{FF2B5EF4-FFF2-40B4-BE49-F238E27FC236}">
                  <a16:creationId xmlns:a16="http://schemas.microsoft.com/office/drawing/2014/main" id="{A2F81FA8-7B1A-4E37-8452-4F14EBC5ED87}"/>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Rectangle 6">
              <a:extLst>
                <a:ext uri="{FF2B5EF4-FFF2-40B4-BE49-F238E27FC236}">
                  <a16:creationId xmlns:a16="http://schemas.microsoft.com/office/drawing/2014/main" id="{E175A7B7-DEAA-4CBF-9FE0-613FDE81067C}"/>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Rectangle 7">
              <a:extLst>
                <a:ext uri="{FF2B5EF4-FFF2-40B4-BE49-F238E27FC236}">
                  <a16:creationId xmlns:a16="http://schemas.microsoft.com/office/drawing/2014/main" id="{D800EC0A-991C-4732-93A4-533C8018143D}"/>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8">
              <a:extLst>
                <a:ext uri="{FF2B5EF4-FFF2-40B4-BE49-F238E27FC236}">
                  <a16:creationId xmlns:a16="http://schemas.microsoft.com/office/drawing/2014/main" id="{D1F56202-4ED2-425A-B4F4-A1DA6E7BE641}"/>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9">
              <a:extLst>
                <a:ext uri="{FF2B5EF4-FFF2-40B4-BE49-F238E27FC236}">
                  <a16:creationId xmlns:a16="http://schemas.microsoft.com/office/drawing/2014/main" id="{CBBFAF4B-B1F4-4488-9DCE-A7B74E4AE955}"/>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93" name="Group 92">
            <a:extLst>
              <a:ext uri="{FF2B5EF4-FFF2-40B4-BE49-F238E27FC236}">
                <a16:creationId xmlns:a16="http://schemas.microsoft.com/office/drawing/2014/main" id="{28EF7B4C-2674-482B-B4C6-CD8BE4471B06}"/>
              </a:ext>
            </a:extLst>
          </p:cNvPr>
          <p:cNvGrpSpPr/>
          <p:nvPr/>
        </p:nvGrpSpPr>
        <p:grpSpPr>
          <a:xfrm>
            <a:off x="5690217" y="3522783"/>
            <a:ext cx="551283" cy="986506"/>
            <a:chOff x="4763" y="6788150"/>
            <a:chExt cx="754063" cy="1349375"/>
          </a:xfrm>
        </p:grpSpPr>
        <p:sp>
          <p:nvSpPr>
            <p:cNvPr id="94" name="Oval 10">
              <a:extLst>
                <a:ext uri="{FF2B5EF4-FFF2-40B4-BE49-F238E27FC236}">
                  <a16:creationId xmlns:a16="http://schemas.microsoft.com/office/drawing/2014/main" id="{52C51AC1-CA9A-46DA-8522-01BECC4BF03A}"/>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Rectangle 11">
              <a:extLst>
                <a:ext uri="{FF2B5EF4-FFF2-40B4-BE49-F238E27FC236}">
                  <a16:creationId xmlns:a16="http://schemas.microsoft.com/office/drawing/2014/main" id="{7157E813-6CB0-4335-A6F3-3B00FD6FDF59}"/>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Rectangle 12">
              <a:extLst>
                <a:ext uri="{FF2B5EF4-FFF2-40B4-BE49-F238E27FC236}">
                  <a16:creationId xmlns:a16="http://schemas.microsoft.com/office/drawing/2014/main" id="{626552D6-FD02-4EA9-B45A-899F58419EA2}"/>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Oval 13">
              <a:extLst>
                <a:ext uri="{FF2B5EF4-FFF2-40B4-BE49-F238E27FC236}">
                  <a16:creationId xmlns:a16="http://schemas.microsoft.com/office/drawing/2014/main" id="{F1E522B4-8FDC-4C3D-BC43-7DB374A9064A}"/>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4">
              <a:extLst>
                <a:ext uri="{FF2B5EF4-FFF2-40B4-BE49-F238E27FC236}">
                  <a16:creationId xmlns:a16="http://schemas.microsoft.com/office/drawing/2014/main" id="{A881907C-68BB-4466-8CD8-1D845BC2771C}"/>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9" name="Group 98">
            <a:extLst>
              <a:ext uri="{FF2B5EF4-FFF2-40B4-BE49-F238E27FC236}">
                <a16:creationId xmlns:a16="http://schemas.microsoft.com/office/drawing/2014/main" id="{6F226E46-13A5-437E-A9DD-9CF9D0CB0799}"/>
              </a:ext>
            </a:extLst>
          </p:cNvPr>
          <p:cNvGrpSpPr/>
          <p:nvPr/>
        </p:nvGrpSpPr>
        <p:grpSpPr>
          <a:xfrm>
            <a:off x="5654238" y="5161280"/>
            <a:ext cx="623240" cy="1144347"/>
            <a:chOff x="3352801" y="6572250"/>
            <a:chExt cx="852488" cy="1565275"/>
          </a:xfrm>
        </p:grpSpPr>
        <p:sp>
          <p:nvSpPr>
            <p:cNvPr id="100" name="Oval 15">
              <a:extLst>
                <a:ext uri="{FF2B5EF4-FFF2-40B4-BE49-F238E27FC236}">
                  <a16:creationId xmlns:a16="http://schemas.microsoft.com/office/drawing/2014/main" id="{A84A8F52-CC20-46E7-93A1-86362F5D301A}"/>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Rectangle 16">
              <a:extLst>
                <a:ext uri="{FF2B5EF4-FFF2-40B4-BE49-F238E27FC236}">
                  <a16:creationId xmlns:a16="http://schemas.microsoft.com/office/drawing/2014/main" id="{A9FB9269-F28D-45C0-A40A-61B4D0D2F995}"/>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Rectangle 17">
              <a:extLst>
                <a:ext uri="{FF2B5EF4-FFF2-40B4-BE49-F238E27FC236}">
                  <a16:creationId xmlns:a16="http://schemas.microsoft.com/office/drawing/2014/main" id="{188E92C2-0188-41B0-96F8-D3F656244D42}"/>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18">
              <a:extLst>
                <a:ext uri="{FF2B5EF4-FFF2-40B4-BE49-F238E27FC236}">
                  <a16:creationId xmlns:a16="http://schemas.microsoft.com/office/drawing/2014/main" id="{EA8CE9BD-8EDC-4C1E-A62A-6C62E2FF4D11}"/>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19">
              <a:extLst>
                <a:ext uri="{FF2B5EF4-FFF2-40B4-BE49-F238E27FC236}">
                  <a16:creationId xmlns:a16="http://schemas.microsoft.com/office/drawing/2014/main" id="{8AA9CCDC-F06B-42D0-86A0-413983D7E301}"/>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05" name="Group 104">
            <a:extLst>
              <a:ext uri="{FF2B5EF4-FFF2-40B4-BE49-F238E27FC236}">
                <a16:creationId xmlns:a16="http://schemas.microsoft.com/office/drawing/2014/main" id="{7543CAF6-EAB0-4A22-8F01-B92C5BB64957}"/>
              </a:ext>
            </a:extLst>
          </p:cNvPr>
          <p:cNvGrpSpPr/>
          <p:nvPr/>
        </p:nvGrpSpPr>
        <p:grpSpPr>
          <a:xfrm>
            <a:off x="6442029" y="1570220"/>
            <a:ext cx="480486" cy="1230229"/>
            <a:chOff x="922021" y="2003426"/>
            <a:chExt cx="657225" cy="1682749"/>
          </a:xfrm>
        </p:grpSpPr>
        <p:sp>
          <p:nvSpPr>
            <p:cNvPr id="106" name="Oval 5">
              <a:extLst>
                <a:ext uri="{FF2B5EF4-FFF2-40B4-BE49-F238E27FC236}">
                  <a16:creationId xmlns:a16="http://schemas.microsoft.com/office/drawing/2014/main" id="{91BEEA32-3687-40F3-8FA4-2A82A2B51B36}"/>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Rectangle 6">
              <a:extLst>
                <a:ext uri="{FF2B5EF4-FFF2-40B4-BE49-F238E27FC236}">
                  <a16:creationId xmlns:a16="http://schemas.microsoft.com/office/drawing/2014/main" id="{22A1022B-37E9-44E4-8B1E-BA478BAB2A30}"/>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Rectangle 7">
              <a:extLst>
                <a:ext uri="{FF2B5EF4-FFF2-40B4-BE49-F238E27FC236}">
                  <a16:creationId xmlns:a16="http://schemas.microsoft.com/office/drawing/2014/main" id="{2506E15A-C4AF-4EAD-AA0E-54540A745F72}"/>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8">
              <a:extLst>
                <a:ext uri="{FF2B5EF4-FFF2-40B4-BE49-F238E27FC236}">
                  <a16:creationId xmlns:a16="http://schemas.microsoft.com/office/drawing/2014/main" id="{4D1C7B42-79C0-4E9F-B476-46B9EE79588B}"/>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9">
              <a:extLst>
                <a:ext uri="{FF2B5EF4-FFF2-40B4-BE49-F238E27FC236}">
                  <a16:creationId xmlns:a16="http://schemas.microsoft.com/office/drawing/2014/main" id="{94A84F8D-EE55-4897-B281-45C70CEDEB68}"/>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11" name="Group 110">
            <a:extLst>
              <a:ext uri="{FF2B5EF4-FFF2-40B4-BE49-F238E27FC236}">
                <a16:creationId xmlns:a16="http://schemas.microsoft.com/office/drawing/2014/main" id="{2C25F32D-24A5-4F6F-A4AE-598BEA835BDA}"/>
              </a:ext>
            </a:extLst>
          </p:cNvPr>
          <p:cNvGrpSpPr/>
          <p:nvPr/>
        </p:nvGrpSpPr>
        <p:grpSpPr>
          <a:xfrm>
            <a:off x="6406631" y="3522783"/>
            <a:ext cx="551283" cy="986506"/>
            <a:chOff x="4763" y="6788150"/>
            <a:chExt cx="754063" cy="1349375"/>
          </a:xfrm>
        </p:grpSpPr>
        <p:sp>
          <p:nvSpPr>
            <p:cNvPr id="112" name="Oval 10">
              <a:extLst>
                <a:ext uri="{FF2B5EF4-FFF2-40B4-BE49-F238E27FC236}">
                  <a16:creationId xmlns:a16="http://schemas.microsoft.com/office/drawing/2014/main" id="{DA3E14C7-965F-433B-BCE2-306797F26764}"/>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Rectangle 11">
              <a:extLst>
                <a:ext uri="{FF2B5EF4-FFF2-40B4-BE49-F238E27FC236}">
                  <a16:creationId xmlns:a16="http://schemas.microsoft.com/office/drawing/2014/main" id="{7A13F2BE-4836-4EE6-8457-3FA369919944}"/>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Rectangle 12">
              <a:extLst>
                <a:ext uri="{FF2B5EF4-FFF2-40B4-BE49-F238E27FC236}">
                  <a16:creationId xmlns:a16="http://schemas.microsoft.com/office/drawing/2014/main" id="{8B76D1E3-F619-4AF2-82E2-C0F8A72619E0}"/>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13">
              <a:extLst>
                <a:ext uri="{FF2B5EF4-FFF2-40B4-BE49-F238E27FC236}">
                  <a16:creationId xmlns:a16="http://schemas.microsoft.com/office/drawing/2014/main" id="{1C8DBBB8-6093-460C-A60D-94ED50B38F4D}"/>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14">
              <a:extLst>
                <a:ext uri="{FF2B5EF4-FFF2-40B4-BE49-F238E27FC236}">
                  <a16:creationId xmlns:a16="http://schemas.microsoft.com/office/drawing/2014/main" id="{678E3553-C015-4E3F-A652-2A03F106546C}"/>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17" name="Group 116">
            <a:extLst>
              <a:ext uri="{FF2B5EF4-FFF2-40B4-BE49-F238E27FC236}">
                <a16:creationId xmlns:a16="http://schemas.microsoft.com/office/drawing/2014/main" id="{F6B05792-302E-414C-8E30-7603B0BBAB78}"/>
              </a:ext>
            </a:extLst>
          </p:cNvPr>
          <p:cNvGrpSpPr/>
          <p:nvPr/>
        </p:nvGrpSpPr>
        <p:grpSpPr>
          <a:xfrm>
            <a:off x="6370652" y="5161280"/>
            <a:ext cx="623240" cy="1144347"/>
            <a:chOff x="3352801" y="6572250"/>
            <a:chExt cx="852488" cy="1565275"/>
          </a:xfrm>
        </p:grpSpPr>
        <p:sp>
          <p:nvSpPr>
            <p:cNvPr id="118" name="Oval 15">
              <a:extLst>
                <a:ext uri="{FF2B5EF4-FFF2-40B4-BE49-F238E27FC236}">
                  <a16:creationId xmlns:a16="http://schemas.microsoft.com/office/drawing/2014/main" id="{9BC7FB3A-AFC1-4FC8-AEFA-9A19AF7DE017}"/>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Rectangle 16">
              <a:extLst>
                <a:ext uri="{FF2B5EF4-FFF2-40B4-BE49-F238E27FC236}">
                  <a16:creationId xmlns:a16="http://schemas.microsoft.com/office/drawing/2014/main" id="{C06FE7E8-5526-4EF8-A638-CF0C5EBD8EB9}"/>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Rectangle 17">
              <a:extLst>
                <a:ext uri="{FF2B5EF4-FFF2-40B4-BE49-F238E27FC236}">
                  <a16:creationId xmlns:a16="http://schemas.microsoft.com/office/drawing/2014/main" id="{97E0E6BF-A210-41C7-930A-8FB849BD1B03}"/>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18">
              <a:extLst>
                <a:ext uri="{FF2B5EF4-FFF2-40B4-BE49-F238E27FC236}">
                  <a16:creationId xmlns:a16="http://schemas.microsoft.com/office/drawing/2014/main" id="{D221CB30-24D0-4DD4-A61D-A8EFD83EBAE4}"/>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19">
              <a:extLst>
                <a:ext uri="{FF2B5EF4-FFF2-40B4-BE49-F238E27FC236}">
                  <a16:creationId xmlns:a16="http://schemas.microsoft.com/office/drawing/2014/main" id="{F14C46EE-3F7E-4DB9-A0A7-59FA24AB121C}"/>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23" name="Group 122">
            <a:extLst>
              <a:ext uri="{FF2B5EF4-FFF2-40B4-BE49-F238E27FC236}">
                <a16:creationId xmlns:a16="http://schemas.microsoft.com/office/drawing/2014/main" id="{36BC1096-D7CB-4FF5-AA2C-0427FF32CD2D}"/>
              </a:ext>
            </a:extLst>
          </p:cNvPr>
          <p:cNvGrpSpPr/>
          <p:nvPr/>
        </p:nvGrpSpPr>
        <p:grpSpPr>
          <a:xfrm>
            <a:off x="7163919" y="1570220"/>
            <a:ext cx="480486" cy="1230229"/>
            <a:chOff x="922021" y="2003426"/>
            <a:chExt cx="657225" cy="1682749"/>
          </a:xfrm>
        </p:grpSpPr>
        <p:sp>
          <p:nvSpPr>
            <p:cNvPr id="124" name="Oval 5">
              <a:extLst>
                <a:ext uri="{FF2B5EF4-FFF2-40B4-BE49-F238E27FC236}">
                  <a16:creationId xmlns:a16="http://schemas.microsoft.com/office/drawing/2014/main" id="{BBCC23A2-05C7-481A-8C11-DBDAF872979B}"/>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Rectangle 6">
              <a:extLst>
                <a:ext uri="{FF2B5EF4-FFF2-40B4-BE49-F238E27FC236}">
                  <a16:creationId xmlns:a16="http://schemas.microsoft.com/office/drawing/2014/main" id="{C11E9397-2851-4C83-A74F-8FE485D097AB}"/>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Rectangle 7">
              <a:extLst>
                <a:ext uri="{FF2B5EF4-FFF2-40B4-BE49-F238E27FC236}">
                  <a16:creationId xmlns:a16="http://schemas.microsoft.com/office/drawing/2014/main" id="{55B46319-2ED3-4983-A7DE-A53A24A8DFF9}"/>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8">
              <a:extLst>
                <a:ext uri="{FF2B5EF4-FFF2-40B4-BE49-F238E27FC236}">
                  <a16:creationId xmlns:a16="http://schemas.microsoft.com/office/drawing/2014/main" id="{BDF719D4-66AA-4374-8B7D-4A472F9D72E1}"/>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9">
              <a:extLst>
                <a:ext uri="{FF2B5EF4-FFF2-40B4-BE49-F238E27FC236}">
                  <a16:creationId xmlns:a16="http://schemas.microsoft.com/office/drawing/2014/main" id="{B9757CA6-C0C5-43FA-950F-AC762E3F0F9A}"/>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29" name="Group 128">
            <a:extLst>
              <a:ext uri="{FF2B5EF4-FFF2-40B4-BE49-F238E27FC236}">
                <a16:creationId xmlns:a16="http://schemas.microsoft.com/office/drawing/2014/main" id="{58E80794-1E42-4FA6-8611-71483D2B1A5E}"/>
              </a:ext>
            </a:extLst>
          </p:cNvPr>
          <p:cNvGrpSpPr/>
          <p:nvPr/>
        </p:nvGrpSpPr>
        <p:grpSpPr>
          <a:xfrm>
            <a:off x="7128521" y="3522783"/>
            <a:ext cx="551283" cy="986506"/>
            <a:chOff x="4763" y="6788150"/>
            <a:chExt cx="754063" cy="1349375"/>
          </a:xfrm>
        </p:grpSpPr>
        <p:sp>
          <p:nvSpPr>
            <p:cNvPr id="130" name="Oval 10">
              <a:extLst>
                <a:ext uri="{FF2B5EF4-FFF2-40B4-BE49-F238E27FC236}">
                  <a16:creationId xmlns:a16="http://schemas.microsoft.com/office/drawing/2014/main" id="{80B29976-7EE0-4FC2-A467-AC7BF183325A}"/>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Rectangle 11">
              <a:extLst>
                <a:ext uri="{FF2B5EF4-FFF2-40B4-BE49-F238E27FC236}">
                  <a16:creationId xmlns:a16="http://schemas.microsoft.com/office/drawing/2014/main" id="{15CEFA9A-0EAB-4743-8EC9-34BEB09C6968}"/>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Rectangle 12">
              <a:extLst>
                <a:ext uri="{FF2B5EF4-FFF2-40B4-BE49-F238E27FC236}">
                  <a16:creationId xmlns:a16="http://schemas.microsoft.com/office/drawing/2014/main" id="{8636BF2D-8D9E-494E-8727-75CB658A0B5B}"/>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Oval 13">
              <a:extLst>
                <a:ext uri="{FF2B5EF4-FFF2-40B4-BE49-F238E27FC236}">
                  <a16:creationId xmlns:a16="http://schemas.microsoft.com/office/drawing/2014/main" id="{EE9F2258-9003-4B19-90BD-77FA3954FA3F}"/>
                </a:ext>
              </a:extLst>
            </p:cNvPr>
            <p:cNvSpPr>
              <a:spLocks noChangeArrowheads="1"/>
            </p:cNvSpPr>
            <p:nvPr/>
          </p:nvSpPr>
          <p:spPr bwMode="auto">
            <a:xfrm>
              <a:off x="4763" y="6788150"/>
              <a:ext cx="754063" cy="752475"/>
            </a:xfrm>
            <a:prstGeom prst="ellipse">
              <a:avLst/>
            </a:pr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4">
              <a:extLst>
                <a:ext uri="{FF2B5EF4-FFF2-40B4-BE49-F238E27FC236}">
                  <a16:creationId xmlns:a16="http://schemas.microsoft.com/office/drawing/2014/main" id="{8CD82632-CAB8-4B6D-A67D-A400654D36B4}"/>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35" name="Group 134">
            <a:extLst>
              <a:ext uri="{FF2B5EF4-FFF2-40B4-BE49-F238E27FC236}">
                <a16:creationId xmlns:a16="http://schemas.microsoft.com/office/drawing/2014/main" id="{38F66CFA-5BA5-4BC8-B9DD-A2F15F040BF5}"/>
              </a:ext>
            </a:extLst>
          </p:cNvPr>
          <p:cNvGrpSpPr/>
          <p:nvPr/>
        </p:nvGrpSpPr>
        <p:grpSpPr>
          <a:xfrm>
            <a:off x="7092542" y="5161280"/>
            <a:ext cx="623240" cy="1144347"/>
            <a:chOff x="3352801" y="6572250"/>
            <a:chExt cx="852488" cy="1565275"/>
          </a:xfrm>
        </p:grpSpPr>
        <p:sp>
          <p:nvSpPr>
            <p:cNvPr id="136" name="Oval 15">
              <a:extLst>
                <a:ext uri="{FF2B5EF4-FFF2-40B4-BE49-F238E27FC236}">
                  <a16:creationId xmlns:a16="http://schemas.microsoft.com/office/drawing/2014/main" id="{AB71CCEA-28FE-4060-871F-152A7AFC60D9}"/>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Rectangle 16">
              <a:extLst>
                <a:ext uri="{FF2B5EF4-FFF2-40B4-BE49-F238E27FC236}">
                  <a16:creationId xmlns:a16="http://schemas.microsoft.com/office/drawing/2014/main" id="{3C96CAC9-29D4-4E85-A366-DFF32956E70F}"/>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Rectangle 17">
              <a:extLst>
                <a:ext uri="{FF2B5EF4-FFF2-40B4-BE49-F238E27FC236}">
                  <a16:creationId xmlns:a16="http://schemas.microsoft.com/office/drawing/2014/main" id="{B352B542-F29D-4D0B-BBCE-CA76D195D171}"/>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8">
              <a:extLst>
                <a:ext uri="{FF2B5EF4-FFF2-40B4-BE49-F238E27FC236}">
                  <a16:creationId xmlns:a16="http://schemas.microsoft.com/office/drawing/2014/main" id="{7B7B39B5-2E71-45D0-A6ED-DA0C0748F71B}"/>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9">
              <a:extLst>
                <a:ext uri="{FF2B5EF4-FFF2-40B4-BE49-F238E27FC236}">
                  <a16:creationId xmlns:a16="http://schemas.microsoft.com/office/drawing/2014/main" id="{9CB735BD-ACFE-4436-8260-999D9D6868AC}"/>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41" name="Group 140">
            <a:extLst>
              <a:ext uri="{FF2B5EF4-FFF2-40B4-BE49-F238E27FC236}">
                <a16:creationId xmlns:a16="http://schemas.microsoft.com/office/drawing/2014/main" id="{CDEED826-4478-4D80-9385-7ADD6C092FB3}"/>
              </a:ext>
            </a:extLst>
          </p:cNvPr>
          <p:cNvGrpSpPr/>
          <p:nvPr/>
        </p:nvGrpSpPr>
        <p:grpSpPr>
          <a:xfrm>
            <a:off x="7880333" y="1570220"/>
            <a:ext cx="480486" cy="1230229"/>
            <a:chOff x="922021" y="2003426"/>
            <a:chExt cx="657225" cy="1682749"/>
          </a:xfrm>
        </p:grpSpPr>
        <p:sp>
          <p:nvSpPr>
            <p:cNvPr id="142" name="Oval 5">
              <a:extLst>
                <a:ext uri="{FF2B5EF4-FFF2-40B4-BE49-F238E27FC236}">
                  <a16:creationId xmlns:a16="http://schemas.microsoft.com/office/drawing/2014/main" id="{0117415E-B89C-44D7-A94E-3AF2B7F82D96}"/>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Rectangle 6">
              <a:extLst>
                <a:ext uri="{FF2B5EF4-FFF2-40B4-BE49-F238E27FC236}">
                  <a16:creationId xmlns:a16="http://schemas.microsoft.com/office/drawing/2014/main" id="{64CDD640-11C0-4F1D-B770-D66B6D1E6644}"/>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Rectangle 7">
              <a:extLst>
                <a:ext uri="{FF2B5EF4-FFF2-40B4-BE49-F238E27FC236}">
                  <a16:creationId xmlns:a16="http://schemas.microsoft.com/office/drawing/2014/main" id="{45EFE0B2-89DD-4EC8-AE4C-8526ADF7BCBA}"/>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8">
              <a:extLst>
                <a:ext uri="{FF2B5EF4-FFF2-40B4-BE49-F238E27FC236}">
                  <a16:creationId xmlns:a16="http://schemas.microsoft.com/office/drawing/2014/main" id="{4A248802-5A92-47DD-A931-3E183E1E1773}"/>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9">
              <a:extLst>
                <a:ext uri="{FF2B5EF4-FFF2-40B4-BE49-F238E27FC236}">
                  <a16:creationId xmlns:a16="http://schemas.microsoft.com/office/drawing/2014/main" id="{96DEEE25-15D9-42DA-8479-99BBA41B7BA9}"/>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47" name="Group 146">
            <a:extLst>
              <a:ext uri="{FF2B5EF4-FFF2-40B4-BE49-F238E27FC236}">
                <a16:creationId xmlns:a16="http://schemas.microsoft.com/office/drawing/2014/main" id="{D69E7594-EC0B-4B37-BD69-F25FFBD6A9C0}"/>
              </a:ext>
            </a:extLst>
          </p:cNvPr>
          <p:cNvGrpSpPr/>
          <p:nvPr/>
        </p:nvGrpSpPr>
        <p:grpSpPr>
          <a:xfrm>
            <a:off x="7844935" y="3522783"/>
            <a:ext cx="551283" cy="986506"/>
            <a:chOff x="4763" y="6788150"/>
            <a:chExt cx="754063" cy="1349375"/>
          </a:xfrm>
        </p:grpSpPr>
        <p:sp>
          <p:nvSpPr>
            <p:cNvPr id="148" name="Oval 10">
              <a:extLst>
                <a:ext uri="{FF2B5EF4-FFF2-40B4-BE49-F238E27FC236}">
                  <a16:creationId xmlns:a16="http://schemas.microsoft.com/office/drawing/2014/main" id="{B478917B-B5E7-4836-815A-9F9FD59BF36C}"/>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Rectangle 11">
              <a:extLst>
                <a:ext uri="{FF2B5EF4-FFF2-40B4-BE49-F238E27FC236}">
                  <a16:creationId xmlns:a16="http://schemas.microsoft.com/office/drawing/2014/main" id="{9A5E9F4B-7C93-4156-9D8E-D5D08A063D0B}"/>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Rectangle 12">
              <a:extLst>
                <a:ext uri="{FF2B5EF4-FFF2-40B4-BE49-F238E27FC236}">
                  <a16:creationId xmlns:a16="http://schemas.microsoft.com/office/drawing/2014/main" id="{D8C553F9-E843-4155-BA06-AF7120192A89}"/>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Oval 13">
              <a:extLst>
                <a:ext uri="{FF2B5EF4-FFF2-40B4-BE49-F238E27FC236}">
                  <a16:creationId xmlns:a16="http://schemas.microsoft.com/office/drawing/2014/main" id="{5946D7B8-D192-4C9F-9275-BF3AFE49C7C3}"/>
                </a:ext>
              </a:extLst>
            </p:cNvPr>
            <p:cNvSpPr>
              <a:spLocks noChangeArrowheads="1"/>
            </p:cNvSpPr>
            <p:nvPr/>
          </p:nvSpPr>
          <p:spPr bwMode="auto">
            <a:xfrm>
              <a:off x="4763" y="6788150"/>
              <a:ext cx="754063" cy="752475"/>
            </a:xfrm>
            <a:prstGeom prst="ellipse">
              <a:avLst/>
            </a:pr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14">
              <a:extLst>
                <a:ext uri="{FF2B5EF4-FFF2-40B4-BE49-F238E27FC236}">
                  <a16:creationId xmlns:a16="http://schemas.microsoft.com/office/drawing/2014/main" id="{1890D791-B70C-4D69-9E98-D5CCAABF83BC}"/>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53" name="Group 152">
            <a:extLst>
              <a:ext uri="{FF2B5EF4-FFF2-40B4-BE49-F238E27FC236}">
                <a16:creationId xmlns:a16="http://schemas.microsoft.com/office/drawing/2014/main" id="{1C12D69F-E7C8-4EB5-9D8E-C7E0D1B484EE}"/>
              </a:ext>
            </a:extLst>
          </p:cNvPr>
          <p:cNvGrpSpPr/>
          <p:nvPr/>
        </p:nvGrpSpPr>
        <p:grpSpPr>
          <a:xfrm>
            <a:off x="7808956" y="5161280"/>
            <a:ext cx="623240" cy="1144347"/>
            <a:chOff x="3352801" y="6572250"/>
            <a:chExt cx="852488" cy="1565275"/>
          </a:xfrm>
        </p:grpSpPr>
        <p:sp>
          <p:nvSpPr>
            <p:cNvPr id="154" name="Oval 15">
              <a:extLst>
                <a:ext uri="{FF2B5EF4-FFF2-40B4-BE49-F238E27FC236}">
                  <a16:creationId xmlns:a16="http://schemas.microsoft.com/office/drawing/2014/main" id="{3E3F6DE3-55D8-49C9-A57E-B2945C475A72}"/>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Rectangle 16">
              <a:extLst>
                <a:ext uri="{FF2B5EF4-FFF2-40B4-BE49-F238E27FC236}">
                  <a16:creationId xmlns:a16="http://schemas.microsoft.com/office/drawing/2014/main" id="{99D9A668-71F1-4DE5-A567-0371A3D0D7D1}"/>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Rectangle 17">
              <a:extLst>
                <a:ext uri="{FF2B5EF4-FFF2-40B4-BE49-F238E27FC236}">
                  <a16:creationId xmlns:a16="http://schemas.microsoft.com/office/drawing/2014/main" id="{4DA90C67-997F-4073-8DDE-873ECB2168D0}"/>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8">
              <a:extLst>
                <a:ext uri="{FF2B5EF4-FFF2-40B4-BE49-F238E27FC236}">
                  <a16:creationId xmlns:a16="http://schemas.microsoft.com/office/drawing/2014/main" id="{7CC094C6-0045-4006-A90A-4A617BBE9F43}"/>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9">
              <a:extLst>
                <a:ext uri="{FF2B5EF4-FFF2-40B4-BE49-F238E27FC236}">
                  <a16:creationId xmlns:a16="http://schemas.microsoft.com/office/drawing/2014/main" id="{9F8BD36B-8BF8-45DD-B7F7-0E00C11A3A46}"/>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rgbClr val="839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9" name="Group 158">
            <a:extLst>
              <a:ext uri="{FF2B5EF4-FFF2-40B4-BE49-F238E27FC236}">
                <a16:creationId xmlns:a16="http://schemas.microsoft.com/office/drawing/2014/main" id="{B4957F97-F3F7-4C1E-A693-2841F0259CB6}"/>
              </a:ext>
            </a:extLst>
          </p:cNvPr>
          <p:cNvGrpSpPr/>
          <p:nvPr/>
        </p:nvGrpSpPr>
        <p:grpSpPr>
          <a:xfrm>
            <a:off x="8567701" y="1577692"/>
            <a:ext cx="480486" cy="1230229"/>
            <a:chOff x="922021" y="2003426"/>
            <a:chExt cx="657225" cy="1682749"/>
          </a:xfrm>
        </p:grpSpPr>
        <p:sp>
          <p:nvSpPr>
            <p:cNvPr id="160" name="Oval 5">
              <a:extLst>
                <a:ext uri="{FF2B5EF4-FFF2-40B4-BE49-F238E27FC236}">
                  <a16:creationId xmlns:a16="http://schemas.microsoft.com/office/drawing/2014/main" id="{212E45EA-4A26-4332-B4F4-B6CFBDB52411}"/>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Rectangle 6">
              <a:extLst>
                <a:ext uri="{FF2B5EF4-FFF2-40B4-BE49-F238E27FC236}">
                  <a16:creationId xmlns:a16="http://schemas.microsoft.com/office/drawing/2014/main" id="{A948DCAF-AA94-404C-9E5D-3CE13E97D075}"/>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Rectangle 7">
              <a:extLst>
                <a:ext uri="{FF2B5EF4-FFF2-40B4-BE49-F238E27FC236}">
                  <a16:creationId xmlns:a16="http://schemas.microsoft.com/office/drawing/2014/main" id="{EA06C9CD-C420-4E31-B139-D8A5567953E0}"/>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8">
              <a:extLst>
                <a:ext uri="{FF2B5EF4-FFF2-40B4-BE49-F238E27FC236}">
                  <a16:creationId xmlns:a16="http://schemas.microsoft.com/office/drawing/2014/main" id="{974E5130-3B12-4DB1-9769-ACC21B7C86AC}"/>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9">
              <a:extLst>
                <a:ext uri="{FF2B5EF4-FFF2-40B4-BE49-F238E27FC236}">
                  <a16:creationId xmlns:a16="http://schemas.microsoft.com/office/drawing/2014/main" id="{15CDFB7C-5E9E-482E-BCB5-7EFAC89A8451}"/>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65" name="Group 164">
            <a:extLst>
              <a:ext uri="{FF2B5EF4-FFF2-40B4-BE49-F238E27FC236}">
                <a16:creationId xmlns:a16="http://schemas.microsoft.com/office/drawing/2014/main" id="{5B8609F8-1962-41DD-BCA7-ED7835A2D563}"/>
              </a:ext>
            </a:extLst>
          </p:cNvPr>
          <p:cNvGrpSpPr/>
          <p:nvPr/>
        </p:nvGrpSpPr>
        <p:grpSpPr>
          <a:xfrm>
            <a:off x="8532303" y="3530255"/>
            <a:ext cx="551283" cy="986506"/>
            <a:chOff x="4763" y="6788150"/>
            <a:chExt cx="754063" cy="1349375"/>
          </a:xfrm>
        </p:grpSpPr>
        <p:sp>
          <p:nvSpPr>
            <p:cNvPr id="166" name="Oval 10">
              <a:extLst>
                <a:ext uri="{FF2B5EF4-FFF2-40B4-BE49-F238E27FC236}">
                  <a16:creationId xmlns:a16="http://schemas.microsoft.com/office/drawing/2014/main" id="{ACCFA654-A108-408D-A54B-CAED0B9A1439}"/>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Rectangle 11">
              <a:extLst>
                <a:ext uri="{FF2B5EF4-FFF2-40B4-BE49-F238E27FC236}">
                  <a16:creationId xmlns:a16="http://schemas.microsoft.com/office/drawing/2014/main" id="{5FF031B4-36CA-40F1-B802-B2359E7F6ADE}"/>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Rectangle 12">
              <a:extLst>
                <a:ext uri="{FF2B5EF4-FFF2-40B4-BE49-F238E27FC236}">
                  <a16:creationId xmlns:a16="http://schemas.microsoft.com/office/drawing/2014/main" id="{684984D6-CDCA-453F-9A2B-2360B8C351EA}"/>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Oval 13">
              <a:extLst>
                <a:ext uri="{FF2B5EF4-FFF2-40B4-BE49-F238E27FC236}">
                  <a16:creationId xmlns:a16="http://schemas.microsoft.com/office/drawing/2014/main" id="{7622699E-B3D1-4EEF-B416-39ACCA1EE2FF}"/>
                </a:ext>
              </a:extLst>
            </p:cNvPr>
            <p:cNvSpPr>
              <a:spLocks noChangeArrowheads="1"/>
            </p:cNvSpPr>
            <p:nvPr/>
          </p:nvSpPr>
          <p:spPr bwMode="auto">
            <a:xfrm>
              <a:off x="4763" y="6788150"/>
              <a:ext cx="754063" cy="752475"/>
            </a:xfrm>
            <a:prstGeom prst="ellipse">
              <a:avLst/>
            </a:pr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4">
              <a:extLst>
                <a:ext uri="{FF2B5EF4-FFF2-40B4-BE49-F238E27FC236}">
                  <a16:creationId xmlns:a16="http://schemas.microsoft.com/office/drawing/2014/main" id="{31C00FC2-F724-4A63-A64C-F81C99EA5E17}"/>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71" name="Group 170">
            <a:extLst>
              <a:ext uri="{FF2B5EF4-FFF2-40B4-BE49-F238E27FC236}">
                <a16:creationId xmlns:a16="http://schemas.microsoft.com/office/drawing/2014/main" id="{B1E039BE-54E9-46BE-AD8F-844FC14C97EC}"/>
              </a:ext>
            </a:extLst>
          </p:cNvPr>
          <p:cNvGrpSpPr/>
          <p:nvPr/>
        </p:nvGrpSpPr>
        <p:grpSpPr>
          <a:xfrm>
            <a:off x="8496324" y="5168752"/>
            <a:ext cx="623240" cy="1144347"/>
            <a:chOff x="3352801" y="6572250"/>
            <a:chExt cx="852488" cy="1565275"/>
          </a:xfrm>
        </p:grpSpPr>
        <p:sp>
          <p:nvSpPr>
            <p:cNvPr id="172" name="Oval 15">
              <a:extLst>
                <a:ext uri="{FF2B5EF4-FFF2-40B4-BE49-F238E27FC236}">
                  <a16:creationId xmlns:a16="http://schemas.microsoft.com/office/drawing/2014/main" id="{233FA3F2-7947-4DB1-A328-DB8E71574CF6}"/>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Rectangle 16">
              <a:extLst>
                <a:ext uri="{FF2B5EF4-FFF2-40B4-BE49-F238E27FC236}">
                  <a16:creationId xmlns:a16="http://schemas.microsoft.com/office/drawing/2014/main" id="{434836BE-1DE6-445C-8601-E845820BFBCB}"/>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Rectangle 17">
              <a:extLst>
                <a:ext uri="{FF2B5EF4-FFF2-40B4-BE49-F238E27FC236}">
                  <a16:creationId xmlns:a16="http://schemas.microsoft.com/office/drawing/2014/main" id="{C4C513A9-601A-4F36-BE36-777B0CEBAC84}"/>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18">
              <a:extLst>
                <a:ext uri="{FF2B5EF4-FFF2-40B4-BE49-F238E27FC236}">
                  <a16:creationId xmlns:a16="http://schemas.microsoft.com/office/drawing/2014/main" id="{DC2524A5-2D0C-4424-90E7-A4C7DC4A7BC6}"/>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rgbClr val="AEC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19">
              <a:extLst>
                <a:ext uri="{FF2B5EF4-FFF2-40B4-BE49-F238E27FC236}">
                  <a16:creationId xmlns:a16="http://schemas.microsoft.com/office/drawing/2014/main" id="{1A69A8D9-DFF3-4B36-99CF-2707B012FCDE}"/>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77" name="Group 176">
            <a:extLst>
              <a:ext uri="{FF2B5EF4-FFF2-40B4-BE49-F238E27FC236}">
                <a16:creationId xmlns:a16="http://schemas.microsoft.com/office/drawing/2014/main" id="{0B5D2592-B22A-4C33-AAD6-9A3E98F0B378}"/>
              </a:ext>
            </a:extLst>
          </p:cNvPr>
          <p:cNvGrpSpPr/>
          <p:nvPr/>
        </p:nvGrpSpPr>
        <p:grpSpPr>
          <a:xfrm>
            <a:off x="9284115" y="1577692"/>
            <a:ext cx="480486" cy="1230229"/>
            <a:chOff x="922021" y="2003426"/>
            <a:chExt cx="657225" cy="1682749"/>
          </a:xfrm>
        </p:grpSpPr>
        <p:sp>
          <p:nvSpPr>
            <p:cNvPr id="178" name="Oval 5">
              <a:extLst>
                <a:ext uri="{FF2B5EF4-FFF2-40B4-BE49-F238E27FC236}">
                  <a16:creationId xmlns:a16="http://schemas.microsoft.com/office/drawing/2014/main" id="{E23EF36A-7CEF-43CD-A86A-A923196DC313}"/>
                </a:ext>
              </a:extLst>
            </p:cNvPr>
            <p:cNvSpPr>
              <a:spLocks noChangeArrowheads="1"/>
            </p:cNvSpPr>
            <p:nvPr/>
          </p:nvSpPr>
          <p:spPr bwMode="auto">
            <a:xfrm>
              <a:off x="949008" y="3529013"/>
              <a:ext cx="604838" cy="157162"/>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Rectangle 6">
              <a:extLst>
                <a:ext uri="{FF2B5EF4-FFF2-40B4-BE49-F238E27FC236}">
                  <a16:creationId xmlns:a16="http://schemas.microsoft.com/office/drawing/2014/main" id="{86D11239-EE95-4721-B285-B5A04F38A81B}"/>
                </a:ext>
              </a:extLst>
            </p:cNvPr>
            <p:cNvSpPr>
              <a:spLocks noChangeArrowheads="1"/>
            </p:cNvSpPr>
            <p:nvPr/>
          </p:nvSpPr>
          <p:spPr bwMode="auto">
            <a:xfrm>
              <a:off x="1191896" y="2408238"/>
              <a:ext cx="117475" cy="12065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Rectangle 7">
              <a:extLst>
                <a:ext uri="{FF2B5EF4-FFF2-40B4-BE49-F238E27FC236}">
                  <a16:creationId xmlns:a16="http://schemas.microsoft.com/office/drawing/2014/main" id="{B241D43B-D989-425D-A160-5940E582EAAE}"/>
                </a:ext>
              </a:extLst>
            </p:cNvPr>
            <p:cNvSpPr>
              <a:spLocks noChangeArrowheads="1"/>
            </p:cNvSpPr>
            <p:nvPr/>
          </p:nvSpPr>
          <p:spPr bwMode="auto">
            <a:xfrm>
              <a:off x="1252221" y="2408238"/>
              <a:ext cx="57150" cy="12065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8">
              <a:extLst>
                <a:ext uri="{FF2B5EF4-FFF2-40B4-BE49-F238E27FC236}">
                  <a16:creationId xmlns:a16="http://schemas.microsoft.com/office/drawing/2014/main" id="{BF268A7D-5C97-455C-82BC-A4ABE046450D}"/>
                </a:ext>
              </a:extLst>
            </p:cNvPr>
            <p:cNvSpPr>
              <a:spLocks/>
            </p:cNvSpPr>
            <p:nvPr/>
          </p:nvSpPr>
          <p:spPr bwMode="auto">
            <a:xfrm>
              <a:off x="922021" y="2003426"/>
              <a:ext cx="657225" cy="1163637"/>
            </a:xfrm>
            <a:custGeom>
              <a:avLst/>
              <a:gdLst>
                <a:gd name="T0" fmla="*/ 414 w 414"/>
                <a:gd name="T1" fmla="*/ 513 h 733"/>
                <a:gd name="T2" fmla="*/ 319 w 414"/>
                <a:gd name="T3" fmla="*/ 318 h 733"/>
                <a:gd name="T4" fmla="*/ 377 w 414"/>
                <a:gd name="T5" fmla="*/ 318 h 733"/>
                <a:gd name="T6" fmla="*/ 208 w 414"/>
                <a:gd name="T7" fmla="*/ 0 h 733"/>
                <a:gd name="T8" fmla="*/ 38 w 414"/>
                <a:gd name="T9" fmla="*/ 318 h 733"/>
                <a:gd name="T10" fmla="*/ 95 w 414"/>
                <a:gd name="T11" fmla="*/ 318 h 733"/>
                <a:gd name="T12" fmla="*/ 0 w 414"/>
                <a:gd name="T13" fmla="*/ 513 h 733"/>
                <a:gd name="T14" fmla="*/ 54 w 414"/>
                <a:gd name="T15" fmla="*/ 513 h 733"/>
                <a:gd name="T16" fmla="*/ 0 w 414"/>
                <a:gd name="T17" fmla="*/ 733 h 733"/>
                <a:gd name="T18" fmla="*/ 414 w 414"/>
                <a:gd name="T19" fmla="*/ 733 h 733"/>
                <a:gd name="T20" fmla="*/ 360 w 414"/>
                <a:gd name="T21" fmla="*/ 513 h 733"/>
                <a:gd name="T22" fmla="*/ 414 w 414"/>
                <a:gd name="T23" fmla="*/ 51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733">
                  <a:moveTo>
                    <a:pt x="414" y="513"/>
                  </a:moveTo>
                  <a:lnTo>
                    <a:pt x="319" y="318"/>
                  </a:lnTo>
                  <a:lnTo>
                    <a:pt x="377" y="318"/>
                  </a:lnTo>
                  <a:lnTo>
                    <a:pt x="208" y="0"/>
                  </a:lnTo>
                  <a:lnTo>
                    <a:pt x="38" y="318"/>
                  </a:lnTo>
                  <a:lnTo>
                    <a:pt x="95" y="318"/>
                  </a:lnTo>
                  <a:lnTo>
                    <a:pt x="0" y="513"/>
                  </a:lnTo>
                  <a:lnTo>
                    <a:pt x="54" y="513"/>
                  </a:lnTo>
                  <a:lnTo>
                    <a:pt x="0" y="733"/>
                  </a:lnTo>
                  <a:lnTo>
                    <a:pt x="414" y="733"/>
                  </a:lnTo>
                  <a:lnTo>
                    <a:pt x="360" y="513"/>
                  </a:lnTo>
                  <a:lnTo>
                    <a:pt x="414" y="513"/>
                  </a:ln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9">
              <a:extLst>
                <a:ext uri="{FF2B5EF4-FFF2-40B4-BE49-F238E27FC236}">
                  <a16:creationId xmlns:a16="http://schemas.microsoft.com/office/drawing/2014/main" id="{5A0FEBD4-732C-40D8-BA41-33437EA9938C}"/>
                </a:ext>
              </a:extLst>
            </p:cNvPr>
            <p:cNvSpPr>
              <a:spLocks/>
            </p:cNvSpPr>
            <p:nvPr/>
          </p:nvSpPr>
          <p:spPr bwMode="auto">
            <a:xfrm>
              <a:off x="1252221" y="2003426"/>
              <a:ext cx="327025" cy="1163637"/>
            </a:xfrm>
            <a:custGeom>
              <a:avLst/>
              <a:gdLst>
                <a:gd name="T0" fmla="*/ 0 w 206"/>
                <a:gd name="T1" fmla="*/ 0 h 733"/>
                <a:gd name="T2" fmla="*/ 169 w 206"/>
                <a:gd name="T3" fmla="*/ 318 h 733"/>
                <a:gd name="T4" fmla="*/ 111 w 206"/>
                <a:gd name="T5" fmla="*/ 318 h 733"/>
                <a:gd name="T6" fmla="*/ 206 w 206"/>
                <a:gd name="T7" fmla="*/ 513 h 733"/>
                <a:gd name="T8" fmla="*/ 152 w 206"/>
                <a:gd name="T9" fmla="*/ 513 h 733"/>
                <a:gd name="T10" fmla="*/ 206 w 206"/>
                <a:gd name="T11" fmla="*/ 733 h 733"/>
                <a:gd name="T12" fmla="*/ 0 w 206"/>
                <a:gd name="T13" fmla="*/ 733 h 733"/>
                <a:gd name="T14" fmla="*/ 0 w 206"/>
                <a:gd name="T15" fmla="*/ 0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733">
                  <a:moveTo>
                    <a:pt x="0" y="0"/>
                  </a:moveTo>
                  <a:lnTo>
                    <a:pt x="169" y="318"/>
                  </a:lnTo>
                  <a:lnTo>
                    <a:pt x="111" y="318"/>
                  </a:lnTo>
                  <a:lnTo>
                    <a:pt x="206" y="513"/>
                  </a:lnTo>
                  <a:lnTo>
                    <a:pt x="152" y="513"/>
                  </a:lnTo>
                  <a:lnTo>
                    <a:pt x="206" y="733"/>
                  </a:lnTo>
                  <a:lnTo>
                    <a:pt x="0" y="733"/>
                  </a:lnTo>
                  <a:lnTo>
                    <a:pt x="0"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83" name="Group 182">
            <a:extLst>
              <a:ext uri="{FF2B5EF4-FFF2-40B4-BE49-F238E27FC236}">
                <a16:creationId xmlns:a16="http://schemas.microsoft.com/office/drawing/2014/main" id="{AE55F456-9BA2-4393-AAA7-514E821BCFCA}"/>
              </a:ext>
            </a:extLst>
          </p:cNvPr>
          <p:cNvGrpSpPr/>
          <p:nvPr/>
        </p:nvGrpSpPr>
        <p:grpSpPr>
          <a:xfrm>
            <a:off x="9248717" y="3530255"/>
            <a:ext cx="551283" cy="986506"/>
            <a:chOff x="4763" y="6788150"/>
            <a:chExt cx="754063" cy="1349375"/>
          </a:xfrm>
        </p:grpSpPr>
        <p:sp>
          <p:nvSpPr>
            <p:cNvPr id="184" name="Oval 10">
              <a:extLst>
                <a:ext uri="{FF2B5EF4-FFF2-40B4-BE49-F238E27FC236}">
                  <a16:creationId xmlns:a16="http://schemas.microsoft.com/office/drawing/2014/main" id="{CB228ABF-344D-49D1-8B11-A4116BF30C4C}"/>
                </a:ext>
              </a:extLst>
            </p:cNvPr>
            <p:cNvSpPr>
              <a:spLocks noChangeArrowheads="1"/>
            </p:cNvSpPr>
            <p:nvPr/>
          </p:nvSpPr>
          <p:spPr bwMode="auto">
            <a:xfrm>
              <a:off x="139701" y="8008938"/>
              <a:ext cx="484188" cy="128587"/>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Rectangle 11">
              <a:extLst>
                <a:ext uri="{FF2B5EF4-FFF2-40B4-BE49-F238E27FC236}">
                  <a16:creationId xmlns:a16="http://schemas.microsoft.com/office/drawing/2014/main" id="{84E85F06-A3F8-43B3-B9E1-2F3C7627D144}"/>
                </a:ext>
              </a:extLst>
            </p:cNvPr>
            <p:cNvSpPr>
              <a:spLocks noChangeArrowheads="1"/>
            </p:cNvSpPr>
            <p:nvPr/>
          </p:nvSpPr>
          <p:spPr bwMode="auto">
            <a:xfrm>
              <a:off x="334963" y="7451725"/>
              <a:ext cx="93663" cy="625475"/>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Rectangle 12">
              <a:extLst>
                <a:ext uri="{FF2B5EF4-FFF2-40B4-BE49-F238E27FC236}">
                  <a16:creationId xmlns:a16="http://schemas.microsoft.com/office/drawing/2014/main" id="{BD9D37A9-ADFD-4E5C-A4AE-60B127AC8F88}"/>
                </a:ext>
              </a:extLst>
            </p:cNvPr>
            <p:cNvSpPr>
              <a:spLocks noChangeArrowheads="1"/>
            </p:cNvSpPr>
            <p:nvPr/>
          </p:nvSpPr>
          <p:spPr bwMode="auto">
            <a:xfrm>
              <a:off x="381001" y="7451725"/>
              <a:ext cx="47625" cy="625475"/>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Oval 13">
              <a:extLst>
                <a:ext uri="{FF2B5EF4-FFF2-40B4-BE49-F238E27FC236}">
                  <a16:creationId xmlns:a16="http://schemas.microsoft.com/office/drawing/2014/main" id="{F4A4CE62-C914-4821-B701-E5F6D7745F60}"/>
                </a:ext>
              </a:extLst>
            </p:cNvPr>
            <p:cNvSpPr>
              <a:spLocks noChangeArrowheads="1"/>
            </p:cNvSpPr>
            <p:nvPr/>
          </p:nvSpPr>
          <p:spPr bwMode="auto">
            <a:xfrm>
              <a:off x="4763" y="6788150"/>
              <a:ext cx="754063" cy="752475"/>
            </a:xfrm>
            <a:prstGeom prst="ellipse">
              <a:avLst/>
            </a:pr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14">
              <a:extLst>
                <a:ext uri="{FF2B5EF4-FFF2-40B4-BE49-F238E27FC236}">
                  <a16:creationId xmlns:a16="http://schemas.microsoft.com/office/drawing/2014/main" id="{B0FAB873-920E-4C22-BCBE-0D5A56FB1BEF}"/>
                </a:ext>
              </a:extLst>
            </p:cNvPr>
            <p:cNvSpPr>
              <a:spLocks/>
            </p:cNvSpPr>
            <p:nvPr/>
          </p:nvSpPr>
          <p:spPr bwMode="auto">
            <a:xfrm>
              <a:off x="381001" y="6788150"/>
              <a:ext cx="377825" cy="752475"/>
            </a:xfrm>
            <a:custGeom>
              <a:avLst/>
              <a:gdLst>
                <a:gd name="T0" fmla="*/ 0 w 145"/>
                <a:gd name="T1" fmla="*/ 290 h 290"/>
                <a:gd name="T2" fmla="*/ 145 w 145"/>
                <a:gd name="T3" fmla="*/ 145 h 290"/>
                <a:gd name="T4" fmla="*/ 0 w 145"/>
                <a:gd name="T5" fmla="*/ 0 h 290"/>
                <a:gd name="T6" fmla="*/ 0 w 145"/>
                <a:gd name="T7" fmla="*/ 290 h 290"/>
              </a:gdLst>
              <a:ahLst/>
              <a:cxnLst>
                <a:cxn ang="0">
                  <a:pos x="T0" y="T1"/>
                </a:cxn>
                <a:cxn ang="0">
                  <a:pos x="T2" y="T3"/>
                </a:cxn>
                <a:cxn ang="0">
                  <a:pos x="T4" y="T5"/>
                </a:cxn>
                <a:cxn ang="0">
                  <a:pos x="T6" y="T7"/>
                </a:cxn>
              </a:cxnLst>
              <a:rect l="0" t="0" r="r" b="b"/>
              <a:pathLst>
                <a:path w="145" h="290">
                  <a:moveTo>
                    <a:pt x="0" y="290"/>
                  </a:moveTo>
                  <a:cubicBezTo>
                    <a:pt x="80" y="290"/>
                    <a:pt x="145" y="225"/>
                    <a:pt x="145" y="145"/>
                  </a:cubicBezTo>
                  <a:cubicBezTo>
                    <a:pt x="145" y="65"/>
                    <a:pt x="80" y="0"/>
                    <a:pt x="0" y="0"/>
                  </a:cubicBezTo>
                  <a:lnTo>
                    <a:pt x="0" y="29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grpSp>
        <p:nvGrpSpPr>
          <p:cNvPr id="189" name="Group 188">
            <a:extLst>
              <a:ext uri="{FF2B5EF4-FFF2-40B4-BE49-F238E27FC236}">
                <a16:creationId xmlns:a16="http://schemas.microsoft.com/office/drawing/2014/main" id="{EBA05454-5B61-4417-BB9A-89A86741672E}"/>
              </a:ext>
            </a:extLst>
          </p:cNvPr>
          <p:cNvGrpSpPr/>
          <p:nvPr/>
        </p:nvGrpSpPr>
        <p:grpSpPr>
          <a:xfrm>
            <a:off x="9212738" y="5168752"/>
            <a:ext cx="623240" cy="1144347"/>
            <a:chOff x="3352801" y="6572250"/>
            <a:chExt cx="852488" cy="1565275"/>
          </a:xfrm>
        </p:grpSpPr>
        <p:sp>
          <p:nvSpPr>
            <p:cNvPr id="190" name="Oval 15">
              <a:extLst>
                <a:ext uri="{FF2B5EF4-FFF2-40B4-BE49-F238E27FC236}">
                  <a16:creationId xmlns:a16="http://schemas.microsoft.com/office/drawing/2014/main" id="{68AF4751-4020-4D20-AA2C-92DBADD318FC}"/>
                </a:ext>
              </a:extLst>
            </p:cNvPr>
            <p:cNvSpPr>
              <a:spLocks noChangeArrowheads="1"/>
            </p:cNvSpPr>
            <p:nvPr/>
          </p:nvSpPr>
          <p:spPr bwMode="auto">
            <a:xfrm>
              <a:off x="3498851" y="7988300"/>
              <a:ext cx="560388" cy="149225"/>
            </a:xfrm>
            <a:prstGeom prst="ellipse">
              <a:avLst/>
            </a:pr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Rectangle 16">
              <a:extLst>
                <a:ext uri="{FF2B5EF4-FFF2-40B4-BE49-F238E27FC236}">
                  <a16:creationId xmlns:a16="http://schemas.microsoft.com/office/drawing/2014/main" id="{56FD1DDA-3316-446D-A78F-978139170034}"/>
                </a:ext>
              </a:extLst>
            </p:cNvPr>
            <p:cNvSpPr>
              <a:spLocks noChangeArrowheads="1"/>
            </p:cNvSpPr>
            <p:nvPr/>
          </p:nvSpPr>
          <p:spPr bwMode="auto">
            <a:xfrm>
              <a:off x="3724276" y="6808788"/>
              <a:ext cx="109538" cy="1257300"/>
            </a:xfrm>
            <a:prstGeom prst="rect">
              <a:avLst/>
            </a:prstGeom>
            <a:solidFill>
              <a:srgbClr val="6966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Rectangle 17">
              <a:extLst>
                <a:ext uri="{FF2B5EF4-FFF2-40B4-BE49-F238E27FC236}">
                  <a16:creationId xmlns:a16="http://schemas.microsoft.com/office/drawing/2014/main" id="{CEAAAAAE-4F7A-4481-B4B0-B9B2F6D4E45C}"/>
                </a:ext>
              </a:extLst>
            </p:cNvPr>
            <p:cNvSpPr>
              <a:spLocks noChangeArrowheads="1"/>
            </p:cNvSpPr>
            <p:nvPr/>
          </p:nvSpPr>
          <p:spPr bwMode="auto">
            <a:xfrm>
              <a:off x="3779838" y="6808788"/>
              <a:ext cx="53975" cy="1257300"/>
            </a:xfrm>
            <a:prstGeom prst="rect">
              <a:avLst/>
            </a:prstGeom>
            <a:solidFill>
              <a:srgbClr val="534E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8">
              <a:extLst>
                <a:ext uri="{FF2B5EF4-FFF2-40B4-BE49-F238E27FC236}">
                  <a16:creationId xmlns:a16="http://schemas.microsoft.com/office/drawing/2014/main" id="{BD82AB85-DC62-4C4C-A4E9-9849570AD59E}"/>
                </a:ext>
              </a:extLst>
            </p:cNvPr>
            <p:cNvSpPr>
              <a:spLocks/>
            </p:cNvSpPr>
            <p:nvPr/>
          </p:nvSpPr>
          <p:spPr bwMode="auto">
            <a:xfrm>
              <a:off x="3352801" y="6572250"/>
              <a:ext cx="852488" cy="1063625"/>
            </a:xfrm>
            <a:custGeom>
              <a:avLst/>
              <a:gdLst>
                <a:gd name="T0" fmla="*/ 328 w 328"/>
                <a:gd name="T1" fmla="*/ 245 h 410"/>
                <a:gd name="T2" fmla="*/ 313 w 328"/>
                <a:gd name="T3" fmla="*/ 179 h 410"/>
                <a:gd name="T4" fmla="*/ 164 w 328"/>
                <a:gd name="T5" fmla="*/ 0 h 410"/>
                <a:gd name="T6" fmla="*/ 15 w 328"/>
                <a:gd name="T7" fmla="*/ 172 h 410"/>
                <a:gd name="T8" fmla="*/ 0 w 328"/>
                <a:gd name="T9" fmla="*/ 247 h 410"/>
                <a:gd name="T10" fmla="*/ 164 w 328"/>
                <a:gd name="T11" fmla="*/ 410 h 410"/>
                <a:gd name="T12" fmla="*/ 328 w 328"/>
                <a:gd name="T13" fmla="*/ 247 h 410"/>
                <a:gd name="T14" fmla="*/ 328 w 328"/>
                <a:gd name="T15" fmla="*/ 245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410">
                  <a:moveTo>
                    <a:pt x="328" y="245"/>
                  </a:moveTo>
                  <a:cubicBezTo>
                    <a:pt x="327" y="221"/>
                    <a:pt x="322" y="199"/>
                    <a:pt x="313" y="179"/>
                  </a:cubicBezTo>
                  <a:cubicBezTo>
                    <a:pt x="295" y="130"/>
                    <a:pt x="255" y="61"/>
                    <a:pt x="164" y="0"/>
                  </a:cubicBezTo>
                  <a:cubicBezTo>
                    <a:pt x="164" y="0"/>
                    <a:pt x="60" y="50"/>
                    <a:pt x="15" y="172"/>
                  </a:cubicBezTo>
                  <a:cubicBezTo>
                    <a:pt x="3" y="195"/>
                    <a:pt x="0" y="220"/>
                    <a:pt x="0" y="247"/>
                  </a:cubicBezTo>
                  <a:cubicBezTo>
                    <a:pt x="0" y="337"/>
                    <a:pt x="74" y="410"/>
                    <a:pt x="164" y="410"/>
                  </a:cubicBezTo>
                  <a:cubicBezTo>
                    <a:pt x="254" y="410"/>
                    <a:pt x="328" y="337"/>
                    <a:pt x="328" y="247"/>
                  </a:cubicBezTo>
                  <a:cubicBezTo>
                    <a:pt x="328" y="247"/>
                    <a:pt x="328" y="246"/>
                    <a:pt x="328" y="245"/>
                  </a:cubicBez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9">
              <a:extLst>
                <a:ext uri="{FF2B5EF4-FFF2-40B4-BE49-F238E27FC236}">
                  <a16:creationId xmlns:a16="http://schemas.microsoft.com/office/drawing/2014/main" id="{631A2689-899D-4913-9177-EA6BF1FA5B17}"/>
                </a:ext>
              </a:extLst>
            </p:cNvPr>
            <p:cNvSpPr>
              <a:spLocks/>
            </p:cNvSpPr>
            <p:nvPr/>
          </p:nvSpPr>
          <p:spPr bwMode="auto">
            <a:xfrm>
              <a:off x="3779838" y="6572250"/>
              <a:ext cx="425450" cy="1063625"/>
            </a:xfrm>
            <a:custGeom>
              <a:avLst/>
              <a:gdLst>
                <a:gd name="T0" fmla="*/ 0 w 164"/>
                <a:gd name="T1" fmla="*/ 410 h 410"/>
                <a:gd name="T2" fmla="*/ 164 w 164"/>
                <a:gd name="T3" fmla="*/ 247 h 410"/>
                <a:gd name="T4" fmla="*/ 164 w 164"/>
                <a:gd name="T5" fmla="*/ 245 h 410"/>
                <a:gd name="T6" fmla="*/ 149 w 164"/>
                <a:gd name="T7" fmla="*/ 179 h 410"/>
                <a:gd name="T8" fmla="*/ 0 w 164"/>
                <a:gd name="T9" fmla="*/ 0 h 410"/>
                <a:gd name="T10" fmla="*/ 0 w 164"/>
                <a:gd name="T11" fmla="*/ 410 h 410"/>
              </a:gdLst>
              <a:ahLst/>
              <a:cxnLst>
                <a:cxn ang="0">
                  <a:pos x="T0" y="T1"/>
                </a:cxn>
                <a:cxn ang="0">
                  <a:pos x="T2" y="T3"/>
                </a:cxn>
                <a:cxn ang="0">
                  <a:pos x="T4" y="T5"/>
                </a:cxn>
                <a:cxn ang="0">
                  <a:pos x="T6" y="T7"/>
                </a:cxn>
                <a:cxn ang="0">
                  <a:pos x="T8" y="T9"/>
                </a:cxn>
                <a:cxn ang="0">
                  <a:pos x="T10" y="T11"/>
                </a:cxn>
              </a:cxnLst>
              <a:rect l="0" t="0" r="r" b="b"/>
              <a:pathLst>
                <a:path w="164" h="410">
                  <a:moveTo>
                    <a:pt x="0" y="410"/>
                  </a:moveTo>
                  <a:cubicBezTo>
                    <a:pt x="90" y="410"/>
                    <a:pt x="164" y="337"/>
                    <a:pt x="164" y="247"/>
                  </a:cubicBezTo>
                  <a:cubicBezTo>
                    <a:pt x="164" y="247"/>
                    <a:pt x="164" y="246"/>
                    <a:pt x="164" y="245"/>
                  </a:cubicBezTo>
                  <a:cubicBezTo>
                    <a:pt x="163" y="221"/>
                    <a:pt x="158" y="199"/>
                    <a:pt x="149" y="179"/>
                  </a:cubicBezTo>
                  <a:cubicBezTo>
                    <a:pt x="131" y="130"/>
                    <a:pt x="91" y="61"/>
                    <a:pt x="0" y="0"/>
                  </a:cubicBezTo>
                  <a:lnTo>
                    <a:pt x="0" y="41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cxnSp>
        <p:nvCxnSpPr>
          <p:cNvPr id="195" name="Straight Arrow Connector 194">
            <a:extLst>
              <a:ext uri="{FF2B5EF4-FFF2-40B4-BE49-F238E27FC236}">
                <a16:creationId xmlns:a16="http://schemas.microsoft.com/office/drawing/2014/main" id="{2D8A9402-A3FA-4432-9C74-346862A7675D}"/>
              </a:ext>
            </a:extLst>
          </p:cNvPr>
          <p:cNvCxnSpPr>
            <a:cxnSpLocks/>
          </p:cNvCxnSpPr>
          <p:nvPr/>
        </p:nvCxnSpPr>
        <p:spPr>
          <a:xfrm>
            <a:off x="778284" y="3160291"/>
            <a:ext cx="9012721" cy="0"/>
          </a:xfrm>
          <a:prstGeom prst="straightConnector1">
            <a:avLst/>
          </a:prstGeom>
          <a:ln w="15875">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8C88C7C9-95E4-4AC1-B24F-2677E58DEB8E}"/>
              </a:ext>
            </a:extLst>
          </p:cNvPr>
          <p:cNvCxnSpPr>
            <a:cxnSpLocks/>
          </p:cNvCxnSpPr>
          <p:nvPr/>
        </p:nvCxnSpPr>
        <p:spPr>
          <a:xfrm>
            <a:off x="778284" y="4886846"/>
            <a:ext cx="9012721" cy="0"/>
          </a:xfrm>
          <a:prstGeom prst="straightConnector1">
            <a:avLst/>
          </a:prstGeom>
          <a:ln w="15875">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98" name="TextBox 197">
            <a:extLst>
              <a:ext uri="{FF2B5EF4-FFF2-40B4-BE49-F238E27FC236}">
                <a16:creationId xmlns:a16="http://schemas.microsoft.com/office/drawing/2014/main" id="{09E8C473-71B5-45D3-9F6F-8BECEF6F9297}"/>
              </a:ext>
            </a:extLst>
          </p:cNvPr>
          <p:cNvSpPr txBox="1"/>
          <p:nvPr/>
        </p:nvSpPr>
        <p:spPr>
          <a:xfrm>
            <a:off x="9942172" y="1746324"/>
            <a:ext cx="1518364" cy="923330"/>
          </a:xfrm>
          <a:prstGeom prst="rect">
            <a:avLst/>
          </a:prstGeom>
          <a:noFill/>
        </p:spPr>
        <p:txBody>
          <a:bodyPr wrap="none" rtlCol="0" anchor="ctr">
            <a:spAutoFit/>
          </a:bodyPr>
          <a:lstStyle/>
          <a:p>
            <a:r>
              <a:rPr lang="id-ID" sz="5400" b="1" dirty="0">
                <a:solidFill>
                  <a:srgbClr val="AEC15F"/>
                </a:solidFill>
                <a:latin typeface="+mj-lt"/>
              </a:rPr>
              <a:t>17M</a:t>
            </a:r>
            <a:endParaRPr lang="id-ID" sz="4000" dirty="0">
              <a:solidFill>
                <a:srgbClr val="AEC15F"/>
              </a:solidFill>
              <a:latin typeface="+mj-lt"/>
            </a:endParaRPr>
          </a:p>
        </p:txBody>
      </p:sp>
      <p:sp>
        <p:nvSpPr>
          <p:cNvPr id="199" name="TextBox 198">
            <a:extLst>
              <a:ext uri="{FF2B5EF4-FFF2-40B4-BE49-F238E27FC236}">
                <a16:creationId xmlns:a16="http://schemas.microsoft.com/office/drawing/2014/main" id="{E94F396E-4784-4717-BD2E-3A7E5F92B9C6}"/>
              </a:ext>
            </a:extLst>
          </p:cNvPr>
          <p:cNvSpPr txBox="1"/>
          <p:nvPr/>
        </p:nvSpPr>
        <p:spPr>
          <a:xfrm>
            <a:off x="9988472" y="2492672"/>
            <a:ext cx="696024" cy="307777"/>
          </a:xfrm>
          <a:prstGeom prst="rect">
            <a:avLst/>
          </a:prstGeom>
          <a:noFill/>
        </p:spPr>
        <p:txBody>
          <a:bodyPr wrap="none" rtlCol="0">
            <a:spAutoFit/>
          </a:bodyPr>
          <a:lstStyle/>
          <a:p>
            <a:r>
              <a:rPr lang="en-US" sz="1400" b="1" dirty="0">
                <a:latin typeface="+mj-lt"/>
              </a:rPr>
              <a:t>/year</a:t>
            </a:r>
            <a:endParaRPr lang="id-ID" sz="1400" b="1" dirty="0">
              <a:latin typeface="+mj-lt"/>
            </a:endParaRPr>
          </a:p>
        </p:txBody>
      </p:sp>
      <p:sp>
        <p:nvSpPr>
          <p:cNvPr id="200" name="TextBox 199">
            <a:extLst>
              <a:ext uri="{FF2B5EF4-FFF2-40B4-BE49-F238E27FC236}">
                <a16:creationId xmlns:a16="http://schemas.microsoft.com/office/drawing/2014/main" id="{CF35844A-A8A5-41E6-B469-8722272A9CB2}"/>
              </a:ext>
            </a:extLst>
          </p:cNvPr>
          <p:cNvSpPr txBox="1"/>
          <p:nvPr/>
        </p:nvSpPr>
        <p:spPr>
          <a:xfrm>
            <a:off x="9942172" y="3585959"/>
            <a:ext cx="1579278" cy="923330"/>
          </a:xfrm>
          <a:prstGeom prst="rect">
            <a:avLst/>
          </a:prstGeom>
          <a:noFill/>
        </p:spPr>
        <p:txBody>
          <a:bodyPr wrap="none" rtlCol="0" anchor="ctr">
            <a:spAutoFit/>
          </a:bodyPr>
          <a:lstStyle/>
          <a:p>
            <a:r>
              <a:rPr lang="en-ID" sz="5400" b="1" dirty="0">
                <a:solidFill>
                  <a:srgbClr val="AEC15F"/>
                </a:solidFill>
                <a:latin typeface="+mj-lt"/>
              </a:rPr>
              <a:t>18</a:t>
            </a:r>
            <a:r>
              <a:rPr lang="id-ID" sz="5400" b="1" dirty="0">
                <a:solidFill>
                  <a:srgbClr val="AEC15F"/>
                </a:solidFill>
                <a:latin typeface="+mj-lt"/>
              </a:rPr>
              <a:t>M</a:t>
            </a:r>
            <a:endParaRPr lang="id-ID" sz="4000" dirty="0">
              <a:solidFill>
                <a:srgbClr val="AEC15F"/>
              </a:solidFill>
              <a:latin typeface="+mj-lt"/>
            </a:endParaRPr>
          </a:p>
        </p:txBody>
      </p:sp>
      <p:sp>
        <p:nvSpPr>
          <p:cNvPr id="201" name="TextBox 200">
            <a:extLst>
              <a:ext uri="{FF2B5EF4-FFF2-40B4-BE49-F238E27FC236}">
                <a16:creationId xmlns:a16="http://schemas.microsoft.com/office/drawing/2014/main" id="{0FF91893-1597-4A9E-AD18-1838DE32234C}"/>
              </a:ext>
            </a:extLst>
          </p:cNvPr>
          <p:cNvSpPr txBox="1"/>
          <p:nvPr/>
        </p:nvSpPr>
        <p:spPr>
          <a:xfrm>
            <a:off x="9988472" y="4332307"/>
            <a:ext cx="696024" cy="307777"/>
          </a:xfrm>
          <a:prstGeom prst="rect">
            <a:avLst/>
          </a:prstGeom>
          <a:noFill/>
        </p:spPr>
        <p:txBody>
          <a:bodyPr wrap="none" rtlCol="0">
            <a:spAutoFit/>
          </a:bodyPr>
          <a:lstStyle/>
          <a:p>
            <a:r>
              <a:rPr lang="en-US" sz="1400" b="1" dirty="0">
                <a:latin typeface="+mj-lt"/>
              </a:rPr>
              <a:t>/year</a:t>
            </a:r>
            <a:endParaRPr lang="id-ID" sz="1400" b="1" dirty="0">
              <a:latin typeface="+mj-lt"/>
            </a:endParaRPr>
          </a:p>
        </p:txBody>
      </p:sp>
      <p:sp>
        <p:nvSpPr>
          <p:cNvPr id="202" name="TextBox 201">
            <a:extLst>
              <a:ext uri="{FF2B5EF4-FFF2-40B4-BE49-F238E27FC236}">
                <a16:creationId xmlns:a16="http://schemas.microsoft.com/office/drawing/2014/main" id="{CED41149-08DB-49BB-B4AC-2A1A896BDB4E}"/>
              </a:ext>
            </a:extLst>
          </p:cNvPr>
          <p:cNvSpPr txBox="1"/>
          <p:nvPr/>
        </p:nvSpPr>
        <p:spPr>
          <a:xfrm>
            <a:off x="9984974" y="5253998"/>
            <a:ext cx="1686680" cy="923330"/>
          </a:xfrm>
          <a:prstGeom prst="rect">
            <a:avLst/>
          </a:prstGeom>
          <a:noFill/>
        </p:spPr>
        <p:txBody>
          <a:bodyPr wrap="none" rtlCol="0" anchor="ctr">
            <a:spAutoFit/>
          </a:bodyPr>
          <a:lstStyle/>
          <a:p>
            <a:r>
              <a:rPr lang="en-ID" sz="5400" b="1" dirty="0">
                <a:solidFill>
                  <a:srgbClr val="AEC15F"/>
                </a:solidFill>
                <a:latin typeface="+mj-lt"/>
              </a:rPr>
              <a:t>20</a:t>
            </a:r>
            <a:r>
              <a:rPr lang="id-ID" sz="5400" b="1" dirty="0">
                <a:solidFill>
                  <a:srgbClr val="AEC15F"/>
                </a:solidFill>
                <a:latin typeface="+mj-lt"/>
              </a:rPr>
              <a:t>M</a:t>
            </a:r>
            <a:endParaRPr lang="id-ID" sz="4000" dirty="0">
              <a:solidFill>
                <a:srgbClr val="AEC15F"/>
              </a:solidFill>
              <a:latin typeface="+mj-lt"/>
            </a:endParaRPr>
          </a:p>
        </p:txBody>
      </p:sp>
      <p:sp>
        <p:nvSpPr>
          <p:cNvPr id="203" name="TextBox 202">
            <a:extLst>
              <a:ext uri="{FF2B5EF4-FFF2-40B4-BE49-F238E27FC236}">
                <a16:creationId xmlns:a16="http://schemas.microsoft.com/office/drawing/2014/main" id="{5528E6E6-8B3C-48C9-8D52-71CF8F92C924}"/>
              </a:ext>
            </a:extLst>
          </p:cNvPr>
          <p:cNvSpPr txBox="1"/>
          <p:nvPr/>
        </p:nvSpPr>
        <p:spPr>
          <a:xfrm>
            <a:off x="10031274" y="6000346"/>
            <a:ext cx="696024" cy="307777"/>
          </a:xfrm>
          <a:prstGeom prst="rect">
            <a:avLst/>
          </a:prstGeom>
          <a:noFill/>
        </p:spPr>
        <p:txBody>
          <a:bodyPr wrap="none" rtlCol="0">
            <a:spAutoFit/>
          </a:bodyPr>
          <a:lstStyle/>
          <a:p>
            <a:r>
              <a:rPr lang="en-US" sz="1400" b="1" dirty="0">
                <a:latin typeface="+mj-lt"/>
              </a:rPr>
              <a:t>/year</a:t>
            </a:r>
            <a:endParaRPr lang="id-ID" sz="1400" b="1" dirty="0">
              <a:latin typeface="+mj-lt"/>
            </a:endParaRPr>
          </a:p>
        </p:txBody>
      </p:sp>
    </p:spTree>
    <p:extLst>
      <p:ext uri="{BB962C8B-B14F-4D97-AF65-F5344CB8AC3E}">
        <p14:creationId xmlns:p14="http://schemas.microsoft.com/office/powerpoint/2010/main" val="889987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95"/>
                                        </p:tgtEl>
                                        <p:attrNameLst>
                                          <p:attrName>style.visibility</p:attrName>
                                        </p:attrNameLst>
                                      </p:cBhvr>
                                      <p:to>
                                        <p:strVal val="visible"/>
                                      </p:to>
                                    </p:set>
                                    <p:animEffect transition="in" filter="wipe(left)">
                                      <p:cBhvr>
                                        <p:cTn id="27" dur="500"/>
                                        <p:tgtEl>
                                          <p:spTgt spid="195"/>
                                        </p:tgtEl>
                                      </p:cBhvr>
                                    </p:animEffect>
                                  </p:childTnLst>
                                </p:cTn>
                              </p:par>
                              <p:par>
                                <p:cTn id="28" presetID="22" presetClass="entr" presetSubtype="8" fill="hold" nodeType="withEffect">
                                  <p:stCondLst>
                                    <p:cond delay="0"/>
                                  </p:stCondLst>
                                  <p:childTnLst>
                                    <p:set>
                                      <p:cBhvr>
                                        <p:cTn id="29" dur="1" fill="hold">
                                          <p:stCondLst>
                                            <p:cond delay="0"/>
                                          </p:stCondLst>
                                        </p:cTn>
                                        <p:tgtEl>
                                          <p:spTgt spid="197"/>
                                        </p:tgtEl>
                                        <p:attrNameLst>
                                          <p:attrName>style.visibility</p:attrName>
                                        </p:attrNameLst>
                                      </p:cBhvr>
                                      <p:to>
                                        <p:strVal val="visible"/>
                                      </p:to>
                                    </p:set>
                                    <p:animEffect transition="in" filter="wipe(left)">
                                      <p:cBhvr>
                                        <p:cTn id="30" dur="500"/>
                                        <p:tgtEl>
                                          <p:spTgt spid="197"/>
                                        </p:tgtEl>
                                      </p:cBhvr>
                                    </p:animEffect>
                                  </p:childTnLst>
                                </p:cTn>
                              </p:par>
                            </p:childTnLst>
                          </p:cTn>
                        </p:par>
                        <p:par>
                          <p:cTn id="31" fill="hold">
                            <p:stCondLst>
                              <p:cond delay="1500"/>
                            </p:stCondLst>
                            <p:childTnLst>
                              <p:par>
                                <p:cTn id="32" presetID="22" presetClass="entr" presetSubtype="4"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down)">
                                      <p:cBhvr>
                                        <p:cTn id="34" dur="500"/>
                                        <p:tgtEl>
                                          <p:spTgt spid="22"/>
                                        </p:tgtEl>
                                      </p:cBhvr>
                                    </p:animEffect>
                                  </p:childTnLst>
                                </p:cTn>
                              </p:par>
                              <p:par>
                                <p:cTn id="35" presetID="22" presetClass="entr" presetSubtype="4"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down)">
                                      <p:cBhvr>
                                        <p:cTn id="37" dur="500"/>
                                        <p:tgtEl>
                                          <p:spTgt spid="23"/>
                                        </p:tgtEl>
                                      </p:cBhvr>
                                    </p:animEffect>
                                  </p:childTnLst>
                                </p:cTn>
                              </p:par>
                              <p:par>
                                <p:cTn id="38" presetID="22" presetClass="entr" presetSubtype="4"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down)">
                                      <p:cBhvr>
                                        <p:cTn id="40" dur="500"/>
                                        <p:tgtEl>
                                          <p:spTgt spid="24"/>
                                        </p:tgtEl>
                                      </p:cBhvr>
                                    </p:animEffect>
                                  </p:childTnLst>
                                </p:cTn>
                              </p:par>
                            </p:childTnLst>
                          </p:cTn>
                        </p:par>
                        <p:par>
                          <p:cTn id="41" fill="hold">
                            <p:stCondLst>
                              <p:cond delay="2000"/>
                            </p:stCondLst>
                            <p:childTnLst>
                              <p:par>
                                <p:cTn id="42" presetID="22" presetClass="entr" presetSubtype="4"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down)">
                                      <p:cBhvr>
                                        <p:cTn id="44" dur="500"/>
                                        <p:tgtEl>
                                          <p:spTgt spid="33"/>
                                        </p:tgtEl>
                                      </p:cBhvr>
                                    </p:animEffect>
                                  </p:childTnLst>
                                </p:cTn>
                              </p:par>
                              <p:par>
                                <p:cTn id="45" presetID="22" presetClass="entr" presetSubtype="4"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down)">
                                      <p:cBhvr>
                                        <p:cTn id="47" dur="500"/>
                                        <p:tgtEl>
                                          <p:spTgt spid="39"/>
                                        </p:tgtEl>
                                      </p:cBhvr>
                                    </p:animEffect>
                                  </p:childTnLst>
                                </p:cTn>
                              </p:par>
                              <p:par>
                                <p:cTn id="48" presetID="22" presetClass="entr" presetSubtype="4" fill="hold"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2500"/>
                            </p:stCondLst>
                            <p:childTnLst>
                              <p:par>
                                <p:cTn id="52" presetID="22" presetClass="entr" presetSubtype="4"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down)">
                                      <p:cBhvr>
                                        <p:cTn id="54" dur="500"/>
                                        <p:tgtEl>
                                          <p:spTgt spid="51"/>
                                        </p:tgtEl>
                                      </p:cBhvr>
                                    </p:animEffect>
                                  </p:childTnLst>
                                </p:cTn>
                              </p:par>
                              <p:par>
                                <p:cTn id="55" presetID="22" presetClass="entr" presetSubtype="4" fill="hold"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down)">
                                      <p:cBhvr>
                                        <p:cTn id="57" dur="500"/>
                                        <p:tgtEl>
                                          <p:spTgt spid="57"/>
                                        </p:tgtEl>
                                      </p:cBhvr>
                                    </p:animEffect>
                                  </p:childTnLst>
                                </p:cTn>
                              </p:par>
                              <p:par>
                                <p:cTn id="58" presetID="22" presetClass="entr" presetSubtype="4" fill="hold" nodeType="with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down)">
                                      <p:cBhvr>
                                        <p:cTn id="60" dur="500"/>
                                        <p:tgtEl>
                                          <p:spTgt spid="63"/>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wipe(down)">
                                      <p:cBhvr>
                                        <p:cTn id="64" dur="500"/>
                                        <p:tgtEl>
                                          <p:spTgt spid="69"/>
                                        </p:tgtEl>
                                      </p:cBhvr>
                                    </p:animEffect>
                                  </p:childTnLst>
                                </p:cTn>
                              </p:par>
                              <p:par>
                                <p:cTn id="65" presetID="22" presetClass="entr" presetSubtype="4" fill="hold" nodeType="with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wipe(down)">
                                      <p:cBhvr>
                                        <p:cTn id="67" dur="500"/>
                                        <p:tgtEl>
                                          <p:spTgt spid="75"/>
                                        </p:tgtEl>
                                      </p:cBhvr>
                                    </p:animEffect>
                                  </p:childTnLst>
                                </p:cTn>
                              </p:par>
                              <p:par>
                                <p:cTn id="68" presetID="22" presetClass="entr" presetSubtype="4" fill="hold"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wipe(down)">
                                      <p:cBhvr>
                                        <p:cTn id="70" dur="500"/>
                                        <p:tgtEl>
                                          <p:spTgt spid="81"/>
                                        </p:tgtEl>
                                      </p:cBhvr>
                                    </p:animEffect>
                                  </p:childTnLst>
                                </p:cTn>
                              </p:par>
                            </p:childTnLst>
                          </p:cTn>
                        </p:par>
                        <p:par>
                          <p:cTn id="71" fill="hold">
                            <p:stCondLst>
                              <p:cond delay="3500"/>
                            </p:stCondLst>
                            <p:childTnLst>
                              <p:par>
                                <p:cTn id="72" presetID="22" presetClass="entr" presetSubtype="4" fill="hold" nodeType="afterEffect">
                                  <p:stCondLst>
                                    <p:cond delay="0"/>
                                  </p:stCondLst>
                                  <p:childTnLst>
                                    <p:set>
                                      <p:cBhvr>
                                        <p:cTn id="73" dur="1" fill="hold">
                                          <p:stCondLst>
                                            <p:cond delay="0"/>
                                          </p:stCondLst>
                                        </p:cTn>
                                        <p:tgtEl>
                                          <p:spTgt spid="87"/>
                                        </p:tgtEl>
                                        <p:attrNameLst>
                                          <p:attrName>style.visibility</p:attrName>
                                        </p:attrNameLst>
                                      </p:cBhvr>
                                      <p:to>
                                        <p:strVal val="visible"/>
                                      </p:to>
                                    </p:set>
                                    <p:animEffect transition="in" filter="wipe(down)">
                                      <p:cBhvr>
                                        <p:cTn id="74" dur="500"/>
                                        <p:tgtEl>
                                          <p:spTgt spid="87"/>
                                        </p:tgtEl>
                                      </p:cBhvr>
                                    </p:animEffect>
                                  </p:childTnLst>
                                </p:cTn>
                              </p:par>
                              <p:par>
                                <p:cTn id="75" presetID="22" presetClass="entr" presetSubtype="4" fill="hold" nodeType="with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down)">
                                      <p:cBhvr>
                                        <p:cTn id="77" dur="500"/>
                                        <p:tgtEl>
                                          <p:spTgt spid="93"/>
                                        </p:tgtEl>
                                      </p:cBhvr>
                                    </p:animEffect>
                                  </p:childTnLst>
                                </p:cTn>
                              </p:par>
                              <p:par>
                                <p:cTn id="78" presetID="22" presetClass="entr" presetSubtype="4" fill="hold" nodeType="with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down)">
                                      <p:cBhvr>
                                        <p:cTn id="80" dur="500"/>
                                        <p:tgtEl>
                                          <p:spTgt spid="99"/>
                                        </p:tgtEl>
                                      </p:cBhvr>
                                    </p:animEffect>
                                  </p:childTnLst>
                                </p:cTn>
                              </p:par>
                            </p:childTnLst>
                          </p:cTn>
                        </p:par>
                        <p:par>
                          <p:cTn id="81" fill="hold">
                            <p:stCondLst>
                              <p:cond delay="4000"/>
                            </p:stCondLst>
                            <p:childTnLst>
                              <p:par>
                                <p:cTn id="82" presetID="22" presetClass="entr" presetSubtype="4" fill="hold" nodeType="afterEffect">
                                  <p:stCondLst>
                                    <p:cond delay="0"/>
                                  </p:stCondLst>
                                  <p:childTnLst>
                                    <p:set>
                                      <p:cBhvr>
                                        <p:cTn id="83" dur="1" fill="hold">
                                          <p:stCondLst>
                                            <p:cond delay="0"/>
                                          </p:stCondLst>
                                        </p:cTn>
                                        <p:tgtEl>
                                          <p:spTgt spid="105"/>
                                        </p:tgtEl>
                                        <p:attrNameLst>
                                          <p:attrName>style.visibility</p:attrName>
                                        </p:attrNameLst>
                                      </p:cBhvr>
                                      <p:to>
                                        <p:strVal val="visible"/>
                                      </p:to>
                                    </p:set>
                                    <p:animEffect transition="in" filter="wipe(down)">
                                      <p:cBhvr>
                                        <p:cTn id="84" dur="500"/>
                                        <p:tgtEl>
                                          <p:spTgt spid="105"/>
                                        </p:tgtEl>
                                      </p:cBhvr>
                                    </p:animEffect>
                                  </p:childTnLst>
                                </p:cTn>
                              </p:par>
                              <p:par>
                                <p:cTn id="85" presetID="22" presetClass="entr" presetSubtype="4" fill="hold" nodeType="withEffect">
                                  <p:stCondLst>
                                    <p:cond delay="0"/>
                                  </p:stCondLst>
                                  <p:childTnLst>
                                    <p:set>
                                      <p:cBhvr>
                                        <p:cTn id="86" dur="1" fill="hold">
                                          <p:stCondLst>
                                            <p:cond delay="0"/>
                                          </p:stCondLst>
                                        </p:cTn>
                                        <p:tgtEl>
                                          <p:spTgt spid="111"/>
                                        </p:tgtEl>
                                        <p:attrNameLst>
                                          <p:attrName>style.visibility</p:attrName>
                                        </p:attrNameLst>
                                      </p:cBhvr>
                                      <p:to>
                                        <p:strVal val="visible"/>
                                      </p:to>
                                    </p:set>
                                    <p:animEffect transition="in" filter="wipe(down)">
                                      <p:cBhvr>
                                        <p:cTn id="87" dur="500"/>
                                        <p:tgtEl>
                                          <p:spTgt spid="111"/>
                                        </p:tgtEl>
                                      </p:cBhvr>
                                    </p:animEffect>
                                  </p:childTnLst>
                                </p:cTn>
                              </p:par>
                              <p:par>
                                <p:cTn id="88" presetID="22" presetClass="entr" presetSubtype="4" fill="hold" nodeType="withEffect">
                                  <p:stCondLst>
                                    <p:cond delay="0"/>
                                  </p:stCondLst>
                                  <p:childTnLst>
                                    <p:set>
                                      <p:cBhvr>
                                        <p:cTn id="89" dur="1" fill="hold">
                                          <p:stCondLst>
                                            <p:cond delay="0"/>
                                          </p:stCondLst>
                                        </p:cTn>
                                        <p:tgtEl>
                                          <p:spTgt spid="117"/>
                                        </p:tgtEl>
                                        <p:attrNameLst>
                                          <p:attrName>style.visibility</p:attrName>
                                        </p:attrNameLst>
                                      </p:cBhvr>
                                      <p:to>
                                        <p:strVal val="visible"/>
                                      </p:to>
                                    </p:set>
                                    <p:animEffect transition="in" filter="wipe(down)">
                                      <p:cBhvr>
                                        <p:cTn id="90" dur="500"/>
                                        <p:tgtEl>
                                          <p:spTgt spid="117"/>
                                        </p:tgtEl>
                                      </p:cBhvr>
                                    </p:animEffect>
                                  </p:childTnLst>
                                </p:cTn>
                              </p:par>
                            </p:childTnLst>
                          </p:cTn>
                        </p:par>
                        <p:par>
                          <p:cTn id="91" fill="hold">
                            <p:stCondLst>
                              <p:cond delay="4500"/>
                            </p:stCondLst>
                            <p:childTnLst>
                              <p:par>
                                <p:cTn id="92" presetID="22" presetClass="entr" presetSubtype="4" fill="hold" nodeType="afterEffect">
                                  <p:stCondLst>
                                    <p:cond delay="0"/>
                                  </p:stCondLst>
                                  <p:childTnLst>
                                    <p:set>
                                      <p:cBhvr>
                                        <p:cTn id="93" dur="1" fill="hold">
                                          <p:stCondLst>
                                            <p:cond delay="0"/>
                                          </p:stCondLst>
                                        </p:cTn>
                                        <p:tgtEl>
                                          <p:spTgt spid="123"/>
                                        </p:tgtEl>
                                        <p:attrNameLst>
                                          <p:attrName>style.visibility</p:attrName>
                                        </p:attrNameLst>
                                      </p:cBhvr>
                                      <p:to>
                                        <p:strVal val="visible"/>
                                      </p:to>
                                    </p:set>
                                    <p:animEffect transition="in" filter="wipe(down)">
                                      <p:cBhvr>
                                        <p:cTn id="94" dur="500"/>
                                        <p:tgtEl>
                                          <p:spTgt spid="123"/>
                                        </p:tgtEl>
                                      </p:cBhvr>
                                    </p:animEffect>
                                  </p:childTnLst>
                                </p:cTn>
                              </p:par>
                              <p:par>
                                <p:cTn id="95" presetID="22" presetClass="entr" presetSubtype="4" fill="hold" nodeType="withEffect">
                                  <p:stCondLst>
                                    <p:cond delay="0"/>
                                  </p:stCondLst>
                                  <p:childTnLst>
                                    <p:set>
                                      <p:cBhvr>
                                        <p:cTn id="96" dur="1" fill="hold">
                                          <p:stCondLst>
                                            <p:cond delay="0"/>
                                          </p:stCondLst>
                                        </p:cTn>
                                        <p:tgtEl>
                                          <p:spTgt spid="129"/>
                                        </p:tgtEl>
                                        <p:attrNameLst>
                                          <p:attrName>style.visibility</p:attrName>
                                        </p:attrNameLst>
                                      </p:cBhvr>
                                      <p:to>
                                        <p:strVal val="visible"/>
                                      </p:to>
                                    </p:set>
                                    <p:animEffect transition="in" filter="wipe(down)">
                                      <p:cBhvr>
                                        <p:cTn id="97" dur="500"/>
                                        <p:tgtEl>
                                          <p:spTgt spid="129"/>
                                        </p:tgtEl>
                                      </p:cBhvr>
                                    </p:animEffect>
                                  </p:childTnLst>
                                </p:cTn>
                              </p:par>
                              <p:par>
                                <p:cTn id="98" presetID="22" presetClass="entr" presetSubtype="4" fill="hold" nodeType="withEffect">
                                  <p:stCondLst>
                                    <p:cond delay="0"/>
                                  </p:stCondLst>
                                  <p:childTnLst>
                                    <p:set>
                                      <p:cBhvr>
                                        <p:cTn id="99" dur="1" fill="hold">
                                          <p:stCondLst>
                                            <p:cond delay="0"/>
                                          </p:stCondLst>
                                        </p:cTn>
                                        <p:tgtEl>
                                          <p:spTgt spid="135"/>
                                        </p:tgtEl>
                                        <p:attrNameLst>
                                          <p:attrName>style.visibility</p:attrName>
                                        </p:attrNameLst>
                                      </p:cBhvr>
                                      <p:to>
                                        <p:strVal val="visible"/>
                                      </p:to>
                                    </p:set>
                                    <p:animEffect transition="in" filter="wipe(down)">
                                      <p:cBhvr>
                                        <p:cTn id="100" dur="500"/>
                                        <p:tgtEl>
                                          <p:spTgt spid="135"/>
                                        </p:tgtEl>
                                      </p:cBhvr>
                                    </p:animEffect>
                                  </p:childTnLst>
                                </p:cTn>
                              </p:par>
                            </p:childTnLst>
                          </p:cTn>
                        </p:par>
                        <p:par>
                          <p:cTn id="101" fill="hold">
                            <p:stCondLst>
                              <p:cond delay="5000"/>
                            </p:stCondLst>
                            <p:childTnLst>
                              <p:par>
                                <p:cTn id="102" presetID="22" presetClass="entr" presetSubtype="4" fill="hold" nodeType="afterEffect">
                                  <p:stCondLst>
                                    <p:cond delay="0"/>
                                  </p:stCondLst>
                                  <p:childTnLst>
                                    <p:set>
                                      <p:cBhvr>
                                        <p:cTn id="103" dur="1" fill="hold">
                                          <p:stCondLst>
                                            <p:cond delay="0"/>
                                          </p:stCondLst>
                                        </p:cTn>
                                        <p:tgtEl>
                                          <p:spTgt spid="141"/>
                                        </p:tgtEl>
                                        <p:attrNameLst>
                                          <p:attrName>style.visibility</p:attrName>
                                        </p:attrNameLst>
                                      </p:cBhvr>
                                      <p:to>
                                        <p:strVal val="visible"/>
                                      </p:to>
                                    </p:set>
                                    <p:animEffect transition="in" filter="wipe(down)">
                                      <p:cBhvr>
                                        <p:cTn id="104" dur="500"/>
                                        <p:tgtEl>
                                          <p:spTgt spid="141"/>
                                        </p:tgtEl>
                                      </p:cBhvr>
                                    </p:animEffect>
                                  </p:childTnLst>
                                </p:cTn>
                              </p:par>
                              <p:par>
                                <p:cTn id="105" presetID="22" presetClass="entr" presetSubtype="4" fill="hold" nodeType="withEffect">
                                  <p:stCondLst>
                                    <p:cond delay="0"/>
                                  </p:stCondLst>
                                  <p:childTnLst>
                                    <p:set>
                                      <p:cBhvr>
                                        <p:cTn id="106" dur="1" fill="hold">
                                          <p:stCondLst>
                                            <p:cond delay="0"/>
                                          </p:stCondLst>
                                        </p:cTn>
                                        <p:tgtEl>
                                          <p:spTgt spid="147"/>
                                        </p:tgtEl>
                                        <p:attrNameLst>
                                          <p:attrName>style.visibility</p:attrName>
                                        </p:attrNameLst>
                                      </p:cBhvr>
                                      <p:to>
                                        <p:strVal val="visible"/>
                                      </p:to>
                                    </p:set>
                                    <p:animEffect transition="in" filter="wipe(down)">
                                      <p:cBhvr>
                                        <p:cTn id="107" dur="500"/>
                                        <p:tgtEl>
                                          <p:spTgt spid="147"/>
                                        </p:tgtEl>
                                      </p:cBhvr>
                                    </p:animEffect>
                                  </p:childTnLst>
                                </p:cTn>
                              </p:par>
                              <p:par>
                                <p:cTn id="108" presetID="22" presetClass="entr" presetSubtype="4" fill="hold" nodeType="withEffect">
                                  <p:stCondLst>
                                    <p:cond delay="0"/>
                                  </p:stCondLst>
                                  <p:childTnLst>
                                    <p:set>
                                      <p:cBhvr>
                                        <p:cTn id="109" dur="1" fill="hold">
                                          <p:stCondLst>
                                            <p:cond delay="0"/>
                                          </p:stCondLst>
                                        </p:cTn>
                                        <p:tgtEl>
                                          <p:spTgt spid="153"/>
                                        </p:tgtEl>
                                        <p:attrNameLst>
                                          <p:attrName>style.visibility</p:attrName>
                                        </p:attrNameLst>
                                      </p:cBhvr>
                                      <p:to>
                                        <p:strVal val="visible"/>
                                      </p:to>
                                    </p:set>
                                    <p:animEffect transition="in" filter="wipe(down)">
                                      <p:cBhvr>
                                        <p:cTn id="110" dur="500"/>
                                        <p:tgtEl>
                                          <p:spTgt spid="153"/>
                                        </p:tgtEl>
                                      </p:cBhvr>
                                    </p:animEffect>
                                  </p:childTnLst>
                                </p:cTn>
                              </p:par>
                            </p:childTnLst>
                          </p:cTn>
                        </p:par>
                        <p:par>
                          <p:cTn id="111" fill="hold">
                            <p:stCondLst>
                              <p:cond delay="5500"/>
                            </p:stCondLst>
                            <p:childTnLst>
                              <p:par>
                                <p:cTn id="112" presetID="22" presetClass="entr" presetSubtype="4" fill="hold" nodeType="afterEffect">
                                  <p:stCondLst>
                                    <p:cond delay="0"/>
                                  </p:stCondLst>
                                  <p:childTnLst>
                                    <p:set>
                                      <p:cBhvr>
                                        <p:cTn id="113" dur="1" fill="hold">
                                          <p:stCondLst>
                                            <p:cond delay="0"/>
                                          </p:stCondLst>
                                        </p:cTn>
                                        <p:tgtEl>
                                          <p:spTgt spid="159"/>
                                        </p:tgtEl>
                                        <p:attrNameLst>
                                          <p:attrName>style.visibility</p:attrName>
                                        </p:attrNameLst>
                                      </p:cBhvr>
                                      <p:to>
                                        <p:strVal val="visible"/>
                                      </p:to>
                                    </p:set>
                                    <p:animEffect transition="in" filter="wipe(down)">
                                      <p:cBhvr>
                                        <p:cTn id="114" dur="500"/>
                                        <p:tgtEl>
                                          <p:spTgt spid="159"/>
                                        </p:tgtEl>
                                      </p:cBhvr>
                                    </p:animEffect>
                                  </p:childTnLst>
                                </p:cTn>
                              </p:par>
                              <p:par>
                                <p:cTn id="115" presetID="22" presetClass="entr" presetSubtype="4" fill="hold" nodeType="withEffect">
                                  <p:stCondLst>
                                    <p:cond delay="0"/>
                                  </p:stCondLst>
                                  <p:childTnLst>
                                    <p:set>
                                      <p:cBhvr>
                                        <p:cTn id="116" dur="1" fill="hold">
                                          <p:stCondLst>
                                            <p:cond delay="0"/>
                                          </p:stCondLst>
                                        </p:cTn>
                                        <p:tgtEl>
                                          <p:spTgt spid="165"/>
                                        </p:tgtEl>
                                        <p:attrNameLst>
                                          <p:attrName>style.visibility</p:attrName>
                                        </p:attrNameLst>
                                      </p:cBhvr>
                                      <p:to>
                                        <p:strVal val="visible"/>
                                      </p:to>
                                    </p:set>
                                    <p:animEffect transition="in" filter="wipe(down)">
                                      <p:cBhvr>
                                        <p:cTn id="117" dur="500"/>
                                        <p:tgtEl>
                                          <p:spTgt spid="165"/>
                                        </p:tgtEl>
                                      </p:cBhvr>
                                    </p:animEffect>
                                  </p:childTnLst>
                                </p:cTn>
                              </p:par>
                              <p:par>
                                <p:cTn id="118" presetID="22" presetClass="entr" presetSubtype="4" fill="hold" nodeType="withEffect">
                                  <p:stCondLst>
                                    <p:cond delay="0"/>
                                  </p:stCondLst>
                                  <p:childTnLst>
                                    <p:set>
                                      <p:cBhvr>
                                        <p:cTn id="119" dur="1" fill="hold">
                                          <p:stCondLst>
                                            <p:cond delay="0"/>
                                          </p:stCondLst>
                                        </p:cTn>
                                        <p:tgtEl>
                                          <p:spTgt spid="171"/>
                                        </p:tgtEl>
                                        <p:attrNameLst>
                                          <p:attrName>style.visibility</p:attrName>
                                        </p:attrNameLst>
                                      </p:cBhvr>
                                      <p:to>
                                        <p:strVal val="visible"/>
                                      </p:to>
                                    </p:set>
                                    <p:animEffect transition="in" filter="wipe(down)">
                                      <p:cBhvr>
                                        <p:cTn id="120" dur="500"/>
                                        <p:tgtEl>
                                          <p:spTgt spid="171"/>
                                        </p:tgtEl>
                                      </p:cBhvr>
                                    </p:animEffect>
                                  </p:childTnLst>
                                </p:cTn>
                              </p:par>
                            </p:childTnLst>
                          </p:cTn>
                        </p:par>
                        <p:par>
                          <p:cTn id="121" fill="hold">
                            <p:stCondLst>
                              <p:cond delay="6000"/>
                            </p:stCondLst>
                            <p:childTnLst>
                              <p:par>
                                <p:cTn id="122" presetID="22" presetClass="entr" presetSubtype="4" fill="hold" nodeType="afterEffect">
                                  <p:stCondLst>
                                    <p:cond delay="0"/>
                                  </p:stCondLst>
                                  <p:childTnLst>
                                    <p:set>
                                      <p:cBhvr>
                                        <p:cTn id="123" dur="1" fill="hold">
                                          <p:stCondLst>
                                            <p:cond delay="0"/>
                                          </p:stCondLst>
                                        </p:cTn>
                                        <p:tgtEl>
                                          <p:spTgt spid="177"/>
                                        </p:tgtEl>
                                        <p:attrNameLst>
                                          <p:attrName>style.visibility</p:attrName>
                                        </p:attrNameLst>
                                      </p:cBhvr>
                                      <p:to>
                                        <p:strVal val="visible"/>
                                      </p:to>
                                    </p:set>
                                    <p:animEffect transition="in" filter="wipe(down)">
                                      <p:cBhvr>
                                        <p:cTn id="124" dur="500"/>
                                        <p:tgtEl>
                                          <p:spTgt spid="177"/>
                                        </p:tgtEl>
                                      </p:cBhvr>
                                    </p:animEffect>
                                  </p:childTnLst>
                                </p:cTn>
                              </p:par>
                              <p:par>
                                <p:cTn id="125" presetID="22" presetClass="entr" presetSubtype="4" fill="hold" nodeType="withEffect">
                                  <p:stCondLst>
                                    <p:cond delay="0"/>
                                  </p:stCondLst>
                                  <p:childTnLst>
                                    <p:set>
                                      <p:cBhvr>
                                        <p:cTn id="126" dur="1" fill="hold">
                                          <p:stCondLst>
                                            <p:cond delay="0"/>
                                          </p:stCondLst>
                                        </p:cTn>
                                        <p:tgtEl>
                                          <p:spTgt spid="183"/>
                                        </p:tgtEl>
                                        <p:attrNameLst>
                                          <p:attrName>style.visibility</p:attrName>
                                        </p:attrNameLst>
                                      </p:cBhvr>
                                      <p:to>
                                        <p:strVal val="visible"/>
                                      </p:to>
                                    </p:set>
                                    <p:animEffect transition="in" filter="wipe(down)">
                                      <p:cBhvr>
                                        <p:cTn id="127" dur="500"/>
                                        <p:tgtEl>
                                          <p:spTgt spid="183"/>
                                        </p:tgtEl>
                                      </p:cBhvr>
                                    </p:animEffect>
                                  </p:childTnLst>
                                </p:cTn>
                              </p:par>
                              <p:par>
                                <p:cTn id="128" presetID="22" presetClass="entr" presetSubtype="4" fill="hold" nodeType="withEffect">
                                  <p:stCondLst>
                                    <p:cond delay="0"/>
                                  </p:stCondLst>
                                  <p:childTnLst>
                                    <p:set>
                                      <p:cBhvr>
                                        <p:cTn id="129" dur="1" fill="hold">
                                          <p:stCondLst>
                                            <p:cond delay="0"/>
                                          </p:stCondLst>
                                        </p:cTn>
                                        <p:tgtEl>
                                          <p:spTgt spid="189"/>
                                        </p:tgtEl>
                                        <p:attrNameLst>
                                          <p:attrName>style.visibility</p:attrName>
                                        </p:attrNameLst>
                                      </p:cBhvr>
                                      <p:to>
                                        <p:strVal val="visible"/>
                                      </p:to>
                                    </p:set>
                                    <p:animEffect transition="in" filter="wipe(down)">
                                      <p:cBhvr>
                                        <p:cTn id="130" dur="500"/>
                                        <p:tgtEl>
                                          <p:spTgt spid="189"/>
                                        </p:tgtEl>
                                      </p:cBhvr>
                                    </p:animEffect>
                                  </p:childTnLst>
                                </p:cTn>
                              </p:par>
                            </p:childTnLst>
                          </p:cTn>
                        </p:par>
                        <p:par>
                          <p:cTn id="131" fill="hold">
                            <p:stCondLst>
                              <p:cond delay="6500"/>
                            </p:stCondLst>
                            <p:childTnLst>
                              <p:par>
                                <p:cTn id="132" presetID="53" presetClass="entr" presetSubtype="16" fill="hold" grpId="0" nodeType="afterEffect">
                                  <p:stCondLst>
                                    <p:cond delay="0"/>
                                  </p:stCondLst>
                                  <p:childTnLst>
                                    <p:set>
                                      <p:cBhvr>
                                        <p:cTn id="133" dur="1" fill="hold">
                                          <p:stCondLst>
                                            <p:cond delay="0"/>
                                          </p:stCondLst>
                                        </p:cTn>
                                        <p:tgtEl>
                                          <p:spTgt spid="198"/>
                                        </p:tgtEl>
                                        <p:attrNameLst>
                                          <p:attrName>style.visibility</p:attrName>
                                        </p:attrNameLst>
                                      </p:cBhvr>
                                      <p:to>
                                        <p:strVal val="visible"/>
                                      </p:to>
                                    </p:set>
                                    <p:anim calcmode="lin" valueType="num">
                                      <p:cBhvr>
                                        <p:cTn id="134" dur="500" fill="hold"/>
                                        <p:tgtEl>
                                          <p:spTgt spid="198"/>
                                        </p:tgtEl>
                                        <p:attrNameLst>
                                          <p:attrName>ppt_w</p:attrName>
                                        </p:attrNameLst>
                                      </p:cBhvr>
                                      <p:tavLst>
                                        <p:tav tm="0">
                                          <p:val>
                                            <p:fltVal val="0"/>
                                          </p:val>
                                        </p:tav>
                                        <p:tav tm="100000">
                                          <p:val>
                                            <p:strVal val="#ppt_w"/>
                                          </p:val>
                                        </p:tav>
                                      </p:tavLst>
                                    </p:anim>
                                    <p:anim calcmode="lin" valueType="num">
                                      <p:cBhvr>
                                        <p:cTn id="135" dur="500" fill="hold"/>
                                        <p:tgtEl>
                                          <p:spTgt spid="198"/>
                                        </p:tgtEl>
                                        <p:attrNameLst>
                                          <p:attrName>ppt_h</p:attrName>
                                        </p:attrNameLst>
                                      </p:cBhvr>
                                      <p:tavLst>
                                        <p:tav tm="0">
                                          <p:val>
                                            <p:fltVal val="0"/>
                                          </p:val>
                                        </p:tav>
                                        <p:tav tm="100000">
                                          <p:val>
                                            <p:strVal val="#ppt_h"/>
                                          </p:val>
                                        </p:tav>
                                      </p:tavLst>
                                    </p:anim>
                                    <p:animEffect transition="in" filter="fade">
                                      <p:cBhvr>
                                        <p:cTn id="136" dur="500"/>
                                        <p:tgtEl>
                                          <p:spTgt spid="198"/>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200"/>
                                        </p:tgtEl>
                                        <p:attrNameLst>
                                          <p:attrName>style.visibility</p:attrName>
                                        </p:attrNameLst>
                                      </p:cBhvr>
                                      <p:to>
                                        <p:strVal val="visible"/>
                                      </p:to>
                                    </p:set>
                                    <p:anim calcmode="lin" valueType="num">
                                      <p:cBhvr>
                                        <p:cTn id="139" dur="500" fill="hold"/>
                                        <p:tgtEl>
                                          <p:spTgt spid="200"/>
                                        </p:tgtEl>
                                        <p:attrNameLst>
                                          <p:attrName>ppt_w</p:attrName>
                                        </p:attrNameLst>
                                      </p:cBhvr>
                                      <p:tavLst>
                                        <p:tav tm="0">
                                          <p:val>
                                            <p:fltVal val="0"/>
                                          </p:val>
                                        </p:tav>
                                        <p:tav tm="100000">
                                          <p:val>
                                            <p:strVal val="#ppt_w"/>
                                          </p:val>
                                        </p:tav>
                                      </p:tavLst>
                                    </p:anim>
                                    <p:anim calcmode="lin" valueType="num">
                                      <p:cBhvr>
                                        <p:cTn id="140" dur="500" fill="hold"/>
                                        <p:tgtEl>
                                          <p:spTgt spid="200"/>
                                        </p:tgtEl>
                                        <p:attrNameLst>
                                          <p:attrName>ppt_h</p:attrName>
                                        </p:attrNameLst>
                                      </p:cBhvr>
                                      <p:tavLst>
                                        <p:tav tm="0">
                                          <p:val>
                                            <p:fltVal val="0"/>
                                          </p:val>
                                        </p:tav>
                                        <p:tav tm="100000">
                                          <p:val>
                                            <p:strVal val="#ppt_h"/>
                                          </p:val>
                                        </p:tav>
                                      </p:tavLst>
                                    </p:anim>
                                    <p:animEffect transition="in" filter="fade">
                                      <p:cBhvr>
                                        <p:cTn id="141" dur="500"/>
                                        <p:tgtEl>
                                          <p:spTgt spid="200"/>
                                        </p:tgtEl>
                                      </p:cBhvr>
                                    </p:animEffect>
                                  </p:childTnLst>
                                </p:cTn>
                              </p:par>
                              <p:par>
                                <p:cTn id="142" presetID="53" presetClass="entr" presetSubtype="16" fill="hold" grpId="0" nodeType="withEffect">
                                  <p:stCondLst>
                                    <p:cond delay="0"/>
                                  </p:stCondLst>
                                  <p:childTnLst>
                                    <p:set>
                                      <p:cBhvr>
                                        <p:cTn id="143" dur="1" fill="hold">
                                          <p:stCondLst>
                                            <p:cond delay="0"/>
                                          </p:stCondLst>
                                        </p:cTn>
                                        <p:tgtEl>
                                          <p:spTgt spid="202"/>
                                        </p:tgtEl>
                                        <p:attrNameLst>
                                          <p:attrName>style.visibility</p:attrName>
                                        </p:attrNameLst>
                                      </p:cBhvr>
                                      <p:to>
                                        <p:strVal val="visible"/>
                                      </p:to>
                                    </p:set>
                                    <p:anim calcmode="lin" valueType="num">
                                      <p:cBhvr>
                                        <p:cTn id="144" dur="500" fill="hold"/>
                                        <p:tgtEl>
                                          <p:spTgt spid="202"/>
                                        </p:tgtEl>
                                        <p:attrNameLst>
                                          <p:attrName>ppt_w</p:attrName>
                                        </p:attrNameLst>
                                      </p:cBhvr>
                                      <p:tavLst>
                                        <p:tav tm="0">
                                          <p:val>
                                            <p:fltVal val="0"/>
                                          </p:val>
                                        </p:tav>
                                        <p:tav tm="100000">
                                          <p:val>
                                            <p:strVal val="#ppt_w"/>
                                          </p:val>
                                        </p:tav>
                                      </p:tavLst>
                                    </p:anim>
                                    <p:anim calcmode="lin" valueType="num">
                                      <p:cBhvr>
                                        <p:cTn id="145" dur="500" fill="hold"/>
                                        <p:tgtEl>
                                          <p:spTgt spid="202"/>
                                        </p:tgtEl>
                                        <p:attrNameLst>
                                          <p:attrName>ppt_h</p:attrName>
                                        </p:attrNameLst>
                                      </p:cBhvr>
                                      <p:tavLst>
                                        <p:tav tm="0">
                                          <p:val>
                                            <p:fltVal val="0"/>
                                          </p:val>
                                        </p:tav>
                                        <p:tav tm="100000">
                                          <p:val>
                                            <p:strVal val="#ppt_h"/>
                                          </p:val>
                                        </p:tav>
                                      </p:tavLst>
                                    </p:anim>
                                    <p:animEffect transition="in" filter="fade">
                                      <p:cBhvr>
                                        <p:cTn id="146" dur="500"/>
                                        <p:tgtEl>
                                          <p:spTgt spid="202"/>
                                        </p:tgtEl>
                                      </p:cBhvr>
                                    </p:animEffect>
                                  </p:childTnLst>
                                </p:cTn>
                              </p:par>
                            </p:childTnLst>
                          </p:cTn>
                        </p:par>
                        <p:par>
                          <p:cTn id="147" fill="hold">
                            <p:stCondLst>
                              <p:cond delay="7000"/>
                            </p:stCondLst>
                            <p:childTnLst>
                              <p:par>
                                <p:cTn id="148" presetID="10" presetClass="entr" presetSubtype="0" fill="hold" grpId="0" nodeType="afterEffect">
                                  <p:stCondLst>
                                    <p:cond delay="0"/>
                                  </p:stCondLst>
                                  <p:childTnLst>
                                    <p:set>
                                      <p:cBhvr>
                                        <p:cTn id="149" dur="1" fill="hold">
                                          <p:stCondLst>
                                            <p:cond delay="0"/>
                                          </p:stCondLst>
                                        </p:cTn>
                                        <p:tgtEl>
                                          <p:spTgt spid="199"/>
                                        </p:tgtEl>
                                        <p:attrNameLst>
                                          <p:attrName>style.visibility</p:attrName>
                                        </p:attrNameLst>
                                      </p:cBhvr>
                                      <p:to>
                                        <p:strVal val="visible"/>
                                      </p:to>
                                    </p:set>
                                    <p:animEffect transition="in" filter="fade">
                                      <p:cBhvr>
                                        <p:cTn id="150" dur="500"/>
                                        <p:tgtEl>
                                          <p:spTgt spid="199"/>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201"/>
                                        </p:tgtEl>
                                        <p:attrNameLst>
                                          <p:attrName>style.visibility</p:attrName>
                                        </p:attrNameLst>
                                      </p:cBhvr>
                                      <p:to>
                                        <p:strVal val="visible"/>
                                      </p:to>
                                    </p:set>
                                    <p:animEffect transition="in" filter="fade">
                                      <p:cBhvr>
                                        <p:cTn id="153" dur="500"/>
                                        <p:tgtEl>
                                          <p:spTgt spid="201"/>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03"/>
                                        </p:tgtEl>
                                        <p:attrNameLst>
                                          <p:attrName>style.visibility</p:attrName>
                                        </p:attrNameLst>
                                      </p:cBhvr>
                                      <p:to>
                                        <p:strVal val="visible"/>
                                      </p:to>
                                    </p:set>
                                    <p:animEffect transition="in" filter="fade">
                                      <p:cBhvr>
                                        <p:cTn id="156" dur="5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1" grpId="0"/>
      <p:bldP spid="32" grpId="0"/>
      <p:bldP spid="198" grpId="0"/>
      <p:bldP spid="199" grpId="0"/>
      <p:bldP spid="200" grpId="0"/>
      <p:bldP spid="201" grpId="0"/>
      <p:bldP spid="202" grpId="0"/>
      <p:bldP spid="20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5">
            <a:extLst>
              <a:ext uri="{FF2B5EF4-FFF2-40B4-BE49-F238E27FC236}">
                <a16:creationId xmlns:a16="http://schemas.microsoft.com/office/drawing/2014/main" id="{09B9F35B-C10A-4D5B-ADB8-256F41C10DED}"/>
              </a:ext>
            </a:extLst>
          </p:cNvPr>
          <p:cNvSpPr>
            <a:spLocks noChangeArrowheads="1"/>
          </p:cNvSpPr>
          <p:nvPr/>
        </p:nvSpPr>
        <p:spPr bwMode="auto">
          <a:xfrm>
            <a:off x="599075" y="1781912"/>
            <a:ext cx="4349982" cy="4351910"/>
          </a:xfrm>
          <a:prstGeom prst="ellipse">
            <a:avLst/>
          </a:prstGeom>
          <a:solidFill>
            <a:schemeClr val="bg2">
              <a:lumMod val="95000"/>
            </a:schemeClr>
          </a:solidFill>
          <a:ln>
            <a:noFill/>
          </a:ln>
          <a:extLst/>
        </p:spPr>
        <p:txBody>
          <a:bodyPr vert="horz" wrap="square" lIns="91440" tIns="45720" rIns="91440" bIns="45720" numCol="1" anchor="t" anchorCtr="0" compatLnSpc="1">
            <a:prstTxWarp prst="textNoShape">
              <a:avLst/>
            </a:prstTxWarp>
          </a:bodyPr>
          <a:lstStyle/>
          <a:p>
            <a:endParaRPr lang="en-ID"/>
          </a:p>
        </p:txBody>
      </p:sp>
      <p:sp>
        <p:nvSpPr>
          <p:cNvPr id="101" name="Rectangle 6">
            <a:extLst>
              <a:ext uri="{FF2B5EF4-FFF2-40B4-BE49-F238E27FC236}">
                <a16:creationId xmlns:a16="http://schemas.microsoft.com/office/drawing/2014/main" id="{2DDB1D76-5118-4D83-B1DA-2787AB471FB4}"/>
              </a:ext>
            </a:extLst>
          </p:cNvPr>
          <p:cNvSpPr>
            <a:spLocks noChangeArrowheads="1"/>
          </p:cNvSpPr>
          <p:nvPr/>
        </p:nvSpPr>
        <p:spPr bwMode="auto">
          <a:xfrm>
            <a:off x="444819" y="2570537"/>
            <a:ext cx="4456031" cy="991089"/>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ID"/>
          </a:p>
        </p:txBody>
      </p:sp>
      <p:sp>
        <p:nvSpPr>
          <p:cNvPr id="102" name="Rectangle 6">
            <a:extLst>
              <a:ext uri="{FF2B5EF4-FFF2-40B4-BE49-F238E27FC236}">
                <a16:creationId xmlns:a16="http://schemas.microsoft.com/office/drawing/2014/main" id="{2356DEFF-844D-4119-9B7F-CB5B42DE7FA5}"/>
              </a:ext>
            </a:extLst>
          </p:cNvPr>
          <p:cNvSpPr>
            <a:spLocks noChangeArrowheads="1"/>
          </p:cNvSpPr>
          <p:nvPr/>
        </p:nvSpPr>
        <p:spPr bwMode="auto">
          <a:xfrm>
            <a:off x="682950" y="1704788"/>
            <a:ext cx="4456031" cy="903671"/>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ID"/>
          </a:p>
        </p:txBody>
      </p:sp>
      <p:sp>
        <p:nvSpPr>
          <p:cNvPr id="8" name="Rectangle 6">
            <a:extLst>
              <a:ext uri="{FF2B5EF4-FFF2-40B4-BE49-F238E27FC236}">
                <a16:creationId xmlns:a16="http://schemas.microsoft.com/office/drawing/2014/main" id="{9490946A-DE2C-4E64-A610-DDD255AA6A6A}"/>
              </a:ext>
            </a:extLst>
          </p:cNvPr>
          <p:cNvSpPr>
            <a:spLocks noChangeArrowheads="1"/>
          </p:cNvSpPr>
          <p:nvPr/>
        </p:nvSpPr>
        <p:spPr bwMode="auto">
          <a:xfrm>
            <a:off x="566296" y="4446660"/>
            <a:ext cx="4456031" cy="184912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ID"/>
          </a:p>
        </p:txBody>
      </p:sp>
      <p:sp>
        <p:nvSpPr>
          <p:cNvPr id="100" name="Rectangle 6">
            <a:extLst>
              <a:ext uri="{FF2B5EF4-FFF2-40B4-BE49-F238E27FC236}">
                <a16:creationId xmlns:a16="http://schemas.microsoft.com/office/drawing/2014/main" id="{98BAA85C-AA7E-4461-BA5F-FAB1C2B7B4C6}"/>
              </a:ext>
            </a:extLst>
          </p:cNvPr>
          <p:cNvSpPr>
            <a:spLocks noChangeArrowheads="1"/>
          </p:cNvSpPr>
          <p:nvPr/>
        </p:nvSpPr>
        <p:spPr bwMode="auto">
          <a:xfrm>
            <a:off x="559547" y="3540416"/>
            <a:ext cx="4456031" cy="912030"/>
          </a:xfrm>
          <a:prstGeom prst="rect">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ID"/>
          </a:p>
        </p:txBody>
      </p:sp>
      <p:sp>
        <p:nvSpPr>
          <p:cNvPr id="2" name="Title 1">
            <a:extLst>
              <a:ext uri="{FF2B5EF4-FFF2-40B4-BE49-F238E27FC236}">
                <a16:creationId xmlns:a16="http://schemas.microsoft.com/office/drawing/2014/main" id="{D047096A-F848-401A-A74D-3ED526E67E55}"/>
              </a:ext>
            </a:extLst>
          </p:cNvPr>
          <p:cNvSpPr>
            <a:spLocks noGrp="1"/>
          </p:cNvSpPr>
          <p:nvPr>
            <p:ph type="title"/>
          </p:nvPr>
        </p:nvSpPr>
        <p:spPr/>
        <p:txBody>
          <a:bodyPr/>
          <a:lstStyle/>
          <a:p>
            <a:r>
              <a:rPr lang="en-ID" dirty="0"/>
              <a:t>GLOBE INFOGRAPHIC</a:t>
            </a:r>
          </a:p>
        </p:txBody>
      </p:sp>
      <p:grpSp>
        <p:nvGrpSpPr>
          <p:cNvPr id="97" name="Group 96">
            <a:extLst>
              <a:ext uri="{FF2B5EF4-FFF2-40B4-BE49-F238E27FC236}">
                <a16:creationId xmlns:a16="http://schemas.microsoft.com/office/drawing/2014/main" id="{7D99F852-6A99-4640-954A-4E1AA0EBB3FC}"/>
              </a:ext>
            </a:extLst>
          </p:cNvPr>
          <p:cNvGrpSpPr/>
          <p:nvPr/>
        </p:nvGrpSpPr>
        <p:grpSpPr>
          <a:xfrm>
            <a:off x="566296" y="1770343"/>
            <a:ext cx="4442534" cy="4297921"/>
            <a:chOff x="4267200" y="2054225"/>
            <a:chExt cx="3657600" cy="3538537"/>
          </a:xfrm>
          <a:solidFill>
            <a:schemeClr val="bg2">
              <a:lumMod val="65000"/>
            </a:schemeClr>
          </a:solidFill>
        </p:grpSpPr>
        <p:sp>
          <p:nvSpPr>
            <p:cNvPr id="10" name="Freeform 8">
              <a:extLst>
                <a:ext uri="{FF2B5EF4-FFF2-40B4-BE49-F238E27FC236}">
                  <a16:creationId xmlns:a16="http://schemas.microsoft.com/office/drawing/2014/main" id="{FBD499C5-7186-4401-B127-6E7308828CC7}"/>
                </a:ext>
              </a:extLst>
            </p:cNvPr>
            <p:cNvSpPr>
              <a:spLocks/>
            </p:cNvSpPr>
            <p:nvPr/>
          </p:nvSpPr>
          <p:spPr bwMode="auto">
            <a:xfrm>
              <a:off x="5773737" y="2079625"/>
              <a:ext cx="15875" cy="0"/>
            </a:xfrm>
            <a:custGeom>
              <a:avLst/>
              <a:gdLst>
                <a:gd name="T0" fmla="*/ 1 w 3"/>
                <a:gd name="T1" fmla="*/ 0 w 3"/>
                <a:gd name="T2" fmla="*/ 3 w 3"/>
                <a:gd name="T3" fmla="*/ 1 w 3"/>
              </a:gdLst>
              <a:ahLst/>
              <a:cxnLst>
                <a:cxn ang="0">
                  <a:pos x="T0" y="0"/>
                </a:cxn>
                <a:cxn ang="0">
                  <a:pos x="T1" y="0"/>
                </a:cxn>
                <a:cxn ang="0">
                  <a:pos x="T2" y="0"/>
                </a:cxn>
                <a:cxn ang="0">
                  <a:pos x="T3" y="0"/>
                </a:cxn>
              </a:cxnLst>
              <a:rect l="0" t="0" r="r" b="b"/>
              <a:pathLst>
                <a:path w="3">
                  <a:moveTo>
                    <a:pt x="1" y="0"/>
                  </a:moveTo>
                  <a:cubicBezTo>
                    <a:pt x="0" y="0"/>
                    <a:pt x="0" y="0"/>
                    <a:pt x="0" y="0"/>
                  </a:cubicBezTo>
                  <a:cubicBezTo>
                    <a:pt x="1" y="0"/>
                    <a:pt x="2" y="0"/>
                    <a:pt x="3"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25301FC-22C5-4BA0-8BF7-E4C477EEF1B7}"/>
                </a:ext>
              </a:extLst>
            </p:cNvPr>
            <p:cNvSpPr>
              <a:spLocks noEditPoints="1"/>
            </p:cNvSpPr>
            <p:nvPr/>
          </p:nvSpPr>
          <p:spPr bwMode="auto">
            <a:xfrm>
              <a:off x="5559425" y="2054225"/>
              <a:ext cx="455612" cy="79375"/>
            </a:xfrm>
            <a:custGeom>
              <a:avLst/>
              <a:gdLst>
                <a:gd name="T0" fmla="*/ 3 w 85"/>
                <a:gd name="T1" fmla="*/ 14 h 15"/>
                <a:gd name="T2" fmla="*/ 1 w 85"/>
                <a:gd name="T3" fmla="*/ 14 h 15"/>
                <a:gd name="T4" fmla="*/ 3 w 85"/>
                <a:gd name="T5" fmla="*/ 14 h 15"/>
                <a:gd name="T6" fmla="*/ 3 w 85"/>
                <a:gd name="T7" fmla="*/ 14 h 15"/>
                <a:gd name="T8" fmla="*/ 0 w 85"/>
                <a:gd name="T9" fmla="*/ 15 h 15"/>
                <a:gd name="T10" fmla="*/ 7 w 85"/>
                <a:gd name="T11" fmla="*/ 13 h 15"/>
                <a:gd name="T12" fmla="*/ 16 w 85"/>
                <a:gd name="T13" fmla="*/ 11 h 15"/>
                <a:gd name="T14" fmla="*/ 20 w 85"/>
                <a:gd name="T15" fmla="*/ 10 h 15"/>
                <a:gd name="T16" fmla="*/ 33 w 85"/>
                <a:gd name="T17" fmla="*/ 7 h 15"/>
                <a:gd name="T18" fmla="*/ 32 w 85"/>
                <a:gd name="T19" fmla="*/ 7 h 15"/>
                <a:gd name="T20" fmla="*/ 35 w 85"/>
                <a:gd name="T21" fmla="*/ 7 h 15"/>
                <a:gd name="T22" fmla="*/ 41 w 85"/>
                <a:gd name="T23" fmla="*/ 5 h 15"/>
                <a:gd name="T24" fmla="*/ 40 w 85"/>
                <a:gd name="T25" fmla="*/ 6 h 15"/>
                <a:gd name="T26" fmla="*/ 47 w 85"/>
                <a:gd name="T27" fmla="*/ 5 h 15"/>
                <a:gd name="T28" fmla="*/ 50 w 85"/>
                <a:gd name="T29" fmla="*/ 4 h 15"/>
                <a:gd name="T30" fmla="*/ 61 w 85"/>
                <a:gd name="T31" fmla="*/ 3 h 15"/>
                <a:gd name="T32" fmla="*/ 63 w 85"/>
                <a:gd name="T33" fmla="*/ 3 h 15"/>
                <a:gd name="T34" fmla="*/ 65 w 85"/>
                <a:gd name="T35" fmla="*/ 2 h 15"/>
                <a:gd name="T36" fmla="*/ 67 w 85"/>
                <a:gd name="T37" fmla="*/ 2 h 15"/>
                <a:gd name="T38" fmla="*/ 78 w 85"/>
                <a:gd name="T39" fmla="*/ 1 h 15"/>
                <a:gd name="T40" fmla="*/ 80 w 85"/>
                <a:gd name="T41" fmla="*/ 1 h 15"/>
                <a:gd name="T42" fmla="*/ 81 w 85"/>
                <a:gd name="T43" fmla="*/ 1 h 15"/>
                <a:gd name="T44" fmla="*/ 81 w 85"/>
                <a:gd name="T45" fmla="*/ 1 h 15"/>
                <a:gd name="T46" fmla="*/ 81 w 85"/>
                <a:gd name="T47" fmla="*/ 1 h 15"/>
                <a:gd name="T48" fmla="*/ 83 w 85"/>
                <a:gd name="T49" fmla="*/ 0 h 15"/>
                <a:gd name="T50" fmla="*/ 78 w 85"/>
                <a:gd name="T51" fmla="*/ 1 h 15"/>
                <a:gd name="T52" fmla="*/ 79 w 85"/>
                <a:gd name="T53" fmla="*/ 1 h 15"/>
                <a:gd name="T54" fmla="*/ 77 w 85"/>
                <a:gd name="T55" fmla="*/ 1 h 15"/>
                <a:gd name="T56" fmla="*/ 73 w 85"/>
                <a:gd name="T57" fmla="*/ 1 h 15"/>
                <a:gd name="T58" fmla="*/ 70 w 85"/>
                <a:gd name="T59" fmla="*/ 1 h 15"/>
                <a:gd name="T60" fmla="*/ 69 w 85"/>
                <a:gd name="T61" fmla="*/ 1 h 15"/>
                <a:gd name="T62" fmla="*/ 67 w 85"/>
                <a:gd name="T63" fmla="*/ 1 h 15"/>
                <a:gd name="T64" fmla="*/ 63 w 85"/>
                <a:gd name="T65" fmla="*/ 2 h 15"/>
                <a:gd name="T66" fmla="*/ 58 w 85"/>
                <a:gd name="T67" fmla="*/ 2 h 15"/>
                <a:gd name="T68" fmla="*/ 57 w 85"/>
                <a:gd name="T69" fmla="*/ 3 h 15"/>
                <a:gd name="T70" fmla="*/ 52 w 85"/>
                <a:gd name="T71" fmla="*/ 3 h 15"/>
                <a:gd name="T72" fmla="*/ 48 w 85"/>
                <a:gd name="T73" fmla="*/ 4 h 15"/>
                <a:gd name="T74" fmla="*/ 52 w 85"/>
                <a:gd name="T75" fmla="*/ 3 h 15"/>
                <a:gd name="T76" fmla="*/ 61 w 85"/>
                <a:gd name="T77" fmla="*/ 2 h 15"/>
                <a:gd name="T78" fmla="*/ 55 w 85"/>
                <a:gd name="T79" fmla="*/ 3 h 15"/>
                <a:gd name="T80" fmla="*/ 54 w 85"/>
                <a:gd name="T81" fmla="*/ 3 h 15"/>
                <a:gd name="T82" fmla="*/ 52 w 85"/>
                <a:gd name="T83" fmla="*/ 4 h 15"/>
                <a:gd name="T84" fmla="*/ 48 w 85"/>
                <a:gd name="T85" fmla="*/ 4 h 15"/>
                <a:gd name="T86" fmla="*/ 44 w 85"/>
                <a:gd name="T87" fmla="*/ 5 h 15"/>
                <a:gd name="T88" fmla="*/ 39 w 85"/>
                <a:gd name="T89" fmla="*/ 6 h 15"/>
                <a:gd name="T90" fmla="*/ 38 w 85"/>
                <a:gd name="T91" fmla="*/ 6 h 15"/>
                <a:gd name="T92" fmla="*/ 38 w 85"/>
                <a:gd name="T93" fmla="*/ 6 h 15"/>
                <a:gd name="T94" fmla="*/ 31 w 85"/>
                <a:gd name="T95" fmla="*/ 7 h 15"/>
                <a:gd name="T96" fmla="*/ 29 w 85"/>
                <a:gd name="T97" fmla="*/ 7 h 15"/>
                <a:gd name="T98" fmla="*/ 29 w 85"/>
                <a:gd name="T99" fmla="*/ 7 h 15"/>
                <a:gd name="T100" fmla="*/ 27 w 85"/>
                <a:gd name="T101" fmla="*/ 8 h 15"/>
                <a:gd name="T102" fmla="*/ 21 w 85"/>
                <a:gd name="T103" fmla="*/ 9 h 15"/>
                <a:gd name="T104" fmla="*/ 21 w 85"/>
                <a:gd name="T105" fmla="*/ 9 h 15"/>
                <a:gd name="T106" fmla="*/ 15 w 85"/>
                <a:gd name="T107" fmla="*/ 11 h 15"/>
                <a:gd name="T108" fmla="*/ 13 w 85"/>
                <a:gd name="T109" fmla="*/ 11 h 15"/>
                <a:gd name="T110" fmla="*/ 10 w 85"/>
                <a:gd name="T111" fmla="*/ 12 h 15"/>
                <a:gd name="T112" fmla="*/ 10 w 85"/>
                <a:gd name="T113" fmla="*/ 12 h 15"/>
                <a:gd name="T114" fmla="*/ 73 w 85"/>
                <a:gd name="T115" fmla="*/ 1 h 15"/>
                <a:gd name="T116" fmla="*/ 69 w 85"/>
                <a:gd name="T1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15">
                  <a:moveTo>
                    <a:pt x="10" y="12"/>
                  </a:moveTo>
                  <a:cubicBezTo>
                    <a:pt x="9" y="12"/>
                    <a:pt x="7" y="13"/>
                    <a:pt x="6" y="13"/>
                  </a:cubicBezTo>
                  <a:cubicBezTo>
                    <a:pt x="5" y="13"/>
                    <a:pt x="4" y="13"/>
                    <a:pt x="3" y="14"/>
                  </a:cubicBezTo>
                  <a:cubicBezTo>
                    <a:pt x="3" y="14"/>
                    <a:pt x="3" y="14"/>
                    <a:pt x="3" y="14"/>
                  </a:cubicBezTo>
                  <a:cubicBezTo>
                    <a:pt x="3" y="14"/>
                    <a:pt x="3" y="14"/>
                    <a:pt x="3" y="14"/>
                  </a:cubicBezTo>
                  <a:cubicBezTo>
                    <a:pt x="1" y="14"/>
                    <a:pt x="1" y="14"/>
                    <a:pt x="1" y="14"/>
                  </a:cubicBezTo>
                  <a:cubicBezTo>
                    <a:pt x="1" y="14"/>
                    <a:pt x="2" y="14"/>
                    <a:pt x="3" y="14"/>
                  </a:cubicBezTo>
                  <a:cubicBezTo>
                    <a:pt x="2" y="14"/>
                    <a:pt x="2" y="14"/>
                    <a:pt x="1" y="14"/>
                  </a:cubicBezTo>
                  <a:cubicBezTo>
                    <a:pt x="2" y="14"/>
                    <a:pt x="3" y="14"/>
                    <a:pt x="3" y="14"/>
                  </a:cubicBezTo>
                  <a:cubicBezTo>
                    <a:pt x="2" y="14"/>
                    <a:pt x="2" y="14"/>
                    <a:pt x="2" y="14"/>
                  </a:cubicBezTo>
                  <a:cubicBezTo>
                    <a:pt x="2" y="14"/>
                    <a:pt x="2" y="14"/>
                    <a:pt x="3" y="14"/>
                  </a:cubicBezTo>
                  <a:cubicBezTo>
                    <a:pt x="3" y="14"/>
                    <a:pt x="3" y="14"/>
                    <a:pt x="3" y="14"/>
                  </a:cubicBezTo>
                  <a:cubicBezTo>
                    <a:pt x="0" y="15"/>
                    <a:pt x="0" y="15"/>
                    <a:pt x="0" y="15"/>
                  </a:cubicBezTo>
                  <a:cubicBezTo>
                    <a:pt x="0" y="15"/>
                    <a:pt x="0" y="15"/>
                    <a:pt x="0" y="15"/>
                  </a:cubicBezTo>
                  <a:cubicBezTo>
                    <a:pt x="0" y="15"/>
                    <a:pt x="0" y="15"/>
                    <a:pt x="0" y="15"/>
                  </a:cubicBezTo>
                  <a:cubicBezTo>
                    <a:pt x="3" y="14"/>
                    <a:pt x="4" y="14"/>
                    <a:pt x="6" y="13"/>
                  </a:cubicBezTo>
                  <a:cubicBezTo>
                    <a:pt x="9" y="13"/>
                    <a:pt x="9" y="13"/>
                    <a:pt x="9" y="13"/>
                  </a:cubicBezTo>
                  <a:cubicBezTo>
                    <a:pt x="7" y="13"/>
                    <a:pt x="7" y="13"/>
                    <a:pt x="7" y="13"/>
                  </a:cubicBezTo>
                  <a:cubicBezTo>
                    <a:pt x="11" y="12"/>
                    <a:pt x="11" y="12"/>
                    <a:pt x="11" y="12"/>
                  </a:cubicBezTo>
                  <a:cubicBezTo>
                    <a:pt x="12" y="12"/>
                    <a:pt x="12" y="12"/>
                    <a:pt x="12" y="12"/>
                  </a:cubicBezTo>
                  <a:cubicBezTo>
                    <a:pt x="16" y="11"/>
                    <a:pt x="16" y="11"/>
                    <a:pt x="16" y="11"/>
                  </a:cubicBezTo>
                  <a:cubicBezTo>
                    <a:pt x="19" y="10"/>
                    <a:pt x="19" y="10"/>
                    <a:pt x="19" y="10"/>
                  </a:cubicBezTo>
                  <a:cubicBezTo>
                    <a:pt x="20" y="10"/>
                    <a:pt x="20" y="10"/>
                    <a:pt x="20" y="10"/>
                  </a:cubicBezTo>
                  <a:cubicBezTo>
                    <a:pt x="20" y="10"/>
                    <a:pt x="20" y="10"/>
                    <a:pt x="20" y="10"/>
                  </a:cubicBezTo>
                  <a:cubicBezTo>
                    <a:pt x="22" y="9"/>
                    <a:pt x="24" y="9"/>
                    <a:pt x="27" y="8"/>
                  </a:cubicBezTo>
                  <a:cubicBezTo>
                    <a:pt x="27" y="8"/>
                    <a:pt x="27" y="8"/>
                    <a:pt x="27" y="8"/>
                  </a:cubicBezTo>
                  <a:cubicBezTo>
                    <a:pt x="27" y="8"/>
                    <a:pt x="32" y="7"/>
                    <a:pt x="33" y="7"/>
                  </a:cubicBezTo>
                  <a:cubicBezTo>
                    <a:pt x="31" y="7"/>
                    <a:pt x="31" y="7"/>
                    <a:pt x="31" y="7"/>
                  </a:cubicBezTo>
                  <a:cubicBezTo>
                    <a:pt x="29" y="8"/>
                    <a:pt x="29" y="8"/>
                    <a:pt x="29" y="8"/>
                  </a:cubicBezTo>
                  <a:cubicBezTo>
                    <a:pt x="32" y="7"/>
                    <a:pt x="32" y="7"/>
                    <a:pt x="32" y="7"/>
                  </a:cubicBezTo>
                  <a:cubicBezTo>
                    <a:pt x="33" y="7"/>
                    <a:pt x="35" y="6"/>
                    <a:pt x="37" y="6"/>
                  </a:cubicBezTo>
                  <a:cubicBezTo>
                    <a:pt x="37" y="6"/>
                    <a:pt x="37" y="6"/>
                    <a:pt x="37" y="6"/>
                  </a:cubicBezTo>
                  <a:cubicBezTo>
                    <a:pt x="35" y="7"/>
                    <a:pt x="35" y="7"/>
                    <a:pt x="35" y="7"/>
                  </a:cubicBezTo>
                  <a:cubicBezTo>
                    <a:pt x="34" y="7"/>
                    <a:pt x="34" y="7"/>
                    <a:pt x="34" y="7"/>
                  </a:cubicBezTo>
                  <a:cubicBezTo>
                    <a:pt x="35" y="7"/>
                    <a:pt x="37" y="6"/>
                    <a:pt x="38" y="6"/>
                  </a:cubicBezTo>
                  <a:cubicBezTo>
                    <a:pt x="41" y="5"/>
                    <a:pt x="41" y="5"/>
                    <a:pt x="41" y="5"/>
                  </a:cubicBezTo>
                  <a:cubicBezTo>
                    <a:pt x="42" y="5"/>
                    <a:pt x="42" y="5"/>
                    <a:pt x="42" y="5"/>
                  </a:cubicBezTo>
                  <a:cubicBezTo>
                    <a:pt x="39" y="6"/>
                    <a:pt x="39" y="6"/>
                    <a:pt x="39" y="6"/>
                  </a:cubicBezTo>
                  <a:cubicBezTo>
                    <a:pt x="40" y="6"/>
                    <a:pt x="40" y="6"/>
                    <a:pt x="40" y="6"/>
                  </a:cubicBezTo>
                  <a:cubicBezTo>
                    <a:pt x="42" y="6"/>
                    <a:pt x="42" y="6"/>
                    <a:pt x="42" y="6"/>
                  </a:cubicBezTo>
                  <a:cubicBezTo>
                    <a:pt x="46" y="5"/>
                    <a:pt x="46" y="5"/>
                    <a:pt x="46" y="5"/>
                  </a:cubicBezTo>
                  <a:cubicBezTo>
                    <a:pt x="47" y="5"/>
                    <a:pt x="47" y="5"/>
                    <a:pt x="47" y="5"/>
                  </a:cubicBezTo>
                  <a:cubicBezTo>
                    <a:pt x="47" y="5"/>
                    <a:pt x="47" y="5"/>
                    <a:pt x="47" y="5"/>
                  </a:cubicBezTo>
                  <a:cubicBezTo>
                    <a:pt x="47" y="5"/>
                    <a:pt x="47" y="5"/>
                    <a:pt x="47" y="5"/>
                  </a:cubicBezTo>
                  <a:cubicBezTo>
                    <a:pt x="50" y="4"/>
                    <a:pt x="50" y="4"/>
                    <a:pt x="50" y="4"/>
                  </a:cubicBezTo>
                  <a:cubicBezTo>
                    <a:pt x="51" y="4"/>
                    <a:pt x="51" y="4"/>
                    <a:pt x="51" y="4"/>
                  </a:cubicBezTo>
                  <a:cubicBezTo>
                    <a:pt x="54" y="4"/>
                    <a:pt x="58" y="3"/>
                    <a:pt x="61" y="3"/>
                  </a:cubicBezTo>
                  <a:cubicBezTo>
                    <a:pt x="61" y="3"/>
                    <a:pt x="61" y="3"/>
                    <a:pt x="61" y="3"/>
                  </a:cubicBezTo>
                  <a:cubicBezTo>
                    <a:pt x="63" y="3"/>
                    <a:pt x="63" y="3"/>
                    <a:pt x="63" y="3"/>
                  </a:cubicBezTo>
                  <a:cubicBezTo>
                    <a:pt x="64" y="3"/>
                    <a:pt x="65" y="3"/>
                    <a:pt x="65" y="2"/>
                  </a:cubicBezTo>
                  <a:cubicBezTo>
                    <a:pt x="63" y="3"/>
                    <a:pt x="63" y="3"/>
                    <a:pt x="63" y="3"/>
                  </a:cubicBezTo>
                  <a:cubicBezTo>
                    <a:pt x="63" y="3"/>
                    <a:pt x="63" y="3"/>
                    <a:pt x="63" y="3"/>
                  </a:cubicBezTo>
                  <a:cubicBezTo>
                    <a:pt x="63" y="3"/>
                    <a:pt x="63" y="3"/>
                    <a:pt x="63" y="3"/>
                  </a:cubicBezTo>
                  <a:cubicBezTo>
                    <a:pt x="65" y="2"/>
                    <a:pt x="65" y="2"/>
                    <a:pt x="65" y="2"/>
                  </a:cubicBezTo>
                  <a:cubicBezTo>
                    <a:pt x="67" y="2"/>
                    <a:pt x="67" y="2"/>
                    <a:pt x="67" y="2"/>
                  </a:cubicBezTo>
                  <a:cubicBezTo>
                    <a:pt x="67" y="2"/>
                    <a:pt x="67" y="2"/>
                    <a:pt x="67" y="2"/>
                  </a:cubicBezTo>
                  <a:cubicBezTo>
                    <a:pt x="67" y="2"/>
                    <a:pt x="67" y="2"/>
                    <a:pt x="67" y="2"/>
                  </a:cubicBezTo>
                  <a:cubicBezTo>
                    <a:pt x="68" y="2"/>
                    <a:pt x="70" y="2"/>
                    <a:pt x="71" y="2"/>
                  </a:cubicBezTo>
                  <a:cubicBezTo>
                    <a:pt x="71" y="2"/>
                    <a:pt x="71" y="2"/>
                    <a:pt x="75" y="2"/>
                  </a:cubicBezTo>
                  <a:cubicBezTo>
                    <a:pt x="76" y="1"/>
                    <a:pt x="77" y="1"/>
                    <a:pt x="78" y="1"/>
                  </a:cubicBezTo>
                  <a:cubicBezTo>
                    <a:pt x="77" y="1"/>
                    <a:pt x="77" y="1"/>
                    <a:pt x="77" y="1"/>
                  </a:cubicBezTo>
                  <a:cubicBezTo>
                    <a:pt x="77" y="1"/>
                    <a:pt x="77" y="1"/>
                    <a:pt x="77" y="1"/>
                  </a:cubicBezTo>
                  <a:cubicBezTo>
                    <a:pt x="80" y="1"/>
                    <a:pt x="80" y="1"/>
                    <a:pt x="80" y="1"/>
                  </a:cubicBezTo>
                  <a:cubicBezTo>
                    <a:pt x="82" y="1"/>
                    <a:pt x="82" y="1"/>
                    <a:pt x="82" y="1"/>
                  </a:cubicBezTo>
                  <a:cubicBezTo>
                    <a:pt x="81" y="1"/>
                    <a:pt x="81" y="1"/>
                    <a:pt x="81" y="1"/>
                  </a:cubicBezTo>
                  <a:cubicBezTo>
                    <a:pt x="81" y="1"/>
                    <a:pt x="81" y="1"/>
                    <a:pt x="81" y="1"/>
                  </a:cubicBezTo>
                  <a:cubicBezTo>
                    <a:pt x="79" y="1"/>
                    <a:pt x="79" y="1"/>
                    <a:pt x="79" y="1"/>
                  </a:cubicBezTo>
                  <a:cubicBezTo>
                    <a:pt x="82" y="1"/>
                    <a:pt x="82" y="1"/>
                    <a:pt x="82" y="1"/>
                  </a:cubicBezTo>
                  <a:cubicBezTo>
                    <a:pt x="81" y="1"/>
                    <a:pt x="81" y="1"/>
                    <a:pt x="81" y="1"/>
                  </a:cubicBezTo>
                  <a:cubicBezTo>
                    <a:pt x="82" y="1"/>
                    <a:pt x="83" y="1"/>
                    <a:pt x="83" y="1"/>
                  </a:cubicBezTo>
                  <a:cubicBezTo>
                    <a:pt x="84" y="1"/>
                    <a:pt x="84" y="1"/>
                    <a:pt x="85" y="0"/>
                  </a:cubicBezTo>
                  <a:cubicBezTo>
                    <a:pt x="83" y="1"/>
                    <a:pt x="82" y="1"/>
                    <a:pt x="81" y="1"/>
                  </a:cubicBezTo>
                  <a:cubicBezTo>
                    <a:pt x="81" y="1"/>
                    <a:pt x="82" y="1"/>
                    <a:pt x="83" y="1"/>
                  </a:cubicBezTo>
                  <a:cubicBezTo>
                    <a:pt x="82" y="1"/>
                    <a:pt x="81" y="1"/>
                    <a:pt x="79" y="1"/>
                  </a:cubicBezTo>
                  <a:cubicBezTo>
                    <a:pt x="81" y="1"/>
                    <a:pt x="82" y="1"/>
                    <a:pt x="83" y="0"/>
                  </a:cubicBezTo>
                  <a:cubicBezTo>
                    <a:pt x="84" y="0"/>
                    <a:pt x="84" y="0"/>
                    <a:pt x="84" y="0"/>
                  </a:cubicBezTo>
                  <a:cubicBezTo>
                    <a:pt x="83" y="0"/>
                    <a:pt x="81" y="1"/>
                    <a:pt x="78" y="1"/>
                  </a:cubicBezTo>
                  <a:cubicBezTo>
                    <a:pt x="78" y="1"/>
                    <a:pt x="78" y="1"/>
                    <a:pt x="78" y="1"/>
                  </a:cubicBezTo>
                  <a:cubicBezTo>
                    <a:pt x="79" y="1"/>
                    <a:pt x="80" y="1"/>
                    <a:pt x="81" y="1"/>
                  </a:cubicBezTo>
                  <a:cubicBezTo>
                    <a:pt x="81" y="1"/>
                    <a:pt x="81" y="1"/>
                    <a:pt x="81" y="1"/>
                  </a:cubicBezTo>
                  <a:cubicBezTo>
                    <a:pt x="79" y="1"/>
                    <a:pt x="79" y="1"/>
                    <a:pt x="79" y="1"/>
                  </a:cubicBezTo>
                  <a:cubicBezTo>
                    <a:pt x="78" y="1"/>
                    <a:pt x="78" y="1"/>
                    <a:pt x="78" y="1"/>
                  </a:cubicBezTo>
                  <a:cubicBezTo>
                    <a:pt x="79" y="1"/>
                    <a:pt x="79" y="1"/>
                    <a:pt x="79" y="1"/>
                  </a:cubicBezTo>
                  <a:cubicBezTo>
                    <a:pt x="78" y="1"/>
                    <a:pt x="77" y="1"/>
                    <a:pt x="77" y="1"/>
                  </a:cubicBezTo>
                  <a:cubicBezTo>
                    <a:pt x="74" y="1"/>
                    <a:pt x="74" y="1"/>
                    <a:pt x="74" y="1"/>
                  </a:cubicBezTo>
                  <a:cubicBezTo>
                    <a:pt x="74" y="1"/>
                    <a:pt x="74" y="1"/>
                    <a:pt x="74" y="1"/>
                  </a:cubicBezTo>
                  <a:cubicBezTo>
                    <a:pt x="73" y="1"/>
                    <a:pt x="73" y="1"/>
                    <a:pt x="73" y="1"/>
                  </a:cubicBezTo>
                  <a:cubicBezTo>
                    <a:pt x="75" y="1"/>
                    <a:pt x="75" y="1"/>
                    <a:pt x="75" y="1"/>
                  </a:cubicBezTo>
                  <a:cubicBezTo>
                    <a:pt x="75" y="1"/>
                    <a:pt x="75" y="1"/>
                    <a:pt x="75" y="1"/>
                  </a:cubicBezTo>
                  <a:cubicBezTo>
                    <a:pt x="73" y="1"/>
                    <a:pt x="72" y="1"/>
                    <a:pt x="70" y="1"/>
                  </a:cubicBezTo>
                  <a:cubicBezTo>
                    <a:pt x="70" y="1"/>
                    <a:pt x="70" y="1"/>
                    <a:pt x="69" y="1"/>
                  </a:cubicBezTo>
                  <a:cubicBezTo>
                    <a:pt x="69" y="1"/>
                    <a:pt x="69" y="1"/>
                    <a:pt x="69" y="1"/>
                  </a:cubicBezTo>
                  <a:cubicBezTo>
                    <a:pt x="69" y="1"/>
                    <a:pt x="69" y="1"/>
                    <a:pt x="69" y="1"/>
                  </a:cubicBezTo>
                  <a:cubicBezTo>
                    <a:pt x="69" y="1"/>
                    <a:pt x="68" y="1"/>
                    <a:pt x="67" y="1"/>
                  </a:cubicBezTo>
                  <a:cubicBezTo>
                    <a:pt x="67" y="1"/>
                    <a:pt x="67" y="1"/>
                    <a:pt x="67" y="1"/>
                  </a:cubicBezTo>
                  <a:cubicBezTo>
                    <a:pt x="67" y="1"/>
                    <a:pt x="67" y="1"/>
                    <a:pt x="67" y="1"/>
                  </a:cubicBezTo>
                  <a:cubicBezTo>
                    <a:pt x="65" y="2"/>
                    <a:pt x="65" y="2"/>
                    <a:pt x="65" y="2"/>
                  </a:cubicBezTo>
                  <a:cubicBezTo>
                    <a:pt x="65" y="2"/>
                    <a:pt x="65" y="2"/>
                    <a:pt x="65" y="2"/>
                  </a:cubicBezTo>
                  <a:cubicBezTo>
                    <a:pt x="63" y="2"/>
                    <a:pt x="63" y="2"/>
                    <a:pt x="63" y="2"/>
                  </a:cubicBezTo>
                  <a:cubicBezTo>
                    <a:pt x="62" y="2"/>
                    <a:pt x="62" y="2"/>
                    <a:pt x="62" y="2"/>
                  </a:cubicBezTo>
                  <a:cubicBezTo>
                    <a:pt x="62" y="2"/>
                    <a:pt x="62" y="2"/>
                    <a:pt x="62" y="2"/>
                  </a:cubicBezTo>
                  <a:cubicBezTo>
                    <a:pt x="58" y="2"/>
                    <a:pt x="58" y="2"/>
                    <a:pt x="58" y="2"/>
                  </a:cubicBezTo>
                  <a:cubicBezTo>
                    <a:pt x="53" y="3"/>
                    <a:pt x="53" y="3"/>
                    <a:pt x="52" y="3"/>
                  </a:cubicBezTo>
                  <a:cubicBezTo>
                    <a:pt x="55" y="3"/>
                    <a:pt x="55" y="3"/>
                    <a:pt x="55" y="3"/>
                  </a:cubicBezTo>
                  <a:cubicBezTo>
                    <a:pt x="57" y="3"/>
                    <a:pt x="57" y="3"/>
                    <a:pt x="57" y="3"/>
                  </a:cubicBezTo>
                  <a:cubicBezTo>
                    <a:pt x="58" y="3"/>
                    <a:pt x="58" y="3"/>
                    <a:pt x="58" y="3"/>
                  </a:cubicBezTo>
                  <a:cubicBezTo>
                    <a:pt x="55" y="3"/>
                    <a:pt x="55" y="3"/>
                    <a:pt x="55" y="3"/>
                  </a:cubicBezTo>
                  <a:cubicBezTo>
                    <a:pt x="52" y="3"/>
                    <a:pt x="52" y="3"/>
                    <a:pt x="52" y="3"/>
                  </a:cubicBezTo>
                  <a:cubicBezTo>
                    <a:pt x="48" y="4"/>
                    <a:pt x="48" y="4"/>
                    <a:pt x="48" y="4"/>
                  </a:cubicBezTo>
                  <a:cubicBezTo>
                    <a:pt x="48" y="4"/>
                    <a:pt x="48" y="4"/>
                    <a:pt x="48" y="4"/>
                  </a:cubicBezTo>
                  <a:cubicBezTo>
                    <a:pt x="48" y="4"/>
                    <a:pt x="48" y="4"/>
                    <a:pt x="48" y="4"/>
                  </a:cubicBezTo>
                  <a:cubicBezTo>
                    <a:pt x="49" y="4"/>
                    <a:pt x="51" y="4"/>
                    <a:pt x="52" y="3"/>
                  </a:cubicBezTo>
                  <a:cubicBezTo>
                    <a:pt x="51" y="3"/>
                    <a:pt x="51" y="3"/>
                    <a:pt x="51" y="3"/>
                  </a:cubicBezTo>
                  <a:cubicBezTo>
                    <a:pt x="52" y="3"/>
                    <a:pt x="52" y="3"/>
                    <a:pt x="52" y="3"/>
                  </a:cubicBezTo>
                  <a:cubicBezTo>
                    <a:pt x="54" y="3"/>
                    <a:pt x="54" y="3"/>
                    <a:pt x="54" y="3"/>
                  </a:cubicBezTo>
                  <a:cubicBezTo>
                    <a:pt x="57" y="3"/>
                    <a:pt x="57" y="3"/>
                    <a:pt x="57" y="3"/>
                  </a:cubicBezTo>
                  <a:cubicBezTo>
                    <a:pt x="58" y="3"/>
                    <a:pt x="60" y="2"/>
                    <a:pt x="61" y="2"/>
                  </a:cubicBezTo>
                  <a:cubicBezTo>
                    <a:pt x="61" y="2"/>
                    <a:pt x="61" y="2"/>
                    <a:pt x="61" y="2"/>
                  </a:cubicBezTo>
                  <a:cubicBezTo>
                    <a:pt x="60" y="2"/>
                    <a:pt x="60" y="2"/>
                    <a:pt x="60" y="2"/>
                  </a:cubicBezTo>
                  <a:cubicBezTo>
                    <a:pt x="58" y="3"/>
                    <a:pt x="57" y="3"/>
                    <a:pt x="55" y="3"/>
                  </a:cubicBezTo>
                  <a:cubicBezTo>
                    <a:pt x="55" y="3"/>
                    <a:pt x="55" y="3"/>
                    <a:pt x="55" y="3"/>
                  </a:cubicBezTo>
                  <a:cubicBezTo>
                    <a:pt x="55" y="3"/>
                    <a:pt x="55" y="3"/>
                    <a:pt x="55" y="3"/>
                  </a:cubicBezTo>
                  <a:cubicBezTo>
                    <a:pt x="54" y="3"/>
                    <a:pt x="54" y="3"/>
                    <a:pt x="54" y="3"/>
                  </a:cubicBezTo>
                  <a:cubicBezTo>
                    <a:pt x="52" y="4"/>
                    <a:pt x="52" y="4"/>
                    <a:pt x="52" y="4"/>
                  </a:cubicBezTo>
                  <a:cubicBezTo>
                    <a:pt x="52" y="4"/>
                    <a:pt x="52" y="4"/>
                    <a:pt x="52" y="4"/>
                  </a:cubicBezTo>
                  <a:cubicBezTo>
                    <a:pt x="52" y="4"/>
                    <a:pt x="52" y="4"/>
                    <a:pt x="52" y="4"/>
                  </a:cubicBezTo>
                  <a:cubicBezTo>
                    <a:pt x="50" y="4"/>
                    <a:pt x="50" y="4"/>
                    <a:pt x="50" y="4"/>
                  </a:cubicBezTo>
                  <a:cubicBezTo>
                    <a:pt x="50" y="4"/>
                    <a:pt x="49" y="4"/>
                    <a:pt x="48" y="4"/>
                  </a:cubicBezTo>
                  <a:cubicBezTo>
                    <a:pt x="48" y="4"/>
                    <a:pt x="48" y="4"/>
                    <a:pt x="48" y="4"/>
                  </a:cubicBezTo>
                  <a:cubicBezTo>
                    <a:pt x="48" y="4"/>
                    <a:pt x="48" y="4"/>
                    <a:pt x="48" y="4"/>
                  </a:cubicBezTo>
                  <a:cubicBezTo>
                    <a:pt x="47" y="4"/>
                    <a:pt x="46" y="4"/>
                    <a:pt x="45" y="4"/>
                  </a:cubicBezTo>
                  <a:cubicBezTo>
                    <a:pt x="44" y="5"/>
                    <a:pt x="44" y="5"/>
                    <a:pt x="44" y="5"/>
                  </a:cubicBezTo>
                  <a:cubicBezTo>
                    <a:pt x="43" y="5"/>
                    <a:pt x="43" y="5"/>
                    <a:pt x="43" y="5"/>
                  </a:cubicBezTo>
                  <a:cubicBezTo>
                    <a:pt x="40" y="5"/>
                    <a:pt x="40" y="5"/>
                    <a:pt x="40" y="5"/>
                  </a:cubicBezTo>
                  <a:cubicBezTo>
                    <a:pt x="39" y="6"/>
                    <a:pt x="39" y="6"/>
                    <a:pt x="39" y="6"/>
                  </a:cubicBezTo>
                  <a:cubicBezTo>
                    <a:pt x="38" y="6"/>
                    <a:pt x="38" y="6"/>
                    <a:pt x="38" y="6"/>
                  </a:cubicBezTo>
                  <a:cubicBezTo>
                    <a:pt x="39" y="5"/>
                    <a:pt x="39" y="5"/>
                    <a:pt x="40" y="5"/>
                  </a:cubicBezTo>
                  <a:cubicBezTo>
                    <a:pt x="38" y="6"/>
                    <a:pt x="38" y="6"/>
                    <a:pt x="38" y="6"/>
                  </a:cubicBezTo>
                  <a:cubicBezTo>
                    <a:pt x="38" y="5"/>
                    <a:pt x="38" y="5"/>
                    <a:pt x="38" y="5"/>
                  </a:cubicBezTo>
                  <a:cubicBezTo>
                    <a:pt x="38" y="6"/>
                    <a:pt x="38" y="6"/>
                    <a:pt x="38" y="6"/>
                  </a:cubicBezTo>
                  <a:cubicBezTo>
                    <a:pt x="38" y="6"/>
                    <a:pt x="38" y="6"/>
                    <a:pt x="38" y="6"/>
                  </a:cubicBezTo>
                  <a:cubicBezTo>
                    <a:pt x="37" y="6"/>
                    <a:pt x="37" y="6"/>
                    <a:pt x="36" y="6"/>
                  </a:cubicBezTo>
                  <a:cubicBezTo>
                    <a:pt x="33" y="6"/>
                    <a:pt x="33" y="6"/>
                    <a:pt x="33" y="6"/>
                  </a:cubicBezTo>
                  <a:cubicBezTo>
                    <a:pt x="31" y="7"/>
                    <a:pt x="31" y="7"/>
                    <a:pt x="31" y="7"/>
                  </a:cubicBezTo>
                  <a:cubicBezTo>
                    <a:pt x="30" y="7"/>
                    <a:pt x="29" y="7"/>
                    <a:pt x="28" y="8"/>
                  </a:cubicBezTo>
                  <a:cubicBezTo>
                    <a:pt x="27" y="8"/>
                    <a:pt x="26" y="8"/>
                    <a:pt x="25" y="8"/>
                  </a:cubicBezTo>
                  <a:cubicBezTo>
                    <a:pt x="29" y="7"/>
                    <a:pt x="29" y="7"/>
                    <a:pt x="29" y="7"/>
                  </a:cubicBezTo>
                  <a:cubicBezTo>
                    <a:pt x="30" y="7"/>
                    <a:pt x="30" y="7"/>
                    <a:pt x="30" y="7"/>
                  </a:cubicBezTo>
                  <a:cubicBezTo>
                    <a:pt x="29" y="7"/>
                    <a:pt x="29" y="7"/>
                    <a:pt x="29" y="7"/>
                  </a:cubicBezTo>
                  <a:cubicBezTo>
                    <a:pt x="29" y="7"/>
                    <a:pt x="29" y="7"/>
                    <a:pt x="29" y="7"/>
                  </a:cubicBezTo>
                  <a:cubicBezTo>
                    <a:pt x="29" y="7"/>
                    <a:pt x="29" y="7"/>
                    <a:pt x="28" y="7"/>
                  </a:cubicBezTo>
                  <a:cubicBezTo>
                    <a:pt x="29" y="7"/>
                    <a:pt x="29" y="7"/>
                    <a:pt x="29" y="7"/>
                  </a:cubicBezTo>
                  <a:cubicBezTo>
                    <a:pt x="27" y="8"/>
                    <a:pt x="27" y="8"/>
                    <a:pt x="27" y="8"/>
                  </a:cubicBezTo>
                  <a:cubicBezTo>
                    <a:pt x="26" y="8"/>
                    <a:pt x="25" y="8"/>
                    <a:pt x="24" y="8"/>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19" y="10"/>
                    <a:pt x="19" y="10"/>
                    <a:pt x="19" y="10"/>
                  </a:cubicBezTo>
                  <a:cubicBezTo>
                    <a:pt x="16" y="10"/>
                    <a:pt x="16" y="10"/>
                    <a:pt x="16" y="10"/>
                  </a:cubicBezTo>
                  <a:cubicBezTo>
                    <a:pt x="15" y="11"/>
                    <a:pt x="15" y="11"/>
                    <a:pt x="15" y="11"/>
                  </a:cubicBezTo>
                  <a:cubicBezTo>
                    <a:pt x="17" y="10"/>
                    <a:pt x="18" y="10"/>
                    <a:pt x="20" y="9"/>
                  </a:cubicBezTo>
                  <a:cubicBezTo>
                    <a:pt x="16" y="10"/>
                    <a:pt x="16" y="10"/>
                    <a:pt x="16" y="10"/>
                  </a:cubicBezTo>
                  <a:cubicBezTo>
                    <a:pt x="13" y="11"/>
                    <a:pt x="13" y="11"/>
                    <a:pt x="13" y="11"/>
                  </a:cubicBezTo>
                  <a:cubicBezTo>
                    <a:pt x="13" y="11"/>
                    <a:pt x="13" y="11"/>
                    <a:pt x="13" y="11"/>
                  </a:cubicBezTo>
                  <a:cubicBezTo>
                    <a:pt x="15" y="11"/>
                    <a:pt x="16" y="10"/>
                    <a:pt x="18" y="10"/>
                  </a:cubicBezTo>
                  <a:cubicBezTo>
                    <a:pt x="15" y="10"/>
                    <a:pt x="12" y="11"/>
                    <a:pt x="10" y="12"/>
                  </a:cubicBezTo>
                  <a:cubicBezTo>
                    <a:pt x="9" y="12"/>
                    <a:pt x="9" y="12"/>
                    <a:pt x="9" y="12"/>
                  </a:cubicBezTo>
                  <a:cubicBezTo>
                    <a:pt x="11" y="12"/>
                    <a:pt x="11" y="12"/>
                    <a:pt x="11" y="12"/>
                  </a:cubicBezTo>
                  <a:lnTo>
                    <a:pt x="10" y="12"/>
                  </a:lnTo>
                  <a:close/>
                  <a:moveTo>
                    <a:pt x="69" y="1"/>
                  </a:moveTo>
                  <a:cubicBezTo>
                    <a:pt x="70" y="1"/>
                    <a:pt x="70" y="1"/>
                    <a:pt x="70" y="1"/>
                  </a:cubicBezTo>
                  <a:cubicBezTo>
                    <a:pt x="71" y="1"/>
                    <a:pt x="72" y="1"/>
                    <a:pt x="73" y="1"/>
                  </a:cubicBezTo>
                  <a:cubicBezTo>
                    <a:pt x="73" y="1"/>
                    <a:pt x="73" y="1"/>
                    <a:pt x="73" y="1"/>
                  </a:cubicBezTo>
                  <a:cubicBezTo>
                    <a:pt x="71" y="1"/>
                    <a:pt x="69" y="1"/>
                    <a:pt x="66" y="2"/>
                  </a:cubicBezTo>
                  <a:cubicBezTo>
                    <a:pt x="67" y="2"/>
                    <a:pt x="68" y="1"/>
                    <a:pt x="6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E1D0502F-F435-4658-AB46-0781D794EA86}"/>
                </a:ext>
              </a:extLst>
            </p:cNvPr>
            <p:cNvSpPr>
              <a:spLocks/>
            </p:cNvSpPr>
            <p:nvPr/>
          </p:nvSpPr>
          <p:spPr bwMode="auto">
            <a:xfrm>
              <a:off x="5789612" y="2074863"/>
              <a:ext cx="22225" cy="4762"/>
            </a:xfrm>
            <a:custGeom>
              <a:avLst/>
              <a:gdLst>
                <a:gd name="T0" fmla="*/ 4 w 4"/>
                <a:gd name="T1" fmla="*/ 0 h 1"/>
                <a:gd name="T2" fmla="*/ 1 w 4"/>
                <a:gd name="T3" fmla="*/ 0 h 1"/>
                <a:gd name="T4" fmla="*/ 0 w 4"/>
                <a:gd name="T5" fmla="*/ 1 h 1"/>
                <a:gd name="T6" fmla="*/ 3 w 4"/>
                <a:gd name="T7" fmla="*/ 0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cubicBezTo>
                    <a:pt x="1" y="0"/>
                    <a:pt x="1" y="0"/>
                    <a:pt x="1" y="0"/>
                  </a:cubicBezTo>
                  <a:cubicBezTo>
                    <a:pt x="0" y="1"/>
                    <a:pt x="0" y="1"/>
                    <a:pt x="0" y="1"/>
                  </a:cubicBezTo>
                  <a:cubicBezTo>
                    <a:pt x="1" y="1"/>
                    <a:pt x="2" y="0"/>
                    <a:pt x="3" y="0"/>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1">
              <a:extLst>
                <a:ext uri="{FF2B5EF4-FFF2-40B4-BE49-F238E27FC236}">
                  <a16:creationId xmlns:a16="http://schemas.microsoft.com/office/drawing/2014/main" id="{38621138-6812-4D2D-8EF2-38E5BCA4CBC5}"/>
                </a:ext>
              </a:extLst>
            </p:cNvPr>
            <p:cNvSpPr>
              <a:spLocks/>
            </p:cNvSpPr>
            <p:nvPr/>
          </p:nvSpPr>
          <p:spPr bwMode="auto">
            <a:xfrm>
              <a:off x="5929312" y="2058988"/>
              <a:ext cx="11112" cy="0"/>
            </a:xfrm>
            <a:custGeom>
              <a:avLst/>
              <a:gdLst>
                <a:gd name="T0" fmla="*/ 1 w 2"/>
                <a:gd name="T1" fmla="*/ 2 w 2"/>
                <a:gd name="T2" fmla="*/ 0 w 2"/>
                <a:gd name="T3" fmla="*/ 0 w 2"/>
                <a:gd name="T4" fmla="*/ 0 w 2"/>
                <a:gd name="T5" fmla="*/ 1 w 2"/>
              </a:gdLst>
              <a:ahLst/>
              <a:cxnLst>
                <a:cxn ang="0">
                  <a:pos x="T0" y="0"/>
                </a:cxn>
                <a:cxn ang="0">
                  <a:pos x="T1" y="0"/>
                </a:cxn>
                <a:cxn ang="0">
                  <a:pos x="T2" y="0"/>
                </a:cxn>
                <a:cxn ang="0">
                  <a:pos x="T3" y="0"/>
                </a:cxn>
                <a:cxn ang="0">
                  <a:pos x="T4" y="0"/>
                </a:cxn>
                <a:cxn ang="0">
                  <a:pos x="T5" y="0"/>
                </a:cxn>
              </a:cxnLst>
              <a:rect l="0" t="0" r="r" b="b"/>
              <a:pathLst>
                <a:path w="2">
                  <a:moveTo>
                    <a:pt x="1" y="0"/>
                  </a:moveTo>
                  <a:cubicBezTo>
                    <a:pt x="1" y="0"/>
                    <a:pt x="2" y="0"/>
                    <a:pt x="2" y="0"/>
                  </a:cubicBezTo>
                  <a:cubicBezTo>
                    <a:pt x="0" y="0"/>
                    <a:pt x="0" y="0"/>
                    <a:pt x="0"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33C67150-43A3-4123-98B7-BD3965C2DCC0}"/>
                </a:ext>
              </a:extLst>
            </p:cNvPr>
            <p:cNvSpPr>
              <a:spLocks/>
            </p:cNvSpPr>
            <p:nvPr/>
          </p:nvSpPr>
          <p:spPr bwMode="auto">
            <a:xfrm>
              <a:off x="5699125" y="2090738"/>
              <a:ext cx="11112" cy="6350"/>
            </a:xfrm>
            <a:custGeom>
              <a:avLst/>
              <a:gdLst>
                <a:gd name="T0" fmla="*/ 2 w 2"/>
                <a:gd name="T1" fmla="*/ 0 h 1"/>
                <a:gd name="T2" fmla="*/ 1 w 2"/>
                <a:gd name="T3" fmla="*/ 1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1" y="1"/>
                    <a:pt x="0" y="1"/>
                  </a:cubicBezTo>
                  <a:cubicBezTo>
                    <a:pt x="0" y="1"/>
                    <a:pt x="0" y="1"/>
                    <a:pt x="0"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3129A8F4-0F49-4276-A1B5-3AE48948DCE1}"/>
                </a:ext>
              </a:extLst>
            </p:cNvPr>
            <p:cNvSpPr>
              <a:spLocks/>
            </p:cNvSpPr>
            <p:nvPr/>
          </p:nvSpPr>
          <p:spPr bwMode="auto">
            <a:xfrm>
              <a:off x="5715000" y="2085975"/>
              <a:ext cx="47625" cy="4762"/>
            </a:xfrm>
            <a:custGeom>
              <a:avLst/>
              <a:gdLst>
                <a:gd name="T0" fmla="*/ 2 w 9"/>
                <a:gd name="T1" fmla="*/ 1 h 1"/>
                <a:gd name="T2" fmla="*/ 2 w 9"/>
                <a:gd name="T3" fmla="*/ 1 h 1"/>
                <a:gd name="T4" fmla="*/ 1 w 9"/>
                <a:gd name="T5" fmla="*/ 1 h 1"/>
                <a:gd name="T6" fmla="*/ 0 w 9"/>
                <a:gd name="T7" fmla="*/ 1 h 1"/>
                <a:gd name="T8" fmla="*/ 0 w 9"/>
                <a:gd name="T9" fmla="*/ 1 h 1"/>
                <a:gd name="T10" fmla="*/ 2 w 9"/>
                <a:gd name="T11" fmla="*/ 1 h 1"/>
                <a:gd name="T12" fmla="*/ 7 w 9"/>
                <a:gd name="T13" fmla="*/ 0 h 1"/>
                <a:gd name="T14" fmla="*/ 9 w 9"/>
                <a:gd name="T15" fmla="*/ 0 h 1"/>
                <a:gd name="T16" fmla="*/ 9 w 9"/>
                <a:gd name="T17" fmla="*/ 0 h 1"/>
                <a:gd name="T18" fmla="*/ 7 w 9"/>
                <a:gd name="T19" fmla="*/ 0 h 1"/>
                <a:gd name="T20" fmla="*/ 4 w 9"/>
                <a:gd name="T21" fmla="*/ 0 h 1"/>
                <a:gd name="T22" fmla="*/ 2 w 9"/>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
                  <a:moveTo>
                    <a:pt x="2" y="1"/>
                  </a:moveTo>
                  <a:cubicBezTo>
                    <a:pt x="2" y="1"/>
                    <a:pt x="2" y="1"/>
                    <a:pt x="2" y="1"/>
                  </a:cubicBezTo>
                  <a:cubicBezTo>
                    <a:pt x="1" y="1"/>
                    <a:pt x="1" y="1"/>
                    <a:pt x="1" y="1"/>
                  </a:cubicBezTo>
                  <a:cubicBezTo>
                    <a:pt x="0" y="1"/>
                    <a:pt x="0" y="1"/>
                    <a:pt x="0" y="1"/>
                  </a:cubicBezTo>
                  <a:cubicBezTo>
                    <a:pt x="0" y="1"/>
                    <a:pt x="0" y="1"/>
                    <a:pt x="0" y="1"/>
                  </a:cubicBezTo>
                  <a:cubicBezTo>
                    <a:pt x="1" y="1"/>
                    <a:pt x="1" y="1"/>
                    <a:pt x="2" y="1"/>
                  </a:cubicBezTo>
                  <a:cubicBezTo>
                    <a:pt x="3" y="1"/>
                    <a:pt x="5" y="0"/>
                    <a:pt x="7" y="0"/>
                  </a:cubicBezTo>
                  <a:cubicBezTo>
                    <a:pt x="9" y="0"/>
                    <a:pt x="9" y="0"/>
                    <a:pt x="9" y="0"/>
                  </a:cubicBezTo>
                  <a:cubicBezTo>
                    <a:pt x="9" y="0"/>
                    <a:pt x="9" y="0"/>
                    <a:pt x="9" y="0"/>
                  </a:cubicBezTo>
                  <a:cubicBezTo>
                    <a:pt x="7" y="0"/>
                    <a:pt x="7" y="0"/>
                    <a:pt x="7" y="0"/>
                  </a:cubicBezTo>
                  <a:cubicBezTo>
                    <a:pt x="6" y="0"/>
                    <a:pt x="5" y="0"/>
                    <a:pt x="4" y="0"/>
                  </a:cubicBezTo>
                  <a:cubicBezTo>
                    <a:pt x="3"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99C41B53-24D9-4252-93FF-C983AEA96F70}"/>
                </a:ext>
              </a:extLst>
            </p:cNvPr>
            <p:cNvSpPr>
              <a:spLocks noEditPoints="1"/>
            </p:cNvSpPr>
            <p:nvPr/>
          </p:nvSpPr>
          <p:spPr bwMode="auto">
            <a:xfrm>
              <a:off x="5683250" y="2063750"/>
              <a:ext cx="203200" cy="33337"/>
            </a:xfrm>
            <a:custGeom>
              <a:avLst/>
              <a:gdLst>
                <a:gd name="T0" fmla="*/ 2 w 38"/>
                <a:gd name="T1" fmla="*/ 6 h 6"/>
                <a:gd name="T2" fmla="*/ 3 w 38"/>
                <a:gd name="T3" fmla="*/ 6 h 6"/>
                <a:gd name="T4" fmla="*/ 2 w 38"/>
                <a:gd name="T5" fmla="*/ 6 h 6"/>
                <a:gd name="T6" fmla="*/ 5 w 38"/>
                <a:gd name="T7" fmla="*/ 5 h 6"/>
                <a:gd name="T8" fmla="*/ 8 w 38"/>
                <a:gd name="T9" fmla="*/ 5 h 6"/>
                <a:gd name="T10" fmla="*/ 6 w 38"/>
                <a:gd name="T11" fmla="*/ 5 h 6"/>
                <a:gd name="T12" fmla="*/ 7 w 38"/>
                <a:gd name="T13" fmla="*/ 5 h 6"/>
                <a:gd name="T14" fmla="*/ 8 w 38"/>
                <a:gd name="T15" fmla="*/ 5 h 6"/>
                <a:gd name="T16" fmla="*/ 9 w 38"/>
                <a:gd name="T17" fmla="*/ 5 h 6"/>
                <a:gd name="T18" fmla="*/ 10 w 38"/>
                <a:gd name="T19" fmla="*/ 4 h 6"/>
                <a:gd name="T20" fmla="*/ 13 w 38"/>
                <a:gd name="T21" fmla="*/ 4 h 6"/>
                <a:gd name="T22" fmla="*/ 17 w 38"/>
                <a:gd name="T23" fmla="*/ 3 h 6"/>
                <a:gd name="T24" fmla="*/ 22 w 38"/>
                <a:gd name="T25" fmla="*/ 2 h 6"/>
                <a:gd name="T26" fmla="*/ 22 w 38"/>
                <a:gd name="T27" fmla="*/ 2 h 6"/>
                <a:gd name="T28" fmla="*/ 38 w 38"/>
                <a:gd name="T29" fmla="*/ 0 h 6"/>
                <a:gd name="T30" fmla="*/ 36 w 38"/>
                <a:gd name="T31" fmla="*/ 0 h 6"/>
                <a:gd name="T32" fmla="*/ 33 w 38"/>
                <a:gd name="T33" fmla="*/ 1 h 6"/>
                <a:gd name="T34" fmla="*/ 28 w 38"/>
                <a:gd name="T35" fmla="*/ 1 h 6"/>
                <a:gd name="T36" fmla="*/ 24 w 38"/>
                <a:gd name="T37" fmla="*/ 2 h 6"/>
                <a:gd name="T38" fmla="*/ 19 w 38"/>
                <a:gd name="T39" fmla="*/ 3 h 6"/>
                <a:gd name="T40" fmla="*/ 17 w 38"/>
                <a:gd name="T41" fmla="*/ 3 h 6"/>
                <a:gd name="T42" fmla="*/ 13 w 38"/>
                <a:gd name="T43" fmla="*/ 4 h 6"/>
                <a:gd name="T44" fmla="*/ 14 w 38"/>
                <a:gd name="T45" fmla="*/ 4 h 6"/>
                <a:gd name="T46" fmla="*/ 10 w 38"/>
                <a:gd name="T47" fmla="*/ 4 h 6"/>
                <a:gd name="T48" fmla="*/ 6 w 38"/>
                <a:gd name="T49" fmla="*/ 5 h 6"/>
                <a:gd name="T50" fmla="*/ 0 w 38"/>
                <a:gd name="T51" fmla="*/ 6 h 6"/>
                <a:gd name="T52" fmla="*/ 0 w 38"/>
                <a:gd name="T53" fmla="*/ 6 h 6"/>
                <a:gd name="T54" fmla="*/ 23 w 38"/>
                <a:gd name="T55" fmla="*/ 2 h 6"/>
                <a:gd name="T56" fmla="*/ 21 w 38"/>
                <a:gd name="T57" fmla="*/ 2 h 6"/>
                <a:gd name="T58" fmla="*/ 23 w 38"/>
                <a:gd name="T59" fmla="*/ 2 h 6"/>
                <a:gd name="T60" fmla="*/ 20 w 38"/>
                <a:gd name="T61" fmla="*/ 2 h 6"/>
                <a:gd name="T62" fmla="*/ 19 w 38"/>
                <a:gd name="T6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6">
                  <a:moveTo>
                    <a:pt x="1" y="6"/>
                  </a:moveTo>
                  <a:cubicBezTo>
                    <a:pt x="2" y="6"/>
                    <a:pt x="2" y="6"/>
                    <a:pt x="2" y="6"/>
                  </a:cubicBezTo>
                  <a:cubicBezTo>
                    <a:pt x="2" y="6"/>
                    <a:pt x="2" y="6"/>
                    <a:pt x="2" y="6"/>
                  </a:cubicBezTo>
                  <a:cubicBezTo>
                    <a:pt x="2" y="6"/>
                    <a:pt x="3" y="6"/>
                    <a:pt x="3" y="6"/>
                  </a:cubicBezTo>
                  <a:cubicBezTo>
                    <a:pt x="3" y="6"/>
                    <a:pt x="3" y="6"/>
                    <a:pt x="3" y="6"/>
                  </a:cubicBezTo>
                  <a:cubicBezTo>
                    <a:pt x="3" y="6"/>
                    <a:pt x="2" y="6"/>
                    <a:pt x="2" y="6"/>
                  </a:cubicBezTo>
                  <a:cubicBezTo>
                    <a:pt x="4" y="6"/>
                    <a:pt x="4" y="6"/>
                    <a:pt x="4" y="6"/>
                  </a:cubicBezTo>
                  <a:cubicBezTo>
                    <a:pt x="5" y="5"/>
                    <a:pt x="5" y="5"/>
                    <a:pt x="5" y="5"/>
                  </a:cubicBezTo>
                  <a:cubicBezTo>
                    <a:pt x="8" y="5"/>
                    <a:pt x="8" y="5"/>
                    <a:pt x="8" y="5"/>
                  </a:cubicBezTo>
                  <a:cubicBezTo>
                    <a:pt x="8" y="5"/>
                    <a:pt x="8" y="5"/>
                    <a:pt x="8" y="5"/>
                  </a:cubicBezTo>
                  <a:cubicBezTo>
                    <a:pt x="8" y="5"/>
                    <a:pt x="8" y="5"/>
                    <a:pt x="8" y="5"/>
                  </a:cubicBezTo>
                  <a:cubicBezTo>
                    <a:pt x="6" y="5"/>
                    <a:pt x="6" y="5"/>
                    <a:pt x="6" y="5"/>
                  </a:cubicBezTo>
                  <a:cubicBezTo>
                    <a:pt x="5" y="5"/>
                    <a:pt x="5" y="5"/>
                    <a:pt x="5" y="5"/>
                  </a:cubicBezTo>
                  <a:cubicBezTo>
                    <a:pt x="7" y="5"/>
                    <a:pt x="7" y="5"/>
                    <a:pt x="7" y="5"/>
                  </a:cubicBezTo>
                  <a:cubicBezTo>
                    <a:pt x="7" y="5"/>
                    <a:pt x="6" y="5"/>
                    <a:pt x="6" y="5"/>
                  </a:cubicBezTo>
                  <a:cubicBezTo>
                    <a:pt x="7" y="5"/>
                    <a:pt x="7" y="5"/>
                    <a:pt x="8" y="5"/>
                  </a:cubicBezTo>
                  <a:cubicBezTo>
                    <a:pt x="8" y="5"/>
                    <a:pt x="8" y="5"/>
                    <a:pt x="8" y="5"/>
                  </a:cubicBezTo>
                  <a:cubicBezTo>
                    <a:pt x="9" y="5"/>
                    <a:pt x="9" y="5"/>
                    <a:pt x="9" y="5"/>
                  </a:cubicBezTo>
                  <a:cubicBezTo>
                    <a:pt x="11" y="4"/>
                    <a:pt x="11" y="4"/>
                    <a:pt x="11" y="4"/>
                  </a:cubicBezTo>
                  <a:cubicBezTo>
                    <a:pt x="10" y="4"/>
                    <a:pt x="10" y="4"/>
                    <a:pt x="10" y="4"/>
                  </a:cubicBezTo>
                  <a:cubicBezTo>
                    <a:pt x="13" y="4"/>
                    <a:pt x="13" y="4"/>
                    <a:pt x="13" y="4"/>
                  </a:cubicBezTo>
                  <a:cubicBezTo>
                    <a:pt x="13" y="4"/>
                    <a:pt x="13" y="4"/>
                    <a:pt x="13" y="4"/>
                  </a:cubicBezTo>
                  <a:cubicBezTo>
                    <a:pt x="14" y="4"/>
                    <a:pt x="14" y="4"/>
                    <a:pt x="14" y="4"/>
                  </a:cubicBezTo>
                  <a:cubicBezTo>
                    <a:pt x="15" y="3"/>
                    <a:pt x="16" y="3"/>
                    <a:pt x="17" y="3"/>
                  </a:cubicBezTo>
                  <a:cubicBezTo>
                    <a:pt x="20" y="3"/>
                    <a:pt x="20" y="3"/>
                    <a:pt x="20" y="3"/>
                  </a:cubicBezTo>
                  <a:cubicBezTo>
                    <a:pt x="21" y="2"/>
                    <a:pt x="21" y="2"/>
                    <a:pt x="22" y="2"/>
                  </a:cubicBezTo>
                  <a:cubicBezTo>
                    <a:pt x="23" y="2"/>
                    <a:pt x="24" y="2"/>
                    <a:pt x="24" y="2"/>
                  </a:cubicBezTo>
                  <a:cubicBezTo>
                    <a:pt x="24" y="2"/>
                    <a:pt x="23" y="2"/>
                    <a:pt x="22" y="2"/>
                  </a:cubicBezTo>
                  <a:cubicBezTo>
                    <a:pt x="22" y="2"/>
                    <a:pt x="28" y="1"/>
                    <a:pt x="32" y="1"/>
                  </a:cubicBezTo>
                  <a:cubicBezTo>
                    <a:pt x="34" y="0"/>
                    <a:pt x="36" y="0"/>
                    <a:pt x="38" y="0"/>
                  </a:cubicBezTo>
                  <a:cubicBezTo>
                    <a:pt x="38" y="0"/>
                    <a:pt x="37" y="0"/>
                    <a:pt x="36" y="0"/>
                  </a:cubicBezTo>
                  <a:cubicBezTo>
                    <a:pt x="36" y="0"/>
                    <a:pt x="36" y="0"/>
                    <a:pt x="36" y="0"/>
                  </a:cubicBezTo>
                  <a:cubicBezTo>
                    <a:pt x="35" y="0"/>
                    <a:pt x="34" y="0"/>
                    <a:pt x="33" y="1"/>
                  </a:cubicBezTo>
                  <a:cubicBezTo>
                    <a:pt x="33" y="1"/>
                    <a:pt x="33" y="1"/>
                    <a:pt x="33" y="1"/>
                  </a:cubicBezTo>
                  <a:cubicBezTo>
                    <a:pt x="31" y="1"/>
                    <a:pt x="29" y="1"/>
                    <a:pt x="28" y="1"/>
                  </a:cubicBezTo>
                  <a:cubicBezTo>
                    <a:pt x="28" y="1"/>
                    <a:pt x="28" y="1"/>
                    <a:pt x="28" y="1"/>
                  </a:cubicBezTo>
                  <a:cubicBezTo>
                    <a:pt x="27" y="1"/>
                    <a:pt x="27" y="1"/>
                    <a:pt x="27" y="1"/>
                  </a:cubicBezTo>
                  <a:cubicBezTo>
                    <a:pt x="24" y="2"/>
                    <a:pt x="24" y="2"/>
                    <a:pt x="24" y="2"/>
                  </a:cubicBezTo>
                  <a:cubicBezTo>
                    <a:pt x="22" y="2"/>
                    <a:pt x="22" y="2"/>
                    <a:pt x="22" y="2"/>
                  </a:cubicBezTo>
                  <a:cubicBezTo>
                    <a:pt x="19" y="3"/>
                    <a:pt x="19" y="3"/>
                    <a:pt x="19" y="3"/>
                  </a:cubicBezTo>
                  <a:cubicBezTo>
                    <a:pt x="18" y="3"/>
                    <a:pt x="18" y="3"/>
                    <a:pt x="18" y="3"/>
                  </a:cubicBezTo>
                  <a:cubicBezTo>
                    <a:pt x="18" y="3"/>
                    <a:pt x="17" y="3"/>
                    <a:pt x="17" y="3"/>
                  </a:cubicBezTo>
                  <a:cubicBezTo>
                    <a:pt x="14" y="4"/>
                    <a:pt x="14" y="4"/>
                    <a:pt x="14" y="4"/>
                  </a:cubicBezTo>
                  <a:cubicBezTo>
                    <a:pt x="13" y="4"/>
                    <a:pt x="13" y="4"/>
                    <a:pt x="13" y="4"/>
                  </a:cubicBezTo>
                  <a:cubicBezTo>
                    <a:pt x="14" y="4"/>
                    <a:pt x="14" y="4"/>
                    <a:pt x="14" y="4"/>
                  </a:cubicBezTo>
                  <a:cubicBezTo>
                    <a:pt x="14" y="4"/>
                    <a:pt x="14" y="4"/>
                    <a:pt x="14" y="4"/>
                  </a:cubicBezTo>
                  <a:cubicBezTo>
                    <a:pt x="13" y="4"/>
                    <a:pt x="11" y="4"/>
                    <a:pt x="10" y="4"/>
                  </a:cubicBezTo>
                  <a:cubicBezTo>
                    <a:pt x="10" y="4"/>
                    <a:pt x="10" y="4"/>
                    <a:pt x="10" y="4"/>
                  </a:cubicBezTo>
                  <a:cubicBezTo>
                    <a:pt x="9" y="5"/>
                    <a:pt x="9" y="5"/>
                    <a:pt x="9" y="5"/>
                  </a:cubicBezTo>
                  <a:cubicBezTo>
                    <a:pt x="6" y="5"/>
                    <a:pt x="6" y="5"/>
                    <a:pt x="6" y="5"/>
                  </a:cubicBezTo>
                  <a:cubicBezTo>
                    <a:pt x="2" y="6"/>
                    <a:pt x="2" y="6"/>
                    <a:pt x="2" y="6"/>
                  </a:cubicBezTo>
                  <a:cubicBezTo>
                    <a:pt x="0" y="6"/>
                    <a:pt x="0" y="6"/>
                    <a:pt x="0" y="6"/>
                  </a:cubicBezTo>
                  <a:cubicBezTo>
                    <a:pt x="1" y="6"/>
                    <a:pt x="1" y="6"/>
                    <a:pt x="1" y="6"/>
                  </a:cubicBezTo>
                  <a:cubicBezTo>
                    <a:pt x="0" y="6"/>
                    <a:pt x="0" y="6"/>
                    <a:pt x="0" y="6"/>
                  </a:cubicBezTo>
                  <a:cubicBezTo>
                    <a:pt x="1" y="6"/>
                    <a:pt x="1" y="6"/>
                    <a:pt x="1" y="6"/>
                  </a:cubicBezTo>
                  <a:close/>
                  <a:moveTo>
                    <a:pt x="23" y="2"/>
                  </a:moveTo>
                  <a:cubicBezTo>
                    <a:pt x="24" y="2"/>
                    <a:pt x="24" y="2"/>
                    <a:pt x="24" y="2"/>
                  </a:cubicBezTo>
                  <a:cubicBezTo>
                    <a:pt x="23" y="2"/>
                    <a:pt x="22" y="2"/>
                    <a:pt x="21" y="2"/>
                  </a:cubicBezTo>
                  <a:cubicBezTo>
                    <a:pt x="21" y="2"/>
                    <a:pt x="21" y="2"/>
                    <a:pt x="21" y="2"/>
                  </a:cubicBezTo>
                  <a:lnTo>
                    <a:pt x="23" y="2"/>
                  </a:lnTo>
                  <a:close/>
                  <a:moveTo>
                    <a:pt x="19" y="3"/>
                  </a:moveTo>
                  <a:cubicBezTo>
                    <a:pt x="20" y="2"/>
                    <a:pt x="20" y="2"/>
                    <a:pt x="20" y="2"/>
                  </a:cubicBezTo>
                  <a:cubicBezTo>
                    <a:pt x="18" y="3"/>
                    <a:pt x="18" y="3"/>
                    <a:pt x="18" y="3"/>
                  </a:cubicBezTo>
                  <a:lnTo>
                    <a:pt x="1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59D76AAB-80E5-4EE2-8CAB-A7A6E8AC6BCA}"/>
                </a:ext>
              </a:extLst>
            </p:cNvPr>
            <p:cNvSpPr>
              <a:spLocks/>
            </p:cNvSpPr>
            <p:nvPr/>
          </p:nvSpPr>
          <p:spPr bwMode="auto">
            <a:xfrm>
              <a:off x="5667375" y="2097088"/>
              <a:ext cx="20637" cy="4762"/>
            </a:xfrm>
            <a:custGeom>
              <a:avLst/>
              <a:gdLst>
                <a:gd name="T0" fmla="*/ 3 w 13"/>
                <a:gd name="T1" fmla="*/ 3 h 3"/>
                <a:gd name="T2" fmla="*/ 6 w 13"/>
                <a:gd name="T3" fmla="*/ 3 h 3"/>
                <a:gd name="T4" fmla="*/ 13 w 13"/>
                <a:gd name="T5" fmla="*/ 0 h 3"/>
                <a:gd name="T6" fmla="*/ 6 w 13"/>
                <a:gd name="T7" fmla="*/ 3 h 3"/>
                <a:gd name="T8" fmla="*/ 10 w 13"/>
                <a:gd name="T9" fmla="*/ 0 h 3"/>
                <a:gd name="T10" fmla="*/ 10 w 13"/>
                <a:gd name="T11" fmla="*/ 0 h 3"/>
                <a:gd name="T12" fmla="*/ 3 w 13"/>
                <a:gd name="T13" fmla="*/ 3 h 3"/>
                <a:gd name="T14" fmla="*/ 3 w 13"/>
                <a:gd name="T15" fmla="*/ 3 h 3"/>
                <a:gd name="T16" fmla="*/ 0 w 13"/>
                <a:gd name="T17" fmla="*/ 3 h 3"/>
                <a:gd name="T18" fmla="*/ 3 w 13"/>
                <a:gd name="T19" fmla="*/ 3 h 3"/>
                <a:gd name="T20" fmla="*/ 3 w 13"/>
                <a:gd name="T21" fmla="*/ 3 h 3"/>
                <a:gd name="T22" fmla="*/ 3 w 13"/>
                <a:gd name="T23" fmla="*/ 3 h 3"/>
                <a:gd name="T24" fmla="*/ 3 w 13"/>
                <a:gd name="T2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3">
                  <a:moveTo>
                    <a:pt x="3" y="3"/>
                  </a:moveTo>
                  <a:lnTo>
                    <a:pt x="6" y="3"/>
                  </a:lnTo>
                  <a:lnTo>
                    <a:pt x="13" y="0"/>
                  </a:lnTo>
                  <a:lnTo>
                    <a:pt x="6" y="3"/>
                  </a:lnTo>
                  <a:lnTo>
                    <a:pt x="10" y="0"/>
                  </a:lnTo>
                  <a:lnTo>
                    <a:pt x="10" y="0"/>
                  </a:lnTo>
                  <a:lnTo>
                    <a:pt x="3" y="3"/>
                  </a:lnTo>
                  <a:lnTo>
                    <a:pt x="3" y="3"/>
                  </a:lnTo>
                  <a:lnTo>
                    <a:pt x="0" y="3"/>
                  </a:lnTo>
                  <a:lnTo>
                    <a:pt x="3" y="3"/>
                  </a:lnTo>
                  <a:lnTo>
                    <a:pt x="3" y="3"/>
                  </a:lnTo>
                  <a:lnTo>
                    <a:pt x="3" y="3"/>
                  </a:ln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6">
              <a:extLst>
                <a:ext uri="{FF2B5EF4-FFF2-40B4-BE49-F238E27FC236}">
                  <a16:creationId xmlns:a16="http://schemas.microsoft.com/office/drawing/2014/main" id="{4718354F-9589-4EAF-8B76-448CBEA0DCA0}"/>
                </a:ext>
              </a:extLst>
            </p:cNvPr>
            <p:cNvSpPr>
              <a:spLocks/>
            </p:cNvSpPr>
            <p:nvPr/>
          </p:nvSpPr>
          <p:spPr bwMode="auto">
            <a:xfrm>
              <a:off x="5784850" y="2074863"/>
              <a:ext cx="15875" cy="4762"/>
            </a:xfrm>
            <a:custGeom>
              <a:avLst/>
              <a:gdLst>
                <a:gd name="T0" fmla="*/ 0 w 3"/>
                <a:gd name="T1" fmla="*/ 1 h 1"/>
                <a:gd name="T2" fmla="*/ 0 w 3"/>
                <a:gd name="T3" fmla="*/ 1 h 1"/>
                <a:gd name="T4" fmla="*/ 3 w 3"/>
                <a:gd name="T5" fmla="*/ 0 h 1"/>
                <a:gd name="T6" fmla="*/ 3 w 3"/>
                <a:gd name="T7" fmla="*/ 0 h 1"/>
                <a:gd name="T8" fmla="*/ 0 w 3"/>
                <a:gd name="T9" fmla="*/ 1 h 1"/>
              </a:gdLst>
              <a:ahLst/>
              <a:cxnLst>
                <a:cxn ang="0">
                  <a:pos x="T0" y="T1"/>
                </a:cxn>
                <a:cxn ang="0">
                  <a:pos x="T2" y="T3"/>
                </a:cxn>
                <a:cxn ang="0">
                  <a:pos x="T4" y="T5"/>
                </a:cxn>
                <a:cxn ang="0">
                  <a:pos x="T6" y="T7"/>
                </a:cxn>
                <a:cxn ang="0">
                  <a:pos x="T8" y="T9"/>
                </a:cxn>
              </a:cxnLst>
              <a:rect l="0" t="0" r="r" b="b"/>
              <a:pathLst>
                <a:path w="3" h="1">
                  <a:moveTo>
                    <a:pt x="0" y="1"/>
                  </a:moveTo>
                  <a:cubicBezTo>
                    <a:pt x="0" y="1"/>
                    <a:pt x="0" y="1"/>
                    <a:pt x="0" y="1"/>
                  </a:cubicBezTo>
                  <a:cubicBezTo>
                    <a:pt x="3" y="0"/>
                    <a:pt x="3" y="0"/>
                    <a:pt x="3" y="0"/>
                  </a:cubicBezTo>
                  <a:cubicBezTo>
                    <a:pt x="3" y="0"/>
                    <a:pt x="3" y="0"/>
                    <a:pt x="3" y="0"/>
                  </a:cubicBezTo>
                  <a:cubicBezTo>
                    <a:pt x="2"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7">
              <a:extLst>
                <a:ext uri="{FF2B5EF4-FFF2-40B4-BE49-F238E27FC236}">
                  <a16:creationId xmlns:a16="http://schemas.microsoft.com/office/drawing/2014/main" id="{F5CCC05D-D3B5-481E-8BF3-C80E001932C1}"/>
                </a:ext>
              </a:extLst>
            </p:cNvPr>
            <p:cNvSpPr>
              <a:spLocks/>
            </p:cNvSpPr>
            <p:nvPr/>
          </p:nvSpPr>
          <p:spPr bwMode="auto">
            <a:xfrm>
              <a:off x="6664325" y="2149475"/>
              <a:ext cx="15875" cy="11112"/>
            </a:xfrm>
            <a:custGeom>
              <a:avLst/>
              <a:gdLst>
                <a:gd name="T0" fmla="*/ 3 w 3"/>
                <a:gd name="T1" fmla="*/ 2 h 2"/>
                <a:gd name="T2" fmla="*/ 0 w 3"/>
                <a:gd name="T3" fmla="*/ 0 h 2"/>
                <a:gd name="T4" fmla="*/ 0 w 3"/>
                <a:gd name="T5" fmla="*/ 0 h 2"/>
                <a:gd name="T6" fmla="*/ 1 w 3"/>
                <a:gd name="T7" fmla="*/ 1 h 2"/>
                <a:gd name="T8" fmla="*/ 3 w 3"/>
                <a:gd name="T9" fmla="*/ 1 h 2"/>
                <a:gd name="T10" fmla="*/ 2 w 3"/>
                <a:gd name="T11" fmla="*/ 1 h 2"/>
                <a:gd name="T12" fmla="*/ 3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2"/>
                  </a:moveTo>
                  <a:cubicBezTo>
                    <a:pt x="3" y="1"/>
                    <a:pt x="0" y="0"/>
                    <a:pt x="0" y="0"/>
                  </a:cubicBezTo>
                  <a:cubicBezTo>
                    <a:pt x="0" y="0"/>
                    <a:pt x="0" y="0"/>
                    <a:pt x="0" y="0"/>
                  </a:cubicBezTo>
                  <a:cubicBezTo>
                    <a:pt x="0" y="1"/>
                    <a:pt x="1" y="1"/>
                    <a:pt x="1" y="1"/>
                  </a:cubicBezTo>
                  <a:cubicBezTo>
                    <a:pt x="2" y="1"/>
                    <a:pt x="2" y="1"/>
                    <a:pt x="3" y="1"/>
                  </a:cubicBezTo>
                  <a:cubicBezTo>
                    <a:pt x="2" y="1"/>
                    <a:pt x="2" y="1"/>
                    <a:pt x="2" y="1"/>
                  </a:cubicBezTo>
                  <a:cubicBezTo>
                    <a:pt x="3" y="1"/>
                    <a:pt x="3"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8">
              <a:extLst>
                <a:ext uri="{FF2B5EF4-FFF2-40B4-BE49-F238E27FC236}">
                  <a16:creationId xmlns:a16="http://schemas.microsoft.com/office/drawing/2014/main" id="{CDB33FB7-21F1-42E0-A374-AFD487F13894}"/>
                </a:ext>
              </a:extLst>
            </p:cNvPr>
            <p:cNvSpPr>
              <a:spLocks/>
            </p:cNvSpPr>
            <p:nvPr/>
          </p:nvSpPr>
          <p:spPr bwMode="auto">
            <a:xfrm>
              <a:off x="6418262" y="2085975"/>
              <a:ext cx="74612" cy="15875"/>
            </a:xfrm>
            <a:custGeom>
              <a:avLst/>
              <a:gdLst>
                <a:gd name="T0" fmla="*/ 3 w 14"/>
                <a:gd name="T1" fmla="*/ 1 h 3"/>
                <a:gd name="T2" fmla="*/ 8 w 14"/>
                <a:gd name="T3" fmla="*/ 2 h 3"/>
                <a:gd name="T4" fmla="*/ 8 w 14"/>
                <a:gd name="T5" fmla="*/ 2 h 3"/>
                <a:gd name="T6" fmla="*/ 11 w 14"/>
                <a:gd name="T7" fmla="*/ 2 h 3"/>
                <a:gd name="T8" fmla="*/ 11 w 14"/>
                <a:gd name="T9" fmla="*/ 2 h 3"/>
                <a:gd name="T10" fmla="*/ 11 w 14"/>
                <a:gd name="T11" fmla="*/ 2 h 3"/>
                <a:gd name="T12" fmla="*/ 13 w 14"/>
                <a:gd name="T13" fmla="*/ 3 h 3"/>
                <a:gd name="T14" fmla="*/ 14 w 14"/>
                <a:gd name="T15" fmla="*/ 3 h 3"/>
                <a:gd name="T16" fmla="*/ 13 w 14"/>
                <a:gd name="T17" fmla="*/ 3 h 3"/>
                <a:gd name="T18" fmla="*/ 13 w 14"/>
                <a:gd name="T19" fmla="*/ 3 h 3"/>
                <a:gd name="T20" fmla="*/ 12 w 14"/>
                <a:gd name="T21" fmla="*/ 2 h 3"/>
                <a:gd name="T22" fmla="*/ 12 w 14"/>
                <a:gd name="T23" fmla="*/ 2 h 3"/>
                <a:gd name="T24" fmla="*/ 9 w 14"/>
                <a:gd name="T25" fmla="*/ 2 h 3"/>
                <a:gd name="T26" fmla="*/ 7 w 14"/>
                <a:gd name="T27" fmla="*/ 1 h 3"/>
                <a:gd name="T28" fmla="*/ 7 w 14"/>
                <a:gd name="T29" fmla="*/ 1 h 3"/>
                <a:gd name="T30" fmla="*/ 6 w 14"/>
                <a:gd name="T31" fmla="*/ 1 h 3"/>
                <a:gd name="T32" fmla="*/ 5 w 14"/>
                <a:gd name="T33" fmla="*/ 1 h 3"/>
                <a:gd name="T34" fmla="*/ 5 w 14"/>
                <a:gd name="T35" fmla="*/ 1 h 3"/>
                <a:gd name="T36" fmla="*/ 5 w 14"/>
                <a:gd name="T37" fmla="*/ 1 h 3"/>
                <a:gd name="T38" fmla="*/ 0 w 14"/>
                <a:gd name="T39" fmla="*/ 0 h 3"/>
                <a:gd name="T40" fmla="*/ 3 w 14"/>
                <a:gd name="T41"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3">
                  <a:moveTo>
                    <a:pt x="3" y="1"/>
                  </a:moveTo>
                  <a:cubicBezTo>
                    <a:pt x="5" y="1"/>
                    <a:pt x="6" y="1"/>
                    <a:pt x="8" y="2"/>
                  </a:cubicBezTo>
                  <a:cubicBezTo>
                    <a:pt x="8" y="2"/>
                    <a:pt x="8" y="2"/>
                    <a:pt x="8" y="2"/>
                  </a:cubicBezTo>
                  <a:cubicBezTo>
                    <a:pt x="10" y="2"/>
                    <a:pt x="11" y="2"/>
                    <a:pt x="11" y="2"/>
                  </a:cubicBezTo>
                  <a:cubicBezTo>
                    <a:pt x="11" y="2"/>
                    <a:pt x="11" y="2"/>
                    <a:pt x="11" y="2"/>
                  </a:cubicBezTo>
                  <a:cubicBezTo>
                    <a:pt x="11" y="2"/>
                    <a:pt x="11" y="2"/>
                    <a:pt x="11" y="2"/>
                  </a:cubicBezTo>
                  <a:cubicBezTo>
                    <a:pt x="11" y="3"/>
                    <a:pt x="12" y="3"/>
                    <a:pt x="13" y="3"/>
                  </a:cubicBezTo>
                  <a:cubicBezTo>
                    <a:pt x="14" y="3"/>
                    <a:pt x="14" y="3"/>
                    <a:pt x="14" y="3"/>
                  </a:cubicBezTo>
                  <a:cubicBezTo>
                    <a:pt x="14" y="3"/>
                    <a:pt x="13" y="3"/>
                    <a:pt x="13" y="3"/>
                  </a:cubicBezTo>
                  <a:cubicBezTo>
                    <a:pt x="13" y="3"/>
                    <a:pt x="13" y="3"/>
                    <a:pt x="13" y="3"/>
                  </a:cubicBezTo>
                  <a:cubicBezTo>
                    <a:pt x="13" y="3"/>
                    <a:pt x="12" y="3"/>
                    <a:pt x="12" y="2"/>
                  </a:cubicBezTo>
                  <a:cubicBezTo>
                    <a:pt x="12" y="2"/>
                    <a:pt x="12" y="2"/>
                    <a:pt x="12" y="2"/>
                  </a:cubicBezTo>
                  <a:cubicBezTo>
                    <a:pt x="12" y="2"/>
                    <a:pt x="12" y="2"/>
                    <a:pt x="9" y="2"/>
                  </a:cubicBezTo>
                  <a:cubicBezTo>
                    <a:pt x="9" y="2"/>
                    <a:pt x="8" y="1"/>
                    <a:pt x="7" y="1"/>
                  </a:cubicBezTo>
                  <a:cubicBezTo>
                    <a:pt x="7" y="1"/>
                    <a:pt x="7" y="1"/>
                    <a:pt x="7" y="1"/>
                  </a:cubicBezTo>
                  <a:cubicBezTo>
                    <a:pt x="7" y="1"/>
                    <a:pt x="6" y="1"/>
                    <a:pt x="6" y="1"/>
                  </a:cubicBezTo>
                  <a:cubicBezTo>
                    <a:pt x="5" y="1"/>
                    <a:pt x="5" y="1"/>
                    <a:pt x="5" y="1"/>
                  </a:cubicBezTo>
                  <a:cubicBezTo>
                    <a:pt x="5" y="1"/>
                    <a:pt x="5" y="1"/>
                    <a:pt x="5" y="1"/>
                  </a:cubicBezTo>
                  <a:cubicBezTo>
                    <a:pt x="5" y="1"/>
                    <a:pt x="5" y="1"/>
                    <a:pt x="5" y="1"/>
                  </a:cubicBezTo>
                  <a:cubicBezTo>
                    <a:pt x="1" y="0"/>
                    <a:pt x="0" y="0"/>
                    <a:pt x="0" y="0"/>
                  </a:cubicBezTo>
                  <a:cubicBezTo>
                    <a:pt x="1" y="0"/>
                    <a:pt x="2"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9">
              <a:extLst>
                <a:ext uri="{FF2B5EF4-FFF2-40B4-BE49-F238E27FC236}">
                  <a16:creationId xmlns:a16="http://schemas.microsoft.com/office/drawing/2014/main" id="{5AFB61BA-24E4-4CF9-B722-EB7CDB81264C}"/>
                </a:ext>
              </a:extLst>
            </p:cNvPr>
            <p:cNvSpPr>
              <a:spLocks/>
            </p:cNvSpPr>
            <p:nvPr/>
          </p:nvSpPr>
          <p:spPr bwMode="auto">
            <a:xfrm>
              <a:off x="6492875" y="2101850"/>
              <a:ext cx="31750" cy="11112"/>
            </a:xfrm>
            <a:custGeom>
              <a:avLst/>
              <a:gdLst>
                <a:gd name="T0" fmla="*/ 0 w 6"/>
                <a:gd name="T1" fmla="*/ 0 h 2"/>
                <a:gd name="T2" fmla="*/ 4 w 6"/>
                <a:gd name="T3" fmla="*/ 1 h 2"/>
                <a:gd name="T4" fmla="*/ 4 w 6"/>
                <a:gd name="T5" fmla="*/ 1 h 2"/>
                <a:gd name="T6" fmla="*/ 5 w 6"/>
                <a:gd name="T7" fmla="*/ 2 h 2"/>
                <a:gd name="T8" fmla="*/ 6 w 6"/>
                <a:gd name="T9" fmla="*/ 2 h 2"/>
                <a:gd name="T10" fmla="*/ 5 w 6"/>
                <a:gd name="T11" fmla="*/ 1 h 2"/>
                <a:gd name="T12" fmla="*/ 4 w 6"/>
                <a:gd name="T13" fmla="*/ 1 h 2"/>
                <a:gd name="T14" fmla="*/ 3 w 6"/>
                <a:gd name="T15" fmla="*/ 1 h 2"/>
                <a:gd name="T16" fmla="*/ 2 w 6"/>
                <a:gd name="T17" fmla="*/ 1 h 2"/>
                <a:gd name="T18" fmla="*/ 2 w 6"/>
                <a:gd name="T19" fmla="*/ 1 h 2"/>
                <a:gd name="T20" fmla="*/ 0 w 6"/>
                <a:gd name="T21" fmla="*/ 0 h 2"/>
                <a:gd name="T22" fmla="*/ 0 w 6"/>
                <a:gd name="T23" fmla="*/ 0 h 2"/>
                <a:gd name="T24" fmla="*/ 0 w 6"/>
                <a:gd name="T25" fmla="*/ 0 h 2"/>
                <a:gd name="T26" fmla="*/ 0 w 6"/>
                <a:gd name="T27" fmla="*/ 0 h 2"/>
                <a:gd name="T28" fmla="*/ 0 w 6"/>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2">
                  <a:moveTo>
                    <a:pt x="0" y="0"/>
                  </a:moveTo>
                  <a:cubicBezTo>
                    <a:pt x="3" y="1"/>
                    <a:pt x="3" y="1"/>
                    <a:pt x="4" y="1"/>
                  </a:cubicBezTo>
                  <a:cubicBezTo>
                    <a:pt x="4" y="1"/>
                    <a:pt x="4" y="1"/>
                    <a:pt x="4" y="1"/>
                  </a:cubicBezTo>
                  <a:cubicBezTo>
                    <a:pt x="4" y="1"/>
                    <a:pt x="5" y="1"/>
                    <a:pt x="5" y="2"/>
                  </a:cubicBezTo>
                  <a:cubicBezTo>
                    <a:pt x="6" y="2"/>
                    <a:pt x="6" y="2"/>
                    <a:pt x="6" y="2"/>
                  </a:cubicBezTo>
                  <a:cubicBezTo>
                    <a:pt x="6" y="2"/>
                    <a:pt x="5" y="2"/>
                    <a:pt x="5" y="1"/>
                  </a:cubicBezTo>
                  <a:cubicBezTo>
                    <a:pt x="4" y="1"/>
                    <a:pt x="4" y="1"/>
                    <a:pt x="4" y="1"/>
                  </a:cubicBezTo>
                  <a:cubicBezTo>
                    <a:pt x="3" y="1"/>
                    <a:pt x="3" y="1"/>
                    <a:pt x="3" y="1"/>
                  </a:cubicBezTo>
                  <a:cubicBezTo>
                    <a:pt x="2" y="1"/>
                    <a:pt x="2" y="1"/>
                    <a:pt x="2" y="1"/>
                  </a:cubicBezTo>
                  <a:cubicBezTo>
                    <a:pt x="2" y="1"/>
                    <a:pt x="2" y="1"/>
                    <a:pt x="2" y="1"/>
                  </a:cubicBezTo>
                  <a:cubicBezTo>
                    <a:pt x="1" y="1"/>
                    <a:pt x="1"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0">
              <a:extLst>
                <a:ext uri="{FF2B5EF4-FFF2-40B4-BE49-F238E27FC236}">
                  <a16:creationId xmlns:a16="http://schemas.microsoft.com/office/drawing/2014/main" id="{C39B5DAA-2B2B-4FC9-BBA4-185C3929032D}"/>
                </a:ext>
              </a:extLst>
            </p:cNvPr>
            <p:cNvSpPr>
              <a:spLocks/>
            </p:cNvSpPr>
            <p:nvPr/>
          </p:nvSpPr>
          <p:spPr bwMode="auto">
            <a:xfrm>
              <a:off x="6540500" y="2112963"/>
              <a:ext cx="96837" cy="26987"/>
            </a:xfrm>
            <a:custGeom>
              <a:avLst/>
              <a:gdLst>
                <a:gd name="T0" fmla="*/ 6 w 18"/>
                <a:gd name="T1" fmla="*/ 1 h 5"/>
                <a:gd name="T2" fmla="*/ 18 w 18"/>
                <a:gd name="T3" fmla="*/ 5 h 5"/>
                <a:gd name="T4" fmla="*/ 14 w 18"/>
                <a:gd name="T5" fmla="*/ 4 h 5"/>
                <a:gd name="T6" fmla="*/ 15 w 18"/>
                <a:gd name="T7" fmla="*/ 4 h 5"/>
                <a:gd name="T8" fmla="*/ 15 w 18"/>
                <a:gd name="T9" fmla="*/ 4 h 5"/>
                <a:gd name="T10" fmla="*/ 14 w 18"/>
                <a:gd name="T11" fmla="*/ 3 h 5"/>
                <a:gd name="T12" fmla="*/ 14 w 18"/>
                <a:gd name="T13" fmla="*/ 3 h 5"/>
                <a:gd name="T14" fmla="*/ 13 w 18"/>
                <a:gd name="T15" fmla="*/ 3 h 5"/>
                <a:gd name="T16" fmla="*/ 13 w 18"/>
                <a:gd name="T17" fmla="*/ 3 h 5"/>
                <a:gd name="T18" fmla="*/ 11 w 18"/>
                <a:gd name="T19" fmla="*/ 2 h 5"/>
                <a:gd name="T20" fmla="*/ 10 w 18"/>
                <a:gd name="T21" fmla="*/ 2 h 5"/>
                <a:gd name="T22" fmla="*/ 8 w 18"/>
                <a:gd name="T23" fmla="*/ 2 h 5"/>
                <a:gd name="T24" fmla="*/ 8 w 18"/>
                <a:gd name="T25" fmla="*/ 2 h 5"/>
                <a:gd name="T26" fmla="*/ 3 w 18"/>
                <a:gd name="T27" fmla="*/ 0 h 5"/>
                <a:gd name="T28" fmla="*/ 5 w 18"/>
                <a:gd name="T29" fmla="*/ 1 h 5"/>
                <a:gd name="T30" fmla="*/ 5 w 18"/>
                <a:gd name="T31" fmla="*/ 1 h 5"/>
                <a:gd name="T32" fmla="*/ 0 w 18"/>
                <a:gd name="T33" fmla="*/ 0 h 5"/>
                <a:gd name="T34" fmla="*/ 0 w 18"/>
                <a:gd name="T35" fmla="*/ 0 h 5"/>
                <a:gd name="T36" fmla="*/ 6 w 18"/>
                <a:gd name="T3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5">
                  <a:moveTo>
                    <a:pt x="6" y="1"/>
                  </a:moveTo>
                  <a:cubicBezTo>
                    <a:pt x="17" y="5"/>
                    <a:pt x="17" y="5"/>
                    <a:pt x="18" y="5"/>
                  </a:cubicBezTo>
                  <a:cubicBezTo>
                    <a:pt x="17" y="5"/>
                    <a:pt x="15" y="4"/>
                    <a:pt x="14" y="4"/>
                  </a:cubicBezTo>
                  <a:cubicBezTo>
                    <a:pt x="15" y="4"/>
                    <a:pt x="15" y="4"/>
                    <a:pt x="15" y="4"/>
                  </a:cubicBezTo>
                  <a:cubicBezTo>
                    <a:pt x="15" y="4"/>
                    <a:pt x="15" y="4"/>
                    <a:pt x="15" y="4"/>
                  </a:cubicBezTo>
                  <a:cubicBezTo>
                    <a:pt x="14" y="4"/>
                    <a:pt x="14" y="4"/>
                    <a:pt x="14" y="3"/>
                  </a:cubicBezTo>
                  <a:cubicBezTo>
                    <a:pt x="14" y="3"/>
                    <a:pt x="14" y="3"/>
                    <a:pt x="14" y="3"/>
                  </a:cubicBezTo>
                  <a:cubicBezTo>
                    <a:pt x="13" y="3"/>
                    <a:pt x="13" y="3"/>
                    <a:pt x="13" y="3"/>
                  </a:cubicBezTo>
                  <a:cubicBezTo>
                    <a:pt x="13" y="3"/>
                    <a:pt x="13" y="3"/>
                    <a:pt x="13" y="3"/>
                  </a:cubicBezTo>
                  <a:cubicBezTo>
                    <a:pt x="13" y="3"/>
                    <a:pt x="12" y="3"/>
                    <a:pt x="11" y="2"/>
                  </a:cubicBezTo>
                  <a:cubicBezTo>
                    <a:pt x="11" y="2"/>
                    <a:pt x="10" y="2"/>
                    <a:pt x="10" y="2"/>
                  </a:cubicBezTo>
                  <a:cubicBezTo>
                    <a:pt x="9" y="2"/>
                    <a:pt x="9" y="2"/>
                    <a:pt x="8" y="2"/>
                  </a:cubicBezTo>
                  <a:cubicBezTo>
                    <a:pt x="8" y="2"/>
                    <a:pt x="8" y="2"/>
                    <a:pt x="8" y="2"/>
                  </a:cubicBezTo>
                  <a:cubicBezTo>
                    <a:pt x="5" y="1"/>
                    <a:pt x="4" y="0"/>
                    <a:pt x="3" y="0"/>
                  </a:cubicBezTo>
                  <a:cubicBezTo>
                    <a:pt x="4" y="1"/>
                    <a:pt x="5" y="1"/>
                    <a:pt x="5" y="1"/>
                  </a:cubicBezTo>
                  <a:cubicBezTo>
                    <a:pt x="5" y="1"/>
                    <a:pt x="5" y="1"/>
                    <a:pt x="5" y="1"/>
                  </a:cubicBezTo>
                  <a:cubicBezTo>
                    <a:pt x="3" y="1"/>
                    <a:pt x="2" y="0"/>
                    <a:pt x="0" y="0"/>
                  </a:cubicBezTo>
                  <a:cubicBezTo>
                    <a:pt x="0" y="0"/>
                    <a:pt x="0" y="0"/>
                    <a:pt x="0" y="0"/>
                  </a:cubicBezTo>
                  <a:cubicBezTo>
                    <a:pt x="2" y="0"/>
                    <a:pt x="4" y="1"/>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1">
              <a:extLst>
                <a:ext uri="{FF2B5EF4-FFF2-40B4-BE49-F238E27FC236}">
                  <a16:creationId xmlns:a16="http://schemas.microsoft.com/office/drawing/2014/main" id="{1FDAB1F1-FF6C-49E3-81BE-3CE00CF23F28}"/>
                </a:ext>
              </a:extLst>
            </p:cNvPr>
            <p:cNvSpPr>
              <a:spLocks/>
            </p:cNvSpPr>
            <p:nvPr/>
          </p:nvSpPr>
          <p:spPr bwMode="auto">
            <a:xfrm>
              <a:off x="6486525" y="2101850"/>
              <a:ext cx="92075" cy="22225"/>
            </a:xfrm>
            <a:custGeom>
              <a:avLst/>
              <a:gdLst>
                <a:gd name="T0" fmla="*/ 3 w 17"/>
                <a:gd name="T1" fmla="*/ 0 h 4"/>
                <a:gd name="T2" fmla="*/ 4 w 17"/>
                <a:gd name="T3" fmla="*/ 1 h 4"/>
                <a:gd name="T4" fmla="*/ 4 w 17"/>
                <a:gd name="T5" fmla="*/ 1 h 4"/>
                <a:gd name="T6" fmla="*/ 7 w 17"/>
                <a:gd name="T7" fmla="*/ 2 h 4"/>
                <a:gd name="T8" fmla="*/ 7 w 17"/>
                <a:gd name="T9" fmla="*/ 2 h 4"/>
                <a:gd name="T10" fmla="*/ 13 w 17"/>
                <a:gd name="T11" fmla="*/ 3 h 4"/>
                <a:gd name="T12" fmla="*/ 13 w 17"/>
                <a:gd name="T13" fmla="*/ 3 h 4"/>
                <a:gd name="T14" fmla="*/ 16 w 17"/>
                <a:gd name="T15" fmla="*/ 4 h 4"/>
                <a:gd name="T16" fmla="*/ 16 w 17"/>
                <a:gd name="T17" fmla="*/ 4 h 4"/>
                <a:gd name="T18" fmla="*/ 17 w 17"/>
                <a:gd name="T19" fmla="*/ 4 h 4"/>
                <a:gd name="T20" fmla="*/ 17 w 17"/>
                <a:gd name="T21" fmla="*/ 4 h 4"/>
                <a:gd name="T22" fmla="*/ 15 w 17"/>
                <a:gd name="T23" fmla="*/ 3 h 4"/>
                <a:gd name="T24" fmla="*/ 13 w 17"/>
                <a:gd name="T25" fmla="*/ 3 h 4"/>
                <a:gd name="T26" fmla="*/ 7 w 17"/>
                <a:gd name="T27" fmla="*/ 1 h 4"/>
                <a:gd name="T28" fmla="*/ 2 w 17"/>
                <a:gd name="T29" fmla="*/ 0 h 4"/>
                <a:gd name="T30" fmla="*/ 4 w 17"/>
                <a:gd name="T31" fmla="*/ 1 h 4"/>
                <a:gd name="T32" fmla="*/ 2 w 17"/>
                <a:gd name="T33" fmla="*/ 0 h 4"/>
                <a:gd name="T34" fmla="*/ 0 w 17"/>
                <a:gd name="T35" fmla="*/ 0 h 4"/>
                <a:gd name="T36" fmla="*/ 0 w 17"/>
                <a:gd name="T37" fmla="*/ 0 h 4"/>
                <a:gd name="T38" fmla="*/ 3 w 17"/>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4">
                  <a:moveTo>
                    <a:pt x="3" y="0"/>
                  </a:moveTo>
                  <a:cubicBezTo>
                    <a:pt x="3" y="1"/>
                    <a:pt x="4" y="1"/>
                    <a:pt x="4" y="1"/>
                  </a:cubicBezTo>
                  <a:cubicBezTo>
                    <a:pt x="4" y="1"/>
                    <a:pt x="4" y="1"/>
                    <a:pt x="4" y="1"/>
                  </a:cubicBezTo>
                  <a:cubicBezTo>
                    <a:pt x="5" y="1"/>
                    <a:pt x="6" y="1"/>
                    <a:pt x="7" y="2"/>
                  </a:cubicBezTo>
                  <a:cubicBezTo>
                    <a:pt x="7" y="2"/>
                    <a:pt x="7" y="2"/>
                    <a:pt x="7" y="2"/>
                  </a:cubicBezTo>
                  <a:cubicBezTo>
                    <a:pt x="9" y="2"/>
                    <a:pt x="9" y="2"/>
                    <a:pt x="13" y="3"/>
                  </a:cubicBezTo>
                  <a:cubicBezTo>
                    <a:pt x="13" y="3"/>
                    <a:pt x="13" y="3"/>
                    <a:pt x="13" y="3"/>
                  </a:cubicBezTo>
                  <a:cubicBezTo>
                    <a:pt x="14" y="3"/>
                    <a:pt x="15" y="4"/>
                    <a:pt x="16" y="4"/>
                  </a:cubicBezTo>
                  <a:cubicBezTo>
                    <a:pt x="16" y="4"/>
                    <a:pt x="16" y="4"/>
                    <a:pt x="16" y="4"/>
                  </a:cubicBezTo>
                  <a:cubicBezTo>
                    <a:pt x="17" y="4"/>
                    <a:pt x="17" y="4"/>
                    <a:pt x="17" y="4"/>
                  </a:cubicBezTo>
                  <a:cubicBezTo>
                    <a:pt x="17" y="4"/>
                    <a:pt x="17" y="4"/>
                    <a:pt x="17" y="4"/>
                  </a:cubicBezTo>
                  <a:cubicBezTo>
                    <a:pt x="16" y="3"/>
                    <a:pt x="16" y="3"/>
                    <a:pt x="15" y="3"/>
                  </a:cubicBezTo>
                  <a:cubicBezTo>
                    <a:pt x="14" y="3"/>
                    <a:pt x="13" y="3"/>
                    <a:pt x="13" y="3"/>
                  </a:cubicBezTo>
                  <a:cubicBezTo>
                    <a:pt x="11" y="2"/>
                    <a:pt x="9" y="1"/>
                    <a:pt x="7" y="1"/>
                  </a:cubicBezTo>
                  <a:cubicBezTo>
                    <a:pt x="2" y="0"/>
                    <a:pt x="2" y="0"/>
                    <a:pt x="2" y="0"/>
                  </a:cubicBezTo>
                  <a:cubicBezTo>
                    <a:pt x="3" y="0"/>
                    <a:pt x="3" y="0"/>
                    <a:pt x="4" y="1"/>
                  </a:cubicBezTo>
                  <a:cubicBezTo>
                    <a:pt x="4" y="1"/>
                    <a:pt x="4" y="1"/>
                    <a:pt x="2" y="0"/>
                  </a:cubicBezTo>
                  <a:cubicBezTo>
                    <a:pt x="1" y="0"/>
                    <a:pt x="1" y="0"/>
                    <a:pt x="0" y="0"/>
                  </a:cubicBezTo>
                  <a:cubicBezTo>
                    <a:pt x="0" y="0"/>
                    <a:pt x="0"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22">
              <a:extLst>
                <a:ext uri="{FF2B5EF4-FFF2-40B4-BE49-F238E27FC236}">
                  <a16:creationId xmlns:a16="http://schemas.microsoft.com/office/drawing/2014/main" id="{7A95B1BB-C8D0-4772-BA62-8FB6C136A40E}"/>
                </a:ext>
              </a:extLst>
            </p:cNvPr>
            <p:cNvSpPr>
              <a:spLocks/>
            </p:cNvSpPr>
            <p:nvPr/>
          </p:nvSpPr>
          <p:spPr bwMode="auto">
            <a:xfrm>
              <a:off x="6384925" y="2101850"/>
              <a:ext cx="11112" cy="4762"/>
            </a:xfrm>
            <a:custGeom>
              <a:avLst/>
              <a:gdLst>
                <a:gd name="T0" fmla="*/ 0 w 2"/>
                <a:gd name="T1" fmla="*/ 0 h 1"/>
                <a:gd name="T2" fmla="*/ 0 w 2"/>
                <a:gd name="T3" fmla="*/ 0 h 1"/>
                <a:gd name="T4" fmla="*/ 0 w 2"/>
                <a:gd name="T5" fmla="*/ 0 h 1"/>
                <a:gd name="T6" fmla="*/ 1 w 2"/>
                <a:gd name="T7" fmla="*/ 1 h 1"/>
                <a:gd name="T8" fmla="*/ 2 w 2"/>
                <a:gd name="T9" fmla="*/ 1 h 1"/>
                <a:gd name="T10" fmla="*/ 2 w 2"/>
                <a:gd name="T11" fmla="*/ 1 h 1"/>
                <a:gd name="T12" fmla="*/ 1 w 2"/>
                <a:gd name="T13" fmla="*/ 1 h 1"/>
                <a:gd name="T14" fmla="*/ 1 w 2"/>
                <a:gd name="T15" fmla="*/ 0 h 1"/>
                <a:gd name="T16" fmla="*/ 0 w 2"/>
                <a:gd name="T17" fmla="*/ 0 h 1"/>
                <a:gd name="T18" fmla="*/ 0 w 2"/>
                <a:gd name="T19" fmla="*/ 0 h 1"/>
                <a:gd name="T20" fmla="*/ 0 w 2"/>
                <a:gd name="T21" fmla="*/ 0 h 1"/>
                <a:gd name="T22" fmla="*/ 0 w 2"/>
                <a:gd name="T23" fmla="*/ 0 h 1"/>
                <a:gd name="T24" fmla="*/ 0 w 2"/>
                <a:gd name="T25" fmla="*/ 0 h 1"/>
                <a:gd name="T26" fmla="*/ 0 w 2"/>
                <a:gd name="T27" fmla="*/ 0 h 1"/>
                <a:gd name="T28" fmla="*/ 0 w 2"/>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1">
                  <a:moveTo>
                    <a:pt x="0" y="0"/>
                  </a:moveTo>
                  <a:cubicBezTo>
                    <a:pt x="0" y="0"/>
                    <a:pt x="0" y="0"/>
                    <a:pt x="0" y="0"/>
                  </a:cubicBezTo>
                  <a:cubicBezTo>
                    <a:pt x="0" y="0"/>
                    <a:pt x="0" y="0"/>
                    <a:pt x="0" y="0"/>
                  </a:cubicBezTo>
                  <a:cubicBezTo>
                    <a:pt x="1" y="1"/>
                    <a:pt x="1" y="1"/>
                    <a:pt x="1" y="1"/>
                  </a:cubicBezTo>
                  <a:cubicBezTo>
                    <a:pt x="2" y="1"/>
                    <a:pt x="2" y="1"/>
                    <a:pt x="2" y="1"/>
                  </a:cubicBezTo>
                  <a:cubicBezTo>
                    <a:pt x="2" y="1"/>
                    <a:pt x="2" y="1"/>
                    <a:pt x="2" y="1"/>
                  </a:cubicBezTo>
                  <a:cubicBezTo>
                    <a:pt x="1" y="1"/>
                    <a:pt x="1" y="1"/>
                    <a:pt x="1" y="1"/>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23">
              <a:extLst>
                <a:ext uri="{FF2B5EF4-FFF2-40B4-BE49-F238E27FC236}">
                  <a16:creationId xmlns:a16="http://schemas.microsoft.com/office/drawing/2014/main" id="{7D62CBCA-1DDB-435F-BAC0-29D5E5AF4DBE}"/>
                </a:ext>
              </a:extLst>
            </p:cNvPr>
            <p:cNvSpPr>
              <a:spLocks/>
            </p:cNvSpPr>
            <p:nvPr/>
          </p:nvSpPr>
          <p:spPr bwMode="auto">
            <a:xfrm>
              <a:off x="6407150" y="2085975"/>
              <a:ext cx="26987" cy="4762"/>
            </a:xfrm>
            <a:custGeom>
              <a:avLst/>
              <a:gdLst>
                <a:gd name="T0" fmla="*/ 1 w 5"/>
                <a:gd name="T1" fmla="*/ 0 h 1"/>
                <a:gd name="T2" fmla="*/ 3 w 5"/>
                <a:gd name="T3" fmla="*/ 0 h 1"/>
                <a:gd name="T4" fmla="*/ 5 w 5"/>
                <a:gd name="T5" fmla="*/ 1 h 1"/>
                <a:gd name="T6" fmla="*/ 5 w 5"/>
                <a:gd name="T7" fmla="*/ 1 h 1"/>
                <a:gd name="T8" fmla="*/ 3 w 5"/>
                <a:gd name="T9" fmla="*/ 0 h 1"/>
                <a:gd name="T10" fmla="*/ 0 w 5"/>
                <a:gd name="T11" fmla="*/ 0 h 1"/>
                <a:gd name="T12" fmla="*/ 1 w 5"/>
                <a:gd name="T13" fmla="*/ 0 h 1"/>
                <a:gd name="T14" fmla="*/ 0 w 5"/>
                <a:gd name="T15" fmla="*/ 0 h 1"/>
                <a:gd name="T16" fmla="*/ 1 w 5"/>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
                  <a:moveTo>
                    <a:pt x="1" y="0"/>
                  </a:moveTo>
                  <a:cubicBezTo>
                    <a:pt x="2" y="0"/>
                    <a:pt x="2" y="0"/>
                    <a:pt x="3" y="0"/>
                  </a:cubicBezTo>
                  <a:cubicBezTo>
                    <a:pt x="4" y="1"/>
                    <a:pt x="4" y="1"/>
                    <a:pt x="5" y="1"/>
                  </a:cubicBezTo>
                  <a:cubicBezTo>
                    <a:pt x="5" y="1"/>
                    <a:pt x="5" y="1"/>
                    <a:pt x="5" y="1"/>
                  </a:cubicBezTo>
                  <a:cubicBezTo>
                    <a:pt x="5" y="1"/>
                    <a:pt x="4" y="1"/>
                    <a:pt x="3" y="0"/>
                  </a:cubicBezTo>
                  <a:cubicBezTo>
                    <a:pt x="3" y="0"/>
                    <a:pt x="0" y="0"/>
                    <a:pt x="0" y="0"/>
                  </a:cubicBezTo>
                  <a:cubicBezTo>
                    <a:pt x="1" y="0"/>
                    <a:pt x="1" y="0"/>
                    <a:pt x="1"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4">
              <a:extLst>
                <a:ext uri="{FF2B5EF4-FFF2-40B4-BE49-F238E27FC236}">
                  <a16:creationId xmlns:a16="http://schemas.microsoft.com/office/drawing/2014/main" id="{B8301466-E84A-4E5B-8A78-72F9F894A670}"/>
                </a:ext>
              </a:extLst>
            </p:cNvPr>
            <p:cNvSpPr>
              <a:spLocks/>
            </p:cNvSpPr>
            <p:nvPr/>
          </p:nvSpPr>
          <p:spPr bwMode="auto">
            <a:xfrm>
              <a:off x="6364287" y="2097088"/>
              <a:ext cx="20637" cy="9525"/>
            </a:xfrm>
            <a:custGeom>
              <a:avLst/>
              <a:gdLst>
                <a:gd name="T0" fmla="*/ 2 w 4"/>
                <a:gd name="T1" fmla="*/ 1 h 2"/>
                <a:gd name="T2" fmla="*/ 2 w 4"/>
                <a:gd name="T3" fmla="*/ 1 h 2"/>
                <a:gd name="T4" fmla="*/ 2 w 4"/>
                <a:gd name="T5" fmla="*/ 0 h 2"/>
                <a:gd name="T6" fmla="*/ 1 w 4"/>
                <a:gd name="T7" fmla="*/ 0 h 2"/>
                <a:gd name="T8" fmla="*/ 0 w 4"/>
                <a:gd name="T9" fmla="*/ 0 h 2"/>
                <a:gd name="T10" fmla="*/ 0 w 4"/>
                <a:gd name="T11" fmla="*/ 0 h 2"/>
                <a:gd name="T12" fmla="*/ 0 w 4"/>
                <a:gd name="T13" fmla="*/ 1 h 2"/>
                <a:gd name="T14" fmla="*/ 0 w 4"/>
                <a:gd name="T15" fmla="*/ 1 h 2"/>
                <a:gd name="T16" fmla="*/ 2 w 4"/>
                <a:gd name="T17" fmla="*/ 2 h 2"/>
                <a:gd name="T18" fmla="*/ 3 w 4"/>
                <a:gd name="T19" fmla="*/ 2 h 2"/>
                <a:gd name="T20" fmla="*/ 1 w 4"/>
                <a:gd name="T21" fmla="*/ 1 h 2"/>
                <a:gd name="T22" fmla="*/ 4 w 4"/>
                <a:gd name="T23" fmla="*/ 2 h 2"/>
                <a:gd name="T24" fmla="*/ 4 w 4"/>
                <a:gd name="T25" fmla="*/ 2 h 2"/>
                <a:gd name="T26" fmla="*/ 4 w 4"/>
                <a:gd name="T27" fmla="*/ 2 h 2"/>
                <a:gd name="T28" fmla="*/ 2 w 4"/>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2">
                  <a:moveTo>
                    <a:pt x="2" y="1"/>
                  </a:moveTo>
                  <a:cubicBezTo>
                    <a:pt x="2" y="1"/>
                    <a:pt x="2" y="1"/>
                    <a:pt x="2" y="1"/>
                  </a:cubicBezTo>
                  <a:cubicBezTo>
                    <a:pt x="2" y="0"/>
                    <a:pt x="2" y="0"/>
                    <a:pt x="2" y="0"/>
                  </a:cubicBezTo>
                  <a:cubicBezTo>
                    <a:pt x="1" y="0"/>
                    <a:pt x="1" y="0"/>
                    <a:pt x="1" y="0"/>
                  </a:cubicBezTo>
                  <a:cubicBezTo>
                    <a:pt x="0" y="0"/>
                    <a:pt x="0" y="0"/>
                    <a:pt x="0" y="0"/>
                  </a:cubicBezTo>
                  <a:cubicBezTo>
                    <a:pt x="0" y="0"/>
                    <a:pt x="0" y="0"/>
                    <a:pt x="0" y="0"/>
                  </a:cubicBezTo>
                  <a:cubicBezTo>
                    <a:pt x="0" y="1"/>
                    <a:pt x="0" y="1"/>
                    <a:pt x="0" y="1"/>
                  </a:cubicBezTo>
                  <a:cubicBezTo>
                    <a:pt x="1" y="1"/>
                    <a:pt x="0" y="1"/>
                    <a:pt x="0" y="1"/>
                  </a:cubicBezTo>
                  <a:cubicBezTo>
                    <a:pt x="1" y="1"/>
                    <a:pt x="1" y="1"/>
                    <a:pt x="2" y="2"/>
                  </a:cubicBezTo>
                  <a:cubicBezTo>
                    <a:pt x="3" y="2"/>
                    <a:pt x="3" y="2"/>
                    <a:pt x="3" y="2"/>
                  </a:cubicBezTo>
                  <a:cubicBezTo>
                    <a:pt x="2" y="1"/>
                    <a:pt x="2" y="1"/>
                    <a:pt x="1" y="1"/>
                  </a:cubicBezTo>
                  <a:cubicBezTo>
                    <a:pt x="3" y="1"/>
                    <a:pt x="3" y="2"/>
                    <a:pt x="4" y="2"/>
                  </a:cubicBezTo>
                  <a:cubicBezTo>
                    <a:pt x="4" y="2"/>
                    <a:pt x="4" y="2"/>
                    <a:pt x="4" y="2"/>
                  </a:cubicBezTo>
                  <a:cubicBezTo>
                    <a:pt x="4" y="2"/>
                    <a:pt x="4" y="2"/>
                    <a:pt x="4" y="2"/>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5">
              <a:extLst>
                <a:ext uri="{FF2B5EF4-FFF2-40B4-BE49-F238E27FC236}">
                  <a16:creationId xmlns:a16="http://schemas.microsoft.com/office/drawing/2014/main" id="{0CFF1E0C-5B56-45F4-A06C-5EFF369FDBFA}"/>
                </a:ext>
              </a:extLst>
            </p:cNvPr>
            <p:cNvSpPr>
              <a:spLocks/>
            </p:cNvSpPr>
            <p:nvPr/>
          </p:nvSpPr>
          <p:spPr bwMode="auto">
            <a:xfrm>
              <a:off x="6621462" y="2338388"/>
              <a:ext cx="38100" cy="20637"/>
            </a:xfrm>
            <a:custGeom>
              <a:avLst/>
              <a:gdLst>
                <a:gd name="T0" fmla="*/ 6 w 7"/>
                <a:gd name="T1" fmla="*/ 3 h 4"/>
                <a:gd name="T2" fmla="*/ 6 w 7"/>
                <a:gd name="T3" fmla="*/ 3 h 4"/>
                <a:gd name="T4" fmla="*/ 7 w 7"/>
                <a:gd name="T5" fmla="*/ 3 h 4"/>
                <a:gd name="T6" fmla="*/ 7 w 7"/>
                <a:gd name="T7" fmla="*/ 2 h 4"/>
                <a:gd name="T8" fmla="*/ 5 w 7"/>
                <a:gd name="T9" fmla="*/ 2 h 4"/>
                <a:gd name="T10" fmla="*/ 5 w 7"/>
                <a:gd name="T11" fmla="*/ 1 h 4"/>
                <a:gd name="T12" fmla="*/ 4 w 7"/>
                <a:gd name="T13" fmla="*/ 0 h 4"/>
                <a:gd name="T14" fmla="*/ 0 w 7"/>
                <a:gd name="T15" fmla="*/ 0 h 4"/>
                <a:gd name="T16" fmla="*/ 1 w 7"/>
                <a:gd name="T17" fmla="*/ 1 h 4"/>
                <a:gd name="T18" fmla="*/ 2 w 7"/>
                <a:gd name="T19" fmla="*/ 2 h 4"/>
                <a:gd name="T20" fmla="*/ 4 w 7"/>
                <a:gd name="T21" fmla="*/ 4 h 4"/>
                <a:gd name="T22" fmla="*/ 5 w 7"/>
                <a:gd name="T23" fmla="*/ 4 h 4"/>
                <a:gd name="T24" fmla="*/ 6 w 7"/>
                <a:gd name="T25" fmla="*/ 4 h 4"/>
                <a:gd name="T26" fmla="*/ 6 w 7"/>
                <a:gd name="T2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4">
                  <a:moveTo>
                    <a:pt x="6" y="3"/>
                  </a:moveTo>
                  <a:cubicBezTo>
                    <a:pt x="6" y="3"/>
                    <a:pt x="6" y="3"/>
                    <a:pt x="6" y="3"/>
                  </a:cubicBezTo>
                  <a:cubicBezTo>
                    <a:pt x="7" y="3"/>
                    <a:pt x="7" y="3"/>
                    <a:pt x="7" y="3"/>
                  </a:cubicBezTo>
                  <a:cubicBezTo>
                    <a:pt x="7" y="2"/>
                    <a:pt x="7" y="2"/>
                    <a:pt x="7" y="2"/>
                  </a:cubicBezTo>
                  <a:cubicBezTo>
                    <a:pt x="6" y="2"/>
                    <a:pt x="6" y="2"/>
                    <a:pt x="5" y="2"/>
                  </a:cubicBezTo>
                  <a:cubicBezTo>
                    <a:pt x="5" y="2"/>
                    <a:pt x="5" y="2"/>
                    <a:pt x="5" y="1"/>
                  </a:cubicBezTo>
                  <a:cubicBezTo>
                    <a:pt x="4" y="1"/>
                    <a:pt x="4" y="1"/>
                    <a:pt x="4" y="0"/>
                  </a:cubicBezTo>
                  <a:cubicBezTo>
                    <a:pt x="3" y="0"/>
                    <a:pt x="1" y="0"/>
                    <a:pt x="0" y="0"/>
                  </a:cubicBezTo>
                  <a:cubicBezTo>
                    <a:pt x="1" y="1"/>
                    <a:pt x="1" y="1"/>
                    <a:pt x="1" y="1"/>
                  </a:cubicBezTo>
                  <a:cubicBezTo>
                    <a:pt x="2" y="2"/>
                    <a:pt x="2" y="2"/>
                    <a:pt x="2" y="2"/>
                  </a:cubicBezTo>
                  <a:cubicBezTo>
                    <a:pt x="2" y="3"/>
                    <a:pt x="3" y="4"/>
                    <a:pt x="4" y="4"/>
                  </a:cubicBezTo>
                  <a:cubicBezTo>
                    <a:pt x="4" y="4"/>
                    <a:pt x="5" y="4"/>
                    <a:pt x="5" y="4"/>
                  </a:cubicBezTo>
                  <a:cubicBezTo>
                    <a:pt x="6" y="4"/>
                    <a:pt x="6" y="4"/>
                    <a:pt x="6" y="4"/>
                  </a:cubicBezTo>
                  <a:cubicBezTo>
                    <a:pt x="5" y="4"/>
                    <a:pt x="5" y="4"/>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6">
              <a:extLst>
                <a:ext uri="{FF2B5EF4-FFF2-40B4-BE49-F238E27FC236}">
                  <a16:creationId xmlns:a16="http://schemas.microsoft.com/office/drawing/2014/main" id="{C743A620-0139-41DE-8FB9-9C8389C40F39}"/>
                </a:ext>
              </a:extLst>
            </p:cNvPr>
            <p:cNvSpPr>
              <a:spLocks/>
            </p:cNvSpPr>
            <p:nvPr/>
          </p:nvSpPr>
          <p:spPr bwMode="auto">
            <a:xfrm>
              <a:off x="7924800" y="3743325"/>
              <a:ext cx="0" cy="26987"/>
            </a:xfrm>
            <a:custGeom>
              <a:avLst/>
              <a:gdLst>
                <a:gd name="T0" fmla="*/ 5 h 5"/>
                <a:gd name="T1" fmla="*/ 0 h 5"/>
                <a:gd name="T2" fmla="*/ 4 h 5"/>
                <a:gd name="T3" fmla="*/ 5 h 5"/>
              </a:gdLst>
              <a:ahLst/>
              <a:cxnLst>
                <a:cxn ang="0">
                  <a:pos x="0" y="T0"/>
                </a:cxn>
                <a:cxn ang="0">
                  <a:pos x="0" y="T1"/>
                </a:cxn>
                <a:cxn ang="0">
                  <a:pos x="0" y="T2"/>
                </a:cxn>
                <a:cxn ang="0">
                  <a:pos x="0" y="T3"/>
                </a:cxn>
              </a:cxnLst>
              <a:rect l="0" t="0" r="r" b="b"/>
              <a:pathLst>
                <a:path h="5">
                  <a:moveTo>
                    <a:pt x="0" y="5"/>
                  </a:moveTo>
                  <a:cubicBezTo>
                    <a:pt x="0" y="3"/>
                    <a:pt x="0" y="1"/>
                    <a:pt x="0" y="0"/>
                  </a:cubicBezTo>
                  <a:cubicBezTo>
                    <a:pt x="0" y="1"/>
                    <a:pt x="0" y="2"/>
                    <a:pt x="0" y="4"/>
                  </a:cubicBezTo>
                  <a:cubicBezTo>
                    <a:pt x="0" y="4"/>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7">
              <a:extLst>
                <a:ext uri="{FF2B5EF4-FFF2-40B4-BE49-F238E27FC236}">
                  <a16:creationId xmlns:a16="http://schemas.microsoft.com/office/drawing/2014/main" id="{E441C437-61DE-4A46-B501-62A4F4E77557}"/>
                </a:ext>
              </a:extLst>
            </p:cNvPr>
            <p:cNvSpPr>
              <a:spLocks/>
            </p:cNvSpPr>
            <p:nvPr/>
          </p:nvSpPr>
          <p:spPr bwMode="auto">
            <a:xfrm>
              <a:off x="7924800" y="3779838"/>
              <a:ext cx="0" cy="6350"/>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8">
              <a:extLst>
                <a:ext uri="{FF2B5EF4-FFF2-40B4-BE49-F238E27FC236}">
                  <a16:creationId xmlns:a16="http://schemas.microsoft.com/office/drawing/2014/main" id="{3A56F2FD-4C92-42A9-8EF1-AFADAD589FF0}"/>
                </a:ext>
              </a:extLst>
            </p:cNvPr>
            <p:cNvSpPr>
              <a:spLocks/>
            </p:cNvSpPr>
            <p:nvPr/>
          </p:nvSpPr>
          <p:spPr bwMode="auto">
            <a:xfrm>
              <a:off x="6610350" y="2128838"/>
              <a:ext cx="26987" cy="4762"/>
            </a:xfrm>
            <a:custGeom>
              <a:avLst/>
              <a:gdLst>
                <a:gd name="T0" fmla="*/ 3 w 5"/>
                <a:gd name="T1" fmla="*/ 1 h 1"/>
                <a:gd name="T2" fmla="*/ 3 w 5"/>
                <a:gd name="T3" fmla="*/ 1 h 1"/>
                <a:gd name="T4" fmla="*/ 4 w 5"/>
                <a:gd name="T5" fmla="*/ 1 h 1"/>
                <a:gd name="T6" fmla="*/ 5 w 5"/>
                <a:gd name="T7" fmla="*/ 1 h 1"/>
                <a:gd name="T8" fmla="*/ 5 w 5"/>
                <a:gd name="T9" fmla="*/ 1 h 1"/>
                <a:gd name="T10" fmla="*/ 4 w 5"/>
                <a:gd name="T11" fmla="*/ 1 h 1"/>
                <a:gd name="T12" fmla="*/ 1 w 5"/>
                <a:gd name="T13" fmla="*/ 0 h 1"/>
                <a:gd name="T14" fmla="*/ 1 w 5"/>
                <a:gd name="T15" fmla="*/ 0 h 1"/>
                <a:gd name="T16" fmla="*/ 0 w 5"/>
                <a:gd name="T17" fmla="*/ 0 h 1"/>
                <a:gd name="T18" fmla="*/ 0 w 5"/>
                <a:gd name="T19" fmla="*/ 0 h 1"/>
                <a:gd name="T20" fmla="*/ 0 w 5"/>
                <a:gd name="T21" fmla="*/ 0 h 1"/>
                <a:gd name="T22" fmla="*/ 1 w 5"/>
                <a:gd name="T23" fmla="*/ 0 h 1"/>
                <a:gd name="T24" fmla="*/ 3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3" y="1"/>
                  </a:moveTo>
                  <a:cubicBezTo>
                    <a:pt x="3" y="1"/>
                    <a:pt x="3" y="1"/>
                    <a:pt x="3" y="1"/>
                  </a:cubicBezTo>
                  <a:cubicBezTo>
                    <a:pt x="3" y="1"/>
                    <a:pt x="4" y="1"/>
                    <a:pt x="4" y="1"/>
                  </a:cubicBezTo>
                  <a:cubicBezTo>
                    <a:pt x="5" y="1"/>
                    <a:pt x="5" y="1"/>
                    <a:pt x="5" y="1"/>
                  </a:cubicBezTo>
                  <a:cubicBezTo>
                    <a:pt x="5" y="1"/>
                    <a:pt x="5" y="1"/>
                    <a:pt x="5" y="1"/>
                  </a:cubicBezTo>
                  <a:cubicBezTo>
                    <a:pt x="5" y="1"/>
                    <a:pt x="4" y="1"/>
                    <a:pt x="4" y="1"/>
                  </a:cubicBezTo>
                  <a:cubicBezTo>
                    <a:pt x="2" y="0"/>
                    <a:pt x="1" y="0"/>
                    <a:pt x="1" y="0"/>
                  </a:cubicBezTo>
                  <a:cubicBezTo>
                    <a:pt x="1" y="0"/>
                    <a:pt x="1" y="0"/>
                    <a:pt x="1" y="0"/>
                  </a:cubicBezTo>
                  <a:cubicBezTo>
                    <a:pt x="0" y="0"/>
                    <a:pt x="0" y="0"/>
                    <a:pt x="0" y="0"/>
                  </a:cubicBezTo>
                  <a:cubicBezTo>
                    <a:pt x="0" y="0"/>
                    <a:pt x="0" y="0"/>
                    <a:pt x="0" y="0"/>
                  </a:cubicBezTo>
                  <a:cubicBezTo>
                    <a:pt x="0" y="0"/>
                    <a:pt x="0" y="0"/>
                    <a:pt x="0" y="0"/>
                  </a:cubicBezTo>
                  <a:cubicBezTo>
                    <a:pt x="1" y="0"/>
                    <a:pt x="1" y="0"/>
                    <a:pt x="1" y="0"/>
                  </a:cubicBezTo>
                  <a:cubicBezTo>
                    <a:pt x="2" y="0"/>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Rectangle 29">
              <a:extLst>
                <a:ext uri="{FF2B5EF4-FFF2-40B4-BE49-F238E27FC236}">
                  <a16:creationId xmlns:a16="http://schemas.microsoft.com/office/drawing/2014/main" id="{E41D7FBA-29CC-41FE-A7F8-191FDACAA54F}"/>
                </a:ext>
              </a:extLst>
            </p:cNvPr>
            <p:cNvSpPr>
              <a:spLocks noChangeArrowheads="1"/>
            </p:cNvSpPr>
            <p:nvPr/>
          </p:nvSpPr>
          <p:spPr bwMode="auto">
            <a:xfrm>
              <a:off x="5753100" y="2085975"/>
              <a:ext cx="1587"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30">
              <a:extLst>
                <a:ext uri="{FF2B5EF4-FFF2-40B4-BE49-F238E27FC236}">
                  <a16:creationId xmlns:a16="http://schemas.microsoft.com/office/drawing/2014/main" id="{BDFC8DA1-BBBC-4146-A61A-7CA6BADDA648}"/>
                </a:ext>
              </a:extLst>
            </p:cNvPr>
            <p:cNvSpPr>
              <a:spLocks/>
            </p:cNvSpPr>
            <p:nvPr/>
          </p:nvSpPr>
          <p:spPr bwMode="auto">
            <a:xfrm>
              <a:off x="6551612" y="2160588"/>
              <a:ext cx="150812" cy="150812"/>
            </a:xfrm>
            <a:custGeom>
              <a:avLst/>
              <a:gdLst>
                <a:gd name="T0" fmla="*/ 15 w 28"/>
                <a:gd name="T1" fmla="*/ 20 h 28"/>
                <a:gd name="T2" fmla="*/ 13 w 28"/>
                <a:gd name="T3" fmla="*/ 17 h 28"/>
                <a:gd name="T4" fmla="*/ 13 w 28"/>
                <a:gd name="T5" fmla="*/ 16 h 28"/>
                <a:gd name="T6" fmla="*/ 12 w 28"/>
                <a:gd name="T7" fmla="*/ 15 h 28"/>
                <a:gd name="T8" fmla="*/ 12 w 28"/>
                <a:gd name="T9" fmla="*/ 15 h 28"/>
                <a:gd name="T10" fmla="*/ 11 w 28"/>
                <a:gd name="T11" fmla="*/ 13 h 28"/>
                <a:gd name="T12" fmla="*/ 11 w 28"/>
                <a:gd name="T13" fmla="*/ 13 h 28"/>
                <a:gd name="T14" fmla="*/ 9 w 28"/>
                <a:gd name="T15" fmla="*/ 10 h 28"/>
                <a:gd name="T16" fmla="*/ 9 w 28"/>
                <a:gd name="T17" fmla="*/ 9 h 28"/>
                <a:gd name="T18" fmla="*/ 8 w 28"/>
                <a:gd name="T19" fmla="*/ 8 h 28"/>
                <a:gd name="T20" fmla="*/ 6 w 28"/>
                <a:gd name="T21" fmla="*/ 6 h 28"/>
                <a:gd name="T22" fmla="*/ 7 w 28"/>
                <a:gd name="T23" fmla="*/ 5 h 28"/>
                <a:gd name="T24" fmla="*/ 7 w 28"/>
                <a:gd name="T25" fmla="*/ 5 h 28"/>
                <a:gd name="T26" fmla="*/ 8 w 28"/>
                <a:gd name="T27" fmla="*/ 4 h 28"/>
                <a:gd name="T28" fmla="*/ 8 w 28"/>
                <a:gd name="T29" fmla="*/ 3 h 28"/>
                <a:gd name="T30" fmla="*/ 7 w 28"/>
                <a:gd name="T31" fmla="*/ 2 h 28"/>
                <a:gd name="T32" fmla="*/ 8 w 28"/>
                <a:gd name="T33" fmla="*/ 2 h 28"/>
                <a:gd name="T34" fmla="*/ 2 w 28"/>
                <a:gd name="T35" fmla="*/ 0 h 28"/>
                <a:gd name="T36" fmla="*/ 2 w 28"/>
                <a:gd name="T37" fmla="*/ 0 h 28"/>
                <a:gd name="T38" fmla="*/ 4 w 28"/>
                <a:gd name="T39" fmla="*/ 1 h 28"/>
                <a:gd name="T40" fmla="*/ 3 w 28"/>
                <a:gd name="T41" fmla="*/ 1 h 28"/>
                <a:gd name="T42" fmla="*/ 3 w 28"/>
                <a:gd name="T43" fmla="*/ 2 h 28"/>
                <a:gd name="T44" fmla="*/ 3 w 28"/>
                <a:gd name="T45" fmla="*/ 2 h 28"/>
                <a:gd name="T46" fmla="*/ 1 w 28"/>
                <a:gd name="T47" fmla="*/ 3 h 28"/>
                <a:gd name="T48" fmla="*/ 1 w 28"/>
                <a:gd name="T49" fmla="*/ 3 h 28"/>
                <a:gd name="T50" fmla="*/ 0 w 28"/>
                <a:gd name="T51" fmla="*/ 3 h 28"/>
                <a:gd name="T52" fmla="*/ 0 w 28"/>
                <a:gd name="T53" fmla="*/ 5 h 28"/>
                <a:gd name="T54" fmla="*/ 1 w 28"/>
                <a:gd name="T55" fmla="*/ 6 h 28"/>
                <a:gd name="T56" fmla="*/ 3 w 28"/>
                <a:gd name="T57" fmla="*/ 8 h 28"/>
                <a:gd name="T58" fmla="*/ 4 w 28"/>
                <a:gd name="T59" fmla="*/ 10 h 28"/>
                <a:gd name="T60" fmla="*/ 6 w 28"/>
                <a:gd name="T61" fmla="*/ 11 h 28"/>
                <a:gd name="T62" fmla="*/ 4 w 28"/>
                <a:gd name="T63" fmla="*/ 13 h 28"/>
                <a:gd name="T64" fmla="*/ 7 w 28"/>
                <a:gd name="T65" fmla="*/ 14 h 28"/>
                <a:gd name="T66" fmla="*/ 8 w 28"/>
                <a:gd name="T67" fmla="*/ 15 h 28"/>
                <a:gd name="T68" fmla="*/ 8 w 28"/>
                <a:gd name="T69" fmla="*/ 17 h 28"/>
                <a:gd name="T70" fmla="*/ 9 w 28"/>
                <a:gd name="T71" fmla="*/ 19 h 28"/>
                <a:gd name="T72" fmla="*/ 9 w 28"/>
                <a:gd name="T73" fmla="*/ 20 h 28"/>
                <a:gd name="T74" fmla="*/ 9 w 28"/>
                <a:gd name="T75" fmla="*/ 21 h 28"/>
                <a:gd name="T76" fmla="*/ 13 w 28"/>
                <a:gd name="T77" fmla="*/ 24 h 28"/>
                <a:gd name="T78" fmla="*/ 13 w 28"/>
                <a:gd name="T79" fmla="*/ 23 h 28"/>
                <a:gd name="T80" fmla="*/ 14 w 28"/>
                <a:gd name="T81" fmla="*/ 23 h 28"/>
                <a:gd name="T82" fmla="*/ 19 w 28"/>
                <a:gd name="T83" fmla="*/ 27 h 28"/>
                <a:gd name="T84" fmla="*/ 20 w 28"/>
                <a:gd name="T85" fmla="*/ 28 h 28"/>
                <a:gd name="T86" fmla="*/ 27 w 28"/>
                <a:gd name="T87" fmla="*/ 28 h 28"/>
                <a:gd name="T88" fmla="*/ 28 w 28"/>
                <a:gd name="T89" fmla="*/ 28 h 28"/>
                <a:gd name="T90" fmla="*/ 19 w 28"/>
                <a:gd name="T9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8">
                  <a:moveTo>
                    <a:pt x="16" y="20"/>
                  </a:moveTo>
                  <a:cubicBezTo>
                    <a:pt x="15" y="20"/>
                    <a:pt x="15" y="20"/>
                    <a:pt x="15" y="20"/>
                  </a:cubicBezTo>
                  <a:cubicBezTo>
                    <a:pt x="16" y="19"/>
                    <a:pt x="16" y="19"/>
                    <a:pt x="14" y="18"/>
                  </a:cubicBezTo>
                  <a:cubicBezTo>
                    <a:pt x="13" y="18"/>
                    <a:pt x="13" y="18"/>
                    <a:pt x="13" y="17"/>
                  </a:cubicBezTo>
                  <a:cubicBezTo>
                    <a:pt x="13" y="17"/>
                    <a:pt x="13" y="17"/>
                    <a:pt x="13" y="17"/>
                  </a:cubicBezTo>
                  <a:cubicBezTo>
                    <a:pt x="13" y="17"/>
                    <a:pt x="13" y="16"/>
                    <a:pt x="13" y="16"/>
                  </a:cubicBezTo>
                  <a:cubicBezTo>
                    <a:pt x="12" y="16"/>
                    <a:pt x="12" y="16"/>
                    <a:pt x="12" y="16"/>
                  </a:cubicBezTo>
                  <a:cubicBezTo>
                    <a:pt x="12" y="15"/>
                    <a:pt x="12" y="15"/>
                    <a:pt x="12" y="15"/>
                  </a:cubicBezTo>
                  <a:cubicBezTo>
                    <a:pt x="12" y="15"/>
                    <a:pt x="12" y="15"/>
                    <a:pt x="12" y="15"/>
                  </a:cubicBezTo>
                  <a:cubicBezTo>
                    <a:pt x="12" y="15"/>
                    <a:pt x="12" y="15"/>
                    <a:pt x="12" y="15"/>
                  </a:cubicBezTo>
                  <a:cubicBezTo>
                    <a:pt x="12" y="15"/>
                    <a:pt x="12" y="15"/>
                    <a:pt x="12" y="15"/>
                  </a:cubicBezTo>
                  <a:cubicBezTo>
                    <a:pt x="12" y="14"/>
                    <a:pt x="12" y="14"/>
                    <a:pt x="11" y="13"/>
                  </a:cubicBezTo>
                  <a:cubicBezTo>
                    <a:pt x="11" y="13"/>
                    <a:pt x="11" y="13"/>
                    <a:pt x="10" y="13"/>
                  </a:cubicBezTo>
                  <a:cubicBezTo>
                    <a:pt x="11" y="13"/>
                    <a:pt x="11" y="13"/>
                    <a:pt x="11" y="13"/>
                  </a:cubicBezTo>
                  <a:cubicBezTo>
                    <a:pt x="10" y="11"/>
                    <a:pt x="9" y="11"/>
                    <a:pt x="8" y="10"/>
                  </a:cubicBezTo>
                  <a:cubicBezTo>
                    <a:pt x="9" y="10"/>
                    <a:pt x="9" y="10"/>
                    <a:pt x="9" y="10"/>
                  </a:cubicBezTo>
                  <a:cubicBezTo>
                    <a:pt x="9" y="9"/>
                    <a:pt x="9" y="9"/>
                    <a:pt x="9" y="9"/>
                  </a:cubicBezTo>
                  <a:cubicBezTo>
                    <a:pt x="9" y="9"/>
                    <a:pt x="9" y="9"/>
                    <a:pt x="9" y="9"/>
                  </a:cubicBezTo>
                  <a:cubicBezTo>
                    <a:pt x="9" y="9"/>
                    <a:pt x="9" y="9"/>
                    <a:pt x="9" y="9"/>
                  </a:cubicBezTo>
                  <a:cubicBezTo>
                    <a:pt x="8" y="8"/>
                    <a:pt x="8" y="8"/>
                    <a:pt x="8" y="8"/>
                  </a:cubicBezTo>
                  <a:cubicBezTo>
                    <a:pt x="9" y="8"/>
                    <a:pt x="9" y="8"/>
                    <a:pt x="9" y="8"/>
                  </a:cubicBezTo>
                  <a:cubicBezTo>
                    <a:pt x="8" y="7"/>
                    <a:pt x="7" y="7"/>
                    <a:pt x="6" y="6"/>
                  </a:cubicBezTo>
                  <a:cubicBezTo>
                    <a:pt x="7" y="6"/>
                    <a:pt x="7" y="6"/>
                    <a:pt x="7" y="6"/>
                  </a:cubicBezTo>
                  <a:cubicBezTo>
                    <a:pt x="7" y="5"/>
                    <a:pt x="7" y="5"/>
                    <a:pt x="7" y="5"/>
                  </a:cubicBezTo>
                  <a:cubicBezTo>
                    <a:pt x="7" y="5"/>
                    <a:pt x="7" y="5"/>
                    <a:pt x="7" y="5"/>
                  </a:cubicBezTo>
                  <a:cubicBezTo>
                    <a:pt x="7" y="5"/>
                    <a:pt x="7" y="5"/>
                    <a:pt x="7" y="5"/>
                  </a:cubicBezTo>
                  <a:cubicBezTo>
                    <a:pt x="7" y="5"/>
                    <a:pt x="8" y="5"/>
                    <a:pt x="8" y="5"/>
                  </a:cubicBezTo>
                  <a:cubicBezTo>
                    <a:pt x="8" y="4"/>
                    <a:pt x="8" y="4"/>
                    <a:pt x="8" y="4"/>
                  </a:cubicBezTo>
                  <a:cubicBezTo>
                    <a:pt x="9" y="4"/>
                    <a:pt x="9" y="4"/>
                    <a:pt x="9" y="4"/>
                  </a:cubicBezTo>
                  <a:cubicBezTo>
                    <a:pt x="8" y="3"/>
                    <a:pt x="8" y="3"/>
                    <a:pt x="8" y="3"/>
                  </a:cubicBezTo>
                  <a:cubicBezTo>
                    <a:pt x="8" y="3"/>
                    <a:pt x="9" y="3"/>
                    <a:pt x="9" y="3"/>
                  </a:cubicBezTo>
                  <a:cubicBezTo>
                    <a:pt x="9" y="3"/>
                    <a:pt x="8" y="3"/>
                    <a:pt x="7" y="2"/>
                  </a:cubicBezTo>
                  <a:cubicBezTo>
                    <a:pt x="7" y="2"/>
                    <a:pt x="7" y="2"/>
                    <a:pt x="7" y="2"/>
                  </a:cubicBezTo>
                  <a:cubicBezTo>
                    <a:pt x="8" y="2"/>
                    <a:pt x="8" y="2"/>
                    <a:pt x="8" y="2"/>
                  </a:cubicBezTo>
                  <a:cubicBezTo>
                    <a:pt x="7" y="2"/>
                    <a:pt x="7" y="1"/>
                    <a:pt x="7" y="1"/>
                  </a:cubicBezTo>
                  <a:cubicBezTo>
                    <a:pt x="5" y="0"/>
                    <a:pt x="5" y="0"/>
                    <a:pt x="2" y="0"/>
                  </a:cubicBezTo>
                  <a:cubicBezTo>
                    <a:pt x="2" y="0"/>
                    <a:pt x="2" y="0"/>
                    <a:pt x="2" y="0"/>
                  </a:cubicBezTo>
                  <a:cubicBezTo>
                    <a:pt x="2" y="0"/>
                    <a:pt x="2" y="0"/>
                    <a:pt x="2" y="0"/>
                  </a:cubicBezTo>
                  <a:cubicBezTo>
                    <a:pt x="2" y="0"/>
                    <a:pt x="2" y="0"/>
                    <a:pt x="2" y="0"/>
                  </a:cubicBezTo>
                  <a:cubicBezTo>
                    <a:pt x="2" y="1"/>
                    <a:pt x="3" y="1"/>
                    <a:pt x="4" y="1"/>
                  </a:cubicBezTo>
                  <a:cubicBezTo>
                    <a:pt x="4" y="1"/>
                    <a:pt x="4" y="1"/>
                    <a:pt x="4" y="1"/>
                  </a:cubicBezTo>
                  <a:cubicBezTo>
                    <a:pt x="3" y="1"/>
                    <a:pt x="3" y="1"/>
                    <a:pt x="3" y="1"/>
                  </a:cubicBezTo>
                  <a:cubicBezTo>
                    <a:pt x="3" y="2"/>
                    <a:pt x="3" y="2"/>
                    <a:pt x="4" y="2"/>
                  </a:cubicBezTo>
                  <a:cubicBezTo>
                    <a:pt x="3" y="2"/>
                    <a:pt x="3" y="2"/>
                    <a:pt x="3" y="2"/>
                  </a:cubicBezTo>
                  <a:cubicBezTo>
                    <a:pt x="3" y="2"/>
                    <a:pt x="3" y="2"/>
                    <a:pt x="3" y="2"/>
                  </a:cubicBezTo>
                  <a:cubicBezTo>
                    <a:pt x="3" y="2"/>
                    <a:pt x="3" y="2"/>
                    <a:pt x="3" y="2"/>
                  </a:cubicBezTo>
                  <a:cubicBezTo>
                    <a:pt x="3" y="3"/>
                    <a:pt x="3" y="3"/>
                    <a:pt x="3" y="3"/>
                  </a:cubicBezTo>
                  <a:cubicBezTo>
                    <a:pt x="2" y="3"/>
                    <a:pt x="2" y="3"/>
                    <a:pt x="1" y="3"/>
                  </a:cubicBezTo>
                  <a:cubicBezTo>
                    <a:pt x="1" y="3"/>
                    <a:pt x="1" y="3"/>
                    <a:pt x="1" y="3"/>
                  </a:cubicBezTo>
                  <a:cubicBezTo>
                    <a:pt x="1" y="3"/>
                    <a:pt x="1" y="3"/>
                    <a:pt x="1" y="3"/>
                  </a:cubicBezTo>
                  <a:cubicBezTo>
                    <a:pt x="0" y="3"/>
                    <a:pt x="0" y="3"/>
                    <a:pt x="0" y="3"/>
                  </a:cubicBezTo>
                  <a:cubicBezTo>
                    <a:pt x="0" y="3"/>
                    <a:pt x="0" y="3"/>
                    <a:pt x="0" y="3"/>
                  </a:cubicBezTo>
                  <a:cubicBezTo>
                    <a:pt x="0" y="3"/>
                    <a:pt x="0" y="3"/>
                    <a:pt x="2" y="4"/>
                  </a:cubicBezTo>
                  <a:cubicBezTo>
                    <a:pt x="1" y="4"/>
                    <a:pt x="1" y="4"/>
                    <a:pt x="0" y="5"/>
                  </a:cubicBezTo>
                  <a:cubicBezTo>
                    <a:pt x="0" y="5"/>
                    <a:pt x="0" y="5"/>
                    <a:pt x="1" y="6"/>
                  </a:cubicBezTo>
                  <a:cubicBezTo>
                    <a:pt x="1" y="6"/>
                    <a:pt x="1" y="6"/>
                    <a:pt x="1" y="6"/>
                  </a:cubicBezTo>
                  <a:cubicBezTo>
                    <a:pt x="1" y="6"/>
                    <a:pt x="1" y="6"/>
                    <a:pt x="0" y="6"/>
                  </a:cubicBezTo>
                  <a:cubicBezTo>
                    <a:pt x="0" y="6"/>
                    <a:pt x="0" y="6"/>
                    <a:pt x="3" y="8"/>
                  </a:cubicBezTo>
                  <a:cubicBezTo>
                    <a:pt x="2" y="8"/>
                    <a:pt x="1" y="7"/>
                    <a:pt x="1" y="8"/>
                  </a:cubicBezTo>
                  <a:cubicBezTo>
                    <a:pt x="2" y="8"/>
                    <a:pt x="3" y="9"/>
                    <a:pt x="4" y="10"/>
                  </a:cubicBezTo>
                  <a:cubicBezTo>
                    <a:pt x="4" y="10"/>
                    <a:pt x="4" y="10"/>
                    <a:pt x="4" y="10"/>
                  </a:cubicBezTo>
                  <a:cubicBezTo>
                    <a:pt x="5" y="11"/>
                    <a:pt x="5" y="11"/>
                    <a:pt x="6" y="11"/>
                  </a:cubicBezTo>
                  <a:cubicBezTo>
                    <a:pt x="5" y="11"/>
                    <a:pt x="4" y="11"/>
                    <a:pt x="4" y="11"/>
                  </a:cubicBezTo>
                  <a:cubicBezTo>
                    <a:pt x="4" y="12"/>
                    <a:pt x="4" y="12"/>
                    <a:pt x="4" y="13"/>
                  </a:cubicBezTo>
                  <a:cubicBezTo>
                    <a:pt x="4" y="13"/>
                    <a:pt x="6" y="14"/>
                    <a:pt x="6" y="13"/>
                  </a:cubicBezTo>
                  <a:cubicBezTo>
                    <a:pt x="6" y="13"/>
                    <a:pt x="6" y="13"/>
                    <a:pt x="7" y="14"/>
                  </a:cubicBezTo>
                  <a:cubicBezTo>
                    <a:pt x="7" y="14"/>
                    <a:pt x="7" y="14"/>
                    <a:pt x="7" y="14"/>
                  </a:cubicBezTo>
                  <a:cubicBezTo>
                    <a:pt x="8" y="15"/>
                    <a:pt x="8" y="15"/>
                    <a:pt x="8" y="15"/>
                  </a:cubicBezTo>
                  <a:cubicBezTo>
                    <a:pt x="8" y="15"/>
                    <a:pt x="7" y="15"/>
                    <a:pt x="6" y="15"/>
                  </a:cubicBezTo>
                  <a:cubicBezTo>
                    <a:pt x="7" y="16"/>
                    <a:pt x="8" y="16"/>
                    <a:pt x="8" y="17"/>
                  </a:cubicBezTo>
                  <a:cubicBezTo>
                    <a:pt x="7" y="17"/>
                    <a:pt x="7" y="17"/>
                    <a:pt x="7" y="17"/>
                  </a:cubicBezTo>
                  <a:cubicBezTo>
                    <a:pt x="7" y="18"/>
                    <a:pt x="8" y="18"/>
                    <a:pt x="9" y="19"/>
                  </a:cubicBezTo>
                  <a:cubicBezTo>
                    <a:pt x="9" y="19"/>
                    <a:pt x="9" y="19"/>
                    <a:pt x="10" y="20"/>
                  </a:cubicBezTo>
                  <a:cubicBezTo>
                    <a:pt x="9" y="20"/>
                    <a:pt x="9" y="20"/>
                    <a:pt x="9" y="20"/>
                  </a:cubicBezTo>
                  <a:cubicBezTo>
                    <a:pt x="9" y="20"/>
                    <a:pt x="9" y="20"/>
                    <a:pt x="9" y="21"/>
                  </a:cubicBezTo>
                  <a:cubicBezTo>
                    <a:pt x="9" y="21"/>
                    <a:pt x="9" y="21"/>
                    <a:pt x="9" y="21"/>
                  </a:cubicBezTo>
                  <a:cubicBezTo>
                    <a:pt x="10" y="22"/>
                    <a:pt x="11" y="23"/>
                    <a:pt x="12" y="24"/>
                  </a:cubicBezTo>
                  <a:cubicBezTo>
                    <a:pt x="12" y="24"/>
                    <a:pt x="13" y="24"/>
                    <a:pt x="13" y="24"/>
                  </a:cubicBezTo>
                  <a:cubicBezTo>
                    <a:pt x="13" y="23"/>
                    <a:pt x="13" y="23"/>
                    <a:pt x="13" y="23"/>
                  </a:cubicBezTo>
                  <a:cubicBezTo>
                    <a:pt x="13" y="23"/>
                    <a:pt x="13" y="23"/>
                    <a:pt x="13" y="23"/>
                  </a:cubicBezTo>
                  <a:cubicBezTo>
                    <a:pt x="14" y="24"/>
                    <a:pt x="14" y="24"/>
                    <a:pt x="15" y="24"/>
                  </a:cubicBezTo>
                  <a:cubicBezTo>
                    <a:pt x="15" y="24"/>
                    <a:pt x="15" y="24"/>
                    <a:pt x="14" y="23"/>
                  </a:cubicBezTo>
                  <a:cubicBezTo>
                    <a:pt x="17" y="24"/>
                    <a:pt x="18" y="25"/>
                    <a:pt x="18" y="25"/>
                  </a:cubicBezTo>
                  <a:cubicBezTo>
                    <a:pt x="19" y="27"/>
                    <a:pt x="19" y="27"/>
                    <a:pt x="19" y="27"/>
                  </a:cubicBezTo>
                  <a:cubicBezTo>
                    <a:pt x="19" y="27"/>
                    <a:pt x="19" y="27"/>
                    <a:pt x="19" y="27"/>
                  </a:cubicBezTo>
                  <a:cubicBezTo>
                    <a:pt x="20" y="28"/>
                    <a:pt x="20" y="28"/>
                    <a:pt x="20" y="28"/>
                  </a:cubicBezTo>
                  <a:cubicBezTo>
                    <a:pt x="21" y="28"/>
                    <a:pt x="22" y="28"/>
                    <a:pt x="22" y="28"/>
                  </a:cubicBezTo>
                  <a:cubicBezTo>
                    <a:pt x="24" y="28"/>
                    <a:pt x="25" y="28"/>
                    <a:pt x="27" y="28"/>
                  </a:cubicBezTo>
                  <a:cubicBezTo>
                    <a:pt x="27" y="28"/>
                    <a:pt x="27" y="28"/>
                    <a:pt x="28" y="28"/>
                  </a:cubicBezTo>
                  <a:cubicBezTo>
                    <a:pt x="28" y="28"/>
                    <a:pt x="28" y="28"/>
                    <a:pt x="28" y="28"/>
                  </a:cubicBezTo>
                  <a:cubicBezTo>
                    <a:pt x="28" y="28"/>
                    <a:pt x="27" y="27"/>
                    <a:pt x="27" y="27"/>
                  </a:cubicBezTo>
                  <a:cubicBezTo>
                    <a:pt x="27" y="27"/>
                    <a:pt x="27" y="27"/>
                    <a:pt x="19" y="23"/>
                  </a:cubicBezTo>
                  <a:cubicBezTo>
                    <a:pt x="18" y="22"/>
                    <a:pt x="17" y="21"/>
                    <a:pt x="1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31">
              <a:extLst>
                <a:ext uri="{FF2B5EF4-FFF2-40B4-BE49-F238E27FC236}">
                  <a16:creationId xmlns:a16="http://schemas.microsoft.com/office/drawing/2014/main" id="{8B73699A-A772-4785-BDC2-66E31DA62C23}"/>
                </a:ext>
              </a:extLst>
            </p:cNvPr>
            <p:cNvSpPr>
              <a:spLocks/>
            </p:cNvSpPr>
            <p:nvPr/>
          </p:nvSpPr>
          <p:spPr bwMode="auto">
            <a:xfrm>
              <a:off x="5613400" y="2106613"/>
              <a:ext cx="42862" cy="11112"/>
            </a:xfrm>
            <a:custGeom>
              <a:avLst/>
              <a:gdLst>
                <a:gd name="T0" fmla="*/ 4 w 8"/>
                <a:gd name="T1" fmla="*/ 1 h 2"/>
                <a:gd name="T2" fmla="*/ 6 w 8"/>
                <a:gd name="T3" fmla="*/ 0 h 2"/>
                <a:gd name="T4" fmla="*/ 8 w 8"/>
                <a:gd name="T5" fmla="*/ 0 h 2"/>
                <a:gd name="T6" fmla="*/ 8 w 8"/>
                <a:gd name="T7" fmla="*/ 0 h 2"/>
                <a:gd name="T8" fmla="*/ 8 w 8"/>
                <a:gd name="T9" fmla="*/ 0 h 2"/>
                <a:gd name="T10" fmla="*/ 6 w 8"/>
                <a:gd name="T11" fmla="*/ 0 h 2"/>
                <a:gd name="T12" fmla="*/ 6 w 8"/>
                <a:gd name="T13" fmla="*/ 0 h 2"/>
                <a:gd name="T14" fmla="*/ 5 w 8"/>
                <a:gd name="T15" fmla="*/ 0 h 2"/>
                <a:gd name="T16" fmla="*/ 5 w 8"/>
                <a:gd name="T17" fmla="*/ 0 h 2"/>
                <a:gd name="T18" fmla="*/ 4 w 8"/>
                <a:gd name="T19" fmla="*/ 1 h 2"/>
                <a:gd name="T20" fmla="*/ 2 w 8"/>
                <a:gd name="T21" fmla="*/ 1 h 2"/>
                <a:gd name="T22" fmla="*/ 0 w 8"/>
                <a:gd name="T23" fmla="*/ 2 h 2"/>
                <a:gd name="T24" fmla="*/ 4 w 8"/>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
                  <a:moveTo>
                    <a:pt x="4" y="1"/>
                  </a:moveTo>
                  <a:cubicBezTo>
                    <a:pt x="5" y="1"/>
                    <a:pt x="5" y="0"/>
                    <a:pt x="6" y="0"/>
                  </a:cubicBezTo>
                  <a:cubicBezTo>
                    <a:pt x="8" y="0"/>
                    <a:pt x="8" y="0"/>
                    <a:pt x="8" y="0"/>
                  </a:cubicBezTo>
                  <a:cubicBezTo>
                    <a:pt x="8" y="0"/>
                    <a:pt x="8" y="0"/>
                    <a:pt x="8" y="0"/>
                  </a:cubicBezTo>
                  <a:cubicBezTo>
                    <a:pt x="8" y="0"/>
                    <a:pt x="8" y="0"/>
                    <a:pt x="8" y="0"/>
                  </a:cubicBezTo>
                  <a:cubicBezTo>
                    <a:pt x="7" y="0"/>
                    <a:pt x="7" y="0"/>
                    <a:pt x="6" y="0"/>
                  </a:cubicBezTo>
                  <a:cubicBezTo>
                    <a:pt x="6" y="0"/>
                    <a:pt x="6" y="0"/>
                    <a:pt x="6" y="0"/>
                  </a:cubicBezTo>
                  <a:cubicBezTo>
                    <a:pt x="5" y="0"/>
                    <a:pt x="5" y="0"/>
                    <a:pt x="5" y="0"/>
                  </a:cubicBezTo>
                  <a:cubicBezTo>
                    <a:pt x="5" y="0"/>
                    <a:pt x="5" y="0"/>
                    <a:pt x="5" y="0"/>
                  </a:cubicBezTo>
                  <a:cubicBezTo>
                    <a:pt x="4" y="1"/>
                    <a:pt x="4" y="1"/>
                    <a:pt x="4" y="1"/>
                  </a:cubicBezTo>
                  <a:cubicBezTo>
                    <a:pt x="2" y="1"/>
                    <a:pt x="2" y="1"/>
                    <a:pt x="2" y="1"/>
                  </a:cubicBezTo>
                  <a:cubicBezTo>
                    <a:pt x="0" y="2"/>
                    <a:pt x="0" y="2"/>
                    <a:pt x="0" y="2"/>
                  </a:cubicBezTo>
                  <a:cubicBezTo>
                    <a:pt x="2" y="1"/>
                    <a:pt x="3"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2">
              <a:extLst>
                <a:ext uri="{FF2B5EF4-FFF2-40B4-BE49-F238E27FC236}">
                  <a16:creationId xmlns:a16="http://schemas.microsoft.com/office/drawing/2014/main" id="{50E39C5A-FD43-44B9-AB85-78AD690979F5}"/>
                </a:ext>
              </a:extLst>
            </p:cNvPr>
            <p:cNvSpPr>
              <a:spLocks/>
            </p:cNvSpPr>
            <p:nvPr/>
          </p:nvSpPr>
          <p:spPr bwMode="auto">
            <a:xfrm>
              <a:off x="5757862" y="2079625"/>
              <a:ext cx="15875" cy="6350"/>
            </a:xfrm>
            <a:custGeom>
              <a:avLst/>
              <a:gdLst>
                <a:gd name="T0" fmla="*/ 3 w 3"/>
                <a:gd name="T1" fmla="*/ 0 h 1"/>
                <a:gd name="T2" fmla="*/ 0 w 3"/>
                <a:gd name="T3" fmla="*/ 1 h 1"/>
                <a:gd name="T4" fmla="*/ 1 w 3"/>
                <a:gd name="T5" fmla="*/ 0 h 1"/>
                <a:gd name="T6" fmla="*/ 3 w 3"/>
                <a:gd name="T7" fmla="*/ 0 h 1"/>
              </a:gdLst>
              <a:ahLst/>
              <a:cxnLst>
                <a:cxn ang="0">
                  <a:pos x="T0" y="T1"/>
                </a:cxn>
                <a:cxn ang="0">
                  <a:pos x="T2" y="T3"/>
                </a:cxn>
                <a:cxn ang="0">
                  <a:pos x="T4" y="T5"/>
                </a:cxn>
                <a:cxn ang="0">
                  <a:pos x="T6" y="T7"/>
                </a:cxn>
              </a:cxnLst>
              <a:rect l="0" t="0" r="r" b="b"/>
              <a:pathLst>
                <a:path w="3" h="1">
                  <a:moveTo>
                    <a:pt x="3" y="0"/>
                  </a:moveTo>
                  <a:cubicBezTo>
                    <a:pt x="0" y="1"/>
                    <a:pt x="0" y="1"/>
                    <a:pt x="0" y="1"/>
                  </a:cubicBezTo>
                  <a:cubicBezTo>
                    <a:pt x="1" y="0"/>
                    <a:pt x="1" y="0"/>
                    <a:pt x="1"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3">
              <a:extLst>
                <a:ext uri="{FF2B5EF4-FFF2-40B4-BE49-F238E27FC236}">
                  <a16:creationId xmlns:a16="http://schemas.microsoft.com/office/drawing/2014/main" id="{821B15A3-CE0F-4894-9669-BBBE8255C81A}"/>
                </a:ext>
              </a:extLst>
            </p:cNvPr>
            <p:cNvSpPr>
              <a:spLocks/>
            </p:cNvSpPr>
            <p:nvPr/>
          </p:nvSpPr>
          <p:spPr bwMode="auto">
            <a:xfrm>
              <a:off x="5468937" y="2160588"/>
              <a:ext cx="476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4">
              <a:extLst>
                <a:ext uri="{FF2B5EF4-FFF2-40B4-BE49-F238E27FC236}">
                  <a16:creationId xmlns:a16="http://schemas.microsoft.com/office/drawing/2014/main" id="{1253503C-73AD-4574-BFED-D10FDDA47306}"/>
                </a:ext>
              </a:extLst>
            </p:cNvPr>
            <p:cNvSpPr>
              <a:spLocks/>
            </p:cNvSpPr>
            <p:nvPr/>
          </p:nvSpPr>
          <p:spPr bwMode="auto">
            <a:xfrm>
              <a:off x="5516562" y="2128838"/>
              <a:ext cx="53975" cy="15875"/>
            </a:xfrm>
            <a:custGeom>
              <a:avLst/>
              <a:gdLst>
                <a:gd name="T0" fmla="*/ 30 w 34"/>
                <a:gd name="T1" fmla="*/ 0 h 10"/>
                <a:gd name="T2" fmla="*/ 17 w 34"/>
                <a:gd name="T3" fmla="*/ 7 h 10"/>
                <a:gd name="T4" fmla="*/ 3 w 34"/>
                <a:gd name="T5" fmla="*/ 10 h 10"/>
                <a:gd name="T6" fmla="*/ 3 w 34"/>
                <a:gd name="T7" fmla="*/ 10 h 10"/>
                <a:gd name="T8" fmla="*/ 0 w 34"/>
                <a:gd name="T9" fmla="*/ 10 h 10"/>
                <a:gd name="T10" fmla="*/ 0 w 34"/>
                <a:gd name="T11" fmla="*/ 10 h 10"/>
                <a:gd name="T12" fmla="*/ 0 w 34"/>
                <a:gd name="T13" fmla="*/ 10 h 10"/>
                <a:gd name="T14" fmla="*/ 34 w 34"/>
                <a:gd name="T15" fmla="*/ 0 h 10"/>
                <a:gd name="T16" fmla="*/ 30 w 34"/>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0">
                  <a:moveTo>
                    <a:pt x="30" y="0"/>
                  </a:moveTo>
                  <a:lnTo>
                    <a:pt x="17" y="7"/>
                  </a:lnTo>
                  <a:lnTo>
                    <a:pt x="3" y="10"/>
                  </a:lnTo>
                  <a:lnTo>
                    <a:pt x="3" y="10"/>
                  </a:lnTo>
                  <a:lnTo>
                    <a:pt x="0" y="10"/>
                  </a:lnTo>
                  <a:lnTo>
                    <a:pt x="0" y="10"/>
                  </a:lnTo>
                  <a:lnTo>
                    <a:pt x="0" y="10"/>
                  </a:lnTo>
                  <a:lnTo>
                    <a:pt x="34"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35">
              <a:extLst>
                <a:ext uri="{FF2B5EF4-FFF2-40B4-BE49-F238E27FC236}">
                  <a16:creationId xmlns:a16="http://schemas.microsoft.com/office/drawing/2014/main" id="{A0F6E148-3D56-4B1D-AB41-D1D0660F1FDA}"/>
                </a:ext>
              </a:extLst>
            </p:cNvPr>
            <p:cNvSpPr>
              <a:spLocks/>
            </p:cNvSpPr>
            <p:nvPr/>
          </p:nvSpPr>
          <p:spPr bwMode="auto">
            <a:xfrm>
              <a:off x="5473700" y="2155825"/>
              <a:ext cx="4762" cy="476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36">
              <a:extLst>
                <a:ext uri="{FF2B5EF4-FFF2-40B4-BE49-F238E27FC236}">
                  <a16:creationId xmlns:a16="http://schemas.microsoft.com/office/drawing/2014/main" id="{F5ABD86C-EBB1-4798-BB32-05D2F64F60E4}"/>
                </a:ext>
              </a:extLst>
            </p:cNvPr>
            <p:cNvSpPr>
              <a:spLocks/>
            </p:cNvSpPr>
            <p:nvPr/>
          </p:nvSpPr>
          <p:spPr bwMode="auto">
            <a:xfrm>
              <a:off x="6122987" y="2101850"/>
              <a:ext cx="112712" cy="58737"/>
            </a:xfrm>
            <a:custGeom>
              <a:avLst/>
              <a:gdLst>
                <a:gd name="T0" fmla="*/ 2 w 21"/>
                <a:gd name="T1" fmla="*/ 4 h 11"/>
                <a:gd name="T2" fmla="*/ 3 w 21"/>
                <a:gd name="T3" fmla="*/ 5 h 11"/>
                <a:gd name="T4" fmla="*/ 4 w 21"/>
                <a:gd name="T5" fmla="*/ 5 h 11"/>
                <a:gd name="T6" fmla="*/ 6 w 21"/>
                <a:gd name="T7" fmla="*/ 4 h 11"/>
                <a:gd name="T8" fmla="*/ 6 w 21"/>
                <a:gd name="T9" fmla="*/ 3 h 11"/>
                <a:gd name="T10" fmla="*/ 6 w 21"/>
                <a:gd name="T11" fmla="*/ 4 h 11"/>
                <a:gd name="T12" fmla="*/ 8 w 21"/>
                <a:gd name="T13" fmla="*/ 4 h 11"/>
                <a:gd name="T14" fmla="*/ 8 w 21"/>
                <a:gd name="T15" fmla="*/ 5 h 11"/>
                <a:gd name="T16" fmla="*/ 8 w 21"/>
                <a:gd name="T17" fmla="*/ 5 h 11"/>
                <a:gd name="T18" fmla="*/ 4 w 21"/>
                <a:gd name="T19" fmla="*/ 6 h 11"/>
                <a:gd name="T20" fmla="*/ 5 w 21"/>
                <a:gd name="T21" fmla="*/ 7 h 11"/>
                <a:gd name="T22" fmla="*/ 7 w 21"/>
                <a:gd name="T23" fmla="*/ 7 h 11"/>
                <a:gd name="T24" fmla="*/ 8 w 21"/>
                <a:gd name="T25" fmla="*/ 6 h 11"/>
                <a:gd name="T26" fmla="*/ 8 w 21"/>
                <a:gd name="T27" fmla="*/ 7 h 11"/>
                <a:gd name="T28" fmla="*/ 5 w 21"/>
                <a:gd name="T29" fmla="*/ 9 h 11"/>
                <a:gd name="T30" fmla="*/ 8 w 21"/>
                <a:gd name="T31" fmla="*/ 11 h 11"/>
                <a:gd name="T32" fmla="*/ 9 w 21"/>
                <a:gd name="T33" fmla="*/ 11 h 11"/>
                <a:gd name="T34" fmla="*/ 10 w 21"/>
                <a:gd name="T35" fmla="*/ 8 h 11"/>
                <a:gd name="T36" fmla="*/ 11 w 21"/>
                <a:gd name="T37" fmla="*/ 6 h 11"/>
                <a:gd name="T38" fmla="*/ 11 w 21"/>
                <a:gd name="T39" fmla="*/ 4 h 11"/>
                <a:gd name="T40" fmla="*/ 13 w 21"/>
                <a:gd name="T41" fmla="*/ 4 h 11"/>
                <a:gd name="T42" fmla="*/ 15 w 21"/>
                <a:gd name="T43" fmla="*/ 7 h 11"/>
                <a:gd name="T44" fmla="*/ 16 w 21"/>
                <a:gd name="T45" fmla="*/ 8 h 11"/>
                <a:gd name="T46" fmla="*/ 18 w 21"/>
                <a:gd name="T47" fmla="*/ 9 h 11"/>
                <a:gd name="T48" fmla="*/ 19 w 21"/>
                <a:gd name="T49" fmla="*/ 9 h 11"/>
                <a:gd name="T50" fmla="*/ 21 w 21"/>
                <a:gd name="T51" fmla="*/ 8 h 11"/>
                <a:gd name="T52" fmla="*/ 21 w 21"/>
                <a:gd name="T53" fmla="*/ 8 h 11"/>
                <a:gd name="T54" fmla="*/ 18 w 21"/>
                <a:gd name="T55" fmla="*/ 6 h 11"/>
                <a:gd name="T56" fmla="*/ 16 w 21"/>
                <a:gd name="T57" fmla="*/ 4 h 11"/>
                <a:gd name="T58" fmla="*/ 14 w 21"/>
                <a:gd name="T59" fmla="*/ 3 h 11"/>
                <a:gd name="T60" fmla="*/ 13 w 21"/>
                <a:gd name="T61" fmla="*/ 2 h 11"/>
                <a:gd name="T62" fmla="*/ 11 w 21"/>
                <a:gd name="T63" fmla="*/ 2 h 11"/>
                <a:gd name="T64" fmla="*/ 10 w 21"/>
                <a:gd name="T65" fmla="*/ 2 h 11"/>
                <a:gd name="T66" fmla="*/ 8 w 21"/>
                <a:gd name="T67" fmla="*/ 0 h 11"/>
                <a:gd name="T68" fmla="*/ 7 w 21"/>
                <a:gd name="T69" fmla="*/ 1 h 11"/>
                <a:gd name="T70" fmla="*/ 8 w 21"/>
                <a:gd name="T71" fmla="*/ 2 h 11"/>
                <a:gd name="T72" fmla="*/ 6 w 21"/>
                <a:gd name="T73" fmla="*/ 2 h 11"/>
                <a:gd name="T74" fmla="*/ 6 w 21"/>
                <a:gd name="T75" fmla="*/ 1 h 11"/>
                <a:gd name="T76" fmla="*/ 6 w 21"/>
                <a:gd name="T77" fmla="*/ 0 h 11"/>
                <a:gd name="T78" fmla="*/ 5 w 21"/>
                <a:gd name="T79" fmla="*/ 1 h 11"/>
                <a:gd name="T80" fmla="*/ 4 w 21"/>
                <a:gd name="T81" fmla="*/ 1 h 11"/>
                <a:gd name="T82" fmla="*/ 5 w 21"/>
                <a:gd name="T83" fmla="*/ 0 h 11"/>
                <a:gd name="T84" fmla="*/ 2 w 21"/>
                <a:gd name="T85" fmla="*/ 0 h 11"/>
                <a:gd name="T86" fmla="*/ 2 w 21"/>
                <a:gd name="T87" fmla="*/ 2 h 11"/>
                <a:gd name="T88" fmla="*/ 2 w 21"/>
                <a:gd name="T89" fmla="*/ 4 h 11"/>
                <a:gd name="T90" fmla="*/ 1 w 21"/>
                <a:gd name="T91"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11">
                  <a:moveTo>
                    <a:pt x="2" y="5"/>
                  </a:moveTo>
                  <a:cubicBezTo>
                    <a:pt x="2" y="4"/>
                    <a:pt x="2" y="4"/>
                    <a:pt x="2" y="4"/>
                  </a:cubicBezTo>
                  <a:cubicBezTo>
                    <a:pt x="3" y="4"/>
                    <a:pt x="3" y="4"/>
                    <a:pt x="3" y="4"/>
                  </a:cubicBezTo>
                  <a:cubicBezTo>
                    <a:pt x="3" y="5"/>
                    <a:pt x="3" y="5"/>
                    <a:pt x="3" y="5"/>
                  </a:cubicBezTo>
                  <a:cubicBezTo>
                    <a:pt x="3" y="5"/>
                    <a:pt x="4" y="5"/>
                    <a:pt x="4" y="5"/>
                  </a:cubicBezTo>
                  <a:cubicBezTo>
                    <a:pt x="4" y="5"/>
                    <a:pt x="4" y="5"/>
                    <a:pt x="4" y="5"/>
                  </a:cubicBezTo>
                  <a:cubicBezTo>
                    <a:pt x="5" y="5"/>
                    <a:pt x="5" y="5"/>
                    <a:pt x="5" y="4"/>
                  </a:cubicBezTo>
                  <a:cubicBezTo>
                    <a:pt x="5" y="4"/>
                    <a:pt x="5" y="4"/>
                    <a:pt x="6" y="4"/>
                  </a:cubicBezTo>
                  <a:cubicBezTo>
                    <a:pt x="6" y="4"/>
                    <a:pt x="6" y="4"/>
                    <a:pt x="6" y="4"/>
                  </a:cubicBezTo>
                  <a:cubicBezTo>
                    <a:pt x="6" y="3"/>
                    <a:pt x="6" y="3"/>
                    <a:pt x="6" y="3"/>
                  </a:cubicBezTo>
                  <a:cubicBezTo>
                    <a:pt x="6" y="3"/>
                    <a:pt x="6" y="3"/>
                    <a:pt x="6" y="3"/>
                  </a:cubicBezTo>
                  <a:cubicBezTo>
                    <a:pt x="6" y="4"/>
                    <a:pt x="6" y="4"/>
                    <a:pt x="6" y="4"/>
                  </a:cubicBezTo>
                  <a:cubicBezTo>
                    <a:pt x="7" y="5"/>
                    <a:pt x="7" y="5"/>
                    <a:pt x="8" y="5"/>
                  </a:cubicBezTo>
                  <a:cubicBezTo>
                    <a:pt x="8" y="4"/>
                    <a:pt x="8" y="4"/>
                    <a:pt x="8" y="4"/>
                  </a:cubicBezTo>
                  <a:cubicBezTo>
                    <a:pt x="8" y="4"/>
                    <a:pt x="8" y="4"/>
                    <a:pt x="8" y="4"/>
                  </a:cubicBezTo>
                  <a:cubicBezTo>
                    <a:pt x="8" y="5"/>
                    <a:pt x="8" y="5"/>
                    <a:pt x="8" y="5"/>
                  </a:cubicBezTo>
                  <a:cubicBezTo>
                    <a:pt x="9" y="5"/>
                    <a:pt x="9" y="5"/>
                    <a:pt x="9" y="5"/>
                  </a:cubicBezTo>
                  <a:cubicBezTo>
                    <a:pt x="9" y="5"/>
                    <a:pt x="9" y="5"/>
                    <a:pt x="8" y="5"/>
                  </a:cubicBezTo>
                  <a:cubicBezTo>
                    <a:pt x="7" y="5"/>
                    <a:pt x="7" y="5"/>
                    <a:pt x="7" y="5"/>
                  </a:cubicBezTo>
                  <a:cubicBezTo>
                    <a:pt x="7" y="5"/>
                    <a:pt x="4" y="5"/>
                    <a:pt x="4" y="6"/>
                  </a:cubicBezTo>
                  <a:cubicBezTo>
                    <a:pt x="4" y="7"/>
                    <a:pt x="4" y="7"/>
                    <a:pt x="4" y="7"/>
                  </a:cubicBezTo>
                  <a:cubicBezTo>
                    <a:pt x="5" y="7"/>
                    <a:pt x="5" y="7"/>
                    <a:pt x="5" y="7"/>
                  </a:cubicBezTo>
                  <a:cubicBezTo>
                    <a:pt x="5" y="7"/>
                    <a:pt x="5" y="7"/>
                    <a:pt x="5" y="7"/>
                  </a:cubicBezTo>
                  <a:cubicBezTo>
                    <a:pt x="6" y="7"/>
                    <a:pt x="6" y="7"/>
                    <a:pt x="7" y="7"/>
                  </a:cubicBezTo>
                  <a:cubicBezTo>
                    <a:pt x="7" y="7"/>
                    <a:pt x="7" y="6"/>
                    <a:pt x="8" y="6"/>
                  </a:cubicBezTo>
                  <a:cubicBezTo>
                    <a:pt x="8" y="6"/>
                    <a:pt x="8" y="6"/>
                    <a:pt x="8" y="6"/>
                  </a:cubicBezTo>
                  <a:cubicBezTo>
                    <a:pt x="8" y="6"/>
                    <a:pt x="8" y="6"/>
                    <a:pt x="9" y="7"/>
                  </a:cubicBezTo>
                  <a:cubicBezTo>
                    <a:pt x="8" y="7"/>
                    <a:pt x="8" y="7"/>
                    <a:pt x="8" y="7"/>
                  </a:cubicBezTo>
                  <a:cubicBezTo>
                    <a:pt x="7" y="8"/>
                    <a:pt x="7" y="8"/>
                    <a:pt x="7" y="8"/>
                  </a:cubicBezTo>
                  <a:cubicBezTo>
                    <a:pt x="4" y="7"/>
                    <a:pt x="4" y="8"/>
                    <a:pt x="5" y="9"/>
                  </a:cubicBezTo>
                  <a:cubicBezTo>
                    <a:pt x="5" y="9"/>
                    <a:pt x="5" y="9"/>
                    <a:pt x="6" y="9"/>
                  </a:cubicBezTo>
                  <a:cubicBezTo>
                    <a:pt x="7" y="9"/>
                    <a:pt x="7" y="9"/>
                    <a:pt x="8" y="11"/>
                  </a:cubicBezTo>
                  <a:cubicBezTo>
                    <a:pt x="9" y="11"/>
                    <a:pt x="9" y="11"/>
                    <a:pt x="9" y="11"/>
                  </a:cubicBezTo>
                  <a:cubicBezTo>
                    <a:pt x="9" y="11"/>
                    <a:pt x="9" y="11"/>
                    <a:pt x="9" y="11"/>
                  </a:cubicBezTo>
                  <a:cubicBezTo>
                    <a:pt x="9" y="10"/>
                    <a:pt x="10" y="11"/>
                    <a:pt x="10" y="10"/>
                  </a:cubicBezTo>
                  <a:cubicBezTo>
                    <a:pt x="10" y="9"/>
                    <a:pt x="10" y="9"/>
                    <a:pt x="10" y="8"/>
                  </a:cubicBezTo>
                  <a:cubicBezTo>
                    <a:pt x="10" y="8"/>
                    <a:pt x="10" y="8"/>
                    <a:pt x="11" y="8"/>
                  </a:cubicBezTo>
                  <a:cubicBezTo>
                    <a:pt x="11" y="7"/>
                    <a:pt x="11" y="7"/>
                    <a:pt x="11" y="6"/>
                  </a:cubicBezTo>
                  <a:cubicBezTo>
                    <a:pt x="11" y="6"/>
                    <a:pt x="12" y="6"/>
                    <a:pt x="12" y="6"/>
                  </a:cubicBezTo>
                  <a:cubicBezTo>
                    <a:pt x="11" y="5"/>
                    <a:pt x="12" y="5"/>
                    <a:pt x="11" y="4"/>
                  </a:cubicBezTo>
                  <a:cubicBezTo>
                    <a:pt x="12" y="4"/>
                    <a:pt x="13" y="4"/>
                    <a:pt x="13" y="4"/>
                  </a:cubicBezTo>
                  <a:cubicBezTo>
                    <a:pt x="13" y="4"/>
                    <a:pt x="13" y="4"/>
                    <a:pt x="13" y="4"/>
                  </a:cubicBezTo>
                  <a:cubicBezTo>
                    <a:pt x="13" y="5"/>
                    <a:pt x="13" y="6"/>
                    <a:pt x="14" y="6"/>
                  </a:cubicBezTo>
                  <a:cubicBezTo>
                    <a:pt x="15" y="6"/>
                    <a:pt x="15" y="7"/>
                    <a:pt x="15" y="7"/>
                  </a:cubicBezTo>
                  <a:cubicBezTo>
                    <a:pt x="15" y="8"/>
                    <a:pt x="15" y="8"/>
                    <a:pt x="15" y="8"/>
                  </a:cubicBezTo>
                  <a:cubicBezTo>
                    <a:pt x="16" y="8"/>
                    <a:pt x="16" y="8"/>
                    <a:pt x="16" y="8"/>
                  </a:cubicBezTo>
                  <a:cubicBezTo>
                    <a:pt x="16" y="8"/>
                    <a:pt x="16" y="7"/>
                    <a:pt x="17" y="8"/>
                  </a:cubicBezTo>
                  <a:cubicBezTo>
                    <a:pt x="17" y="8"/>
                    <a:pt x="17" y="8"/>
                    <a:pt x="18" y="9"/>
                  </a:cubicBezTo>
                  <a:cubicBezTo>
                    <a:pt x="18" y="9"/>
                    <a:pt x="18" y="9"/>
                    <a:pt x="19" y="9"/>
                  </a:cubicBezTo>
                  <a:cubicBezTo>
                    <a:pt x="19" y="9"/>
                    <a:pt x="19" y="9"/>
                    <a:pt x="19" y="9"/>
                  </a:cubicBezTo>
                  <a:cubicBezTo>
                    <a:pt x="19" y="8"/>
                    <a:pt x="19" y="8"/>
                    <a:pt x="19" y="8"/>
                  </a:cubicBezTo>
                  <a:cubicBezTo>
                    <a:pt x="19" y="8"/>
                    <a:pt x="20" y="8"/>
                    <a:pt x="21" y="8"/>
                  </a:cubicBezTo>
                  <a:cubicBezTo>
                    <a:pt x="21" y="8"/>
                    <a:pt x="21" y="8"/>
                    <a:pt x="21" y="8"/>
                  </a:cubicBezTo>
                  <a:cubicBezTo>
                    <a:pt x="21" y="8"/>
                    <a:pt x="21" y="8"/>
                    <a:pt x="21" y="8"/>
                  </a:cubicBezTo>
                  <a:cubicBezTo>
                    <a:pt x="20" y="7"/>
                    <a:pt x="20" y="7"/>
                    <a:pt x="19" y="7"/>
                  </a:cubicBezTo>
                  <a:cubicBezTo>
                    <a:pt x="18" y="6"/>
                    <a:pt x="18" y="6"/>
                    <a:pt x="18" y="6"/>
                  </a:cubicBezTo>
                  <a:cubicBezTo>
                    <a:pt x="18" y="6"/>
                    <a:pt x="17" y="6"/>
                    <a:pt x="16" y="6"/>
                  </a:cubicBezTo>
                  <a:cubicBezTo>
                    <a:pt x="16" y="5"/>
                    <a:pt x="16" y="5"/>
                    <a:pt x="16" y="4"/>
                  </a:cubicBezTo>
                  <a:cubicBezTo>
                    <a:pt x="15" y="4"/>
                    <a:pt x="15" y="4"/>
                    <a:pt x="15" y="4"/>
                  </a:cubicBezTo>
                  <a:cubicBezTo>
                    <a:pt x="14" y="3"/>
                    <a:pt x="14" y="4"/>
                    <a:pt x="14" y="3"/>
                  </a:cubicBezTo>
                  <a:cubicBezTo>
                    <a:pt x="13" y="3"/>
                    <a:pt x="13" y="3"/>
                    <a:pt x="13" y="3"/>
                  </a:cubicBezTo>
                  <a:cubicBezTo>
                    <a:pt x="13" y="2"/>
                    <a:pt x="13" y="2"/>
                    <a:pt x="13" y="2"/>
                  </a:cubicBezTo>
                  <a:cubicBezTo>
                    <a:pt x="12" y="2"/>
                    <a:pt x="12" y="3"/>
                    <a:pt x="12" y="3"/>
                  </a:cubicBezTo>
                  <a:cubicBezTo>
                    <a:pt x="11" y="3"/>
                    <a:pt x="11" y="3"/>
                    <a:pt x="11" y="2"/>
                  </a:cubicBezTo>
                  <a:cubicBezTo>
                    <a:pt x="11" y="2"/>
                    <a:pt x="11" y="2"/>
                    <a:pt x="11" y="2"/>
                  </a:cubicBezTo>
                  <a:cubicBezTo>
                    <a:pt x="10" y="2"/>
                    <a:pt x="10" y="2"/>
                    <a:pt x="10" y="2"/>
                  </a:cubicBezTo>
                  <a:cubicBezTo>
                    <a:pt x="9" y="1"/>
                    <a:pt x="10" y="1"/>
                    <a:pt x="10" y="0"/>
                  </a:cubicBezTo>
                  <a:cubicBezTo>
                    <a:pt x="9" y="0"/>
                    <a:pt x="8" y="0"/>
                    <a:pt x="8" y="0"/>
                  </a:cubicBezTo>
                  <a:cubicBezTo>
                    <a:pt x="7" y="0"/>
                    <a:pt x="7" y="0"/>
                    <a:pt x="7" y="0"/>
                  </a:cubicBezTo>
                  <a:cubicBezTo>
                    <a:pt x="7" y="0"/>
                    <a:pt x="7" y="0"/>
                    <a:pt x="7" y="1"/>
                  </a:cubicBezTo>
                  <a:cubicBezTo>
                    <a:pt x="7" y="1"/>
                    <a:pt x="7" y="1"/>
                    <a:pt x="7" y="1"/>
                  </a:cubicBezTo>
                  <a:cubicBezTo>
                    <a:pt x="7" y="1"/>
                    <a:pt x="8" y="2"/>
                    <a:pt x="8" y="2"/>
                  </a:cubicBezTo>
                  <a:cubicBezTo>
                    <a:pt x="7" y="3"/>
                    <a:pt x="7" y="2"/>
                    <a:pt x="7" y="2"/>
                  </a:cubicBezTo>
                  <a:cubicBezTo>
                    <a:pt x="6" y="2"/>
                    <a:pt x="6" y="2"/>
                    <a:pt x="6" y="2"/>
                  </a:cubicBezTo>
                  <a:cubicBezTo>
                    <a:pt x="6" y="1"/>
                    <a:pt x="6" y="1"/>
                    <a:pt x="6" y="1"/>
                  </a:cubicBezTo>
                  <a:cubicBezTo>
                    <a:pt x="6" y="1"/>
                    <a:pt x="6" y="1"/>
                    <a:pt x="6" y="1"/>
                  </a:cubicBezTo>
                  <a:cubicBezTo>
                    <a:pt x="6" y="1"/>
                    <a:pt x="6" y="1"/>
                    <a:pt x="6" y="1"/>
                  </a:cubicBezTo>
                  <a:cubicBezTo>
                    <a:pt x="6" y="0"/>
                    <a:pt x="6" y="0"/>
                    <a:pt x="6" y="0"/>
                  </a:cubicBezTo>
                  <a:cubicBezTo>
                    <a:pt x="6" y="0"/>
                    <a:pt x="6" y="0"/>
                    <a:pt x="6" y="0"/>
                  </a:cubicBezTo>
                  <a:cubicBezTo>
                    <a:pt x="5" y="0"/>
                    <a:pt x="5" y="1"/>
                    <a:pt x="5" y="1"/>
                  </a:cubicBezTo>
                  <a:cubicBezTo>
                    <a:pt x="4" y="1"/>
                    <a:pt x="4" y="1"/>
                    <a:pt x="4" y="1"/>
                  </a:cubicBezTo>
                  <a:cubicBezTo>
                    <a:pt x="4" y="1"/>
                    <a:pt x="4" y="1"/>
                    <a:pt x="4" y="1"/>
                  </a:cubicBezTo>
                  <a:cubicBezTo>
                    <a:pt x="5" y="0"/>
                    <a:pt x="5" y="0"/>
                    <a:pt x="5" y="0"/>
                  </a:cubicBezTo>
                  <a:cubicBezTo>
                    <a:pt x="5" y="0"/>
                    <a:pt x="5" y="0"/>
                    <a:pt x="5" y="0"/>
                  </a:cubicBezTo>
                  <a:cubicBezTo>
                    <a:pt x="4" y="0"/>
                    <a:pt x="4" y="0"/>
                    <a:pt x="4" y="0"/>
                  </a:cubicBezTo>
                  <a:cubicBezTo>
                    <a:pt x="3" y="1"/>
                    <a:pt x="3" y="0"/>
                    <a:pt x="2" y="0"/>
                  </a:cubicBezTo>
                  <a:cubicBezTo>
                    <a:pt x="0" y="1"/>
                    <a:pt x="1" y="2"/>
                    <a:pt x="1" y="2"/>
                  </a:cubicBezTo>
                  <a:cubicBezTo>
                    <a:pt x="2" y="2"/>
                    <a:pt x="2" y="2"/>
                    <a:pt x="2" y="2"/>
                  </a:cubicBezTo>
                  <a:cubicBezTo>
                    <a:pt x="2" y="2"/>
                    <a:pt x="3" y="2"/>
                    <a:pt x="2" y="3"/>
                  </a:cubicBezTo>
                  <a:cubicBezTo>
                    <a:pt x="2" y="3"/>
                    <a:pt x="2" y="4"/>
                    <a:pt x="2" y="4"/>
                  </a:cubicBezTo>
                  <a:cubicBezTo>
                    <a:pt x="1" y="4"/>
                    <a:pt x="2" y="3"/>
                    <a:pt x="1" y="3"/>
                  </a:cubicBezTo>
                  <a:cubicBezTo>
                    <a:pt x="1" y="3"/>
                    <a:pt x="0" y="4"/>
                    <a:pt x="1" y="4"/>
                  </a:cubicBezTo>
                  <a:cubicBezTo>
                    <a:pt x="2" y="6"/>
                    <a:pt x="2"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37">
              <a:extLst>
                <a:ext uri="{FF2B5EF4-FFF2-40B4-BE49-F238E27FC236}">
                  <a16:creationId xmlns:a16="http://schemas.microsoft.com/office/drawing/2014/main" id="{FC3B515E-6350-4EB9-A9C9-1130265DB656}"/>
                </a:ext>
              </a:extLst>
            </p:cNvPr>
            <p:cNvSpPr>
              <a:spLocks/>
            </p:cNvSpPr>
            <p:nvPr/>
          </p:nvSpPr>
          <p:spPr bwMode="auto">
            <a:xfrm>
              <a:off x="6315075" y="2079625"/>
              <a:ext cx="38100" cy="22225"/>
            </a:xfrm>
            <a:custGeom>
              <a:avLst/>
              <a:gdLst>
                <a:gd name="T0" fmla="*/ 0 w 7"/>
                <a:gd name="T1" fmla="*/ 1 h 4"/>
                <a:gd name="T2" fmla="*/ 3 w 7"/>
                <a:gd name="T3" fmla="*/ 2 h 4"/>
                <a:gd name="T4" fmla="*/ 2 w 7"/>
                <a:gd name="T5" fmla="*/ 1 h 4"/>
                <a:gd name="T6" fmla="*/ 2 w 7"/>
                <a:gd name="T7" fmla="*/ 1 h 4"/>
                <a:gd name="T8" fmla="*/ 2 w 7"/>
                <a:gd name="T9" fmla="*/ 1 h 4"/>
                <a:gd name="T10" fmla="*/ 2 w 7"/>
                <a:gd name="T11" fmla="*/ 1 h 4"/>
                <a:gd name="T12" fmla="*/ 3 w 7"/>
                <a:gd name="T13" fmla="*/ 2 h 4"/>
                <a:gd name="T14" fmla="*/ 3 w 7"/>
                <a:gd name="T15" fmla="*/ 2 h 4"/>
                <a:gd name="T16" fmla="*/ 4 w 7"/>
                <a:gd name="T17" fmla="*/ 2 h 4"/>
                <a:gd name="T18" fmla="*/ 5 w 7"/>
                <a:gd name="T19" fmla="*/ 3 h 4"/>
                <a:gd name="T20" fmla="*/ 5 w 7"/>
                <a:gd name="T21" fmla="*/ 3 h 4"/>
                <a:gd name="T22" fmla="*/ 5 w 7"/>
                <a:gd name="T23" fmla="*/ 3 h 4"/>
                <a:gd name="T24" fmla="*/ 5 w 7"/>
                <a:gd name="T25" fmla="*/ 3 h 4"/>
                <a:gd name="T26" fmla="*/ 5 w 7"/>
                <a:gd name="T27" fmla="*/ 3 h 4"/>
                <a:gd name="T28" fmla="*/ 5 w 7"/>
                <a:gd name="T29" fmla="*/ 3 h 4"/>
                <a:gd name="T30" fmla="*/ 5 w 7"/>
                <a:gd name="T31" fmla="*/ 3 h 4"/>
                <a:gd name="T32" fmla="*/ 5 w 7"/>
                <a:gd name="T33" fmla="*/ 3 h 4"/>
                <a:gd name="T34" fmla="*/ 5 w 7"/>
                <a:gd name="T35" fmla="*/ 3 h 4"/>
                <a:gd name="T36" fmla="*/ 6 w 7"/>
                <a:gd name="T37" fmla="*/ 3 h 4"/>
                <a:gd name="T38" fmla="*/ 6 w 7"/>
                <a:gd name="T39" fmla="*/ 4 h 4"/>
                <a:gd name="T40" fmla="*/ 7 w 7"/>
                <a:gd name="T41" fmla="*/ 4 h 4"/>
                <a:gd name="T42" fmla="*/ 7 w 7"/>
                <a:gd name="T43" fmla="*/ 4 h 4"/>
                <a:gd name="T44" fmla="*/ 7 w 7"/>
                <a:gd name="T45" fmla="*/ 4 h 4"/>
                <a:gd name="T46" fmla="*/ 5 w 7"/>
                <a:gd name="T47" fmla="*/ 3 h 4"/>
                <a:gd name="T48" fmla="*/ 6 w 7"/>
                <a:gd name="T49" fmla="*/ 3 h 4"/>
                <a:gd name="T50" fmla="*/ 5 w 7"/>
                <a:gd name="T51" fmla="*/ 3 h 4"/>
                <a:gd name="T52" fmla="*/ 6 w 7"/>
                <a:gd name="T53" fmla="*/ 3 h 4"/>
                <a:gd name="T54" fmla="*/ 5 w 7"/>
                <a:gd name="T55" fmla="*/ 3 h 4"/>
                <a:gd name="T56" fmla="*/ 6 w 7"/>
                <a:gd name="T57" fmla="*/ 3 h 4"/>
                <a:gd name="T58" fmla="*/ 5 w 7"/>
                <a:gd name="T59" fmla="*/ 3 h 4"/>
                <a:gd name="T60" fmla="*/ 5 w 7"/>
                <a:gd name="T61" fmla="*/ 2 h 4"/>
                <a:gd name="T62" fmla="*/ 7 w 7"/>
                <a:gd name="T63" fmla="*/ 3 h 4"/>
                <a:gd name="T64" fmla="*/ 7 w 7"/>
                <a:gd name="T65" fmla="*/ 3 h 4"/>
                <a:gd name="T66" fmla="*/ 4 w 7"/>
                <a:gd name="T67" fmla="*/ 2 h 4"/>
                <a:gd name="T68" fmla="*/ 5 w 7"/>
                <a:gd name="T69" fmla="*/ 2 h 4"/>
                <a:gd name="T70" fmla="*/ 7 w 7"/>
                <a:gd name="T71" fmla="*/ 2 h 4"/>
                <a:gd name="T72" fmla="*/ 6 w 7"/>
                <a:gd name="T73" fmla="*/ 2 h 4"/>
                <a:gd name="T74" fmla="*/ 5 w 7"/>
                <a:gd name="T75" fmla="*/ 2 h 4"/>
                <a:gd name="T76" fmla="*/ 4 w 7"/>
                <a:gd name="T77" fmla="*/ 1 h 4"/>
                <a:gd name="T78" fmla="*/ 4 w 7"/>
                <a:gd name="T79" fmla="*/ 1 h 4"/>
                <a:gd name="T80" fmla="*/ 4 w 7"/>
                <a:gd name="T81" fmla="*/ 2 h 4"/>
                <a:gd name="T82" fmla="*/ 1 w 7"/>
                <a:gd name="T83" fmla="*/ 1 h 4"/>
                <a:gd name="T84" fmla="*/ 0 w 7"/>
                <a:gd name="T85" fmla="*/ 0 h 4"/>
                <a:gd name="T86" fmla="*/ 0 w 7"/>
                <a:gd name="T87" fmla="*/ 0 h 4"/>
                <a:gd name="T88" fmla="*/ 0 w 7"/>
                <a:gd name="T89" fmla="*/ 1 h 4"/>
                <a:gd name="T90" fmla="*/ 0 w 7"/>
                <a:gd name="T9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 h="4">
                  <a:moveTo>
                    <a:pt x="0" y="1"/>
                  </a:moveTo>
                  <a:cubicBezTo>
                    <a:pt x="1" y="1"/>
                    <a:pt x="2" y="1"/>
                    <a:pt x="3" y="2"/>
                  </a:cubicBezTo>
                  <a:cubicBezTo>
                    <a:pt x="2" y="1"/>
                    <a:pt x="2" y="1"/>
                    <a:pt x="2" y="1"/>
                  </a:cubicBezTo>
                  <a:cubicBezTo>
                    <a:pt x="2" y="1"/>
                    <a:pt x="2" y="1"/>
                    <a:pt x="2" y="1"/>
                  </a:cubicBezTo>
                  <a:cubicBezTo>
                    <a:pt x="2" y="1"/>
                    <a:pt x="2" y="1"/>
                    <a:pt x="2" y="1"/>
                  </a:cubicBezTo>
                  <a:cubicBezTo>
                    <a:pt x="2" y="1"/>
                    <a:pt x="2" y="1"/>
                    <a:pt x="2" y="1"/>
                  </a:cubicBezTo>
                  <a:cubicBezTo>
                    <a:pt x="2" y="2"/>
                    <a:pt x="3" y="2"/>
                    <a:pt x="3" y="2"/>
                  </a:cubicBezTo>
                  <a:cubicBezTo>
                    <a:pt x="3" y="2"/>
                    <a:pt x="3" y="2"/>
                    <a:pt x="3" y="2"/>
                  </a:cubicBezTo>
                  <a:cubicBezTo>
                    <a:pt x="4" y="2"/>
                    <a:pt x="4" y="2"/>
                    <a:pt x="4" y="2"/>
                  </a:cubicBezTo>
                  <a:cubicBezTo>
                    <a:pt x="5" y="2"/>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6" y="3"/>
                  </a:cubicBezTo>
                  <a:cubicBezTo>
                    <a:pt x="6" y="4"/>
                    <a:pt x="6" y="4"/>
                    <a:pt x="6" y="4"/>
                  </a:cubicBezTo>
                  <a:cubicBezTo>
                    <a:pt x="7" y="4"/>
                    <a:pt x="7" y="4"/>
                    <a:pt x="7" y="4"/>
                  </a:cubicBezTo>
                  <a:cubicBezTo>
                    <a:pt x="7" y="4"/>
                    <a:pt x="7" y="4"/>
                    <a:pt x="7" y="4"/>
                  </a:cubicBezTo>
                  <a:cubicBezTo>
                    <a:pt x="7" y="4"/>
                    <a:pt x="7" y="4"/>
                    <a:pt x="7" y="4"/>
                  </a:cubicBezTo>
                  <a:cubicBezTo>
                    <a:pt x="6" y="3"/>
                    <a:pt x="6" y="4"/>
                    <a:pt x="5" y="3"/>
                  </a:cubicBezTo>
                  <a:cubicBezTo>
                    <a:pt x="6" y="3"/>
                    <a:pt x="6" y="3"/>
                    <a:pt x="6" y="3"/>
                  </a:cubicBezTo>
                  <a:cubicBezTo>
                    <a:pt x="5" y="3"/>
                    <a:pt x="5" y="3"/>
                    <a:pt x="5" y="3"/>
                  </a:cubicBezTo>
                  <a:cubicBezTo>
                    <a:pt x="6" y="3"/>
                    <a:pt x="6" y="3"/>
                    <a:pt x="6" y="3"/>
                  </a:cubicBezTo>
                  <a:cubicBezTo>
                    <a:pt x="5" y="3"/>
                    <a:pt x="5" y="3"/>
                    <a:pt x="5" y="3"/>
                  </a:cubicBezTo>
                  <a:cubicBezTo>
                    <a:pt x="6" y="3"/>
                    <a:pt x="6" y="3"/>
                    <a:pt x="6" y="3"/>
                  </a:cubicBezTo>
                  <a:cubicBezTo>
                    <a:pt x="6" y="3"/>
                    <a:pt x="6" y="3"/>
                    <a:pt x="5" y="3"/>
                  </a:cubicBezTo>
                  <a:cubicBezTo>
                    <a:pt x="5" y="2"/>
                    <a:pt x="5" y="2"/>
                    <a:pt x="5" y="2"/>
                  </a:cubicBezTo>
                  <a:cubicBezTo>
                    <a:pt x="6" y="2"/>
                    <a:pt x="6" y="3"/>
                    <a:pt x="7" y="3"/>
                  </a:cubicBezTo>
                  <a:cubicBezTo>
                    <a:pt x="7" y="3"/>
                    <a:pt x="7" y="3"/>
                    <a:pt x="7" y="3"/>
                  </a:cubicBezTo>
                  <a:cubicBezTo>
                    <a:pt x="4" y="2"/>
                    <a:pt x="4" y="2"/>
                    <a:pt x="4" y="2"/>
                  </a:cubicBezTo>
                  <a:cubicBezTo>
                    <a:pt x="5" y="2"/>
                    <a:pt x="5" y="2"/>
                    <a:pt x="5" y="2"/>
                  </a:cubicBezTo>
                  <a:cubicBezTo>
                    <a:pt x="7" y="2"/>
                    <a:pt x="7" y="2"/>
                    <a:pt x="7" y="2"/>
                  </a:cubicBezTo>
                  <a:cubicBezTo>
                    <a:pt x="6" y="2"/>
                    <a:pt x="6" y="2"/>
                    <a:pt x="6" y="2"/>
                  </a:cubicBezTo>
                  <a:cubicBezTo>
                    <a:pt x="6" y="2"/>
                    <a:pt x="6" y="2"/>
                    <a:pt x="5" y="2"/>
                  </a:cubicBezTo>
                  <a:cubicBezTo>
                    <a:pt x="5" y="2"/>
                    <a:pt x="5" y="2"/>
                    <a:pt x="4" y="1"/>
                  </a:cubicBezTo>
                  <a:cubicBezTo>
                    <a:pt x="4" y="1"/>
                    <a:pt x="4" y="1"/>
                    <a:pt x="4" y="1"/>
                  </a:cubicBezTo>
                  <a:cubicBezTo>
                    <a:pt x="4" y="2"/>
                    <a:pt x="4" y="2"/>
                    <a:pt x="4" y="2"/>
                  </a:cubicBezTo>
                  <a:cubicBezTo>
                    <a:pt x="4" y="2"/>
                    <a:pt x="4" y="2"/>
                    <a:pt x="1" y="1"/>
                  </a:cubicBezTo>
                  <a:cubicBezTo>
                    <a:pt x="1" y="1"/>
                    <a:pt x="1"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Rectangle 38">
              <a:extLst>
                <a:ext uri="{FF2B5EF4-FFF2-40B4-BE49-F238E27FC236}">
                  <a16:creationId xmlns:a16="http://schemas.microsoft.com/office/drawing/2014/main" id="{AB17192F-6837-429B-AAB4-043DD1781EAA}"/>
                </a:ext>
              </a:extLst>
            </p:cNvPr>
            <p:cNvSpPr>
              <a:spLocks noChangeArrowheads="1"/>
            </p:cNvSpPr>
            <p:nvPr/>
          </p:nvSpPr>
          <p:spPr bwMode="auto">
            <a:xfrm>
              <a:off x="6181725" y="2112963"/>
              <a:ext cx="1587"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39">
              <a:extLst>
                <a:ext uri="{FF2B5EF4-FFF2-40B4-BE49-F238E27FC236}">
                  <a16:creationId xmlns:a16="http://schemas.microsoft.com/office/drawing/2014/main" id="{353CE1F5-9A31-46ED-9EBA-A07BB49790B6}"/>
                </a:ext>
              </a:extLst>
            </p:cNvPr>
            <p:cNvSpPr>
              <a:spLocks/>
            </p:cNvSpPr>
            <p:nvPr/>
          </p:nvSpPr>
          <p:spPr bwMode="auto">
            <a:xfrm>
              <a:off x="6353175" y="2085975"/>
              <a:ext cx="26987" cy="11112"/>
            </a:xfrm>
            <a:custGeom>
              <a:avLst/>
              <a:gdLst>
                <a:gd name="T0" fmla="*/ 1 w 5"/>
                <a:gd name="T1" fmla="*/ 1 h 2"/>
                <a:gd name="T2" fmla="*/ 2 w 5"/>
                <a:gd name="T3" fmla="*/ 1 h 2"/>
                <a:gd name="T4" fmla="*/ 1 w 5"/>
                <a:gd name="T5" fmla="*/ 1 h 2"/>
                <a:gd name="T6" fmla="*/ 5 w 5"/>
                <a:gd name="T7" fmla="*/ 2 h 2"/>
                <a:gd name="T8" fmla="*/ 5 w 5"/>
                <a:gd name="T9" fmla="*/ 2 h 2"/>
                <a:gd name="T10" fmla="*/ 4 w 5"/>
                <a:gd name="T11" fmla="*/ 1 h 2"/>
                <a:gd name="T12" fmla="*/ 3 w 5"/>
                <a:gd name="T13" fmla="*/ 1 h 2"/>
                <a:gd name="T14" fmla="*/ 2 w 5"/>
                <a:gd name="T15" fmla="*/ 1 h 2"/>
                <a:gd name="T16" fmla="*/ 2 w 5"/>
                <a:gd name="T17" fmla="*/ 1 h 2"/>
                <a:gd name="T18" fmla="*/ 1 w 5"/>
                <a:gd name="T19" fmla="*/ 0 h 2"/>
                <a:gd name="T20" fmla="*/ 1 w 5"/>
                <a:gd name="T21" fmla="*/ 0 h 2"/>
                <a:gd name="T22" fmla="*/ 0 w 5"/>
                <a:gd name="T23" fmla="*/ 0 h 2"/>
                <a:gd name="T24" fmla="*/ 0 w 5"/>
                <a:gd name="T25" fmla="*/ 0 h 2"/>
                <a:gd name="T26" fmla="*/ 1 w 5"/>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2">
                  <a:moveTo>
                    <a:pt x="1" y="1"/>
                  </a:moveTo>
                  <a:cubicBezTo>
                    <a:pt x="1" y="1"/>
                    <a:pt x="1" y="1"/>
                    <a:pt x="2" y="1"/>
                  </a:cubicBezTo>
                  <a:cubicBezTo>
                    <a:pt x="1" y="1"/>
                    <a:pt x="1" y="1"/>
                    <a:pt x="1" y="1"/>
                  </a:cubicBezTo>
                  <a:cubicBezTo>
                    <a:pt x="1" y="1"/>
                    <a:pt x="5" y="2"/>
                    <a:pt x="5" y="2"/>
                  </a:cubicBezTo>
                  <a:cubicBezTo>
                    <a:pt x="5" y="2"/>
                    <a:pt x="5" y="2"/>
                    <a:pt x="5" y="2"/>
                  </a:cubicBezTo>
                  <a:cubicBezTo>
                    <a:pt x="5" y="2"/>
                    <a:pt x="5" y="2"/>
                    <a:pt x="4" y="1"/>
                  </a:cubicBezTo>
                  <a:cubicBezTo>
                    <a:pt x="3" y="1"/>
                    <a:pt x="3" y="1"/>
                    <a:pt x="3" y="1"/>
                  </a:cubicBezTo>
                  <a:cubicBezTo>
                    <a:pt x="3" y="1"/>
                    <a:pt x="3" y="1"/>
                    <a:pt x="2" y="1"/>
                  </a:cubicBezTo>
                  <a:cubicBezTo>
                    <a:pt x="2" y="1"/>
                    <a:pt x="2" y="1"/>
                    <a:pt x="2" y="1"/>
                  </a:cubicBezTo>
                  <a:cubicBezTo>
                    <a:pt x="2" y="1"/>
                    <a:pt x="2" y="0"/>
                    <a:pt x="1" y="0"/>
                  </a:cubicBezTo>
                  <a:cubicBezTo>
                    <a:pt x="1" y="0"/>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40">
              <a:extLst>
                <a:ext uri="{FF2B5EF4-FFF2-40B4-BE49-F238E27FC236}">
                  <a16:creationId xmlns:a16="http://schemas.microsoft.com/office/drawing/2014/main" id="{D4C75A5C-FE81-4D92-8B2E-64AD0490B953}"/>
                </a:ext>
              </a:extLst>
            </p:cNvPr>
            <p:cNvSpPr>
              <a:spLocks/>
            </p:cNvSpPr>
            <p:nvPr/>
          </p:nvSpPr>
          <p:spPr bwMode="auto">
            <a:xfrm>
              <a:off x="6342062" y="2085975"/>
              <a:ext cx="38100" cy="11112"/>
            </a:xfrm>
            <a:custGeom>
              <a:avLst/>
              <a:gdLst>
                <a:gd name="T0" fmla="*/ 2 w 7"/>
                <a:gd name="T1" fmla="*/ 1 h 2"/>
                <a:gd name="T2" fmla="*/ 1 w 7"/>
                <a:gd name="T3" fmla="*/ 1 h 2"/>
                <a:gd name="T4" fmla="*/ 3 w 7"/>
                <a:gd name="T5" fmla="*/ 1 h 2"/>
                <a:gd name="T6" fmla="*/ 3 w 7"/>
                <a:gd name="T7" fmla="*/ 1 h 2"/>
                <a:gd name="T8" fmla="*/ 4 w 7"/>
                <a:gd name="T9" fmla="*/ 2 h 2"/>
                <a:gd name="T10" fmla="*/ 6 w 7"/>
                <a:gd name="T11" fmla="*/ 2 h 2"/>
                <a:gd name="T12" fmla="*/ 6 w 7"/>
                <a:gd name="T13" fmla="*/ 2 h 2"/>
                <a:gd name="T14" fmla="*/ 6 w 7"/>
                <a:gd name="T15" fmla="*/ 2 h 2"/>
                <a:gd name="T16" fmla="*/ 6 w 7"/>
                <a:gd name="T17" fmla="*/ 2 h 2"/>
                <a:gd name="T18" fmla="*/ 6 w 7"/>
                <a:gd name="T19" fmla="*/ 2 h 2"/>
                <a:gd name="T20" fmla="*/ 7 w 7"/>
                <a:gd name="T21" fmla="*/ 2 h 2"/>
                <a:gd name="T22" fmla="*/ 7 w 7"/>
                <a:gd name="T23" fmla="*/ 2 h 2"/>
                <a:gd name="T24" fmla="*/ 6 w 7"/>
                <a:gd name="T25" fmla="*/ 2 h 2"/>
                <a:gd name="T26" fmla="*/ 5 w 7"/>
                <a:gd name="T27" fmla="*/ 2 h 2"/>
                <a:gd name="T28" fmla="*/ 1 w 7"/>
                <a:gd name="T29" fmla="*/ 1 h 2"/>
                <a:gd name="T30" fmla="*/ 1 w 7"/>
                <a:gd name="T31" fmla="*/ 0 h 2"/>
                <a:gd name="T32" fmla="*/ 0 w 7"/>
                <a:gd name="T33" fmla="*/ 0 h 2"/>
                <a:gd name="T34" fmla="*/ 1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2" y="1"/>
                  </a:moveTo>
                  <a:cubicBezTo>
                    <a:pt x="1" y="1"/>
                    <a:pt x="1" y="1"/>
                    <a:pt x="1" y="1"/>
                  </a:cubicBezTo>
                  <a:cubicBezTo>
                    <a:pt x="2" y="1"/>
                    <a:pt x="2" y="1"/>
                    <a:pt x="3" y="1"/>
                  </a:cubicBezTo>
                  <a:cubicBezTo>
                    <a:pt x="3" y="1"/>
                    <a:pt x="3" y="1"/>
                    <a:pt x="3" y="1"/>
                  </a:cubicBezTo>
                  <a:cubicBezTo>
                    <a:pt x="4" y="2"/>
                    <a:pt x="4" y="2"/>
                    <a:pt x="4" y="2"/>
                  </a:cubicBezTo>
                  <a:cubicBezTo>
                    <a:pt x="5" y="2"/>
                    <a:pt x="5" y="2"/>
                    <a:pt x="6" y="2"/>
                  </a:cubicBezTo>
                  <a:cubicBezTo>
                    <a:pt x="6" y="2"/>
                    <a:pt x="6" y="2"/>
                    <a:pt x="6" y="2"/>
                  </a:cubicBezTo>
                  <a:cubicBezTo>
                    <a:pt x="6" y="2"/>
                    <a:pt x="6" y="2"/>
                    <a:pt x="6" y="2"/>
                  </a:cubicBezTo>
                  <a:cubicBezTo>
                    <a:pt x="6" y="2"/>
                    <a:pt x="6" y="2"/>
                    <a:pt x="6" y="2"/>
                  </a:cubicBezTo>
                  <a:cubicBezTo>
                    <a:pt x="6" y="2"/>
                    <a:pt x="6" y="2"/>
                    <a:pt x="6" y="2"/>
                  </a:cubicBezTo>
                  <a:cubicBezTo>
                    <a:pt x="6" y="2"/>
                    <a:pt x="7" y="2"/>
                    <a:pt x="7" y="2"/>
                  </a:cubicBezTo>
                  <a:cubicBezTo>
                    <a:pt x="7" y="2"/>
                    <a:pt x="7" y="2"/>
                    <a:pt x="7" y="2"/>
                  </a:cubicBezTo>
                  <a:cubicBezTo>
                    <a:pt x="7" y="2"/>
                    <a:pt x="6" y="2"/>
                    <a:pt x="6" y="2"/>
                  </a:cubicBezTo>
                  <a:cubicBezTo>
                    <a:pt x="5" y="2"/>
                    <a:pt x="5" y="2"/>
                    <a:pt x="5" y="2"/>
                  </a:cubicBezTo>
                  <a:cubicBezTo>
                    <a:pt x="4" y="1"/>
                    <a:pt x="3" y="1"/>
                    <a:pt x="1" y="1"/>
                  </a:cubicBezTo>
                  <a:cubicBezTo>
                    <a:pt x="1" y="0"/>
                    <a:pt x="1" y="0"/>
                    <a:pt x="1" y="0"/>
                  </a:cubicBezTo>
                  <a:cubicBezTo>
                    <a:pt x="0" y="0"/>
                    <a:pt x="0" y="0"/>
                    <a:pt x="0" y="0"/>
                  </a:cubicBezTo>
                  <a:cubicBezTo>
                    <a:pt x="1" y="0"/>
                    <a:pt x="1" y="0"/>
                    <a:pt x="1"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41">
              <a:extLst>
                <a:ext uri="{FF2B5EF4-FFF2-40B4-BE49-F238E27FC236}">
                  <a16:creationId xmlns:a16="http://schemas.microsoft.com/office/drawing/2014/main" id="{CDEC3DCD-3316-4971-915F-3F5544BFBCE8}"/>
                </a:ext>
              </a:extLst>
            </p:cNvPr>
            <p:cNvSpPr>
              <a:spLocks/>
            </p:cNvSpPr>
            <p:nvPr/>
          </p:nvSpPr>
          <p:spPr bwMode="auto">
            <a:xfrm>
              <a:off x="6299200" y="2085975"/>
              <a:ext cx="49212" cy="20637"/>
            </a:xfrm>
            <a:custGeom>
              <a:avLst/>
              <a:gdLst>
                <a:gd name="T0" fmla="*/ 2 w 9"/>
                <a:gd name="T1" fmla="*/ 2 h 4"/>
                <a:gd name="T2" fmla="*/ 2 w 9"/>
                <a:gd name="T3" fmla="*/ 2 h 4"/>
                <a:gd name="T4" fmla="*/ 2 w 9"/>
                <a:gd name="T5" fmla="*/ 2 h 4"/>
                <a:gd name="T6" fmla="*/ 3 w 9"/>
                <a:gd name="T7" fmla="*/ 2 h 4"/>
                <a:gd name="T8" fmla="*/ 3 w 9"/>
                <a:gd name="T9" fmla="*/ 2 h 4"/>
                <a:gd name="T10" fmla="*/ 5 w 9"/>
                <a:gd name="T11" fmla="*/ 2 h 4"/>
                <a:gd name="T12" fmla="*/ 4 w 9"/>
                <a:gd name="T13" fmla="*/ 2 h 4"/>
                <a:gd name="T14" fmla="*/ 5 w 9"/>
                <a:gd name="T15" fmla="*/ 3 h 4"/>
                <a:gd name="T16" fmla="*/ 7 w 9"/>
                <a:gd name="T17" fmla="*/ 4 h 4"/>
                <a:gd name="T18" fmla="*/ 9 w 9"/>
                <a:gd name="T19" fmla="*/ 4 h 4"/>
                <a:gd name="T20" fmla="*/ 6 w 9"/>
                <a:gd name="T21" fmla="*/ 3 h 4"/>
                <a:gd name="T22" fmla="*/ 6 w 9"/>
                <a:gd name="T23" fmla="*/ 2 h 4"/>
                <a:gd name="T24" fmla="*/ 7 w 9"/>
                <a:gd name="T25" fmla="*/ 2 h 4"/>
                <a:gd name="T26" fmla="*/ 7 w 9"/>
                <a:gd name="T27" fmla="*/ 2 h 4"/>
                <a:gd name="T28" fmla="*/ 7 w 9"/>
                <a:gd name="T29" fmla="*/ 2 h 4"/>
                <a:gd name="T30" fmla="*/ 6 w 9"/>
                <a:gd name="T31" fmla="*/ 2 h 4"/>
                <a:gd name="T32" fmla="*/ 5 w 9"/>
                <a:gd name="T33" fmla="*/ 1 h 4"/>
                <a:gd name="T34" fmla="*/ 4 w 9"/>
                <a:gd name="T35" fmla="*/ 1 h 4"/>
                <a:gd name="T36" fmla="*/ 2 w 9"/>
                <a:gd name="T37" fmla="*/ 1 h 4"/>
                <a:gd name="T38" fmla="*/ 2 w 9"/>
                <a:gd name="T39" fmla="*/ 0 h 4"/>
                <a:gd name="T40" fmla="*/ 2 w 9"/>
                <a:gd name="T41" fmla="*/ 0 h 4"/>
                <a:gd name="T42" fmla="*/ 2 w 9"/>
                <a:gd name="T43" fmla="*/ 0 h 4"/>
                <a:gd name="T44" fmla="*/ 1 w 9"/>
                <a:gd name="T45" fmla="*/ 0 h 4"/>
                <a:gd name="T46" fmla="*/ 1 w 9"/>
                <a:gd name="T47" fmla="*/ 1 h 4"/>
                <a:gd name="T48" fmla="*/ 3 w 9"/>
                <a:gd name="T49" fmla="*/ 1 h 4"/>
                <a:gd name="T50" fmla="*/ 2 w 9"/>
                <a:gd name="T51" fmla="*/ 1 h 4"/>
                <a:gd name="T52" fmla="*/ 2 w 9"/>
                <a:gd name="T53" fmla="*/ 1 h 4"/>
                <a:gd name="T54" fmla="*/ 2 w 9"/>
                <a:gd name="T55" fmla="*/ 1 h 4"/>
                <a:gd name="T56" fmla="*/ 2 w 9"/>
                <a:gd name="T57" fmla="*/ 1 h 4"/>
                <a:gd name="T58" fmla="*/ 1 w 9"/>
                <a:gd name="T59" fmla="*/ 1 h 4"/>
                <a:gd name="T60" fmla="*/ 2 w 9"/>
                <a:gd name="T61" fmla="*/ 2 h 4"/>
                <a:gd name="T62" fmla="*/ 0 w 9"/>
                <a:gd name="T63" fmla="*/ 1 h 4"/>
                <a:gd name="T64" fmla="*/ 0 w 9"/>
                <a:gd name="T65" fmla="*/ 1 h 4"/>
                <a:gd name="T66" fmla="*/ 2 w 9"/>
                <a:gd name="T6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4">
                  <a:moveTo>
                    <a:pt x="2" y="2"/>
                  </a:moveTo>
                  <a:cubicBezTo>
                    <a:pt x="2" y="2"/>
                    <a:pt x="2" y="2"/>
                    <a:pt x="2" y="2"/>
                  </a:cubicBezTo>
                  <a:cubicBezTo>
                    <a:pt x="2" y="2"/>
                    <a:pt x="2" y="2"/>
                    <a:pt x="2" y="2"/>
                  </a:cubicBezTo>
                  <a:cubicBezTo>
                    <a:pt x="3" y="2"/>
                    <a:pt x="3" y="2"/>
                    <a:pt x="3" y="2"/>
                  </a:cubicBezTo>
                  <a:cubicBezTo>
                    <a:pt x="3" y="2"/>
                    <a:pt x="3" y="2"/>
                    <a:pt x="3" y="2"/>
                  </a:cubicBezTo>
                  <a:cubicBezTo>
                    <a:pt x="5" y="2"/>
                    <a:pt x="5" y="2"/>
                    <a:pt x="5" y="2"/>
                  </a:cubicBezTo>
                  <a:cubicBezTo>
                    <a:pt x="4" y="2"/>
                    <a:pt x="4" y="2"/>
                    <a:pt x="4" y="2"/>
                  </a:cubicBezTo>
                  <a:cubicBezTo>
                    <a:pt x="5" y="3"/>
                    <a:pt x="5" y="3"/>
                    <a:pt x="5" y="3"/>
                  </a:cubicBezTo>
                  <a:cubicBezTo>
                    <a:pt x="6" y="3"/>
                    <a:pt x="6" y="3"/>
                    <a:pt x="7" y="4"/>
                  </a:cubicBezTo>
                  <a:cubicBezTo>
                    <a:pt x="8" y="4"/>
                    <a:pt x="8" y="4"/>
                    <a:pt x="9" y="4"/>
                  </a:cubicBezTo>
                  <a:cubicBezTo>
                    <a:pt x="9" y="4"/>
                    <a:pt x="8" y="3"/>
                    <a:pt x="6" y="3"/>
                  </a:cubicBezTo>
                  <a:cubicBezTo>
                    <a:pt x="6" y="2"/>
                    <a:pt x="6" y="2"/>
                    <a:pt x="6" y="2"/>
                  </a:cubicBezTo>
                  <a:cubicBezTo>
                    <a:pt x="6" y="2"/>
                    <a:pt x="6" y="2"/>
                    <a:pt x="7" y="2"/>
                  </a:cubicBezTo>
                  <a:cubicBezTo>
                    <a:pt x="7" y="2"/>
                    <a:pt x="7" y="2"/>
                    <a:pt x="7" y="2"/>
                  </a:cubicBezTo>
                  <a:cubicBezTo>
                    <a:pt x="7" y="2"/>
                    <a:pt x="7" y="2"/>
                    <a:pt x="7" y="2"/>
                  </a:cubicBezTo>
                  <a:cubicBezTo>
                    <a:pt x="7" y="2"/>
                    <a:pt x="6" y="2"/>
                    <a:pt x="6" y="2"/>
                  </a:cubicBezTo>
                  <a:cubicBezTo>
                    <a:pt x="5" y="2"/>
                    <a:pt x="5" y="1"/>
                    <a:pt x="5" y="1"/>
                  </a:cubicBezTo>
                  <a:cubicBezTo>
                    <a:pt x="4" y="1"/>
                    <a:pt x="4" y="1"/>
                    <a:pt x="4" y="1"/>
                  </a:cubicBezTo>
                  <a:cubicBezTo>
                    <a:pt x="3" y="1"/>
                    <a:pt x="3" y="1"/>
                    <a:pt x="2" y="1"/>
                  </a:cubicBezTo>
                  <a:cubicBezTo>
                    <a:pt x="2" y="0"/>
                    <a:pt x="2" y="0"/>
                    <a:pt x="2" y="0"/>
                  </a:cubicBezTo>
                  <a:cubicBezTo>
                    <a:pt x="2" y="0"/>
                    <a:pt x="2" y="0"/>
                    <a:pt x="2" y="0"/>
                  </a:cubicBezTo>
                  <a:cubicBezTo>
                    <a:pt x="2" y="0"/>
                    <a:pt x="2" y="0"/>
                    <a:pt x="2" y="0"/>
                  </a:cubicBezTo>
                  <a:cubicBezTo>
                    <a:pt x="1" y="0"/>
                    <a:pt x="1" y="0"/>
                    <a:pt x="1" y="0"/>
                  </a:cubicBezTo>
                  <a:cubicBezTo>
                    <a:pt x="1" y="1"/>
                    <a:pt x="1" y="1"/>
                    <a:pt x="1" y="1"/>
                  </a:cubicBezTo>
                  <a:cubicBezTo>
                    <a:pt x="2" y="1"/>
                    <a:pt x="2" y="1"/>
                    <a:pt x="3"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2" y="2"/>
                    <a:pt x="2" y="2"/>
                    <a:pt x="2" y="2"/>
                  </a:cubicBezTo>
                  <a:cubicBezTo>
                    <a:pt x="1" y="2"/>
                    <a:pt x="1" y="1"/>
                    <a:pt x="0" y="1"/>
                  </a:cubicBezTo>
                  <a:cubicBezTo>
                    <a:pt x="0" y="1"/>
                    <a:pt x="0" y="1"/>
                    <a:pt x="0"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42">
              <a:extLst>
                <a:ext uri="{FF2B5EF4-FFF2-40B4-BE49-F238E27FC236}">
                  <a16:creationId xmlns:a16="http://schemas.microsoft.com/office/drawing/2014/main" id="{E47E83E1-C650-4939-99AD-1772449E5EEB}"/>
                </a:ext>
              </a:extLst>
            </p:cNvPr>
            <p:cNvSpPr>
              <a:spLocks/>
            </p:cNvSpPr>
            <p:nvPr/>
          </p:nvSpPr>
          <p:spPr bwMode="auto">
            <a:xfrm>
              <a:off x="6170612" y="2097088"/>
              <a:ext cx="53975" cy="15875"/>
            </a:xfrm>
            <a:custGeom>
              <a:avLst/>
              <a:gdLst>
                <a:gd name="T0" fmla="*/ 1 w 10"/>
                <a:gd name="T1" fmla="*/ 1 h 3"/>
                <a:gd name="T2" fmla="*/ 2 w 10"/>
                <a:gd name="T3" fmla="*/ 1 h 3"/>
                <a:gd name="T4" fmla="*/ 2 w 10"/>
                <a:gd name="T5" fmla="*/ 1 h 3"/>
                <a:gd name="T6" fmla="*/ 3 w 10"/>
                <a:gd name="T7" fmla="*/ 1 h 3"/>
                <a:gd name="T8" fmla="*/ 4 w 10"/>
                <a:gd name="T9" fmla="*/ 2 h 3"/>
                <a:gd name="T10" fmla="*/ 2 w 10"/>
                <a:gd name="T11" fmla="*/ 2 h 3"/>
                <a:gd name="T12" fmla="*/ 2 w 10"/>
                <a:gd name="T13" fmla="*/ 2 h 3"/>
                <a:gd name="T14" fmla="*/ 4 w 10"/>
                <a:gd name="T15" fmla="*/ 3 h 3"/>
                <a:gd name="T16" fmla="*/ 5 w 10"/>
                <a:gd name="T17" fmla="*/ 3 h 3"/>
                <a:gd name="T18" fmla="*/ 6 w 10"/>
                <a:gd name="T19" fmla="*/ 3 h 3"/>
                <a:gd name="T20" fmla="*/ 6 w 10"/>
                <a:gd name="T21" fmla="*/ 3 h 3"/>
                <a:gd name="T22" fmla="*/ 8 w 10"/>
                <a:gd name="T23" fmla="*/ 3 h 3"/>
                <a:gd name="T24" fmla="*/ 8 w 10"/>
                <a:gd name="T25" fmla="*/ 3 h 3"/>
                <a:gd name="T26" fmla="*/ 10 w 10"/>
                <a:gd name="T27" fmla="*/ 3 h 3"/>
                <a:gd name="T28" fmla="*/ 9 w 10"/>
                <a:gd name="T29" fmla="*/ 2 h 3"/>
                <a:gd name="T30" fmla="*/ 9 w 10"/>
                <a:gd name="T31" fmla="*/ 2 h 3"/>
                <a:gd name="T32" fmla="*/ 10 w 10"/>
                <a:gd name="T33" fmla="*/ 1 h 3"/>
                <a:gd name="T34" fmla="*/ 10 w 10"/>
                <a:gd name="T35" fmla="*/ 1 h 3"/>
                <a:gd name="T36" fmla="*/ 9 w 10"/>
                <a:gd name="T37" fmla="*/ 1 h 3"/>
                <a:gd name="T38" fmla="*/ 8 w 10"/>
                <a:gd name="T39" fmla="*/ 1 h 3"/>
                <a:gd name="T40" fmla="*/ 8 w 10"/>
                <a:gd name="T41" fmla="*/ 1 h 3"/>
                <a:gd name="T42" fmla="*/ 8 w 10"/>
                <a:gd name="T43" fmla="*/ 1 h 3"/>
                <a:gd name="T44" fmla="*/ 6 w 10"/>
                <a:gd name="T45" fmla="*/ 0 h 3"/>
                <a:gd name="T46" fmla="*/ 5 w 10"/>
                <a:gd name="T47" fmla="*/ 0 h 3"/>
                <a:gd name="T48" fmla="*/ 5 w 10"/>
                <a:gd name="T49" fmla="*/ 0 h 3"/>
                <a:gd name="T50" fmla="*/ 5 w 10"/>
                <a:gd name="T51" fmla="*/ 0 h 3"/>
                <a:gd name="T52" fmla="*/ 5 w 10"/>
                <a:gd name="T53" fmla="*/ 0 h 3"/>
                <a:gd name="T54" fmla="*/ 5 w 10"/>
                <a:gd name="T55" fmla="*/ 0 h 3"/>
                <a:gd name="T56" fmla="*/ 5 w 10"/>
                <a:gd name="T57" fmla="*/ 0 h 3"/>
                <a:gd name="T58" fmla="*/ 5 w 10"/>
                <a:gd name="T59" fmla="*/ 0 h 3"/>
                <a:gd name="T60" fmla="*/ 5 w 10"/>
                <a:gd name="T61" fmla="*/ 0 h 3"/>
                <a:gd name="T62" fmla="*/ 5 w 10"/>
                <a:gd name="T63" fmla="*/ 0 h 3"/>
                <a:gd name="T64" fmla="*/ 4 w 10"/>
                <a:gd name="T65" fmla="*/ 0 h 3"/>
                <a:gd name="T66" fmla="*/ 4 w 10"/>
                <a:gd name="T67" fmla="*/ 1 h 3"/>
                <a:gd name="T68" fmla="*/ 4 w 10"/>
                <a:gd name="T69" fmla="*/ 1 h 3"/>
                <a:gd name="T70" fmla="*/ 3 w 10"/>
                <a:gd name="T71" fmla="*/ 0 h 3"/>
                <a:gd name="T72" fmla="*/ 1 w 10"/>
                <a:gd name="T73" fmla="*/ 0 h 3"/>
                <a:gd name="T74" fmla="*/ 1 w 10"/>
                <a:gd name="T7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3">
                  <a:moveTo>
                    <a:pt x="1" y="1"/>
                  </a:moveTo>
                  <a:cubicBezTo>
                    <a:pt x="2" y="1"/>
                    <a:pt x="2" y="1"/>
                    <a:pt x="2" y="1"/>
                  </a:cubicBezTo>
                  <a:cubicBezTo>
                    <a:pt x="2" y="1"/>
                    <a:pt x="2" y="1"/>
                    <a:pt x="2" y="1"/>
                  </a:cubicBezTo>
                  <a:cubicBezTo>
                    <a:pt x="3" y="1"/>
                    <a:pt x="3" y="1"/>
                    <a:pt x="3" y="1"/>
                  </a:cubicBezTo>
                  <a:cubicBezTo>
                    <a:pt x="4" y="1"/>
                    <a:pt x="4" y="1"/>
                    <a:pt x="4" y="2"/>
                  </a:cubicBezTo>
                  <a:cubicBezTo>
                    <a:pt x="3" y="2"/>
                    <a:pt x="3" y="2"/>
                    <a:pt x="2" y="2"/>
                  </a:cubicBezTo>
                  <a:cubicBezTo>
                    <a:pt x="2" y="2"/>
                    <a:pt x="2" y="2"/>
                    <a:pt x="2" y="2"/>
                  </a:cubicBezTo>
                  <a:cubicBezTo>
                    <a:pt x="3" y="2"/>
                    <a:pt x="3" y="3"/>
                    <a:pt x="4" y="3"/>
                  </a:cubicBezTo>
                  <a:cubicBezTo>
                    <a:pt x="4" y="3"/>
                    <a:pt x="4" y="3"/>
                    <a:pt x="5" y="3"/>
                  </a:cubicBezTo>
                  <a:cubicBezTo>
                    <a:pt x="5" y="3"/>
                    <a:pt x="5" y="3"/>
                    <a:pt x="6" y="3"/>
                  </a:cubicBezTo>
                  <a:cubicBezTo>
                    <a:pt x="6" y="3"/>
                    <a:pt x="6" y="3"/>
                    <a:pt x="6" y="3"/>
                  </a:cubicBezTo>
                  <a:cubicBezTo>
                    <a:pt x="7" y="3"/>
                    <a:pt x="8" y="3"/>
                    <a:pt x="8" y="3"/>
                  </a:cubicBezTo>
                  <a:cubicBezTo>
                    <a:pt x="8" y="3"/>
                    <a:pt x="8" y="2"/>
                    <a:pt x="8" y="3"/>
                  </a:cubicBezTo>
                  <a:cubicBezTo>
                    <a:pt x="9" y="3"/>
                    <a:pt x="9" y="3"/>
                    <a:pt x="10" y="3"/>
                  </a:cubicBezTo>
                  <a:cubicBezTo>
                    <a:pt x="9" y="2"/>
                    <a:pt x="9" y="2"/>
                    <a:pt x="9" y="2"/>
                  </a:cubicBezTo>
                  <a:cubicBezTo>
                    <a:pt x="9" y="2"/>
                    <a:pt x="9" y="2"/>
                    <a:pt x="9" y="2"/>
                  </a:cubicBezTo>
                  <a:cubicBezTo>
                    <a:pt x="9" y="1"/>
                    <a:pt x="10" y="2"/>
                    <a:pt x="10" y="1"/>
                  </a:cubicBezTo>
                  <a:cubicBezTo>
                    <a:pt x="10" y="1"/>
                    <a:pt x="10" y="1"/>
                    <a:pt x="10" y="1"/>
                  </a:cubicBezTo>
                  <a:cubicBezTo>
                    <a:pt x="9" y="1"/>
                    <a:pt x="9" y="1"/>
                    <a:pt x="9" y="1"/>
                  </a:cubicBezTo>
                  <a:cubicBezTo>
                    <a:pt x="8" y="1"/>
                    <a:pt x="8" y="1"/>
                    <a:pt x="8" y="1"/>
                  </a:cubicBezTo>
                  <a:cubicBezTo>
                    <a:pt x="8" y="1"/>
                    <a:pt x="8" y="1"/>
                    <a:pt x="8" y="1"/>
                  </a:cubicBezTo>
                  <a:cubicBezTo>
                    <a:pt x="8" y="1"/>
                    <a:pt x="8" y="1"/>
                    <a:pt x="8" y="1"/>
                  </a:cubicBezTo>
                  <a:cubicBezTo>
                    <a:pt x="7" y="0"/>
                    <a:pt x="6" y="0"/>
                    <a:pt x="6" y="0"/>
                  </a:cubicBezTo>
                  <a:cubicBezTo>
                    <a:pt x="6" y="1"/>
                    <a:pt x="6" y="1"/>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0"/>
                    <a:pt x="4" y="0"/>
                    <a:pt x="4" y="0"/>
                  </a:cubicBezTo>
                  <a:cubicBezTo>
                    <a:pt x="4" y="1"/>
                    <a:pt x="4" y="1"/>
                    <a:pt x="4" y="1"/>
                  </a:cubicBezTo>
                  <a:cubicBezTo>
                    <a:pt x="4" y="1"/>
                    <a:pt x="4" y="1"/>
                    <a:pt x="4" y="1"/>
                  </a:cubicBezTo>
                  <a:cubicBezTo>
                    <a:pt x="4" y="0"/>
                    <a:pt x="4" y="0"/>
                    <a:pt x="3" y="0"/>
                  </a:cubicBezTo>
                  <a:cubicBezTo>
                    <a:pt x="3" y="0"/>
                    <a:pt x="1" y="0"/>
                    <a:pt x="1"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43">
              <a:extLst>
                <a:ext uri="{FF2B5EF4-FFF2-40B4-BE49-F238E27FC236}">
                  <a16:creationId xmlns:a16="http://schemas.microsoft.com/office/drawing/2014/main" id="{916FE5CB-D9BA-4CE3-9877-58F63CADAA27}"/>
                </a:ext>
              </a:extLst>
            </p:cNvPr>
            <p:cNvSpPr>
              <a:spLocks noEditPoints="1"/>
            </p:cNvSpPr>
            <p:nvPr/>
          </p:nvSpPr>
          <p:spPr bwMode="auto">
            <a:xfrm>
              <a:off x="5570537" y="2117725"/>
              <a:ext cx="36512" cy="11112"/>
            </a:xfrm>
            <a:custGeom>
              <a:avLst/>
              <a:gdLst>
                <a:gd name="T0" fmla="*/ 0 w 7"/>
                <a:gd name="T1" fmla="*/ 2 h 2"/>
                <a:gd name="T2" fmla="*/ 1 w 7"/>
                <a:gd name="T3" fmla="*/ 2 h 2"/>
                <a:gd name="T4" fmla="*/ 1 w 7"/>
                <a:gd name="T5" fmla="*/ 2 h 2"/>
                <a:gd name="T6" fmla="*/ 5 w 7"/>
                <a:gd name="T7" fmla="*/ 1 h 2"/>
                <a:gd name="T8" fmla="*/ 7 w 7"/>
                <a:gd name="T9" fmla="*/ 0 h 2"/>
                <a:gd name="T10" fmla="*/ 7 w 7"/>
                <a:gd name="T11" fmla="*/ 0 h 2"/>
                <a:gd name="T12" fmla="*/ 7 w 7"/>
                <a:gd name="T13" fmla="*/ 0 h 2"/>
                <a:gd name="T14" fmla="*/ 4 w 7"/>
                <a:gd name="T15" fmla="*/ 1 h 2"/>
                <a:gd name="T16" fmla="*/ 2 w 7"/>
                <a:gd name="T17" fmla="*/ 1 h 2"/>
                <a:gd name="T18" fmla="*/ 3 w 7"/>
                <a:gd name="T19" fmla="*/ 1 h 2"/>
                <a:gd name="T20" fmla="*/ 3 w 7"/>
                <a:gd name="T21" fmla="*/ 1 h 2"/>
                <a:gd name="T22" fmla="*/ 3 w 7"/>
                <a:gd name="T23" fmla="*/ 1 h 2"/>
                <a:gd name="T24" fmla="*/ 3 w 7"/>
                <a:gd name="T25" fmla="*/ 1 h 2"/>
                <a:gd name="T26" fmla="*/ 2 w 7"/>
                <a:gd name="T27" fmla="*/ 1 h 2"/>
                <a:gd name="T28" fmla="*/ 0 w 7"/>
                <a:gd name="T29" fmla="*/ 2 h 2"/>
                <a:gd name="T30" fmla="*/ 0 w 7"/>
                <a:gd name="T31" fmla="*/ 2 h 2"/>
                <a:gd name="T32" fmla="*/ 1 w 7"/>
                <a:gd name="T33" fmla="*/ 2 h 2"/>
                <a:gd name="T34" fmla="*/ 0 w 7"/>
                <a:gd name="T35" fmla="*/ 2 h 2"/>
                <a:gd name="T36" fmla="*/ 2 w 7"/>
                <a:gd name="T37" fmla="*/ 1 h 2"/>
                <a:gd name="T38" fmla="*/ 2 w 7"/>
                <a:gd name="T39" fmla="*/ 1 h 2"/>
                <a:gd name="T40" fmla="*/ 1 w 7"/>
                <a:gd name="T41" fmla="*/ 2 h 2"/>
                <a:gd name="T42" fmla="*/ 2 w 7"/>
                <a:gd name="T4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2">
                  <a:moveTo>
                    <a:pt x="0" y="2"/>
                  </a:moveTo>
                  <a:cubicBezTo>
                    <a:pt x="1" y="2"/>
                    <a:pt x="1" y="2"/>
                    <a:pt x="1" y="2"/>
                  </a:cubicBezTo>
                  <a:cubicBezTo>
                    <a:pt x="1" y="2"/>
                    <a:pt x="1" y="2"/>
                    <a:pt x="1" y="2"/>
                  </a:cubicBezTo>
                  <a:cubicBezTo>
                    <a:pt x="5" y="1"/>
                    <a:pt x="5" y="1"/>
                    <a:pt x="5" y="1"/>
                  </a:cubicBezTo>
                  <a:cubicBezTo>
                    <a:pt x="7" y="0"/>
                    <a:pt x="7" y="0"/>
                    <a:pt x="7" y="0"/>
                  </a:cubicBezTo>
                  <a:cubicBezTo>
                    <a:pt x="7" y="0"/>
                    <a:pt x="7" y="0"/>
                    <a:pt x="7" y="0"/>
                  </a:cubicBezTo>
                  <a:cubicBezTo>
                    <a:pt x="7" y="0"/>
                    <a:pt x="7" y="0"/>
                    <a:pt x="7" y="0"/>
                  </a:cubicBezTo>
                  <a:cubicBezTo>
                    <a:pt x="4" y="1"/>
                    <a:pt x="4" y="1"/>
                    <a:pt x="4" y="1"/>
                  </a:cubicBezTo>
                  <a:cubicBezTo>
                    <a:pt x="2" y="1"/>
                    <a:pt x="2" y="1"/>
                    <a:pt x="2"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0" y="2"/>
                    <a:pt x="0" y="2"/>
                    <a:pt x="0" y="2"/>
                  </a:cubicBezTo>
                  <a:cubicBezTo>
                    <a:pt x="0" y="2"/>
                    <a:pt x="0" y="2"/>
                    <a:pt x="0" y="2"/>
                  </a:cubicBezTo>
                  <a:cubicBezTo>
                    <a:pt x="1" y="2"/>
                    <a:pt x="1" y="2"/>
                    <a:pt x="1" y="2"/>
                  </a:cubicBezTo>
                  <a:lnTo>
                    <a:pt x="0" y="2"/>
                  </a:lnTo>
                  <a:close/>
                  <a:moveTo>
                    <a:pt x="2" y="1"/>
                  </a:moveTo>
                  <a:cubicBezTo>
                    <a:pt x="2" y="1"/>
                    <a:pt x="2" y="1"/>
                    <a:pt x="2" y="1"/>
                  </a:cubicBezTo>
                  <a:cubicBezTo>
                    <a:pt x="1" y="2"/>
                    <a:pt x="1" y="2"/>
                    <a:pt x="1" y="2"/>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44">
              <a:extLst>
                <a:ext uri="{FF2B5EF4-FFF2-40B4-BE49-F238E27FC236}">
                  <a16:creationId xmlns:a16="http://schemas.microsoft.com/office/drawing/2014/main" id="{20C7DC2E-532E-4003-8E2E-8E3694E14CFE}"/>
                </a:ext>
              </a:extLst>
            </p:cNvPr>
            <p:cNvSpPr>
              <a:spLocks/>
            </p:cNvSpPr>
            <p:nvPr/>
          </p:nvSpPr>
          <p:spPr bwMode="auto">
            <a:xfrm>
              <a:off x="7651750" y="4183063"/>
              <a:ext cx="31750" cy="101600"/>
            </a:xfrm>
            <a:custGeom>
              <a:avLst/>
              <a:gdLst>
                <a:gd name="T0" fmla="*/ 4 w 6"/>
                <a:gd name="T1" fmla="*/ 0 h 19"/>
                <a:gd name="T2" fmla="*/ 4 w 6"/>
                <a:gd name="T3" fmla="*/ 0 h 19"/>
                <a:gd name="T4" fmla="*/ 3 w 6"/>
                <a:gd name="T5" fmla="*/ 0 h 19"/>
                <a:gd name="T6" fmla="*/ 3 w 6"/>
                <a:gd name="T7" fmla="*/ 2 h 19"/>
                <a:gd name="T8" fmla="*/ 2 w 6"/>
                <a:gd name="T9" fmla="*/ 5 h 19"/>
                <a:gd name="T10" fmla="*/ 2 w 6"/>
                <a:gd name="T11" fmla="*/ 5 h 19"/>
                <a:gd name="T12" fmla="*/ 2 w 6"/>
                <a:gd name="T13" fmla="*/ 6 h 19"/>
                <a:gd name="T14" fmla="*/ 2 w 6"/>
                <a:gd name="T15" fmla="*/ 8 h 19"/>
                <a:gd name="T16" fmla="*/ 1 w 6"/>
                <a:gd name="T17" fmla="*/ 11 h 19"/>
                <a:gd name="T18" fmla="*/ 0 w 6"/>
                <a:gd name="T19" fmla="*/ 16 h 19"/>
                <a:gd name="T20" fmla="*/ 2 w 6"/>
                <a:gd name="T21" fmla="*/ 18 h 19"/>
                <a:gd name="T22" fmla="*/ 4 w 6"/>
                <a:gd name="T23" fmla="*/ 18 h 19"/>
                <a:gd name="T24" fmla="*/ 5 w 6"/>
                <a:gd name="T25" fmla="*/ 14 h 19"/>
                <a:gd name="T26" fmla="*/ 5 w 6"/>
                <a:gd name="T27" fmla="*/ 11 h 19"/>
                <a:gd name="T28" fmla="*/ 5 w 6"/>
                <a:gd name="T29" fmla="*/ 10 h 19"/>
                <a:gd name="T30" fmla="*/ 6 w 6"/>
                <a:gd name="T31" fmla="*/ 9 h 19"/>
                <a:gd name="T32" fmla="*/ 4 w 6"/>
                <a:gd name="T33" fmla="*/ 3 h 19"/>
                <a:gd name="T34" fmla="*/ 4 w 6"/>
                <a:gd name="T3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19">
                  <a:moveTo>
                    <a:pt x="4" y="0"/>
                  </a:moveTo>
                  <a:cubicBezTo>
                    <a:pt x="4" y="0"/>
                    <a:pt x="4" y="0"/>
                    <a:pt x="4" y="0"/>
                  </a:cubicBezTo>
                  <a:cubicBezTo>
                    <a:pt x="3" y="0"/>
                    <a:pt x="3" y="0"/>
                    <a:pt x="3" y="0"/>
                  </a:cubicBezTo>
                  <a:cubicBezTo>
                    <a:pt x="3" y="2"/>
                    <a:pt x="3" y="2"/>
                    <a:pt x="3" y="2"/>
                  </a:cubicBezTo>
                  <a:cubicBezTo>
                    <a:pt x="3" y="2"/>
                    <a:pt x="2" y="4"/>
                    <a:pt x="2" y="5"/>
                  </a:cubicBezTo>
                  <a:cubicBezTo>
                    <a:pt x="2" y="5"/>
                    <a:pt x="3" y="5"/>
                    <a:pt x="2" y="5"/>
                  </a:cubicBezTo>
                  <a:cubicBezTo>
                    <a:pt x="2" y="6"/>
                    <a:pt x="2" y="6"/>
                    <a:pt x="2" y="6"/>
                  </a:cubicBezTo>
                  <a:cubicBezTo>
                    <a:pt x="2" y="7"/>
                    <a:pt x="2" y="7"/>
                    <a:pt x="2" y="8"/>
                  </a:cubicBezTo>
                  <a:cubicBezTo>
                    <a:pt x="1" y="10"/>
                    <a:pt x="1" y="10"/>
                    <a:pt x="1" y="11"/>
                  </a:cubicBezTo>
                  <a:cubicBezTo>
                    <a:pt x="1" y="13"/>
                    <a:pt x="0" y="15"/>
                    <a:pt x="0" y="16"/>
                  </a:cubicBezTo>
                  <a:cubicBezTo>
                    <a:pt x="0" y="17"/>
                    <a:pt x="2" y="18"/>
                    <a:pt x="2" y="18"/>
                  </a:cubicBezTo>
                  <a:cubicBezTo>
                    <a:pt x="2" y="19"/>
                    <a:pt x="2" y="19"/>
                    <a:pt x="4" y="18"/>
                  </a:cubicBezTo>
                  <a:cubicBezTo>
                    <a:pt x="4" y="17"/>
                    <a:pt x="5" y="15"/>
                    <a:pt x="5" y="14"/>
                  </a:cubicBezTo>
                  <a:cubicBezTo>
                    <a:pt x="5" y="13"/>
                    <a:pt x="5" y="12"/>
                    <a:pt x="5" y="11"/>
                  </a:cubicBezTo>
                  <a:cubicBezTo>
                    <a:pt x="5" y="11"/>
                    <a:pt x="5" y="10"/>
                    <a:pt x="5" y="10"/>
                  </a:cubicBezTo>
                  <a:cubicBezTo>
                    <a:pt x="5" y="10"/>
                    <a:pt x="5" y="9"/>
                    <a:pt x="6" y="9"/>
                  </a:cubicBezTo>
                  <a:cubicBezTo>
                    <a:pt x="6" y="9"/>
                    <a:pt x="6" y="7"/>
                    <a:pt x="4" y="3"/>
                  </a:cubicBezTo>
                  <a:cubicBezTo>
                    <a:pt x="4" y="3"/>
                    <a:pt x="4"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45">
              <a:extLst>
                <a:ext uri="{FF2B5EF4-FFF2-40B4-BE49-F238E27FC236}">
                  <a16:creationId xmlns:a16="http://schemas.microsoft.com/office/drawing/2014/main" id="{23C161C2-D795-44F2-8A5C-643242FBEC62}"/>
                </a:ext>
              </a:extLst>
            </p:cNvPr>
            <p:cNvSpPr>
              <a:spLocks/>
            </p:cNvSpPr>
            <p:nvPr/>
          </p:nvSpPr>
          <p:spPr bwMode="auto">
            <a:xfrm>
              <a:off x="7796212" y="4413250"/>
              <a:ext cx="0" cy="476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46">
              <a:extLst>
                <a:ext uri="{FF2B5EF4-FFF2-40B4-BE49-F238E27FC236}">
                  <a16:creationId xmlns:a16="http://schemas.microsoft.com/office/drawing/2014/main" id="{26E17ACD-3494-4370-B424-C2BDF3CECB03}"/>
                </a:ext>
              </a:extLst>
            </p:cNvPr>
            <p:cNvSpPr>
              <a:spLocks/>
            </p:cNvSpPr>
            <p:nvPr/>
          </p:nvSpPr>
          <p:spPr bwMode="auto">
            <a:xfrm>
              <a:off x="7764462" y="4289425"/>
              <a:ext cx="63500" cy="311150"/>
            </a:xfrm>
            <a:custGeom>
              <a:avLst/>
              <a:gdLst>
                <a:gd name="T0" fmla="*/ 9 w 12"/>
                <a:gd name="T1" fmla="*/ 36 h 58"/>
                <a:gd name="T2" fmla="*/ 8 w 12"/>
                <a:gd name="T3" fmla="*/ 39 h 58"/>
                <a:gd name="T4" fmla="*/ 8 w 12"/>
                <a:gd name="T5" fmla="*/ 39 h 58"/>
                <a:gd name="T6" fmla="*/ 9 w 12"/>
                <a:gd name="T7" fmla="*/ 34 h 58"/>
                <a:gd name="T8" fmla="*/ 9 w 12"/>
                <a:gd name="T9" fmla="*/ 34 h 58"/>
                <a:gd name="T10" fmla="*/ 9 w 12"/>
                <a:gd name="T11" fmla="*/ 34 h 58"/>
                <a:gd name="T12" fmla="*/ 10 w 12"/>
                <a:gd name="T13" fmla="*/ 31 h 58"/>
                <a:gd name="T14" fmla="*/ 11 w 12"/>
                <a:gd name="T15" fmla="*/ 25 h 58"/>
                <a:gd name="T16" fmla="*/ 11 w 12"/>
                <a:gd name="T17" fmla="*/ 25 h 58"/>
                <a:gd name="T18" fmla="*/ 11 w 12"/>
                <a:gd name="T19" fmla="*/ 25 h 58"/>
                <a:gd name="T20" fmla="*/ 12 w 12"/>
                <a:gd name="T21" fmla="*/ 18 h 58"/>
                <a:gd name="T22" fmla="*/ 12 w 12"/>
                <a:gd name="T23" fmla="*/ 19 h 58"/>
                <a:gd name="T24" fmla="*/ 11 w 12"/>
                <a:gd name="T25" fmla="*/ 19 h 58"/>
                <a:gd name="T26" fmla="*/ 11 w 12"/>
                <a:gd name="T27" fmla="*/ 17 h 58"/>
                <a:gd name="T28" fmla="*/ 11 w 12"/>
                <a:gd name="T29" fmla="*/ 16 h 58"/>
                <a:gd name="T30" fmla="*/ 12 w 12"/>
                <a:gd name="T31" fmla="*/ 6 h 58"/>
                <a:gd name="T32" fmla="*/ 12 w 12"/>
                <a:gd name="T33" fmla="*/ 2 h 58"/>
                <a:gd name="T34" fmla="*/ 10 w 12"/>
                <a:gd name="T35" fmla="*/ 3 h 58"/>
                <a:gd name="T36" fmla="*/ 9 w 12"/>
                <a:gd name="T37" fmla="*/ 0 h 58"/>
                <a:gd name="T38" fmla="*/ 9 w 12"/>
                <a:gd name="T39" fmla="*/ 3 h 58"/>
                <a:gd name="T40" fmla="*/ 9 w 12"/>
                <a:gd name="T41" fmla="*/ 9 h 58"/>
                <a:gd name="T42" fmla="*/ 8 w 12"/>
                <a:gd name="T43" fmla="*/ 17 h 58"/>
                <a:gd name="T44" fmla="*/ 8 w 12"/>
                <a:gd name="T45" fmla="*/ 17 h 58"/>
                <a:gd name="T46" fmla="*/ 9 w 12"/>
                <a:gd name="T47" fmla="*/ 18 h 58"/>
                <a:gd name="T48" fmla="*/ 8 w 12"/>
                <a:gd name="T49" fmla="*/ 24 h 58"/>
                <a:gd name="T50" fmla="*/ 7 w 12"/>
                <a:gd name="T51" fmla="*/ 25 h 58"/>
                <a:gd name="T52" fmla="*/ 6 w 12"/>
                <a:gd name="T53" fmla="*/ 33 h 58"/>
                <a:gd name="T54" fmla="*/ 4 w 12"/>
                <a:gd name="T55" fmla="*/ 42 h 58"/>
                <a:gd name="T56" fmla="*/ 0 w 12"/>
                <a:gd name="T57" fmla="*/ 58 h 58"/>
                <a:gd name="T58" fmla="*/ 3 w 12"/>
                <a:gd name="T59" fmla="*/ 55 h 58"/>
                <a:gd name="T60" fmla="*/ 3 w 12"/>
                <a:gd name="T61" fmla="*/ 54 h 58"/>
                <a:gd name="T62" fmla="*/ 6 w 12"/>
                <a:gd name="T63" fmla="*/ 47 h 58"/>
                <a:gd name="T64" fmla="*/ 6 w 12"/>
                <a:gd name="T65" fmla="*/ 46 h 58"/>
                <a:gd name="T66" fmla="*/ 7 w 12"/>
                <a:gd name="T67" fmla="*/ 44 h 58"/>
                <a:gd name="T68" fmla="*/ 7 w 12"/>
                <a:gd name="T69" fmla="*/ 45 h 58"/>
                <a:gd name="T70" fmla="*/ 8 w 12"/>
                <a:gd name="T71" fmla="*/ 43 h 58"/>
                <a:gd name="T72" fmla="*/ 9 w 12"/>
                <a:gd name="T73" fmla="*/ 3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58">
                  <a:moveTo>
                    <a:pt x="9" y="36"/>
                  </a:moveTo>
                  <a:cubicBezTo>
                    <a:pt x="9" y="37"/>
                    <a:pt x="9" y="37"/>
                    <a:pt x="8" y="39"/>
                  </a:cubicBezTo>
                  <a:cubicBezTo>
                    <a:pt x="8" y="39"/>
                    <a:pt x="8" y="39"/>
                    <a:pt x="8" y="39"/>
                  </a:cubicBezTo>
                  <a:cubicBezTo>
                    <a:pt x="9" y="34"/>
                    <a:pt x="9" y="34"/>
                    <a:pt x="9" y="34"/>
                  </a:cubicBezTo>
                  <a:cubicBezTo>
                    <a:pt x="9" y="34"/>
                    <a:pt x="9" y="34"/>
                    <a:pt x="9" y="34"/>
                  </a:cubicBezTo>
                  <a:cubicBezTo>
                    <a:pt x="9" y="34"/>
                    <a:pt x="9" y="34"/>
                    <a:pt x="9" y="34"/>
                  </a:cubicBezTo>
                  <a:cubicBezTo>
                    <a:pt x="9" y="33"/>
                    <a:pt x="9" y="32"/>
                    <a:pt x="10" y="31"/>
                  </a:cubicBezTo>
                  <a:cubicBezTo>
                    <a:pt x="10" y="29"/>
                    <a:pt x="11" y="27"/>
                    <a:pt x="11" y="25"/>
                  </a:cubicBezTo>
                  <a:cubicBezTo>
                    <a:pt x="11" y="25"/>
                    <a:pt x="11" y="25"/>
                    <a:pt x="11" y="25"/>
                  </a:cubicBezTo>
                  <a:cubicBezTo>
                    <a:pt x="11" y="25"/>
                    <a:pt x="11" y="25"/>
                    <a:pt x="11" y="25"/>
                  </a:cubicBezTo>
                  <a:cubicBezTo>
                    <a:pt x="11" y="23"/>
                    <a:pt x="12" y="21"/>
                    <a:pt x="12" y="18"/>
                  </a:cubicBezTo>
                  <a:cubicBezTo>
                    <a:pt x="12" y="19"/>
                    <a:pt x="12" y="19"/>
                    <a:pt x="12" y="19"/>
                  </a:cubicBezTo>
                  <a:cubicBezTo>
                    <a:pt x="12" y="19"/>
                    <a:pt x="12" y="19"/>
                    <a:pt x="11" y="19"/>
                  </a:cubicBezTo>
                  <a:cubicBezTo>
                    <a:pt x="11" y="18"/>
                    <a:pt x="11" y="18"/>
                    <a:pt x="11" y="17"/>
                  </a:cubicBezTo>
                  <a:cubicBezTo>
                    <a:pt x="11" y="16"/>
                    <a:pt x="11" y="16"/>
                    <a:pt x="11" y="16"/>
                  </a:cubicBezTo>
                  <a:cubicBezTo>
                    <a:pt x="11" y="15"/>
                    <a:pt x="11" y="8"/>
                    <a:pt x="12" y="6"/>
                  </a:cubicBezTo>
                  <a:cubicBezTo>
                    <a:pt x="11" y="6"/>
                    <a:pt x="11" y="6"/>
                    <a:pt x="12" y="2"/>
                  </a:cubicBezTo>
                  <a:cubicBezTo>
                    <a:pt x="11" y="2"/>
                    <a:pt x="11" y="3"/>
                    <a:pt x="10" y="3"/>
                  </a:cubicBezTo>
                  <a:cubicBezTo>
                    <a:pt x="10" y="3"/>
                    <a:pt x="10" y="2"/>
                    <a:pt x="9" y="0"/>
                  </a:cubicBezTo>
                  <a:cubicBezTo>
                    <a:pt x="9" y="1"/>
                    <a:pt x="9" y="1"/>
                    <a:pt x="9" y="3"/>
                  </a:cubicBezTo>
                  <a:cubicBezTo>
                    <a:pt x="8" y="6"/>
                    <a:pt x="8" y="6"/>
                    <a:pt x="9" y="9"/>
                  </a:cubicBezTo>
                  <a:cubicBezTo>
                    <a:pt x="9" y="12"/>
                    <a:pt x="8" y="14"/>
                    <a:pt x="8" y="17"/>
                  </a:cubicBezTo>
                  <a:cubicBezTo>
                    <a:pt x="8" y="17"/>
                    <a:pt x="8" y="17"/>
                    <a:pt x="8" y="17"/>
                  </a:cubicBezTo>
                  <a:cubicBezTo>
                    <a:pt x="9" y="18"/>
                    <a:pt x="9" y="18"/>
                    <a:pt x="9" y="18"/>
                  </a:cubicBezTo>
                  <a:cubicBezTo>
                    <a:pt x="9" y="19"/>
                    <a:pt x="8" y="21"/>
                    <a:pt x="8" y="24"/>
                  </a:cubicBezTo>
                  <a:cubicBezTo>
                    <a:pt x="7" y="24"/>
                    <a:pt x="7" y="25"/>
                    <a:pt x="7" y="25"/>
                  </a:cubicBezTo>
                  <a:cubicBezTo>
                    <a:pt x="7" y="28"/>
                    <a:pt x="7" y="31"/>
                    <a:pt x="6" y="33"/>
                  </a:cubicBezTo>
                  <a:cubicBezTo>
                    <a:pt x="6" y="36"/>
                    <a:pt x="5" y="39"/>
                    <a:pt x="4" y="42"/>
                  </a:cubicBezTo>
                  <a:cubicBezTo>
                    <a:pt x="3" y="47"/>
                    <a:pt x="2" y="52"/>
                    <a:pt x="0" y="58"/>
                  </a:cubicBezTo>
                  <a:cubicBezTo>
                    <a:pt x="1" y="57"/>
                    <a:pt x="2" y="56"/>
                    <a:pt x="3" y="55"/>
                  </a:cubicBezTo>
                  <a:cubicBezTo>
                    <a:pt x="3" y="54"/>
                    <a:pt x="3" y="54"/>
                    <a:pt x="3" y="54"/>
                  </a:cubicBezTo>
                  <a:cubicBezTo>
                    <a:pt x="3" y="54"/>
                    <a:pt x="5" y="49"/>
                    <a:pt x="6" y="47"/>
                  </a:cubicBezTo>
                  <a:cubicBezTo>
                    <a:pt x="6" y="47"/>
                    <a:pt x="6" y="47"/>
                    <a:pt x="6" y="46"/>
                  </a:cubicBezTo>
                  <a:cubicBezTo>
                    <a:pt x="7" y="45"/>
                    <a:pt x="7" y="45"/>
                    <a:pt x="7" y="44"/>
                  </a:cubicBezTo>
                  <a:cubicBezTo>
                    <a:pt x="7" y="45"/>
                    <a:pt x="7" y="45"/>
                    <a:pt x="7" y="45"/>
                  </a:cubicBezTo>
                  <a:cubicBezTo>
                    <a:pt x="7" y="44"/>
                    <a:pt x="7" y="44"/>
                    <a:pt x="8" y="43"/>
                  </a:cubicBezTo>
                  <a:cubicBezTo>
                    <a:pt x="8" y="43"/>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Freeform 47">
              <a:extLst>
                <a:ext uri="{FF2B5EF4-FFF2-40B4-BE49-F238E27FC236}">
                  <a16:creationId xmlns:a16="http://schemas.microsoft.com/office/drawing/2014/main" id="{897C8E5F-31E1-480E-ABB5-2E2EE28BEEAB}"/>
                </a:ext>
              </a:extLst>
            </p:cNvPr>
            <p:cNvSpPr>
              <a:spLocks/>
            </p:cNvSpPr>
            <p:nvPr/>
          </p:nvSpPr>
          <p:spPr bwMode="auto">
            <a:xfrm>
              <a:off x="7758112" y="4579938"/>
              <a:ext cx="6350" cy="15875"/>
            </a:xfrm>
            <a:custGeom>
              <a:avLst/>
              <a:gdLst>
                <a:gd name="T0" fmla="*/ 1 w 1"/>
                <a:gd name="T1" fmla="*/ 1 h 3"/>
                <a:gd name="T2" fmla="*/ 1 w 1"/>
                <a:gd name="T3" fmla="*/ 0 h 3"/>
                <a:gd name="T4" fmla="*/ 1 w 1"/>
                <a:gd name="T5" fmla="*/ 1 h 3"/>
                <a:gd name="T6" fmla="*/ 0 w 1"/>
                <a:gd name="T7" fmla="*/ 2 h 3"/>
                <a:gd name="T8" fmla="*/ 0 w 1"/>
                <a:gd name="T9" fmla="*/ 3 h 3"/>
                <a:gd name="T10" fmla="*/ 1 w 1"/>
                <a:gd name="T11" fmla="*/ 2 h 3"/>
                <a:gd name="T12" fmla="*/ 1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1"/>
                  </a:moveTo>
                  <a:cubicBezTo>
                    <a:pt x="1" y="1"/>
                    <a:pt x="1" y="1"/>
                    <a:pt x="1" y="0"/>
                  </a:cubicBezTo>
                  <a:cubicBezTo>
                    <a:pt x="1" y="1"/>
                    <a:pt x="1" y="1"/>
                    <a:pt x="1" y="1"/>
                  </a:cubicBezTo>
                  <a:cubicBezTo>
                    <a:pt x="1" y="2"/>
                    <a:pt x="1" y="2"/>
                    <a:pt x="0" y="2"/>
                  </a:cubicBezTo>
                  <a:cubicBezTo>
                    <a:pt x="0" y="3"/>
                    <a:pt x="0" y="3"/>
                    <a:pt x="0" y="3"/>
                  </a:cubicBezTo>
                  <a:cubicBezTo>
                    <a:pt x="0" y="3"/>
                    <a:pt x="1" y="2"/>
                    <a:pt x="1" y="2"/>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48">
              <a:extLst>
                <a:ext uri="{FF2B5EF4-FFF2-40B4-BE49-F238E27FC236}">
                  <a16:creationId xmlns:a16="http://schemas.microsoft.com/office/drawing/2014/main" id="{80BACCAB-0EBE-4A4D-8565-02ECE6613392}"/>
                </a:ext>
              </a:extLst>
            </p:cNvPr>
            <p:cNvSpPr>
              <a:spLocks/>
            </p:cNvSpPr>
            <p:nvPr/>
          </p:nvSpPr>
          <p:spPr bwMode="auto">
            <a:xfrm>
              <a:off x="7789862" y="4408488"/>
              <a:ext cx="11112" cy="36512"/>
            </a:xfrm>
            <a:custGeom>
              <a:avLst/>
              <a:gdLst>
                <a:gd name="T0" fmla="*/ 0 w 2"/>
                <a:gd name="T1" fmla="*/ 7 h 7"/>
                <a:gd name="T2" fmla="*/ 1 w 2"/>
                <a:gd name="T3" fmla="*/ 6 h 7"/>
                <a:gd name="T4" fmla="*/ 1 w 2"/>
                <a:gd name="T5" fmla="*/ 5 h 7"/>
                <a:gd name="T6" fmla="*/ 1 w 2"/>
                <a:gd name="T7" fmla="*/ 3 h 7"/>
                <a:gd name="T8" fmla="*/ 2 w 2"/>
                <a:gd name="T9" fmla="*/ 0 h 7"/>
                <a:gd name="T10" fmla="*/ 1 w 2"/>
                <a:gd name="T11" fmla="*/ 0 h 7"/>
                <a:gd name="T12" fmla="*/ 1 w 2"/>
                <a:gd name="T13" fmla="*/ 0 h 7"/>
                <a:gd name="T14" fmla="*/ 1 w 2"/>
                <a:gd name="T15" fmla="*/ 3 h 7"/>
                <a:gd name="T16" fmla="*/ 0 w 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7">
                  <a:moveTo>
                    <a:pt x="0" y="7"/>
                  </a:moveTo>
                  <a:cubicBezTo>
                    <a:pt x="1" y="6"/>
                    <a:pt x="1" y="6"/>
                    <a:pt x="1" y="6"/>
                  </a:cubicBezTo>
                  <a:cubicBezTo>
                    <a:pt x="1" y="5"/>
                    <a:pt x="1" y="5"/>
                    <a:pt x="1" y="5"/>
                  </a:cubicBezTo>
                  <a:cubicBezTo>
                    <a:pt x="1" y="4"/>
                    <a:pt x="1" y="3"/>
                    <a:pt x="1" y="3"/>
                  </a:cubicBezTo>
                  <a:cubicBezTo>
                    <a:pt x="2" y="0"/>
                    <a:pt x="2" y="0"/>
                    <a:pt x="2" y="0"/>
                  </a:cubicBezTo>
                  <a:cubicBezTo>
                    <a:pt x="1" y="0"/>
                    <a:pt x="1" y="0"/>
                    <a:pt x="1" y="0"/>
                  </a:cubicBezTo>
                  <a:cubicBezTo>
                    <a:pt x="1" y="0"/>
                    <a:pt x="1" y="0"/>
                    <a:pt x="1" y="0"/>
                  </a:cubicBezTo>
                  <a:cubicBezTo>
                    <a:pt x="1" y="1"/>
                    <a:pt x="1" y="2"/>
                    <a:pt x="1" y="3"/>
                  </a:cubicBezTo>
                  <a:cubicBezTo>
                    <a:pt x="1" y="5"/>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49">
              <a:extLst>
                <a:ext uri="{FF2B5EF4-FFF2-40B4-BE49-F238E27FC236}">
                  <a16:creationId xmlns:a16="http://schemas.microsoft.com/office/drawing/2014/main" id="{65E20D1F-A098-497C-A977-3AD7C47FF28F}"/>
                </a:ext>
              </a:extLst>
            </p:cNvPr>
            <p:cNvSpPr>
              <a:spLocks/>
            </p:cNvSpPr>
            <p:nvPr/>
          </p:nvSpPr>
          <p:spPr bwMode="auto">
            <a:xfrm>
              <a:off x="7769225" y="4467225"/>
              <a:ext cx="20637" cy="74612"/>
            </a:xfrm>
            <a:custGeom>
              <a:avLst/>
              <a:gdLst>
                <a:gd name="T0" fmla="*/ 1 w 4"/>
                <a:gd name="T1" fmla="*/ 14 h 14"/>
                <a:gd name="T2" fmla="*/ 1 w 4"/>
                <a:gd name="T3" fmla="*/ 14 h 14"/>
                <a:gd name="T4" fmla="*/ 2 w 4"/>
                <a:gd name="T5" fmla="*/ 10 h 14"/>
                <a:gd name="T6" fmla="*/ 2 w 4"/>
                <a:gd name="T7" fmla="*/ 9 h 14"/>
                <a:gd name="T8" fmla="*/ 2 w 4"/>
                <a:gd name="T9" fmla="*/ 8 h 14"/>
                <a:gd name="T10" fmla="*/ 2 w 4"/>
                <a:gd name="T11" fmla="*/ 8 h 14"/>
                <a:gd name="T12" fmla="*/ 3 w 4"/>
                <a:gd name="T13" fmla="*/ 5 h 14"/>
                <a:gd name="T14" fmla="*/ 4 w 4"/>
                <a:gd name="T15" fmla="*/ 0 h 14"/>
                <a:gd name="T16" fmla="*/ 1 w 4"/>
                <a:gd name="T17" fmla="*/ 11 h 14"/>
                <a:gd name="T18" fmla="*/ 1 w 4"/>
                <a:gd name="T19" fmla="*/ 12 h 14"/>
                <a:gd name="T20" fmla="*/ 1 w 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14">
                  <a:moveTo>
                    <a:pt x="1" y="14"/>
                  </a:moveTo>
                  <a:cubicBezTo>
                    <a:pt x="1" y="14"/>
                    <a:pt x="1" y="14"/>
                    <a:pt x="1" y="14"/>
                  </a:cubicBezTo>
                  <a:cubicBezTo>
                    <a:pt x="1" y="13"/>
                    <a:pt x="2" y="11"/>
                    <a:pt x="2" y="10"/>
                  </a:cubicBezTo>
                  <a:cubicBezTo>
                    <a:pt x="2" y="9"/>
                    <a:pt x="2" y="9"/>
                    <a:pt x="2" y="9"/>
                  </a:cubicBezTo>
                  <a:cubicBezTo>
                    <a:pt x="2" y="8"/>
                    <a:pt x="2" y="8"/>
                    <a:pt x="2" y="8"/>
                  </a:cubicBezTo>
                  <a:cubicBezTo>
                    <a:pt x="2" y="8"/>
                    <a:pt x="2" y="8"/>
                    <a:pt x="2" y="8"/>
                  </a:cubicBezTo>
                  <a:cubicBezTo>
                    <a:pt x="2" y="8"/>
                    <a:pt x="2" y="8"/>
                    <a:pt x="3" y="5"/>
                  </a:cubicBezTo>
                  <a:cubicBezTo>
                    <a:pt x="4" y="0"/>
                    <a:pt x="4" y="0"/>
                    <a:pt x="4" y="0"/>
                  </a:cubicBezTo>
                  <a:cubicBezTo>
                    <a:pt x="2" y="5"/>
                    <a:pt x="1" y="11"/>
                    <a:pt x="1" y="11"/>
                  </a:cubicBezTo>
                  <a:cubicBezTo>
                    <a:pt x="1" y="11"/>
                    <a:pt x="1" y="11"/>
                    <a:pt x="1" y="12"/>
                  </a:cubicBezTo>
                  <a:cubicBezTo>
                    <a:pt x="1" y="13"/>
                    <a:pt x="0"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50">
              <a:extLst>
                <a:ext uri="{FF2B5EF4-FFF2-40B4-BE49-F238E27FC236}">
                  <a16:creationId xmlns:a16="http://schemas.microsoft.com/office/drawing/2014/main" id="{0FA0BEBE-A875-43A6-B6E0-E30DAD21D2AC}"/>
                </a:ext>
              </a:extLst>
            </p:cNvPr>
            <p:cNvSpPr>
              <a:spLocks/>
            </p:cNvSpPr>
            <p:nvPr/>
          </p:nvSpPr>
          <p:spPr bwMode="auto">
            <a:xfrm>
              <a:off x="7753350" y="4611688"/>
              <a:ext cx="20637" cy="53975"/>
            </a:xfrm>
            <a:custGeom>
              <a:avLst/>
              <a:gdLst>
                <a:gd name="T0" fmla="*/ 1 w 4"/>
                <a:gd name="T1" fmla="*/ 3 h 10"/>
                <a:gd name="T2" fmla="*/ 1 w 4"/>
                <a:gd name="T3" fmla="*/ 3 h 10"/>
                <a:gd name="T4" fmla="*/ 0 w 4"/>
                <a:gd name="T5" fmla="*/ 5 h 10"/>
                <a:gd name="T6" fmla="*/ 1 w 4"/>
                <a:gd name="T7" fmla="*/ 5 h 10"/>
                <a:gd name="T8" fmla="*/ 0 w 4"/>
                <a:gd name="T9" fmla="*/ 7 h 10"/>
                <a:gd name="T10" fmla="*/ 0 w 4"/>
                <a:gd name="T11" fmla="*/ 7 h 10"/>
                <a:gd name="T12" fmla="*/ 0 w 4"/>
                <a:gd name="T13" fmla="*/ 7 h 10"/>
                <a:gd name="T14" fmla="*/ 1 w 4"/>
                <a:gd name="T15" fmla="*/ 6 h 10"/>
                <a:gd name="T16" fmla="*/ 1 w 4"/>
                <a:gd name="T17" fmla="*/ 6 h 10"/>
                <a:gd name="T18" fmla="*/ 0 w 4"/>
                <a:gd name="T19" fmla="*/ 8 h 10"/>
                <a:gd name="T20" fmla="*/ 1 w 4"/>
                <a:gd name="T21" fmla="*/ 8 h 10"/>
                <a:gd name="T22" fmla="*/ 1 w 4"/>
                <a:gd name="T23" fmla="*/ 8 h 10"/>
                <a:gd name="T24" fmla="*/ 0 w 4"/>
                <a:gd name="T25" fmla="*/ 10 h 10"/>
                <a:gd name="T26" fmla="*/ 0 w 4"/>
                <a:gd name="T27" fmla="*/ 10 h 10"/>
                <a:gd name="T28" fmla="*/ 0 w 4"/>
                <a:gd name="T29" fmla="*/ 10 h 10"/>
                <a:gd name="T30" fmla="*/ 1 w 4"/>
                <a:gd name="T31" fmla="*/ 8 h 10"/>
                <a:gd name="T32" fmla="*/ 3 w 4"/>
                <a:gd name="T33" fmla="*/ 2 h 10"/>
                <a:gd name="T34" fmla="*/ 4 w 4"/>
                <a:gd name="T35" fmla="*/ 0 h 10"/>
                <a:gd name="T36" fmla="*/ 2 w 4"/>
                <a:gd name="T37" fmla="*/ 1 h 10"/>
                <a:gd name="T38" fmla="*/ 1 w 4"/>
                <a:gd name="T39"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10">
                  <a:moveTo>
                    <a:pt x="1" y="3"/>
                  </a:moveTo>
                  <a:cubicBezTo>
                    <a:pt x="1" y="3"/>
                    <a:pt x="1" y="3"/>
                    <a:pt x="1" y="3"/>
                  </a:cubicBezTo>
                  <a:cubicBezTo>
                    <a:pt x="1" y="3"/>
                    <a:pt x="1" y="4"/>
                    <a:pt x="0" y="5"/>
                  </a:cubicBezTo>
                  <a:cubicBezTo>
                    <a:pt x="1" y="5"/>
                    <a:pt x="1" y="5"/>
                    <a:pt x="1" y="5"/>
                  </a:cubicBezTo>
                  <a:cubicBezTo>
                    <a:pt x="1" y="5"/>
                    <a:pt x="1" y="5"/>
                    <a:pt x="0" y="7"/>
                  </a:cubicBezTo>
                  <a:cubicBezTo>
                    <a:pt x="0" y="7"/>
                    <a:pt x="0" y="7"/>
                    <a:pt x="0" y="7"/>
                  </a:cubicBezTo>
                  <a:cubicBezTo>
                    <a:pt x="0" y="7"/>
                    <a:pt x="0" y="7"/>
                    <a:pt x="0" y="7"/>
                  </a:cubicBezTo>
                  <a:cubicBezTo>
                    <a:pt x="0" y="7"/>
                    <a:pt x="0" y="7"/>
                    <a:pt x="1" y="6"/>
                  </a:cubicBezTo>
                  <a:cubicBezTo>
                    <a:pt x="1" y="6"/>
                    <a:pt x="1" y="6"/>
                    <a:pt x="1" y="6"/>
                  </a:cubicBezTo>
                  <a:cubicBezTo>
                    <a:pt x="1" y="7"/>
                    <a:pt x="1" y="7"/>
                    <a:pt x="0" y="8"/>
                  </a:cubicBezTo>
                  <a:cubicBezTo>
                    <a:pt x="1" y="8"/>
                    <a:pt x="1" y="8"/>
                    <a:pt x="1" y="8"/>
                  </a:cubicBezTo>
                  <a:cubicBezTo>
                    <a:pt x="1" y="8"/>
                    <a:pt x="1" y="8"/>
                    <a:pt x="1" y="8"/>
                  </a:cubicBezTo>
                  <a:cubicBezTo>
                    <a:pt x="0" y="8"/>
                    <a:pt x="0" y="9"/>
                    <a:pt x="0" y="10"/>
                  </a:cubicBezTo>
                  <a:cubicBezTo>
                    <a:pt x="0" y="10"/>
                    <a:pt x="0" y="10"/>
                    <a:pt x="0" y="10"/>
                  </a:cubicBezTo>
                  <a:cubicBezTo>
                    <a:pt x="0" y="10"/>
                    <a:pt x="0" y="10"/>
                    <a:pt x="0" y="10"/>
                  </a:cubicBezTo>
                  <a:cubicBezTo>
                    <a:pt x="0" y="9"/>
                    <a:pt x="0" y="9"/>
                    <a:pt x="1" y="8"/>
                  </a:cubicBezTo>
                  <a:cubicBezTo>
                    <a:pt x="3" y="2"/>
                    <a:pt x="3" y="2"/>
                    <a:pt x="3" y="2"/>
                  </a:cubicBezTo>
                  <a:cubicBezTo>
                    <a:pt x="3" y="2"/>
                    <a:pt x="4" y="0"/>
                    <a:pt x="4" y="0"/>
                  </a:cubicBezTo>
                  <a:cubicBezTo>
                    <a:pt x="3" y="0"/>
                    <a:pt x="2" y="1"/>
                    <a:pt x="2" y="1"/>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51">
              <a:extLst>
                <a:ext uri="{FF2B5EF4-FFF2-40B4-BE49-F238E27FC236}">
                  <a16:creationId xmlns:a16="http://schemas.microsoft.com/office/drawing/2014/main" id="{8997CFB9-4D8D-4BFF-8511-12C02338FDEF}"/>
                </a:ext>
              </a:extLst>
            </p:cNvPr>
            <p:cNvSpPr>
              <a:spLocks/>
            </p:cNvSpPr>
            <p:nvPr/>
          </p:nvSpPr>
          <p:spPr bwMode="auto">
            <a:xfrm>
              <a:off x="4267200" y="3930650"/>
              <a:ext cx="4762" cy="85725"/>
            </a:xfrm>
            <a:custGeom>
              <a:avLst/>
              <a:gdLst>
                <a:gd name="T0" fmla="*/ 0 w 1"/>
                <a:gd name="T1" fmla="*/ 9 h 16"/>
                <a:gd name="T2" fmla="*/ 0 w 1"/>
                <a:gd name="T3" fmla="*/ 11 h 16"/>
                <a:gd name="T4" fmla="*/ 0 w 1"/>
                <a:gd name="T5" fmla="*/ 13 h 16"/>
                <a:gd name="T6" fmla="*/ 0 w 1"/>
                <a:gd name="T7" fmla="*/ 0 h 16"/>
                <a:gd name="T8" fmla="*/ 0 w 1"/>
                <a:gd name="T9" fmla="*/ 2 h 16"/>
                <a:gd name="T10" fmla="*/ 0 w 1"/>
                <a:gd name="T11" fmla="*/ 1 h 16"/>
                <a:gd name="T12" fmla="*/ 0 w 1"/>
                <a:gd name="T13" fmla="*/ 4 h 16"/>
                <a:gd name="T14" fmla="*/ 0 w 1"/>
                <a:gd name="T15" fmla="*/ 5 h 16"/>
                <a:gd name="T16" fmla="*/ 0 w 1"/>
                <a:gd name="T17" fmla="*/ 6 h 16"/>
                <a:gd name="T18" fmla="*/ 1 w 1"/>
                <a:gd name="T19" fmla="*/ 16 h 16"/>
                <a:gd name="T20" fmla="*/ 1 w 1"/>
                <a:gd name="T21" fmla="*/ 15 h 16"/>
                <a:gd name="T22" fmla="*/ 0 w 1"/>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6">
                  <a:moveTo>
                    <a:pt x="0" y="9"/>
                  </a:moveTo>
                  <a:cubicBezTo>
                    <a:pt x="0" y="10"/>
                    <a:pt x="0" y="10"/>
                    <a:pt x="0" y="11"/>
                  </a:cubicBezTo>
                  <a:cubicBezTo>
                    <a:pt x="0" y="13"/>
                    <a:pt x="0" y="13"/>
                    <a:pt x="0" y="13"/>
                  </a:cubicBezTo>
                  <a:cubicBezTo>
                    <a:pt x="0" y="9"/>
                    <a:pt x="0" y="5"/>
                    <a:pt x="0" y="0"/>
                  </a:cubicBezTo>
                  <a:cubicBezTo>
                    <a:pt x="0" y="2"/>
                    <a:pt x="0" y="2"/>
                    <a:pt x="0" y="2"/>
                  </a:cubicBezTo>
                  <a:cubicBezTo>
                    <a:pt x="0" y="2"/>
                    <a:pt x="0" y="2"/>
                    <a:pt x="0" y="1"/>
                  </a:cubicBezTo>
                  <a:cubicBezTo>
                    <a:pt x="0" y="2"/>
                    <a:pt x="0" y="3"/>
                    <a:pt x="0" y="4"/>
                  </a:cubicBezTo>
                  <a:cubicBezTo>
                    <a:pt x="0" y="5"/>
                    <a:pt x="0" y="5"/>
                    <a:pt x="0" y="5"/>
                  </a:cubicBezTo>
                  <a:cubicBezTo>
                    <a:pt x="0" y="6"/>
                    <a:pt x="0" y="6"/>
                    <a:pt x="0" y="6"/>
                  </a:cubicBezTo>
                  <a:cubicBezTo>
                    <a:pt x="0" y="9"/>
                    <a:pt x="0" y="13"/>
                    <a:pt x="1" y="16"/>
                  </a:cubicBezTo>
                  <a:cubicBezTo>
                    <a:pt x="1" y="15"/>
                    <a:pt x="1" y="15"/>
                    <a:pt x="1" y="15"/>
                  </a:cubicBezTo>
                  <a:cubicBezTo>
                    <a:pt x="0" y="13"/>
                    <a:pt x="0" y="11"/>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52">
              <a:extLst>
                <a:ext uri="{FF2B5EF4-FFF2-40B4-BE49-F238E27FC236}">
                  <a16:creationId xmlns:a16="http://schemas.microsoft.com/office/drawing/2014/main" id="{60F1619B-A15B-4758-9224-E4873F6BE5FF}"/>
                </a:ext>
              </a:extLst>
            </p:cNvPr>
            <p:cNvSpPr>
              <a:spLocks/>
            </p:cNvSpPr>
            <p:nvPr/>
          </p:nvSpPr>
          <p:spPr bwMode="auto">
            <a:xfrm>
              <a:off x="4267200" y="3984625"/>
              <a:ext cx="1201737" cy="1608137"/>
            </a:xfrm>
            <a:custGeom>
              <a:avLst/>
              <a:gdLst>
                <a:gd name="T0" fmla="*/ 198 w 224"/>
                <a:gd name="T1" fmla="*/ 289 h 300"/>
                <a:gd name="T2" fmla="*/ 190 w 224"/>
                <a:gd name="T3" fmla="*/ 284 h 300"/>
                <a:gd name="T4" fmla="*/ 168 w 224"/>
                <a:gd name="T5" fmla="*/ 272 h 300"/>
                <a:gd name="T6" fmla="*/ 161 w 224"/>
                <a:gd name="T7" fmla="*/ 266 h 300"/>
                <a:gd name="T8" fmla="*/ 151 w 224"/>
                <a:gd name="T9" fmla="*/ 258 h 300"/>
                <a:gd name="T10" fmla="*/ 144 w 224"/>
                <a:gd name="T11" fmla="*/ 253 h 300"/>
                <a:gd name="T12" fmla="*/ 147 w 224"/>
                <a:gd name="T13" fmla="*/ 254 h 300"/>
                <a:gd name="T14" fmla="*/ 140 w 224"/>
                <a:gd name="T15" fmla="*/ 247 h 300"/>
                <a:gd name="T16" fmla="*/ 137 w 224"/>
                <a:gd name="T17" fmla="*/ 239 h 300"/>
                <a:gd name="T18" fmla="*/ 125 w 224"/>
                <a:gd name="T19" fmla="*/ 229 h 300"/>
                <a:gd name="T20" fmla="*/ 128 w 224"/>
                <a:gd name="T21" fmla="*/ 218 h 300"/>
                <a:gd name="T22" fmla="*/ 126 w 224"/>
                <a:gd name="T23" fmla="*/ 185 h 300"/>
                <a:gd name="T24" fmla="*/ 126 w 224"/>
                <a:gd name="T25" fmla="*/ 174 h 300"/>
                <a:gd name="T26" fmla="*/ 121 w 224"/>
                <a:gd name="T27" fmla="*/ 157 h 300"/>
                <a:gd name="T28" fmla="*/ 116 w 224"/>
                <a:gd name="T29" fmla="*/ 144 h 300"/>
                <a:gd name="T30" fmla="*/ 119 w 224"/>
                <a:gd name="T31" fmla="*/ 128 h 300"/>
                <a:gd name="T32" fmla="*/ 109 w 224"/>
                <a:gd name="T33" fmla="*/ 99 h 300"/>
                <a:gd name="T34" fmla="*/ 85 w 224"/>
                <a:gd name="T35" fmla="*/ 89 h 300"/>
                <a:gd name="T36" fmla="*/ 72 w 224"/>
                <a:gd name="T37" fmla="*/ 78 h 300"/>
                <a:gd name="T38" fmla="*/ 66 w 224"/>
                <a:gd name="T39" fmla="*/ 79 h 300"/>
                <a:gd name="T40" fmla="*/ 61 w 224"/>
                <a:gd name="T41" fmla="*/ 71 h 300"/>
                <a:gd name="T42" fmla="*/ 58 w 224"/>
                <a:gd name="T43" fmla="*/ 73 h 300"/>
                <a:gd name="T44" fmla="*/ 55 w 224"/>
                <a:gd name="T45" fmla="*/ 54 h 300"/>
                <a:gd name="T46" fmla="*/ 40 w 224"/>
                <a:gd name="T47" fmla="*/ 39 h 300"/>
                <a:gd name="T48" fmla="*/ 27 w 224"/>
                <a:gd name="T49" fmla="*/ 18 h 300"/>
                <a:gd name="T50" fmla="*/ 24 w 224"/>
                <a:gd name="T51" fmla="*/ 13 h 300"/>
                <a:gd name="T52" fmla="*/ 19 w 224"/>
                <a:gd name="T53" fmla="*/ 12 h 300"/>
                <a:gd name="T54" fmla="*/ 14 w 224"/>
                <a:gd name="T55" fmla="*/ 11 h 300"/>
                <a:gd name="T56" fmla="*/ 9 w 224"/>
                <a:gd name="T57" fmla="*/ 19 h 300"/>
                <a:gd name="T58" fmla="*/ 8 w 224"/>
                <a:gd name="T59" fmla="*/ 4 h 300"/>
                <a:gd name="T60" fmla="*/ 4 w 224"/>
                <a:gd name="T61" fmla="*/ 19 h 300"/>
                <a:gd name="T62" fmla="*/ 2 w 224"/>
                <a:gd name="T63" fmla="*/ 15 h 300"/>
                <a:gd name="T64" fmla="*/ 0 w 224"/>
                <a:gd name="T65" fmla="*/ 3 h 300"/>
                <a:gd name="T66" fmla="*/ 1 w 224"/>
                <a:gd name="T67" fmla="*/ 13 h 300"/>
                <a:gd name="T68" fmla="*/ 1 w 224"/>
                <a:gd name="T69" fmla="*/ 12 h 300"/>
                <a:gd name="T70" fmla="*/ 2 w 224"/>
                <a:gd name="T71" fmla="*/ 20 h 300"/>
                <a:gd name="T72" fmla="*/ 3 w 224"/>
                <a:gd name="T73" fmla="*/ 19 h 300"/>
                <a:gd name="T74" fmla="*/ 10 w 224"/>
                <a:gd name="T75" fmla="*/ 58 h 300"/>
                <a:gd name="T76" fmla="*/ 15 w 224"/>
                <a:gd name="T77" fmla="*/ 79 h 300"/>
                <a:gd name="T78" fmla="*/ 30 w 224"/>
                <a:gd name="T79" fmla="*/ 117 h 300"/>
                <a:gd name="T80" fmla="*/ 64 w 224"/>
                <a:gd name="T81" fmla="*/ 171 h 300"/>
                <a:gd name="T82" fmla="*/ 69 w 224"/>
                <a:gd name="T83" fmla="*/ 178 h 300"/>
                <a:gd name="T84" fmla="*/ 72 w 224"/>
                <a:gd name="T85" fmla="*/ 182 h 300"/>
                <a:gd name="T86" fmla="*/ 77 w 224"/>
                <a:gd name="T87" fmla="*/ 190 h 300"/>
                <a:gd name="T88" fmla="*/ 112 w 224"/>
                <a:gd name="T89" fmla="*/ 231 h 300"/>
                <a:gd name="T90" fmla="*/ 150 w 224"/>
                <a:gd name="T91" fmla="*/ 262 h 300"/>
                <a:gd name="T92" fmla="*/ 146 w 224"/>
                <a:gd name="T93" fmla="*/ 259 h 300"/>
                <a:gd name="T94" fmla="*/ 159 w 224"/>
                <a:gd name="T95" fmla="*/ 268 h 300"/>
                <a:gd name="T96" fmla="*/ 159 w 224"/>
                <a:gd name="T97" fmla="*/ 268 h 300"/>
                <a:gd name="T98" fmla="*/ 179 w 224"/>
                <a:gd name="T99" fmla="*/ 280 h 300"/>
                <a:gd name="T100" fmla="*/ 194 w 224"/>
                <a:gd name="T101" fmla="*/ 288 h 300"/>
                <a:gd name="T102" fmla="*/ 201 w 224"/>
                <a:gd name="T103" fmla="*/ 291 h 300"/>
                <a:gd name="T104" fmla="*/ 222 w 224"/>
                <a:gd name="T105" fmla="*/ 299 h 300"/>
                <a:gd name="T106" fmla="*/ 216 w 224"/>
                <a:gd name="T107" fmla="*/ 296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300">
                  <a:moveTo>
                    <a:pt x="216" y="296"/>
                  </a:moveTo>
                  <a:cubicBezTo>
                    <a:pt x="216" y="296"/>
                    <a:pt x="210" y="294"/>
                    <a:pt x="207" y="293"/>
                  </a:cubicBezTo>
                  <a:cubicBezTo>
                    <a:pt x="207" y="293"/>
                    <a:pt x="206" y="292"/>
                    <a:pt x="205" y="292"/>
                  </a:cubicBezTo>
                  <a:cubicBezTo>
                    <a:pt x="199" y="289"/>
                    <a:pt x="199" y="289"/>
                    <a:pt x="198" y="289"/>
                  </a:cubicBezTo>
                  <a:cubicBezTo>
                    <a:pt x="198" y="288"/>
                    <a:pt x="197" y="288"/>
                    <a:pt x="196" y="288"/>
                  </a:cubicBezTo>
                  <a:cubicBezTo>
                    <a:pt x="195" y="287"/>
                    <a:pt x="194" y="287"/>
                    <a:pt x="192" y="286"/>
                  </a:cubicBezTo>
                  <a:cubicBezTo>
                    <a:pt x="192" y="285"/>
                    <a:pt x="191" y="285"/>
                    <a:pt x="191" y="285"/>
                  </a:cubicBezTo>
                  <a:cubicBezTo>
                    <a:pt x="191" y="285"/>
                    <a:pt x="191" y="285"/>
                    <a:pt x="190" y="284"/>
                  </a:cubicBezTo>
                  <a:cubicBezTo>
                    <a:pt x="185" y="282"/>
                    <a:pt x="179" y="278"/>
                    <a:pt x="179" y="277"/>
                  </a:cubicBezTo>
                  <a:cubicBezTo>
                    <a:pt x="178" y="277"/>
                    <a:pt x="177" y="277"/>
                    <a:pt x="177" y="276"/>
                  </a:cubicBezTo>
                  <a:cubicBezTo>
                    <a:pt x="176" y="276"/>
                    <a:pt x="176" y="276"/>
                    <a:pt x="175" y="276"/>
                  </a:cubicBezTo>
                  <a:cubicBezTo>
                    <a:pt x="173" y="274"/>
                    <a:pt x="170" y="273"/>
                    <a:pt x="168" y="272"/>
                  </a:cubicBezTo>
                  <a:cubicBezTo>
                    <a:pt x="168" y="271"/>
                    <a:pt x="168" y="271"/>
                    <a:pt x="167" y="271"/>
                  </a:cubicBezTo>
                  <a:cubicBezTo>
                    <a:pt x="166" y="270"/>
                    <a:pt x="165" y="270"/>
                    <a:pt x="165" y="269"/>
                  </a:cubicBezTo>
                  <a:cubicBezTo>
                    <a:pt x="165" y="269"/>
                    <a:pt x="165" y="269"/>
                    <a:pt x="166" y="269"/>
                  </a:cubicBezTo>
                  <a:cubicBezTo>
                    <a:pt x="164" y="268"/>
                    <a:pt x="162" y="267"/>
                    <a:pt x="161" y="266"/>
                  </a:cubicBezTo>
                  <a:cubicBezTo>
                    <a:pt x="158" y="264"/>
                    <a:pt x="156" y="261"/>
                    <a:pt x="153" y="260"/>
                  </a:cubicBezTo>
                  <a:cubicBezTo>
                    <a:pt x="153" y="259"/>
                    <a:pt x="153" y="259"/>
                    <a:pt x="151" y="258"/>
                  </a:cubicBezTo>
                  <a:cubicBezTo>
                    <a:pt x="151" y="258"/>
                    <a:pt x="151" y="258"/>
                    <a:pt x="151" y="258"/>
                  </a:cubicBezTo>
                  <a:cubicBezTo>
                    <a:pt x="151" y="258"/>
                    <a:pt x="151" y="258"/>
                    <a:pt x="151" y="258"/>
                  </a:cubicBezTo>
                  <a:cubicBezTo>
                    <a:pt x="151" y="258"/>
                    <a:pt x="151" y="258"/>
                    <a:pt x="151" y="258"/>
                  </a:cubicBezTo>
                  <a:cubicBezTo>
                    <a:pt x="151" y="258"/>
                    <a:pt x="151" y="258"/>
                    <a:pt x="152" y="259"/>
                  </a:cubicBezTo>
                  <a:cubicBezTo>
                    <a:pt x="151" y="258"/>
                    <a:pt x="151" y="258"/>
                    <a:pt x="147" y="255"/>
                  </a:cubicBezTo>
                  <a:cubicBezTo>
                    <a:pt x="146" y="255"/>
                    <a:pt x="145" y="254"/>
                    <a:pt x="144" y="253"/>
                  </a:cubicBezTo>
                  <a:cubicBezTo>
                    <a:pt x="144" y="253"/>
                    <a:pt x="145" y="253"/>
                    <a:pt x="146" y="254"/>
                  </a:cubicBezTo>
                  <a:cubicBezTo>
                    <a:pt x="146" y="254"/>
                    <a:pt x="147" y="255"/>
                    <a:pt x="147" y="255"/>
                  </a:cubicBezTo>
                  <a:cubicBezTo>
                    <a:pt x="148" y="255"/>
                    <a:pt x="148" y="255"/>
                    <a:pt x="148" y="255"/>
                  </a:cubicBezTo>
                  <a:cubicBezTo>
                    <a:pt x="148" y="255"/>
                    <a:pt x="147" y="254"/>
                    <a:pt x="147" y="254"/>
                  </a:cubicBezTo>
                  <a:cubicBezTo>
                    <a:pt x="147" y="254"/>
                    <a:pt x="147" y="253"/>
                    <a:pt x="145" y="252"/>
                  </a:cubicBezTo>
                  <a:cubicBezTo>
                    <a:pt x="144" y="251"/>
                    <a:pt x="144" y="251"/>
                    <a:pt x="140" y="248"/>
                  </a:cubicBezTo>
                  <a:cubicBezTo>
                    <a:pt x="140" y="248"/>
                    <a:pt x="139" y="247"/>
                    <a:pt x="139" y="247"/>
                  </a:cubicBezTo>
                  <a:cubicBezTo>
                    <a:pt x="139" y="247"/>
                    <a:pt x="139" y="247"/>
                    <a:pt x="140" y="247"/>
                  </a:cubicBezTo>
                  <a:cubicBezTo>
                    <a:pt x="140" y="247"/>
                    <a:pt x="140" y="247"/>
                    <a:pt x="141" y="246"/>
                  </a:cubicBezTo>
                  <a:cubicBezTo>
                    <a:pt x="141" y="246"/>
                    <a:pt x="142" y="246"/>
                    <a:pt x="143" y="247"/>
                  </a:cubicBezTo>
                  <a:cubicBezTo>
                    <a:pt x="141" y="245"/>
                    <a:pt x="140" y="242"/>
                    <a:pt x="138" y="240"/>
                  </a:cubicBezTo>
                  <a:cubicBezTo>
                    <a:pt x="137" y="239"/>
                    <a:pt x="137" y="239"/>
                    <a:pt x="137" y="239"/>
                  </a:cubicBezTo>
                  <a:cubicBezTo>
                    <a:pt x="137" y="238"/>
                    <a:pt x="136" y="238"/>
                    <a:pt x="135" y="237"/>
                  </a:cubicBezTo>
                  <a:cubicBezTo>
                    <a:pt x="135" y="237"/>
                    <a:pt x="135" y="237"/>
                    <a:pt x="134" y="237"/>
                  </a:cubicBezTo>
                  <a:cubicBezTo>
                    <a:pt x="134" y="236"/>
                    <a:pt x="133" y="236"/>
                    <a:pt x="132" y="234"/>
                  </a:cubicBezTo>
                  <a:cubicBezTo>
                    <a:pt x="130" y="233"/>
                    <a:pt x="127" y="231"/>
                    <a:pt x="125" y="229"/>
                  </a:cubicBezTo>
                  <a:cubicBezTo>
                    <a:pt x="126" y="229"/>
                    <a:pt x="126" y="229"/>
                    <a:pt x="126" y="229"/>
                  </a:cubicBezTo>
                  <a:cubicBezTo>
                    <a:pt x="132" y="232"/>
                    <a:pt x="132" y="232"/>
                    <a:pt x="133" y="230"/>
                  </a:cubicBezTo>
                  <a:cubicBezTo>
                    <a:pt x="125" y="218"/>
                    <a:pt x="125" y="216"/>
                    <a:pt x="125" y="215"/>
                  </a:cubicBezTo>
                  <a:cubicBezTo>
                    <a:pt x="126" y="216"/>
                    <a:pt x="127" y="218"/>
                    <a:pt x="128" y="218"/>
                  </a:cubicBezTo>
                  <a:cubicBezTo>
                    <a:pt x="125" y="208"/>
                    <a:pt x="114" y="200"/>
                    <a:pt x="116" y="187"/>
                  </a:cubicBezTo>
                  <a:cubicBezTo>
                    <a:pt x="117" y="187"/>
                    <a:pt x="118" y="187"/>
                    <a:pt x="119" y="187"/>
                  </a:cubicBezTo>
                  <a:cubicBezTo>
                    <a:pt x="119" y="186"/>
                    <a:pt x="119" y="185"/>
                    <a:pt x="119" y="184"/>
                  </a:cubicBezTo>
                  <a:cubicBezTo>
                    <a:pt x="121" y="184"/>
                    <a:pt x="124" y="184"/>
                    <a:pt x="126" y="185"/>
                  </a:cubicBezTo>
                  <a:cubicBezTo>
                    <a:pt x="126" y="184"/>
                    <a:pt x="125" y="183"/>
                    <a:pt x="125" y="182"/>
                  </a:cubicBezTo>
                  <a:cubicBezTo>
                    <a:pt x="126" y="181"/>
                    <a:pt x="126" y="181"/>
                    <a:pt x="126" y="181"/>
                  </a:cubicBezTo>
                  <a:cubicBezTo>
                    <a:pt x="125" y="177"/>
                    <a:pt x="125" y="177"/>
                    <a:pt x="125" y="175"/>
                  </a:cubicBezTo>
                  <a:cubicBezTo>
                    <a:pt x="125" y="175"/>
                    <a:pt x="125" y="175"/>
                    <a:pt x="126" y="174"/>
                  </a:cubicBezTo>
                  <a:cubicBezTo>
                    <a:pt x="124" y="171"/>
                    <a:pt x="124" y="170"/>
                    <a:pt x="124" y="168"/>
                  </a:cubicBezTo>
                  <a:cubicBezTo>
                    <a:pt x="124" y="167"/>
                    <a:pt x="124" y="167"/>
                    <a:pt x="124" y="167"/>
                  </a:cubicBezTo>
                  <a:cubicBezTo>
                    <a:pt x="124" y="164"/>
                    <a:pt x="122" y="162"/>
                    <a:pt x="122" y="159"/>
                  </a:cubicBezTo>
                  <a:cubicBezTo>
                    <a:pt x="121" y="159"/>
                    <a:pt x="121" y="159"/>
                    <a:pt x="121" y="157"/>
                  </a:cubicBezTo>
                  <a:cubicBezTo>
                    <a:pt x="121" y="154"/>
                    <a:pt x="120" y="152"/>
                    <a:pt x="120" y="151"/>
                  </a:cubicBezTo>
                  <a:cubicBezTo>
                    <a:pt x="119" y="151"/>
                    <a:pt x="119" y="150"/>
                    <a:pt x="119" y="149"/>
                  </a:cubicBezTo>
                  <a:cubicBezTo>
                    <a:pt x="118" y="148"/>
                    <a:pt x="118" y="148"/>
                    <a:pt x="118" y="147"/>
                  </a:cubicBezTo>
                  <a:cubicBezTo>
                    <a:pt x="118" y="147"/>
                    <a:pt x="117" y="146"/>
                    <a:pt x="116" y="144"/>
                  </a:cubicBezTo>
                  <a:cubicBezTo>
                    <a:pt x="116" y="142"/>
                    <a:pt x="115" y="140"/>
                    <a:pt x="114" y="138"/>
                  </a:cubicBezTo>
                  <a:cubicBezTo>
                    <a:pt x="115" y="138"/>
                    <a:pt x="115" y="138"/>
                    <a:pt x="117" y="130"/>
                  </a:cubicBezTo>
                  <a:cubicBezTo>
                    <a:pt x="118" y="130"/>
                    <a:pt x="118" y="130"/>
                    <a:pt x="119" y="130"/>
                  </a:cubicBezTo>
                  <a:cubicBezTo>
                    <a:pt x="119" y="129"/>
                    <a:pt x="119" y="129"/>
                    <a:pt x="119" y="128"/>
                  </a:cubicBezTo>
                  <a:cubicBezTo>
                    <a:pt x="119" y="128"/>
                    <a:pt x="121" y="122"/>
                    <a:pt x="121" y="118"/>
                  </a:cubicBezTo>
                  <a:cubicBezTo>
                    <a:pt x="122" y="116"/>
                    <a:pt x="122" y="116"/>
                    <a:pt x="121" y="113"/>
                  </a:cubicBezTo>
                  <a:cubicBezTo>
                    <a:pt x="121" y="112"/>
                    <a:pt x="117" y="102"/>
                    <a:pt x="113" y="99"/>
                  </a:cubicBezTo>
                  <a:cubicBezTo>
                    <a:pt x="112" y="99"/>
                    <a:pt x="111" y="99"/>
                    <a:pt x="109" y="99"/>
                  </a:cubicBezTo>
                  <a:cubicBezTo>
                    <a:pt x="104" y="97"/>
                    <a:pt x="103" y="86"/>
                    <a:pt x="95" y="89"/>
                  </a:cubicBezTo>
                  <a:cubicBezTo>
                    <a:pt x="94" y="89"/>
                    <a:pt x="92" y="89"/>
                    <a:pt x="90" y="88"/>
                  </a:cubicBezTo>
                  <a:cubicBezTo>
                    <a:pt x="87" y="86"/>
                    <a:pt x="87" y="86"/>
                    <a:pt x="84" y="86"/>
                  </a:cubicBezTo>
                  <a:cubicBezTo>
                    <a:pt x="84" y="87"/>
                    <a:pt x="85" y="88"/>
                    <a:pt x="85" y="89"/>
                  </a:cubicBezTo>
                  <a:cubicBezTo>
                    <a:pt x="81" y="88"/>
                    <a:pt x="81" y="88"/>
                    <a:pt x="81" y="86"/>
                  </a:cubicBezTo>
                  <a:cubicBezTo>
                    <a:pt x="81" y="85"/>
                    <a:pt x="81" y="85"/>
                    <a:pt x="82" y="85"/>
                  </a:cubicBezTo>
                  <a:cubicBezTo>
                    <a:pt x="75" y="79"/>
                    <a:pt x="74" y="79"/>
                    <a:pt x="73" y="78"/>
                  </a:cubicBezTo>
                  <a:cubicBezTo>
                    <a:pt x="73" y="78"/>
                    <a:pt x="72" y="78"/>
                    <a:pt x="72" y="78"/>
                  </a:cubicBezTo>
                  <a:cubicBezTo>
                    <a:pt x="70" y="76"/>
                    <a:pt x="70" y="76"/>
                    <a:pt x="68" y="76"/>
                  </a:cubicBezTo>
                  <a:cubicBezTo>
                    <a:pt x="68" y="78"/>
                    <a:pt x="68" y="80"/>
                    <a:pt x="69" y="81"/>
                  </a:cubicBezTo>
                  <a:cubicBezTo>
                    <a:pt x="68" y="81"/>
                    <a:pt x="67" y="81"/>
                    <a:pt x="66" y="81"/>
                  </a:cubicBezTo>
                  <a:cubicBezTo>
                    <a:pt x="66" y="80"/>
                    <a:pt x="66" y="80"/>
                    <a:pt x="66" y="79"/>
                  </a:cubicBezTo>
                  <a:cubicBezTo>
                    <a:pt x="66" y="78"/>
                    <a:pt x="66" y="77"/>
                    <a:pt x="66" y="76"/>
                  </a:cubicBezTo>
                  <a:cubicBezTo>
                    <a:pt x="66" y="76"/>
                    <a:pt x="66" y="75"/>
                    <a:pt x="67" y="75"/>
                  </a:cubicBezTo>
                  <a:cubicBezTo>
                    <a:pt x="66" y="73"/>
                    <a:pt x="66" y="73"/>
                    <a:pt x="62" y="71"/>
                  </a:cubicBezTo>
                  <a:cubicBezTo>
                    <a:pt x="61" y="71"/>
                    <a:pt x="61" y="71"/>
                    <a:pt x="61" y="71"/>
                  </a:cubicBezTo>
                  <a:cubicBezTo>
                    <a:pt x="61" y="71"/>
                    <a:pt x="61" y="71"/>
                    <a:pt x="60" y="71"/>
                  </a:cubicBezTo>
                  <a:cubicBezTo>
                    <a:pt x="61" y="74"/>
                    <a:pt x="61" y="74"/>
                    <a:pt x="60" y="76"/>
                  </a:cubicBezTo>
                  <a:cubicBezTo>
                    <a:pt x="60" y="76"/>
                    <a:pt x="59" y="76"/>
                    <a:pt x="59" y="76"/>
                  </a:cubicBezTo>
                  <a:cubicBezTo>
                    <a:pt x="59" y="75"/>
                    <a:pt x="58" y="74"/>
                    <a:pt x="58" y="73"/>
                  </a:cubicBezTo>
                  <a:cubicBezTo>
                    <a:pt x="59" y="72"/>
                    <a:pt x="59" y="71"/>
                    <a:pt x="60" y="70"/>
                  </a:cubicBezTo>
                  <a:cubicBezTo>
                    <a:pt x="59" y="63"/>
                    <a:pt x="59" y="63"/>
                    <a:pt x="58" y="61"/>
                  </a:cubicBezTo>
                  <a:cubicBezTo>
                    <a:pt x="58" y="61"/>
                    <a:pt x="57" y="61"/>
                    <a:pt x="57" y="61"/>
                  </a:cubicBezTo>
                  <a:cubicBezTo>
                    <a:pt x="56" y="59"/>
                    <a:pt x="56" y="57"/>
                    <a:pt x="55" y="54"/>
                  </a:cubicBezTo>
                  <a:cubicBezTo>
                    <a:pt x="54" y="49"/>
                    <a:pt x="50" y="45"/>
                    <a:pt x="47" y="41"/>
                  </a:cubicBezTo>
                  <a:cubicBezTo>
                    <a:pt x="46" y="41"/>
                    <a:pt x="45" y="40"/>
                    <a:pt x="44" y="40"/>
                  </a:cubicBezTo>
                  <a:cubicBezTo>
                    <a:pt x="44" y="39"/>
                    <a:pt x="43" y="39"/>
                    <a:pt x="43" y="39"/>
                  </a:cubicBezTo>
                  <a:cubicBezTo>
                    <a:pt x="42" y="39"/>
                    <a:pt x="41" y="39"/>
                    <a:pt x="40" y="39"/>
                  </a:cubicBezTo>
                  <a:cubicBezTo>
                    <a:pt x="40" y="39"/>
                    <a:pt x="40" y="39"/>
                    <a:pt x="39" y="39"/>
                  </a:cubicBezTo>
                  <a:cubicBezTo>
                    <a:pt x="39" y="39"/>
                    <a:pt x="31" y="28"/>
                    <a:pt x="29" y="24"/>
                  </a:cubicBezTo>
                  <a:cubicBezTo>
                    <a:pt x="29" y="24"/>
                    <a:pt x="29" y="24"/>
                    <a:pt x="28" y="22"/>
                  </a:cubicBezTo>
                  <a:cubicBezTo>
                    <a:pt x="27" y="20"/>
                    <a:pt x="27" y="20"/>
                    <a:pt x="27" y="18"/>
                  </a:cubicBezTo>
                  <a:cubicBezTo>
                    <a:pt x="27" y="18"/>
                    <a:pt x="26" y="18"/>
                    <a:pt x="26" y="18"/>
                  </a:cubicBezTo>
                  <a:cubicBezTo>
                    <a:pt x="26" y="18"/>
                    <a:pt x="25" y="19"/>
                    <a:pt x="25" y="19"/>
                  </a:cubicBezTo>
                  <a:cubicBezTo>
                    <a:pt x="24" y="18"/>
                    <a:pt x="24" y="18"/>
                    <a:pt x="23" y="15"/>
                  </a:cubicBezTo>
                  <a:cubicBezTo>
                    <a:pt x="24" y="14"/>
                    <a:pt x="24" y="13"/>
                    <a:pt x="24" y="13"/>
                  </a:cubicBezTo>
                  <a:cubicBezTo>
                    <a:pt x="24" y="12"/>
                    <a:pt x="23" y="11"/>
                    <a:pt x="22" y="11"/>
                  </a:cubicBezTo>
                  <a:cubicBezTo>
                    <a:pt x="21" y="13"/>
                    <a:pt x="21" y="13"/>
                    <a:pt x="21" y="13"/>
                  </a:cubicBezTo>
                  <a:cubicBezTo>
                    <a:pt x="21" y="13"/>
                    <a:pt x="21" y="13"/>
                    <a:pt x="21" y="12"/>
                  </a:cubicBezTo>
                  <a:cubicBezTo>
                    <a:pt x="20" y="12"/>
                    <a:pt x="20" y="12"/>
                    <a:pt x="19" y="12"/>
                  </a:cubicBezTo>
                  <a:cubicBezTo>
                    <a:pt x="19" y="13"/>
                    <a:pt x="19" y="14"/>
                    <a:pt x="19" y="15"/>
                  </a:cubicBezTo>
                  <a:cubicBezTo>
                    <a:pt x="19" y="15"/>
                    <a:pt x="18" y="16"/>
                    <a:pt x="18" y="16"/>
                  </a:cubicBezTo>
                  <a:cubicBezTo>
                    <a:pt x="17" y="13"/>
                    <a:pt x="17" y="13"/>
                    <a:pt x="16" y="12"/>
                  </a:cubicBezTo>
                  <a:cubicBezTo>
                    <a:pt x="15" y="12"/>
                    <a:pt x="15" y="12"/>
                    <a:pt x="14" y="11"/>
                  </a:cubicBezTo>
                  <a:cubicBezTo>
                    <a:pt x="14" y="11"/>
                    <a:pt x="13" y="10"/>
                    <a:pt x="13" y="10"/>
                  </a:cubicBezTo>
                  <a:cubicBezTo>
                    <a:pt x="13" y="9"/>
                    <a:pt x="13" y="8"/>
                    <a:pt x="12" y="6"/>
                  </a:cubicBezTo>
                  <a:cubicBezTo>
                    <a:pt x="12" y="5"/>
                    <a:pt x="11" y="4"/>
                    <a:pt x="10" y="3"/>
                  </a:cubicBezTo>
                  <a:cubicBezTo>
                    <a:pt x="10" y="4"/>
                    <a:pt x="10" y="15"/>
                    <a:pt x="9" y="19"/>
                  </a:cubicBezTo>
                  <a:cubicBezTo>
                    <a:pt x="7" y="8"/>
                    <a:pt x="8" y="4"/>
                    <a:pt x="9" y="1"/>
                  </a:cubicBezTo>
                  <a:cubicBezTo>
                    <a:pt x="9" y="0"/>
                    <a:pt x="9" y="0"/>
                    <a:pt x="9" y="0"/>
                  </a:cubicBezTo>
                  <a:cubicBezTo>
                    <a:pt x="8" y="0"/>
                    <a:pt x="8" y="0"/>
                    <a:pt x="8" y="0"/>
                  </a:cubicBezTo>
                  <a:cubicBezTo>
                    <a:pt x="7" y="1"/>
                    <a:pt x="7" y="1"/>
                    <a:pt x="8" y="4"/>
                  </a:cubicBezTo>
                  <a:cubicBezTo>
                    <a:pt x="7" y="4"/>
                    <a:pt x="7" y="4"/>
                    <a:pt x="6" y="5"/>
                  </a:cubicBezTo>
                  <a:cubicBezTo>
                    <a:pt x="6" y="6"/>
                    <a:pt x="5" y="7"/>
                    <a:pt x="5" y="8"/>
                  </a:cubicBezTo>
                  <a:cubicBezTo>
                    <a:pt x="5" y="10"/>
                    <a:pt x="5" y="13"/>
                    <a:pt x="5" y="16"/>
                  </a:cubicBezTo>
                  <a:cubicBezTo>
                    <a:pt x="5" y="17"/>
                    <a:pt x="4" y="18"/>
                    <a:pt x="4" y="19"/>
                  </a:cubicBezTo>
                  <a:cubicBezTo>
                    <a:pt x="4" y="19"/>
                    <a:pt x="4" y="19"/>
                    <a:pt x="4" y="19"/>
                  </a:cubicBezTo>
                  <a:cubicBezTo>
                    <a:pt x="3" y="15"/>
                    <a:pt x="3" y="15"/>
                    <a:pt x="3" y="15"/>
                  </a:cubicBezTo>
                  <a:cubicBezTo>
                    <a:pt x="3" y="15"/>
                    <a:pt x="3" y="15"/>
                    <a:pt x="3" y="15"/>
                  </a:cubicBezTo>
                  <a:cubicBezTo>
                    <a:pt x="2" y="15"/>
                    <a:pt x="2" y="15"/>
                    <a:pt x="2" y="15"/>
                  </a:cubicBezTo>
                  <a:cubicBezTo>
                    <a:pt x="2" y="14"/>
                    <a:pt x="2" y="14"/>
                    <a:pt x="2" y="14"/>
                  </a:cubicBezTo>
                  <a:cubicBezTo>
                    <a:pt x="1" y="11"/>
                    <a:pt x="1" y="11"/>
                    <a:pt x="1" y="11"/>
                  </a:cubicBezTo>
                  <a:cubicBezTo>
                    <a:pt x="1" y="6"/>
                    <a:pt x="1" y="6"/>
                    <a:pt x="1" y="6"/>
                  </a:cubicBezTo>
                  <a:cubicBezTo>
                    <a:pt x="0" y="3"/>
                    <a:pt x="0" y="3"/>
                    <a:pt x="0" y="3"/>
                  </a:cubicBezTo>
                  <a:cubicBezTo>
                    <a:pt x="0" y="4"/>
                    <a:pt x="1" y="5"/>
                    <a:pt x="1" y="6"/>
                  </a:cubicBezTo>
                  <a:cubicBezTo>
                    <a:pt x="1" y="10"/>
                    <a:pt x="1" y="10"/>
                    <a:pt x="1" y="10"/>
                  </a:cubicBezTo>
                  <a:cubicBezTo>
                    <a:pt x="1" y="11"/>
                    <a:pt x="1" y="11"/>
                    <a:pt x="1" y="11"/>
                  </a:cubicBezTo>
                  <a:cubicBezTo>
                    <a:pt x="1" y="13"/>
                    <a:pt x="1" y="13"/>
                    <a:pt x="1" y="13"/>
                  </a:cubicBezTo>
                  <a:cubicBezTo>
                    <a:pt x="1" y="12"/>
                    <a:pt x="1" y="12"/>
                    <a:pt x="1" y="12"/>
                  </a:cubicBezTo>
                  <a:cubicBezTo>
                    <a:pt x="1" y="11"/>
                    <a:pt x="1" y="11"/>
                    <a:pt x="1" y="11"/>
                  </a:cubicBezTo>
                  <a:cubicBezTo>
                    <a:pt x="1" y="11"/>
                    <a:pt x="1" y="11"/>
                    <a:pt x="1" y="11"/>
                  </a:cubicBezTo>
                  <a:cubicBezTo>
                    <a:pt x="1" y="12"/>
                    <a:pt x="1" y="12"/>
                    <a:pt x="1" y="12"/>
                  </a:cubicBezTo>
                  <a:cubicBezTo>
                    <a:pt x="1" y="12"/>
                    <a:pt x="1" y="12"/>
                    <a:pt x="1" y="12"/>
                  </a:cubicBezTo>
                  <a:cubicBezTo>
                    <a:pt x="1" y="13"/>
                    <a:pt x="1" y="13"/>
                    <a:pt x="1" y="13"/>
                  </a:cubicBezTo>
                  <a:cubicBezTo>
                    <a:pt x="2" y="19"/>
                    <a:pt x="2" y="19"/>
                    <a:pt x="2" y="20"/>
                  </a:cubicBezTo>
                  <a:cubicBezTo>
                    <a:pt x="2" y="20"/>
                    <a:pt x="2" y="20"/>
                    <a:pt x="2" y="20"/>
                  </a:cubicBezTo>
                  <a:cubicBezTo>
                    <a:pt x="3" y="24"/>
                    <a:pt x="3" y="24"/>
                    <a:pt x="3" y="24"/>
                  </a:cubicBezTo>
                  <a:cubicBezTo>
                    <a:pt x="4" y="26"/>
                    <a:pt x="4" y="26"/>
                    <a:pt x="4" y="26"/>
                  </a:cubicBezTo>
                  <a:cubicBezTo>
                    <a:pt x="3" y="22"/>
                    <a:pt x="3" y="22"/>
                    <a:pt x="3" y="22"/>
                  </a:cubicBezTo>
                  <a:cubicBezTo>
                    <a:pt x="3" y="19"/>
                    <a:pt x="3" y="19"/>
                    <a:pt x="3" y="19"/>
                  </a:cubicBezTo>
                  <a:cubicBezTo>
                    <a:pt x="4" y="20"/>
                    <a:pt x="4" y="20"/>
                    <a:pt x="4" y="20"/>
                  </a:cubicBezTo>
                  <a:cubicBezTo>
                    <a:pt x="4" y="21"/>
                    <a:pt x="4" y="21"/>
                    <a:pt x="4" y="21"/>
                  </a:cubicBezTo>
                  <a:cubicBezTo>
                    <a:pt x="3" y="32"/>
                    <a:pt x="10" y="42"/>
                    <a:pt x="9" y="52"/>
                  </a:cubicBezTo>
                  <a:cubicBezTo>
                    <a:pt x="10" y="56"/>
                    <a:pt x="10" y="56"/>
                    <a:pt x="10" y="58"/>
                  </a:cubicBezTo>
                  <a:cubicBezTo>
                    <a:pt x="11" y="63"/>
                    <a:pt x="11" y="63"/>
                    <a:pt x="12" y="67"/>
                  </a:cubicBezTo>
                  <a:cubicBezTo>
                    <a:pt x="11" y="66"/>
                    <a:pt x="11" y="66"/>
                    <a:pt x="12" y="68"/>
                  </a:cubicBezTo>
                  <a:cubicBezTo>
                    <a:pt x="14" y="75"/>
                    <a:pt x="14" y="75"/>
                    <a:pt x="14" y="77"/>
                  </a:cubicBezTo>
                  <a:cubicBezTo>
                    <a:pt x="15" y="78"/>
                    <a:pt x="15" y="78"/>
                    <a:pt x="15" y="79"/>
                  </a:cubicBezTo>
                  <a:cubicBezTo>
                    <a:pt x="15" y="79"/>
                    <a:pt x="16" y="84"/>
                    <a:pt x="19" y="92"/>
                  </a:cubicBezTo>
                  <a:cubicBezTo>
                    <a:pt x="19" y="92"/>
                    <a:pt x="19" y="92"/>
                    <a:pt x="19" y="94"/>
                  </a:cubicBezTo>
                  <a:cubicBezTo>
                    <a:pt x="22" y="101"/>
                    <a:pt x="25" y="107"/>
                    <a:pt x="28" y="114"/>
                  </a:cubicBezTo>
                  <a:cubicBezTo>
                    <a:pt x="29" y="115"/>
                    <a:pt x="29" y="116"/>
                    <a:pt x="30" y="117"/>
                  </a:cubicBezTo>
                  <a:cubicBezTo>
                    <a:pt x="34" y="127"/>
                    <a:pt x="45" y="149"/>
                    <a:pt x="56" y="157"/>
                  </a:cubicBezTo>
                  <a:cubicBezTo>
                    <a:pt x="58" y="160"/>
                    <a:pt x="60" y="164"/>
                    <a:pt x="62" y="167"/>
                  </a:cubicBezTo>
                  <a:cubicBezTo>
                    <a:pt x="62" y="168"/>
                    <a:pt x="63" y="169"/>
                    <a:pt x="64" y="170"/>
                  </a:cubicBezTo>
                  <a:cubicBezTo>
                    <a:pt x="64" y="171"/>
                    <a:pt x="64" y="171"/>
                    <a:pt x="64" y="171"/>
                  </a:cubicBezTo>
                  <a:cubicBezTo>
                    <a:pt x="64" y="171"/>
                    <a:pt x="64" y="171"/>
                    <a:pt x="65" y="172"/>
                  </a:cubicBezTo>
                  <a:cubicBezTo>
                    <a:pt x="65" y="173"/>
                    <a:pt x="66" y="173"/>
                    <a:pt x="66" y="174"/>
                  </a:cubicBezTo>
                  <a:cubicBezTo>
                    <a:pt x="66" y="174"/>
                    <a:pt x="66" y="174"/>
                    <a:pt x="67" y="174"/>
                  </a:cubicBezTo>
                  <a:cubicBezTo>
                    <a:pt x="68" y="177"/>
                    <a:pt x="68" y="177"/>
                    <a:pt x="69" y="178"/>
                  </a:cubicBezTo>
                  <a:cubicBezTo>
                    <a:pt x="69" y="179"/>
                    <a:pt x="69" y="179"/>
                    <a:pt x="69" y="179"/>
                  </a:cubicBezTo>
                  <a:cubicBezTo>
                    <a:pt x="69" y="179"/>
                    <a:pt x="70" y="179"/>
                    <a:pt x="71" y="181"/>
                  </a:cubicBezTo>
                  <a:cubicBezTo>
                    <a:pt x="71" y="181"/>
                    <a:pt x="71" y="182"/>
                    <a:pt x="72" y="182"/>
                  </a:cubicBezTo>
                  <a:cubicBezTo>
                    <a:pt x="72" y="182"/>
                    <a:pt x="72" y="182"/>
                    <a:pt x="72" y="182"/>
                  </a:cubicBezTo>
                  <a:cubicBezTo>
                    <a:pt x="72" y="183"/>
                    <a:pt x="72" y="183"/>
                    <a:pt x="73" y="183"/>
                  </a:cubicBezTo>
                  <a:cubicBezTo>
                    <a:pt x="74" y="185"/>
                    <a:pt x="74" y="185"/>
                    <a:pt x="76" y="187"/>
                  </a:cubicBezTo>
                  <a:cubicBezTo>
                    <a:pt x="76" y="188"/>
                    <a:pt x="76" y="188"/>
                    <a:pt x="76" y="188"/>
                  </a:cubicBezTo>
                  <a:cubicBezTo>
                    <a:pt x="76" y="189"/>
                    <a:pt x="77" y="189"/>
                    <a:pt x="77" y="190"/>
                  </a:cubicBezTo>
                  <a:cubicBezTo>
                    <a:pt x="79" y="192"/>
                    <a:pt x="81" y="196"/>
                    <a:pt x="83" y="198"/>
                  </a:cubicBezTo>
                  <a:cubicBezTo>
                    <a:pt x="84" y="198"/>
                    <a:pt x="91" y="208"/>
                    <a:pt x="93" y="211"/>
                  </a:cubicBezTo>
                  <a:cubicBezTo>
                    <a:pt x="93" y="211"/>
                    <a:pt x="94" y="211"/>
                    <a:pt x="94" y="211"/>
                  </a:cubicBezTo>
                  <a:cubicBezTo>
                    <a:pt x="100" y="218"/>
                    <a:pt x="106" y="224"/>
                    <a:pt x="112" y="231"/>
                  </a:cubicBezTo>
                  <a:cubicBezTo>
                    <a:pt x="113" y="231"/>
                    <a:pt x="113" y="232"/>
                    <a:pt x="115" y="233"/>
                  </a:cubicBezTo>
                  <a:cubicBezTo>
                    <a:pt x="115" y="233"/>
                    <a:pt x="116" y="234"/>
                    <a:pt x="116" y="234"/>
                  </a:cubicBezTo>
                  <a:cubicBezTo>
                    <a:pt x="135" y="251"/>
                    <a:pt x="135" y="251"/>
                    <a:pt x="139" y="253"/>
                  </a:cubicBezTo>
                  <a:cubicBezTo>
                    <a:pt x="142" y="256"/>
                    <a:pt x="146" y="259"/>
                    <a:pt x="150" y="262"/>
                  </a:cubicBezTo>
                  <a:cubicBezTo>
                    <a:pt x="150" y="262"/>
                    <a:pt x="150" y="262"/>
                    <a:pt x="150" y="262"/>
                  </a:cubicBezTo>
                  <a:cubicBezTo>
                    <a:pt x="143" y="256"/>
                    <a:pt x="143" y="256"/>
                    <a:pt x="143" y="256"/>
                  </a:cubicBezTo>
                  <a:cubicBezTo>
                    <a:pt x="143" y="256"/>
                    <a:pt x="143" y="256"/>
                    <a:pt x="143" y="256"/>
                  </a:cubicBezTo>
                  <a:cubicBezTo>
                    <a:pt x="144" y="257"/>
                    <a:pt x="145" y="258"/>
                    <a:pt x="146" y="259"/>
                  </a:cubicBezTo>
                  <a:cubicBezTo>
                    <a:pt x="147" y="259"/>
                    <a:pt x="147" y="259"/>
                    <a:pt x="148" y="260"/>
                  </a:cubicBezTo>
                  <a:cubicBezTo>
                    <a:pt x="149" y="261"/>
                    <a:pt x="151" y="262"/>
                    <a:pt x="153" y="263"/>
                  </a:cubicBezTo>
                  <a:cubicBezTo>
                    <a:pt x="154" y="264"/>
                    <a:pt x="154" y="264"/>
                    <a:pt x="162" y="270"/>
                  </a:cubicBezTo>
                  <a:cubicBezTo>
                    <a:pt x="161" y="269"/>
                    <a:pt x="160" y="268"/>
                    <a:pt x="159" y="268"/>
                  </a:cubicBezTo>
                  <a:cubicBezTo>
                    <a:pt x="159" y="268"/>
                    <a:pt x="158" y="267"/>
                    <a:pt x="158" y="267"/>
                  </a:cubicBezTo>
                  <a:cubicBezTo>
                    <a:pt x="157" y="267"/>
                    <a:pt x="157" y="266"/>
                    <a:pt x="156" y="266"/>
                  </a:cubicBezTo>
                  <a:cubicBezTo>
                    <a:pt x="156" y="266"/>
                    <a:pt x="156" y="266"/>
                    <a:pt x="156" y="266"/>
                  </a:cubicBezTo>
                  <a:cubicBezTo>
                    <a:pt x="157" y="267"/>
                    <a:pt x="158" y="267"/>
                    <a:pt x="159" y="268"/>
                  </a:cubicBezTo>
                  <a:cubicBezTo>
                    <a:pt x="162" y="269"/>
                    <a:pt x="164" y="271"/>
                    <a:pt x="166" y="272"/>
                  </a:cubicBezTo>
                  <a:cubicBezTo>
                    <a:pt x="165" y="271"/>
                    <a:pt x="164" y="271"/>
                    <a:pt x="162" y="270"/>
                  </a:cubicBezTo>
                  <a:cubicBezTo>
                    <a:pt x="163" y="271"/>
                    <a:pt x="164" y="271"/>
                    <a:pt x="165" y="272"/>
                  </a:cubicBezTo>
                  <a:cubicBezTo>
                    <a:pt x="170" y="275"/>
                    <a:pt x="175" y="277"/>
                    <a:pt x="179" y="280"/>
                  </a:cubicBezTo>
                  <a:cubicBezTo>
                    <a:pt x="179" y="280"/>
                    <a:pt x="180" y="280"/>
                    <a:pt x="181" y="281"/>
                  </a:cubicBezTo>
                  <a:cubicBezTo>
                    <a:pt x="182" y="281"/>
                    <a:pt x="183" y="282"/>
                    <a:pt x="185" y="283"/>
                  </a:cubicBezTo>
                  <a:cubicBezTo>
                    <a:pt x="185" y="283"/>
                    <a:pt x="185" y="283"/>
                    <a:pt x="186" y="283"/>
                  </a:cubicBezTo>
                  <a:cubicBezTo>
                    <a:pt x="189" y="285"/>
                    <a:pt x="192" y="287"/>
                    <a:pt x="194" y="288"/>
                  </a:cubicBezTo>
                  <a:cubicBezTo>
                    <a:pt x="195" y="288"/>
                    <a:pt x="195" y="288"/>
                    <a:pt x="195" y="288"/>
                  </a:cubicBezTo>
                  <a:cubicBezTo>
                    <a:pt x="196" y="289"/>
                    <a:pt x="196" y="289"/>
                    <a:pt x="196" y="289"/>
                  </a:cubicBezTo>
                  <a:cubicBezTo>
                    <a:pt x="197" y="289"/>
                    <a:pt x="197" y="289"/>
                    <a:pt x="197" y="289"/>
                  </a:cubicBezTo>
                  <a:cubicBezTo>
                    <a:pt x="200" y="290"/>
                    <a:pt x="200" y="290"/>
                    <a:pt x="201" y="291"/>
                  </a:cubicBezTo>
                  <a:cubicBezTo>
                    <a:pt x="202" y="291"/>
                    <a:pt x="202" y="291"/>
                    <a:pt x="202" y="291"/>
                  </a:cubicBezTo>
                  <a:cubicBezTo>
                    <a:pt x="208" y="294"/>
                    <a:pt x="216" y="297"/>
                    <a:pt x="217" y="297"/>
                  </a:cubicBezTo>
                  <a:cubicBezTo>
                    <a:pt x="217" y="297"/>
                    <a:pt x="217" y="297"/>
                    <a:pt x="218" y="298"/>
                  </a:cubicBezTo>
                  <a:cubicBezTo>
                    <a:pt x="219" y="298"/>
                    <a:pt x="219" y="298"/>
                    <a:pt x="222" y="299"/>
                  </a:cubicBezTo>
                  <a:cubicBezTo>
                    <a:pt x="222" y="299"/>
                    <a:pt x="222" y="299"/>
                    <a:pt x="223" y="300"/>
                  </a:cubicBezTo>
                  <a:cubicBezTo>
                    <a:pt x="224" y="300"/>
                    <a:pt x="224" y="300"/>
                    <a:pt x="224" y="300"/>
                  </a:cubicBezTo>
                  <a:cubicBezTo>
                    <a:pt x="220" y="298"/>
                    <a:pt x="220" y="298"/>
                    <a:pt x="218" y="297"/>
                  </a:cubicBezTo>
                  <a:cubicBezTo>
                    <a:pt x="218" y="297"/>
                    <a:pt x="217" y="297"/>
                    <a:pt x="216" y="2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53">
              <a:extLst>
                <a:ext uri="{FF2B5EF4-FFF2-40B4-BE49-F238E27FC236}">
                  <a16:creationId xmlns:a16="http://schemas.microsoft.com/office/drawing/2014/main" id="{50A81954-CE3E-408F-BC7F-A87BC2BF9997}"/>
                </a:ext>
              </a:extLst>
            </p:cNvPr>
            <p:cNvSpPr>
              <a:spLocks/>
            </p:cNvSpPr>
            <p:nvPr/>
          </p:nvSpPr>
          <p:spPr bwMode="auto">
            <a:xfrm>
              <a:off x="6707187" y="4783138"/>
              <a:ext cx="246062" cy="315912"/>
            </a:xfrm>
            <a:custGeom>
              <a:avLst/>
              <a:gdLst>
                <a:gd name="T0" fmla="*/ 42 w 46"/>
                <a:gd name="T1" fmla="*/ 0 h 59"/>
                <a:gd name="T2" fmla="*/ 40 w 46"/>
                <a:gd name="T3" fmla="*/ 4 h 59"/>
                <a:gd name="T4" fmla="*/ 35 w 46"/>
                <a:gd name="T5" fmla="*/ 8 h 59"/>
                <a:gd name="T6" fmla="*/ 33 w 46"/>
                <a:gd name="T7" fmla="*/ 11 h 59"/>
                <a:gd name="T8" fmla="*/ 32 w 46"/>
                <a:gd name="T9" fmla="*/ 12 h 59"/>
                <a:gd name="T10" fmla="*/ 30 w 46"/>
                <a:gd name="T11" fmla="*/ 13 h 59"/>
                <a:gd name="T12" fmla="*/ 28 w 46"/>
                <a:gd name="T13" fmla="*/ 16 h 59"/>
                <a:gd name="T14" fmla="*/ 19 w 46"/>
                <a:gd name="T15" fmla="*/ 17 h 59"/>
                <a:gd name="T16" fmla="*/ 17 w 46"/>
                <a:gd name="T17" fmla="*/ 18 h 59"/>
                <a:gd name="T18" fmla="*/ 15 w 46"/>
                <a:gd name="T19" fmla="*/ 22 h 59"/>
                <a:gd name="T20" fmla="*/ 13 w 46"/>
                <a:gd name="T21" fmla="*/ 25 h 59"/>
                <a:gd name="T22" fmla="*/ 11 w 46"/>
                <a:gd name="T23" fmla="*/ 31 h 59"/>
                <a:gd name="T24" fmla="*/ 12 w 46"/>
                <a:gd name="T25" fmla="*/ 33 h 59"/>
                <a:gd name="T26" fmla="*/ 11 w 46"/>
                <a:gd name="T27" fmla="*/ 36 h 59"/>
                <a:gd name="T28" fmla="*/ 9 w 46"/>
                <a:gd name="T29" fmla="*/ 36 h 59"/>
                <a:gd name="T30" fmla="*/ 6 w 46"/>
                <a:gd name="T31" fmla="*/ 39 h 59"/>
                <a:gd name="T32" fmla="*/ 4 w 46"/>
                <a:gd name="T33" fmla="*/ 44 h 59"/>
                <a:gd name="T34" fmla="*/ 3 w 46"/>
                <a:gd name="T35" fmla="*/ 45 h 59"/>
                <a:gd name="T36" fmla="*/ 2 w 46"/>
                <a:gd name="T37" fmla="*/ 45 h 59"/>
                <a:gd name="T38" fmla="*/ 2 w 46"/>
                <a:gd name="T39" fmla="*/ 50 h 59"/>
                <a:gd name="T40" fmla="*/ 1 w 46"/>
                <a:gd name="T41" fmla="*/ 51 h 59"/>
                <a:gd name="T42" fmla="*/ 0 w 46"/>
                <a:gd name="T43" fmla="*/ 56 h 59"/>
                <a:gd name="T44" fmla="*/ 5 w 46"/>
                <a:gd name="T45" fmla="*/ 56 h 59"/>
                <a:gd name="T46" fmla="*/ 5 w 46"/>
                <a:gd name="T47" fmla="*/ 58 h 59"/>
                <a:gd name="T48" fmla="*/ 16 w 46"/>
                <a:gd name="T49" fmla="*/ 55 h 59"/>
                <a:gd name="T50" fmla="*/ 20 w 46"/>
                <a:gd name="T51" fmla="*/ 47 h 59"/>
                <a:gd name="T52" fmla="*/ 24 w 46"/>
                <a:gd name="T53" fmla="*/ 43 h 59"/>
                <a:gd name="T54" fmla="*/ 28 w 46"/>
                <a:gd name="T55" fmla="*/ 35 h 59"/>
                <a:gd name="T56" fmla="*/ 32 w 46"/>
                <a:gd name="T57" fmla="*/ 33 h 59"/>
                <a:gd name="T58" fmla="*/ 34 w 46"/>
                <a:gd name="T59" fmla="*/ 32 h 59"/>
                <a:gd name="T60" fmla="*/ 36 w 46"/>
                <a:gd name="T61" fmla="*/ 26 h 59"/>
                <a:gd name="T62" fmla="*/ 38 w 46"/>
                <a:gd name="T63" fmla="*/ 22 h 59"/>
                <a:gd name="T64" fmla="*/ 39 w 46"/>
                <a:gd name="T65" fmla="*/ 21 h 59"/>
                <a:gd name="T66" fmla="*/ 39 w 46"/>
                <a:gd name="T67" fmla="*/ 19 h 59"/>
                <a:gd name="T68" fmla="*/ 40 w 46"/>
                <a:gd name="T69" fmla="*/ 18 h 59"/>
                <a:gd name="T70" fmla="*/ 43 w 46"/>
                <a:gd name="T71" fmla="*/ 15 h 59"/>
                <a:gd name="T72" fmla="*/ 43 w 46"/>
                <a:gd name="T73" fmla="*/ 14 h 59"/>
                <a:gd name="T74" fmla="*/ 46 w 46"/>
                <a:gd name="T75" fmla="*/ 3 h 59"/>
                <a:gd name="T76" fmla="*/ 42 w 46"/>
                <a:gd name="T7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 h="59">
                  <a:moveTo>
                    <a:pt x="42" y="0"/>
                  </a:moveTo>
                  <a:cubicBezTo>
                    <a:pt x="41" y="3"/>
                    <a:pt x="41" y="3"/>
                    <a:pt x="40" y="4"/>
                  </a:cubicBezTo>
                  <a:cubicBezTo>
                    <a:pt x="40" y="5"/>
                    <a:pt x="40" y="5"/>
                    <a:pt x="35" y="8"/>
                  </a:cubicBezTo>
                  <a:cubicBezTo>
                    <a:pt x="34" y="8"/>
                    <a:pt x="33" y="11"/>
                    <a:pt x="33" y="11"/>
                  </a:cubicBezTo>
                  <a:cubicBezTo>
                    <a:pt x="33" y="12"/>
                    <a:pt x="33" y="12"/>
                    <a:pt x="32" y="12"/>
                  </a:cubicBezTo>
                  <a:cubicBezTo>
                    <a:pt x="32" y="13"/>
                    <a:pt x="31" y="12"/>
                    <a:pt x="30" y="13"/>
                  </a:cubicBezTo>
                  <a:cubicBezTo>
                    <a:pt x="29" y="13"/>
                    <a:pt x="29" y="15"/>
                    <a:pt x="28" y="16"/>
                  </a:cubicBezTo>
                  <a:cubicBezTo>
                    <a:pt x="25" y="18"/>
                    <a:pt x="22" y="16"/>
                    <a:pt x="19" y="17"/>
                  </a:cubicBezTo>
                  <a:cubicBezTo>
                    <a:pt x="18" y="17"/>
                    <a:pt x="17" y="17"/>
                    <a:pt x="17" y="18"/>
                  </a:cubicBezTo>
                  <a:cubicBezTo>
                    <a:pt x="16" y="19"/>
                    <a:pt x="16" y="20"/>
                    <a:pt x="15" y="22"/>
                  </a:cubicBezTo>
                  <a:cubicBezTo>
                    <a:pt x="15" y="23"/>
                    <a:pt x="13" y="23"/>
                    <a:pt x="13" y="25"/>
                  </a:cubicBezTo>
                  <a:cubicBezTo>
                    <a:pt x="13" y="25"/>
                    <a:pt x="11" y="31"/>
                    <a:pt x="11" y="31"/>
                  </a:cubicBezTo>
                  <a:cubicBezTo>
                    <a:pt x="12" y="32"/>
                    <a:pt x="12" y="32"/>
                    <a:pt x="12" y="33"/>
                  </a:cubicBezTo>
                  <a:cubicBezTo>
                    <a:pt x="12" y="33"/>
                    <a:pt x="11" y="35"/>
                    <a:pt x="11" y="36"/>
                  </a:cubicBezTo>
                  <a:cubicBezTo>
                    <a:pt x="10" y="36"/>
                    <a:pt x="10" y="36"/>
                    <a:pt x="9" y="36"/>
                  </a:cubicBezTo>
                  <a:cubicBezTo>
                    <a:pt x="9" y="36"/>
                    <a:pt x="9" y="36"/>
                    <a:pt x="6" y="39"/>
                  </a:cubicBezTo>
                  <a:cubicBezTo>
                    <a:pt x="5" y="40"/>
                    <a:pt x="6" y="43"/>
                    <a:pt x="4" y="44"/>
                  </a:cubicBezTo>
                  <a:cubicBezTo>
                    <a:pt x="3" y="44"/>
                    <a:pt x="3" y="44"/>
                    <a:pt x="3" y="45"/>
                  </a:cubicBezTo>
                  <a:cubicBezTo>
                    <a:pt x="3" y="45"/>
                    <a:pt x="2" y="45"/>
                    <a:pt x="2" y="45"/>
                  </a:cubicBezTo>
                  <a:cubicBezTo>
                    <a:pt x="2" y="47"/>
                    <a:pt x="2" y="48"/>
                    <a:pt x="2" y="50"/>
                  </a:cubicBezTo>
                  <a:cubicBezTo>
                    <a:pt x="2" y="50"/>
                    <a:pt x="2" y="51"/>
                    <a:pt x="1" y="51"/>
                  </a:cubicBezTo>
                  <a:cubicBezTo>
                    <a:pt x="1" y="54"/>
                    <a:pt x="1" y="54"/>
                    <a:pt x="0" y="56"/>
                  </a:cubicBezTo>
                  <a:cubicBezTo>
                    <a:pt x="1" y="56"/>
                    <a:pt x="3" y="56"/>
                    <a:pt x="5" y="56"/>
                  </a:cubicBezTo>
                  <a:cubicBezTo>
                    <a:pt x="5" y="57"/>
                    <a:pt x="5" y="57"/>
                    <a:pt x="5" y="58"/>
                  </a:cubicBezTo>
                  <a:cubicBezTo>
                    <a:pt x="7" y="58"/>
                    <a:pt x="12" y="59"/>
                    <a:pt x="16" y="55"/>
                  </a:cubicBezTo>
                  <a:cubicBezTo>
                    <a:pt x="18" y="53"/>
                    <a:pt x="18" y="49"/>
                    <a:pt x="20" y="47"/>
                  </a:cubicBezTo>
                  <a:cubicBezTo>
                    <a:pt x="21" y="45"/>
                    <a:pt x="23" y="44"/>
                    <a:pt x="24" y="43"/>
                  </a:cubicBezTo>
                  <a:cubicBezTo>
                    <a:pt x="26" y="40"/>
                    <a:pt x="26" y="37"/>
                    <a:pt x="28" y="35"/>
                  </a:cubicBezTo>
                  <a:cubicBezTo>
                    <a:pt x="29" y="34"/>
                    <a:pt x="31" y="34"/>
                    <a:pt x="32" y="33"/>
                  </a:cubicBezTo>
                  <a:cubicBezTo>
                    <a:pt x="33" y="32"/>
                    <a:pt x="34" y="33"/>
                    <a:pt x="34" y="32"/>
                  </a:cubicBezTo>
                  <a:cubicBezTo>
                    <a:pt x="35" y="30"/>
                    <a:pt x="34" y="28"/>
                    <a:pt x="36" y="26"/>
                  </a:cubicBezTo>
                  <a:cubicBezTo>
                    <a:pt x="36" y="25"/>
                    <a:pt x="38" y="24"/>
                    <a:pt x="38" y="22"/>
                  </a:cubicBezTo>
                  <a:cubicBezTo>
                    <a:pt x="39" y="22"/>
                    <a:pt x="39" y="21"/>
                    <a:pt x="39" y="21"/>
                  </a:cubicBezTo>
                  <a:cubicBezTo>
                    <a:pt x="39" y="20"/>
                    <a:pt x="39" y="19"/>
                    <a:pt x="39" y="19"/>
                  </a:cubicBezTo>
                  <a:cubicBezTo>
                    <a:pt x="39" y="18"/>
                    <a:pt x="39" y="18"/>
                    <a:pt x="40" y="18"/>
                  </a:cubicBezTo>
                  <a:cubicBezTo>
                    <a:pt x="40" y="16"/>
                    <a:pt x="42" y="16"/>
                    <a:pt x="43" y="15"/>
                  </a:cubicBezTo>
                  <a:cubicBezTo>
                    <a:pt x="43" y="14"/>
                    <a:pt x="43" y="14"/>
                    <a:pt x="43" y="14"/>
                  </a:cubicBezTo>
                  <a:cubicBezTo>
                    <a:pt x="46" y="3"/>
                    <a:pt x="46" y="3"/>
                    <a:pt x="46" y="3"/>
                  </a:cubicBezTo>
                  <a:cubicBezTo>
                    <a:pt x="46" y="3"/>
                    <a:pt x="45" y="1"/>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54">
              <a:extLst>
                <a:ext uri="{FF2B5EF4-FFF2-40B4-BE49-F238E27FC236}">
                  <a16:creationId xmlns:a16="http://schemas.microsoft.com/office/drawing/2014/main" id="{421C9BD0-D40B-4278-B1CA-85FE2C4C3337}"/>
                </a:ext>
              </a:extLst>
            </p:cNvPr>
            <p:cNvSpPr>
              <a:spLocks/>
            </p:cNvSpPr>
            <p:nvPr/>
          </p:nvSpPr>
          <p:spPr bwMode="auto">
            <a:xfrm>
              <a:off x="5232400" y="3276600"/>
              <a:ext cx="1866900" cy="2000250"/>
            </a:xfrm>
            <a:custGeom>
              <a:avLst/>
              <a:gdLst>
                <a:gd name="T0" fmla="*/ 325 w 348"/>
                <a:gd name="T1" fmla="*/ 163 h 373"/>
                <a:gd name="T2" fmla="*/ 313 w 348"/>
                <a:gd name="T3" fmla="*/ 155 h 373"/>
                <a:gd name="T4" fmla="*/ 310 w 348"/>
                <a:gd name="T5" fmla="*/ 149 h 373"/>
                <a:gd name="T6" fmla="*/ 284 w 348"/>
                <a:gd name="T7" fmla="*/ 109 h 373"/>
                <a:gd name="T8" fmla="*/ 256 w 348"/>
                <a:gd name="T9" fmla="*/ 47 h 373"/>
                <a:gd name="T10" fmla="*/ 245 w 348"/>
                <a:gd name="T11" fmla="*/ 43 h 373"/>
                <a:gd name="T12" fmla="*/ 240 w 348"/>
                <a:gd name="T13" fmla="*/ 44 h 373"/>
                <a:gd name="T14" fmla="*/ 193 w 348"/>
                <a:gd name="T15" fmla="*/ 46 h 373"/>
                <a:gd name="T16" fmla="*/ 188 w 348"/>
                <a:gd name="T17" fmla="*/ 47 h 373"/>
                <a:gd name="T18" fmla="*/ 169 w 348"/>
                <a:gd name="T19" fmla="*/ 39 h 373"/>
                <a:gd name="T20" fmla="*/ 144 w 348"/>
                <a:gd name="T21" fmla="*/ 12 h 373"/>
                <a:gd name="T22" fmla="*/ 148 w 348"/>
                <a:gd name="T23" fmla="*/ 7 h 373"/>
                <a:gd name="T24" fmla="*/ 121 w 348"/>
                <a:gd name="T25" fmla="*/ 9 h 373"/>
                <a:gd name="T26" fmla="*/ 93 w 348"/>
                <a:gd name="T27" fmla="*/ 8 h 373"/>
                <a:gd name="T28" fmla="*/ 79 w 348"/>
                <a:gd name="T29" fmla="*/ 14 h 373"/>
                <a:gd name="T30" fmla="*/ 64 w 348"/>
                <a:gd name="T31" fmla="*/ 11 h 373"/>
                <a:gd name="T32" fmla="*/ 54 w 348"/>
                <a:gd name="T33" fmla="*/ 20 h 373"/>
                <a:gd name="T34" fmla="*/ 45 w 348"/>
                <a:gd name="T35" fmla="*/ 30 h 373"/>
                <a:gd name="T36" fmla="*/ 42 w 348"/>
                <a:gd name="T37" fmla="*/ 48 h 373"/>
                <a:gd name="T38" fmla="*/ 24 w 348"/>
                <a:gd name="T39" fmla="*/ 58 h 373"/>
                <a:gd name="T40" fmla="*/ 11 w 348"/>
                <a:gd name="T41" fmla="*/ 79 h 373"/>
                <a:gd name="T42" fmla="*/ 7 w 348"/>
                <a:gd name="T43" fmla="*/ 79 h 373"/>
                <a:gd name="T44" fmla="*/ 0 w 348"/>
                <a:gd name="T45" fmla="*/ 96 h 373"/>
                <a:gd name="T46" fmla="*/ 9 w 348"/>
                <a:gd name="T47" fmla="*/ 103 h 373"/>
                <a:gd name="T48" fmla="*/ 6 w 348"/>
                <a:gd name="T49" fmla="*/ 126 h 373"/>
                <a:gd name="T50" fmla="*/ 4 w 348"/>
                <a:gd name="T51" fmla="*/ 138 h 373"/>
                <a:gd name="T52" fmla="*/ 21 w 348"/>
                <a:gd name="T53" fmla="*/ 161 h 373"/>
                <a:gd name="T54" fmla="*/ 34 w 348"/>
                <a:gd name="T55" fmla="*/ 180 h 373"/>
                <a:gd name="T56" fmla="*/ 55 w 348"/>
                <a:gd name="T57" fmla="*/ 185 h 373"/>
                <a:gd name="T58" fmla="*/ 65 w 348"/>
                <a:gd name="T59" fmla="*/ 186 h 373"/>
                <a:gd name="T60" fmla="*/ 85 w 348"/>
                <a:gd name="T61" fmla="*/ 188 h 373"/>
                <a:gd name="T62" fmla="*/ 100 w 348"/>
                <a:gd name="T63" fmla="*/ 184 h 373"/>
                <a:gd name="T64" fmla="*/ 119 w 348"/>
                <a:gd name="T65" fmla="*/ 192 h 373"/>
                <a:gd name="T66" fmla="*/ 137 w 348"/>
                <a:gd name="T67" fmla="*/ 201 h 373"/>
                <a:gd name="T68" fmla="*/ 131 w 348"/>
                <a:gd name="T69" fmla="*/ 221 h 373"/>
                <a:gd name="T70" fmla="*/ 153 w 348"/>
                <a:gd name="T71" fmla="*/ 259 h 373"/>
                <a:gd name="T72" fmla="*/ 153 w 348"/>
                <a:gd name="T73" fmla="*/ 263 h 373"/>
                <a:gd name="T74" fmla="*/ 146 w 348"/>
                <a:gd name="T75" fmla="*/ 298 h 373"/>
                <a:gd name="T76" fmla="*/ 155 w 348"/>
                <a:gd name="T77" fmla="*/ 316 h 373"/>
                <a:gd name="T78" fmla="*/ 158 w 348"/>
                <a:gd name="T79" fmla="*/ 334 h 373"/>
                <a:gd name="T80" fmla="*/ 170 w 348"/>
                <a:gd name="T81" fmla="*/ 364 h 373"/>
                <a:gd name="T82" fmla="*/ 167 w 348"/>
                <a:gd name="T83" fmla="*/ 368 h 373"/>
                <a:gd name="T84" fmla="*/ 170 w 348"/>
                <a:gd name="T85" fmla="*/ 369 h 373"/>
                <a:gd name="T86" fmla="*/ 181 w 348"/>
                <a:gd name="T87" fmla="*/ 373 h 373"/>
                <a:gd name="T88" fmla="*/ 197 w 348"/>
                <a:gd name="T89" fmla="*/ 371 h 373"/>
                <a:gd name="T90" fmla="*/ 207 w 348"/>
                <a:gd name="T91" fmla="*/ 365 h 373"/>
                <a:gd name="T92" fmla="*/ 245 w 348"/>
                <a:gd name="T93" fmla="*/ 332 h 373"/>
                <a:gd name="T94" fmla="*/ 278 w 348"/>
                <a:gd name="T95" fmla="*/ 289 h 373"/>
                <a:gd name="T96" fmla="*/ 279 w 348"/>
                <a:gd name="T97" fmla="*/ 281 h 373"/>
                <a:gd name="T98" fmla="*/ 279 w 348"/>
                <a:gd name="T99" fmla="*/ 249 h 373"/>
                <a:gd name="T100" fmla="*/ 348 w 348"/>
                <a:gd name="T101" fmla="*/ 163 h 373"/>
                <a:gd name="T102" fmla="*/ 329 w 348"/>
                <a:gd name="T103" fmla="*/ 16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8" h="373">
                  <a:moveTo>
                    <a:pt x="329" y="162"/>
                  </a:moveTo>
                  <a:cubicBezTo>
                    <a:pt x="328" y="162"/>
                    <a:pt x="327" y="162"/>
                    <a:pt x="325" y="163"/>
                  </a:cubicBezTo>
                  <a:cubicBezTo>
                    <a:pt x="320" y="163"/>
                    <a:pt x="318" y="163"/>
                    <a:pt x="315" y="162"/>
                  </a:cubicBezTo>
                  <a:cubicBezTo>
                    <a:pt x="313" y="157"/>
                    <a:pt x="313" y="157"/>
                    <a:pt x="313" y="155"/>
                  </a:cubicBezTo>
                  <a:cubicBezTo>
                    <a:pt x="312" y="154"/>
                    <a:pt x="312" y="154"/>
                    <a:pt x="311" y="154"/>
                  </a:cubicBezTo>
                  <a:cubicBezTo>
                    <a:pt x="311" y="152"/>
                    <a:pt x="310" y="150"/>
                    <a:pt x="310" y="149"/>
                  </a:cubicBezTo>
                  <a:cubicBezTo>
                    <a:pt x="294" y="136"/>
                    <a:pt x="281" y="124"/>
                    <a:pt x="284" y="113"/>
                  </a:cubicBezTo>
                  <a:cubicBezTo>
                    <a:pt x="284" y="112"/>
                    <a:pt x="284" y="111"/>
                    <a:pt x="284" y="109"/>
                  </a:cubicBezTo>
                  <a:cubicBezTo>
                    <a:pt x="284" y="107"/>
                    <a:pt x="283" y="106"/>
                    <a:pt x="283" y="105"/>
                  </a:cubicBezTo>
                  <a:cubicBezTo>
                    <a:pt x="282" y="104"/>
                    <a:pt x="257" y="55"/>
                    <a:pt x="256" y="47"/>
                  </a:cubicBezTo>
                  <a:cubicBezTo>
                    <a:pt x="254" y="45"/>
                    <a:pt x="250" y="45"/>
                    <a:pt x="248" y="42"/>
                  </a:cubicBezTo>
                  <a:cubicBezTo>
                    <a:pt x="247" y="42"/>
                    <a:pt x="247" y="42"/>
                    <a:pt x="245" y="43"/>
                  </a:cubicBezTo>
                  <a:cubicBezTo>
                    <a:pt x="244" y="43"/>
                    <a:pt x="243" y="44"/>
                    <a:pt x="241" y="44"/>
                  </a:cubicBezTo>
                  <a:cubicBezTo>
                    <a:pt x="241" y="44"/>
                    <a:pt x="241" y="44"/>
                    <a:pt x="240" y="44"/>
                  </a:cubicBezTo>
                  <a:cubicBezTo>
                    <a:pt x="225" y="41"/>
                    <a:pt x="211" y="32"/>
                    <a:pt x="195" y="33"/>
                  </a:cubicBezTo>
                  <a:cubicBezTo>
                    <a:pt x="194" y="45"/>
                    <a:pt x="194" y="45"/>
                    <a:pt x="193" y="46"/>
                  </a:cubicBezTo>
                  <a:cubicBezTo>
                    <a:pt x="193" y="46"/>
                    <a:pt x="192" y="46"/>
                    <a:pt x="191" y="47"/>
                  </a:cubicBezTo>
                  <a:cubicBezTo>
                    <a:pt x="191" y="47"/>
                    <a:pt x="190" y="47"/>
                    <a:pt x="188" y="47"/>
                  </a:cubicBezTo>
                  <a:cubicBezTo>
                    <a:pt x="185" y="46"/>
                    <a:pt x="183" y="42"/>
                    <a:pt x="180" y="41"/>
                  </a:cubicBezTo>
                  <a:cubicBezTo>
                    <a:pt x="176" y="41"/>
                    <a:pt x="173" y="41"/>
                    <a:pt x="169" y="39"/>
                  </a:cubicBezTo>
                  <a:cubicBezTo>
                    <a:pt x="167" y="32"/>
                    <a:pt x="156" y="32"/>
                    <a:pt x="156" y="32"/>
                  </a:cubicBezTo>
                  <a:cubicBezTo>
                    <a:pt x="150" y="32"/>
                    <a:pt x="150" y="32"/>
                    <a:pt x="144" y="12"/>
                  </a:cubicBezTo>
                  <a:cubicBezTo>
                    <a:pt x="145" y="11"/>
                    <a:pt x="145" y="11"/>
                    <a:pt x="149" y="9"/>
                  </a:cubicBezTo>
                  <a:cubicBezTo>
                    <a:pt x="149" y="9"/>
                    <a:pt x="149" y="8"/>
                    <a:pt x="148" y="7"/>
                  </a:cubicBezTo>
                  <a:cubicBezTo>
                    <a:pt x="146" y="7"/>
                    <a:pt x="144" y="5"/>
                    <a:pt x="142" y="5"/>
                  </a:cubicBezTo>
                  <a:cubicBezTo>
                    <a:pt x="128" y="6"/>
                    <a:pt x="128" y="6"/>
                    <a:pt x="121" y="9"/>
                  </a:cubicBezTo>
                  <a:cubicBezTo>
                    <a:pt x="117" y="6"/>
                    <a:pt x="111" y="0"/>
                    <a:pt x="103" y="8"/>
                  </a:cubicBezTo>
                  <a:cubicBezTo>
                    <a:pt x="100" y="8"/>
                    <a:pt x="97" y="8"/>
                    <a:pt x="93" y="8"/>
                  </a:cubicBezTo>
                  <a:cubicBezTo>
                    <a:pt x="93" y="9"/>
                    <a:pt x="93" y="9"/>
                    <a:pt x="81" y="15"/>
                  </a:cubicBezTo>
                  <a:cubicBezTo>
                    <a:pt x="80" y="15"/>
                    <a:pt x="80" y="15"/>
                    <a:pt x="79" y="14"/>
                  </a:cubicBezTo>
                  <a:cubicBezTo>
                    <a:pt x="75" y="13"/>
                    <a:pt x="70" y="15"/>
                    <a:pt x="67" y="11"/>
                  </a:cubicBezTo>
                  <a:cubicBezTo>
                    <a:pt x="66" y="11"/>
                    <a:pt x="65" y="11"/>
                    <a:pt x="64" y="11"/>
                  </a:cubicBezTo>
                  <a:cubicBezTo>
                    <a:pt x="63" y="14"/>
                    <a:pt x="62" y="19"/>
                    <a:pt x="62" y="19"/>
                  </a:cubicBezTo>
                  <a:cubicBezTo>
                    <a:pt x="60" y="20"/>
                    <a:pt x="60" y="20"/>
                    <a:pt x="54" y="20"/>
                  </a:cubicBezTo>
                  <a:cubicBezTo>
                    <a:pt x="54" y="23"/>
                    <a:pt x="54" y="26"/>
                    <a:pt x="53" y="29"/>
                  </a:cubicBezTo>
                  <a:cubicBezTo>
                    <a:pt x="51" y="29"/>
                    <a:pt x="48" y="29"/>
                    <a:pt x="45" y="30"/>
                  </a:cubicBezTo>
                  <a:cubicBezTo>
                    <a:pt x="44" y="35"/>
                    <a:pt x="43" y="39"/>
                    <a:pt x="42" y="44"/>
                  </a:cubicBezTo>
                  <a:cubicBezTo>
                    <a:pt x="42" y="46"/>
                    <a:pt x="42" y="47"/>
                    <a:pt x="42" y="48"/>
                  </a:cubicBezTo>
                  <a:cubicBezTo>
                    <a:pt x="39" y="48"/>
                    <a:pt x="37" y="48"/>
                    <a:pt x="35" y="48"/>
                  </a:cubicBezTo>
                  <a:cubicBezTo>
                    <a:pt x="34" y="54"/>
                    <a:pt x="28" y="58"/>
                    <a:pt x="24" y="58"/>
                  </a:cubicBezTo>
                  <a:cubicBezTo>
                    <a:pt x="21" y="65"/>
                    <a:pt x="15" y="71"/>
                    <a:pt x="13" y="79"/>
                  </a:cubicBezTo>
                  <a:cubicBezTo>
                    <a:pt x="12" y="79"/>
                    <a:pt x="11" y="79"/>
                    <a:pt x="11" y="79"/>
                  </a:cubicBezTo>
                  <a:cubicBezTo>
                    <a:pt x="11" y="79"/>
                    <a:pt x="11" y="79"/>
                    <a:pt x="9" y="79"/>
                  </a:cubicBezTo>
                  <a:cubicBezTo>
                    <a:pt x="9" y="79"/>
                    <a:pt x="8" y="79"/>
                    <a:pt x="7" y="79"/>
                  </a:cubicBezTo>
                  <a:cubicBezTo>
                    <a:pt x="6" y="92"/>
                    <a:pt x="6" y="92"/>
                    <a:pt x="1" y="94"/>
                  </a:cubicBezTo>
                  <a:cubicBezTo>
                    <a:pt x="1" y="94"/>
                    <a:pt x="0" y="95"/>
                    <a:pt x="0" y="96"/>
                  </a:cubicBezTo>
                  <a:cubicBezTo>
                    <a:pt x="0" y="97"/>
                    <a:pt x="0" y="98"/>
                    <a:pt x="1" y="100"/>
                  </a:cubicBezTo>
                  <a:cubicBezTo>
                    <a:pt x="8" y="102"/>
                    <a:pt x="8" y="102"/>
                    <a:pt x="9" y="103"/>
                  </a:cubicBezTo>
                  <a:cubicBezTo>
                    <a:pt x="7" y="108"/>
                    <a:pt x="7" y="108"/>
                    <a:pt x="6" y="122"/>
                  </a:cubicBezTo>
                  <a:cubicBezTo>
                    <a:pt x="6" y="123"/>
                    <a:pt x="6" y="123"/>
                    <a:pt x="6" y="126"/>
                  </a:cubicBezTo>
                  <a:cubicBezTo>
                    <a:pt x="6" y="126"/>
                    <a:pt x="6" y="126"/>
                    <a:pt x="2" y="130"/>
                  </a:cubicBezTo>
                  <a:cubicBezTo>
                    <a:pt x="3" y="133"/>
                    <a:pt x="4" y="135"/>
                    <a:pt x="4" y="138"/>
                  </a:cubicBezTo>
                  <a:cubicBezTo>
                    <a:pt x="4" y="140"/>
                    <a:pt x="4" y="140"/>
                    <a:pt x="4" y="140"/>
                  </a:cubicBezTo>
                  <a:cubicBezTo>
                    <a:pt x="5" y="151"/>
                    <a:pt x="21" y="160"/>
                    <a:pt x="21" y="161"/>
                  </a:cubicBezTo>
                  <a:cubicBezTo>
                    <a:pt x="21" y="167"/>
                    <a:pt x="21" y="171"/>
                    <a:pt x="34" y="174"/>
                  </a:cubicBezTo>
                  <a:cubicBezTo>
                    <a:pt x="34" y="176"/>
                    <a:pt x="34" y="176"/>
                    <a:pt x="34" y="180"/>
                  </a:cubicBezTo>
                  <a:cubicBezTo>
                    <a:pt x="46" y="191"/>
                    <a:pt x="53" y="189"/>
                    <a:pt x="53" y="189"/>
                  </a:cubicBezTo>
                  <a:cubicBezTo>
                    <a:pt x="53" y="188"/>
                    <a:pt x="54" y="187"/>
                    <a:pt x="55" y="185"/>
                  </a:cubicBezTo>
                  <a:cubicBezTo>
                    <a:pt x="57" y="185"/>
                    <a:pt x="60" y="186"/>
                    <a:pt x="62" y="185"/>
                  </a:cubicBezTo>
                  <a:cubicBezTo>
                    <a:pt x="63" y="186"/>
                    <a:pt x="63" y="186"/>
                    <a:pt x="65" y="186"/>
                  </a:cubicBezTo>
                  <a:cubicBezTo>
                    <a:pt x="67" y="186"/>
                    <a:pt x="69" y="186"/>
                    <a:pt x="71" y="186"/>
                  </a:cubicBezTo>
                  <a:cubicBezTo>
                    <a:pt x="73" y="190"/>
                    <a:pt x="76" y="189"/>
                    <a:pt x="85" y="188"/>
                  </a:cubicBezTo>
                  <a:cubicBezTo>
                    <a:pt x="87" y="182"/>
                    <a:pt x="89" y="182"/>
                    <a:pt x="99" y="184"/>
                  </a:cubicBezTo>
                  <a:cubicBezTo>
                    <a:pt x="99" y="184"/>
                    <a:pt x="99" y="184"/>
                    <a:pt x="100" y="184"/>
                  </a:cubicBezTo>
                  <a:cubicBezTo>
                    <a:pt x="105" y="179"/>
                    <a:pt x="110" y="181"/>
                    <a:pt x="112" y="181"/>
                  </a:cubicBezTo>
                  <a:cubicBezTo>
                    <a:pt x="113" y="191"/>
                    <a:pt x="115" y="191"/>
                    <a:pt x="119" y="192"/>
                  </a:cubicBezTo>
                  <a:cubicBezTo>
                    <a:pt x="125" y="192"/>
                    <a:pt x="131" y="192"/>
                    <a:pt x="138" y="193"/>
                  </a:cubicBezTo>
                  <a:cubicBezTo>
                    <a:pt x="138" y="195"/>
                    <a:pt x="138" y="197"/>
                    <a:pt x="137" y="201"/>
                  </a:cubicBezTo>
                  <a:cubicBezTo>
                    <a:pt x="137" y="201"/>
                    <a:pt x="135" y="217"/>
                    <a:pt x="133" y="221"/>
                  </a:cubicBezTo>
                  <a:cubicBezTo>
                    <a:pt x="133" y="221"/>
                    <a:pt x="132" y="221"/>
                    <a:pt x="131" y="221"/>
                  </a:cubicBezTo>
                  <a:cubicBezTo>
                    <a:pt x="131" y="221"/>
                    <a:pt x="131" y="222"/>
                    <a:pt x="130" y="223"/>
                  </a:cubicBezTo>
                  <a:cubicBezTo>
                    <a:pt x="145" y="231"/>
                    <a:pt x="145" y="247"/>
                    <a:pt x="153" y="259"/>
                  </a:cubicBezTo>
                  <a:cubicBezTo>
                    <a:pt x="153" y="260"/>
                    <a:pt x="153" y="261"/>
                    <a:pt x="153" y="261"/>
                  </a:cubicBezTo>
                  <a:cubicBezTo>
                    <a:pt x="153" y="262"/>
                    <a:pt x="153" y="262"/>
                    <a:pt x="153" y="263"/>
                  </a:cubicBezTo>
                  <a:cubicBezTo>
                    <a:pt x="153" y="267"/>
                    <a:pt x="153" y="267"/>
                    <a:pt x="156" y="268"/>
                  </a:cubicBezTo>
                  <a:cubicBezTo>
                    <a:pt x="156" y="279"/>
                    <a:pt x="146" y="287"/>
                    <a:pt x="146" y="298"/>
                  </a:cubicBezTo>
                  <a:cubicBezTo>
                    <a:pt x="146" y="304"/>
                    <a:pt x="146" y="304"/>
                    <a:pt x="150" y="306"/>
                  </a:cubicBezTo>
                  <a:cubicBezTo>
                    <a:pt x="150" y="312"/>
                    <a:pt x="150" y="314"/>
                    <a:pt x="155" y="316"/>
                  </a:cubicBezTo>
                  <a:cubicBezTo>
                    <a:pt x="157" y="325"/>
                    <a:pt x="157" y="325"/>
                    <a:pt x="158" y="326"/>
                  </a:cubicBezTo>
                  <a:cubicBezTo>
                    <a:pt x="158" y="329"/>
                    <a:pt x="158" y="332"/>
                    <a:pt x="158" y="334"/>
                  </a:cubicBezTo>
                  <a:cubicBezTo>
                    <a:pt x="158" y="335"/>
                    <a:pt x="163" y="351"/>
                    <a:pt x="169" y="358"/>
                  </a:cubicBezTo>
                  <a:cubicBezTo>
                    <a:pt x="169" y="360"/>
                    <a:pt x="169" y="361"/>
                    <a:pt x="170" y="364"/>
                  </a:cubicBezTo>
                  <a:cubicBezTo>
                    <a:pt x="170" y="364"/>
                    <a:pt x="170" y="364"/>
                    <a:pt x="170" y="365"/>
                  </a:cubicBezTo>
                  <a:cubicBezTo>
                    <a:pt x="169" y="366"/>
                    <a:pt x="168" y="367"/>
                    <a:pt x="167" y="368"/>
                  </a:cubicBezTo>
                  <a:cubicBezTo>
                    <a:pt x="168" y="368"/>
                    <a:pt x="168" y="369"/>
                    <a:pt x="169" y="369"/>
                  </a:cubicBezTo>
                  <a:cubicBezTo>
                    <a:pt x="169" y="369"/>
                    <a:pt x="170" y="369"/>
                    <a:pt x="170" y="369"/>
                  </a:cubicBezTo>
                  <a:cubicBezTo>
                    <a:pt x="170" y="371"/>
                    <a:pt x="170" y="372"/>
                    <a:pt x="173" y="373"/>
                  </a:cubicBezTo>
                  <a:cubicBezTo>
                    <a:pt x="175" y="373"/>
                    <a:pt x="178" y="373"/>
                    <a:pt x="181" y="373"/>
                  </a:cubicBezTo>
                  <a:cubicBezTo>
                    <a:pt x="184" y="372"/>
                    <a:pt x="184" y="372"/>
                    <a:pt x="187" y="372"/>
                  </a:cubicBezTo>
                  <a:cubicBezTo>
                    <a:pt x="190" y="372"/>
                    <a:pt x="193" y="372"/>
                    <a:pt x="197" y="371"/>
                  </a:cubicBezTo>
                  <a:cubicBezTo>
                    <a:pt x="197" y="370"/>
                    <a:pt x="198" y="370"/>
                    <a:pt x="198" y="369"/>
                  </a:cubicBezTo>
                  <a:cubicBezTo>
                    <a:pt x="206" y="368"/>
                    <a:pt x="206" y="368"/>
                    <a:pt x="207" y="365"/>
                  </a:cubicBezTo>
                  <a:cubicBezTo>
                    <a:pt x="208" y="365"/>
                    <a:pt x="232" y="353"/>
                    <a:pt x="229" y="340"/>
                  </a:cubicBezTo>
                  <a:cubicBezTo>
                    <a:pt x="229" y="340"/>
                    <a:pt x="241" y="334"/>
                    <a:pt x="245" y="332"/>
                  </a:cubicBezTo>
                  <a:cubicBezTo>
                    <a:pt x="246" y="328"/>
                    <a:pt x="246" y="328"/>
                    <a:pt x="245" y="315"/>
                  </a:cubicBezTo>
                  <a:cubicBezTo>
                    <a:pt x="256" y="306"/>
                    <a:pt x="270" y="302"/>
                    <a:pt x="278" y="289"/>
                  </a:cubicBezTo>
                  <a:cubicBezTo>
                    <a:pt x="278" y="288"/>
                    <a:pt x="278" y="287"/>
                    <a:pt x="278" y="285"/>
                  </a:cubicBezTo>
                  <a:cubicBezTo>
                    <a:pt x="279" y="284"/>
                    <a:pt x="279" y="282"/>
                    <a:pt x="279" y="281"/>
                  </a:cubicBezTo>
                  <a:cubicBezTo>
                    <a:pt x="279" y="277"/>
                    <a:pt x="280" y="273"/>
                    <a:pt x="280" y="269"/>
                  </a:cubicBezTo>
                  <a:cubicBezTo>
                    <a:pt x="276" y="263"/>
                    <a:pt x="282" y="256"/>
                    <a:pt x="279" y="249"/>
                  </a:cubicBezTo>
                  <a:cubicBezTo>
                    <a:pt x="280" y="248"/>
                    <a:pt x="280" y="248"/>
                    <a:pt x="280" y="248"/>
                  </a:cubicBezTo>
                  <a:cubicBezTo>
                    <a:pt x="291" y="211"/>
                    <a:pt x="340" y="204"/>
                    <a:pt x="348" y="163"/>
                  </a:cubicBezTo>
                  <a:cubicBezTo>
                    <a:pt x="348" y="162"/>
                    <a:pt x="348" y="160"/>
                    <a:pt x="346" y="158"/>
                  </a:cubicBezTo>
                  <a:cubicBezTo>
                    <a:pt x="340" y="158"/>
                    <a:pt x="335" y="165"/>
                    <a:pt x="329"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55">
              <a:extLst>
                <a:ext uri="{FF2B5EF4-FFF2-40B4-BE49-F238E27FC236}">
                  <a16:creationId xmlns:a16="http://schemas.microsoft.com/office/drawing/2014/main" id="{BCB8481D-79B2-4D98-B44A-ADB0D5000AEC}"/>
                </a:ext>
              </a:extLst>
            </p:cNvPr>
            <p:cNvSpPr>
              <a:spLocks/>
            </p:cNvSpPr>
            <p:nvPr/>
          </p:nvSpPr>
          <p:spPr bwMode="auto">
            <a:xfrm>
              <a:off x="5961062" y="2632075"/>
              <a:ext cx="80962" cy="22225"/>
            </a:xfrm>
            <a:custGeom>
              <a:avLst/>
              <a:gdLst>
                <a:gd name="T0" fmla="*/ 0 w 15"/>
                <a:gd name="T1" fmla="*/ 0 h 4"/>
                <a:gd name="T2" fmla="*/ 1 w 15"/>
                <a:gd name="T3" fmla="*/ 1 h 4"/>
                <a:gd name="T4" fmla="*/ 1 w 15"/>
                <a:gd name="T5" fmla="*/ 2 h 4"/>
                <a:gd name="T6" fmla="*/ 3 w 15"/>
                <a:gd name="T7" fmla="*/ 2 h 4"/>
                <a:gd name="T8" fmla="*/ 3 w 15"/>
                <a:gd name="T9" fmla="*/ 2 h 4"/>
                <a:gd name="T10" fmla="*/ 4 w 15"/>
                <a:gd name="T11" fmla="*/ 4 h 4"/>
                <a:gd name="T12" fmla="*/ 6 w 15"/>
                <a:gd name="T13" fmla="*/ 3 h 4"/>
                <a:gd name="T14" fmla="*/ 8 w 15"/>
                <a:gd name="T15" fmla="*/ 4 h 4"/>
                <a:gd name="T16" fmla="*/ 8 w 15"/>
                <a:gd name="T17" fmla="*/ 4 h 4"/>
                <a:gd name="T18" fmla="*/ 10 w 15"/>
                <a:gd name="T19" fmla="*/ 3 h 4"/>
                <a:gd name="T20" fmla="*/ 11 w 15"/>
                <a:gd name="T21" fmla="*/ 3 h 4"/>
                <a:gd name="T22" fmla="*/ 12 w 15"/>
                <a:gd name="T23" fmla="*/ 2 h 4"/>
                <a:gd name="T24" fmla="*/ 13 w 15"/>
                <a:gd name="T25" fmla="*/ 2 h 4"/>
                <a:gd name="T26" fmla="*/ 14 w 15"/>
                <a:gd name="T27" fmla="*/ 1 h 4"/>
                <a:gd name="T28" fmla="*/ 15 w 15"/>
                <a:gd name="T29" fmla="*/ 0 h 4"/>
                <a:gd name="T30" fmla="*/ 1 w 15"/>
                <a:gd name="T31" fmla="*/ 0 h 4"/>
                <a:gd name="T32" fmla="*/ 1 w 15"/>
                <a:gd name="T33" fmla="*/ 0 h 4"/>
                <a:gd name="T34" fmla="*/ 0 w 15"/>
                <a:gd name="T3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4">
                  <a:moveTo>
                    <a:pt x="0" y="0"/>
                  </a:moveTo>
                  <a:cubicBezTo>
                    <a:pt x="0" y="1"/>
                    <a:pt x="1" y="1"/>
                    <a:pt x="1" y="1"/>
                  </a:cubicBezTo>
                  <a:cubicBezTo>
                    <a:pt x="1" y="2"/>
                    <a:pt x="1" y="2"/>
                    <a:pt x="1" y="2"/>
                  </a:cubicBezTo>
                  <a:cubicBezTo>
                    <a:pt x="3" y="2"/>
                    <a:pt x="3" y="2"/>
                    <a:pt x="3" y="2"/>
                  </a:cubicBezTo>
                  <a:cubicBezTo>
                    <a:pt x="3" y="2"/>
                    <a:pt x="3" y="2"/>
                    <a:pt x="3" y="2"/>
                  </a:cubicBezTo>
                  <a:cubicBezTo>
                    <a:pt x="4" y="3"/>
                    <a:pt x="4" y="3"/>
                    <a:pt x="4" y="4"/>
                  </a:cubicBezTo>
                  <a:cubicBezTo>
                    <a:pt x="5" y="4"/>
                    <a:pt x="6" y="3"/>
                    <a:pt x="6" y="3"/>
                  </a:cubicBezTo>
                  <a:cubicBezTo>
                    <a:pt x="7" y="3"/>
                    <a:pt x="7" y="4"/>
                    <a:pt x="8" y="4"/>
                  </a:cubicBezTo>
                  <a:cubicBezTo>
                    <a:pt x="8" y="4"/>
                    <a:pt x="8" y="4"/>
                    <a:pt x="8" y="4"/>
                  </a:cubicBezTo>
                  <a:cubicBezTo>
                    <a:pt x="8" y="4"/>
                    <a:pt x="10" y="4"/>
                    <a:pt x="10" y="3"/>
                  </a:cubicBezTo>
                  <a:cubicBezTo>
                    <a:pt x="10" y="3"/>
                    <a:pt x="11" y="3"/>
                    <a:pt x="11" y="3"/>
                  </a:cubicBezTo>
                  <a:cubicBezTo>
                    <a:pt x="12" y="3"/>
                    <a:pt x="12" y="3"/>
                    <a:pt x="12" y="2"/>
                  </a:cubicBezTo>
                  <a:cubicBezTo>
                    <a:pt x="13" y="2"/>
                    <a:pt x="13" y="2"/>
                    <a:pt x="13" y="2"/>
                  </a:cubicBezTo>
                  <a:cubicBezTo>
                    <a:pt x="14" y="1"/>
                    <a:pt x="14" y="1"/>
                    <a:pt x="14" y="1"/>
                  </a:cubicBezTo>
                  <a:cubicBezTo>
                    <a:pt x="14" y="1"/>
                    <a:pt x="14" y="1"/>
                    <a:pt x="15" y="0"/>
                  </a:cubicBezTo>
                  <a:cubicBezTo>
                    <a:pt x="10" y="0"/>
                    <a:pt x="6" y="0"/>
                    <a:pt x="1" y="0"/>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56">
              <a:extLst>
                <a:ext uri="{FF2B5EF4-FFF2-40B4-BE49-F238E27FC236}">
                  <a16:creationId xmlns:a16="http://schemas.microsoft.com/office/drawing/2014/main" id="{8CE30146-506F-44E3-A01B-E6F3A137F0BF}"/>
                </a:ext>
              </a:extLst>
            </p:cNvPr>
            <p:cNvSpPr>
              <a:spLocks noEditPoints="1"/>
            </p:cNvSpPr>
            <p:nvPr/>
          </p:nvSpPr>
          <p:spPr bwMode="auto">
            <a:xfrm>
              <a:off x="5511800" y="2144713"/>
              <a:ext cx="2413000" cy="2273300"/>
            </a:xfrm>
            <a:custGeom>
              <a:avLst/>
              <a:gdLst>
                <a:gd name="T0" fmla="*/ 417 w 450"/>
                <a:gd name="T1" fmla="*/ 176 h 424"/>
                <a:gd name="T2" fmla="*/ 247 w 450"/>
                <a:gd name="T3" fmla="*/ 12 h 424"/>
                <a:gd name="T4" fmla="*/ 246 w 450"/>
                <a:gd name="T5" fmla="*/ 11 h 424"/>
                <a:gd name="T6" fmla="*/ 225 w 450"/>
                <a:gd name="T7" fmla="*/ 3 h 424"/>
                <a:gd name="T8" fmla="*/ 225 w 450"/>
                <a:gd name="T9" fmla="*/ 5 h 424"/>
                <a:gd name="T10" fmla="*/ 238 w 450"/>
                <a:gd name="T11" fmla="*/ 17 h 424"/>
                <a:gd name="T12" fmla="*/ 249 w 450"/>
                <a:gd name="T13" fmla="*/ 27 h 424"/>
                <a:gd name="T14" fmla="*/ 236 w 450"/>
                <a:gd name="T15" fmla="*/ 20 h 424"/>
                <a:gd name="T16" fmla="*/ 266 w 450"/>
                <a:gd name="T17" fmla="*/ 40 h 424"/>
                <a:gd name="T18" fmla="*/ 244 w 450"/>
                <a:gd name="T19" fmla="*/ 27 h 424"/>
                <a:gd name="T20" fmla="*/ 243 w 450"/>
                <a:gd name="T21" fmla="*/ 33 h 424"/>
                <a:gd name="T22" fmla="*/ 238 w 450"/>
                <a:gd name="T23" fmla="*/ 43 h 424"/>
                <a:gd name="T24" fmla="*/ 223 w 450"/>
                <a:gd name="T25" fmla="*/ 39 h 424"/>
                <a:gd name="T26" fmla="*/ 210 w 450"/>
                <a:gd name="T27" fmla="*/ 46 h 424"/>
                <a:gd name="T28" fmla="*/ 207 w 450"/>
                <a:gd name="T29" fmla="*/ 53 h 424"/>
                <a:gd name="T30" fmla="*/ 193 w 450"/>
                <a:gd name="T31" fmla="*/ 63 h 424"/>
                <a:gd name="T32" fmla="*/ 183 w 450"/>
                <a:gd name="T33" fmla="*/ 40 h 424"/>
                <a:gd name="T34" fmla="*/ 159 w 450"/>
                <a:gd name="T35" fmla="*/ 33 h 424"/>
                <a:gd name="T36" fmla="*/ 147 w 450"/>
                <a:gd name="T37" fmla="*/ 27 h 424"/>
                <a:gd name="T38" fmla="*/ 135 w 450"/>
                <a:gd name="T39" fmla="*/ 35 h 424"/>
                <a:gd name="T40" fmla="*/ 122 w 450"/>
                <a:gd name="T41" fmla="*/ 37 h 424"/>
                <a:gd name="T42" fmla="*/ 118 w 450"/>
                <a:gd name="T43" fmla="*/ 47 h 424"/>
                <a:gd name="T44" fmla="*/ 95 w 450"/>
                <a:gd name="T45" fmla="*/ 68 h 424"/>
                <a:gd name="T46" fmla="*/ 86 w 450"/>
                <a:gd name="T47" fmla="*/ 83 h 424"/>
                <a:gd name="T48" fmla="*/ 107 w 450"/>
                <a:gd name="T49" fmla="*/ 98 h 424"/>
                <a:gd name="T50" fmla="*/ 126 w 450"/>
                <a:gd name="T51" fmla="*/ 106 h 424"/>
                <a:gd name="T52" fmla="*/ 134 w 450"/>
                <a:gd name="T53" fmla="*/ 85 h 424"/>
                <a:gd name="T54" fmla="*/ 146 w 450"/>
                <a:gd name="T55" fmla="*/ 54 h 424"/>
                <a:gd name="T56" fmla="*/ 160 w 450"/>
                <a:gd name="T57" fmla="*/ 85 h 424"/>
                <a:gd name="T58" fmla="*/ 150 w 450"/>
                <a:gd name="T59" fmla="*/ 92 h 424"/>
                <a:gd name="T60" fmla="*/ 148 w 450"/>
                <a:gd name="T61" fmla="*/ 93 h 424"/>
                <a:gd name="T62" fmla="*/ 148 w 450"/>
                <a:gd name="T63" fmla="*/ 99 h 424"/>
                <a:gd name="T64" fmla="*/ 106 w 450"/>
                <a:gd name="T65" fmla="*/ 118 h 424"/>
                <a:gd name="T66" fmla="*/ 104 w 450"/>
                <a:gd name="T67" fmla="*/ 106 h 424"/>
                <a:gd name="T68" fmla="*/ 88 w 450"/>
                <a:gd name="T69" fmla="*/ 121 h 424"/>
                <a:gd name="T70" fmla="*/ 50 w 450"/>
                <a:gd name="T71" fmla="*/ 143 h 424"/>
                <a:gd name="T72" fmla="*/ 41 w 450"/>
                <a:gd name="T73" fmla="*/ 156 h 424"/>
                <a:gd name="T74" fmla="*/ 1 w 450"/>
                <a:gd name="T75" fmla="*/ 205 h 424"/>
                <a:gd name="T76" fmla="*/ 61 w 450"/>
                <a:gd name="T77" fmla="*/ 190 h 424"/>
                <a:gd name="T78" fmla="*/ 81 w 450"/>
                <a:gd name="T79" fmla="*/ 178 h 424"/>
                <a:gd name="T80" fmla="*/ 130 w 450"/>
                <a:gd name="T81" fmla="*/ 200 h 424"/>
                <a:gd name="T82" fmla="*/ 129 w 450"/>
                <a:gd name="T83" fmla="*/ 184 h 424"/>
                <a:gd name="T84" fmla="*/ 158 w 450"/>
                <a:gd name="T85" fmla="*/ 216 h 424"/>
                <a:gd name="T86" fmla="*/ 161 w 450"/>
                <a:gd name="T87" fmla="*/ 201 h 424"/>
                <a:gd name="T88" fmla="*/ 181 w 450"/>
                <a:gd name="T89" fmla="*/ 220 h 424"/>
                <a:gd name="T90" fmla="*/ 186 w 450"/>
                <a:gd name="T91" fmla="*/ 222 h 424"/>
                <a:gd name="T92" fmla="*/ 197 w 450"/>
                <a:gd name="T93" fmla="*/ 221 h 424"/>
                <a:gd name="T94" fmla="*/ 218 w 450"/>
                <a:gd name="T95" fmla="*/ 223 h 424"/>
                <a:gd name="T96" fmla="*/ 222 w 450"/>
                <a:gd name="T97" fmla="*/ 240 h 424"/>
                <a:gd name="T98" fmla="*/ 209 w 450"/>
                <a:gd name="T99" fmla="*/ 255 h 424"/>
                <a:gd name="T100" fmla="*/ 210 w 450"/>
                <a:gd name="T101" fmla="*/ 268 h 424"/>
                <a:gd name="T102" fmla="*/ 260 w 450"/>
                <a:gd name="T103" fmla="*/ 357 h 424"/>
                <a:gd name="T104" fmla="*/ 324 w 450"/>
                <a:gd name="T105" fmla="*/ 334 h 424"/>
                <a:gd name="T106" fmla="*/ 339 w 450"/>
                <a:gd name="T107" fmla="*/ 311 h 424"/>
                <a:gd name="T108" fmla="*/ 321 w 450"/>
                <a:gd name="T109" fmla="*/ 285 h 424"/>
                <a:gd name="T110" fmla="*/ 306 w 450"/>
                <a:gd name="T111" fmla="*/ 289 h 424"/>
                <a:gd name="T112" fmla="*/ 325 w 450"/>
                <a:gd name="T113" fmla="*/ 281 h 424"/>
                <a:gd name="T114" fmla="*/ 373 w 450"/>
                <a:gd name="T115" fmla="*/ 309 h 424"/>
                <a:gd name="T116" fmla="*/ 418 w 450"/>
                <a:gd name="T117" fmla="*/ 324 h 424"/>
                <a:gd name="T118" fmla="*/ 429 w 450"/>
                <a:gd name="T119" fmla="*/ 307 h 424"/>
                <a:gd name="T120" fmla="*/ 437 w 450"/>
                <a:gd name="T121" fmla="*/ 376 h 424"/>
                <a:gd name="T122" fmla="*/ 439 w 450"/>
                <a:gd name="T123" fmla="*/ 381 h 424"/>
                <a:gd name="T124" fmla="*/ 450 w 450"/>
                <a:gd name="T125" fmla="*/ 317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0" h="424">
                  <a:moveTo>
                    <a:pt x="450" y="317"/>
                  </a:moveTo>
                  <a:cubicBezTo>
                    <a:pt x="450" y="314"/>
                    <a:pt x="450" y="312"/>
                    <a:pt x="450" y="310"/>
                  </a:cubicBezTo>
                  <a:cubicBezTo>
                    <a:pt x="450" y="310"/>
                    <a:pt x="450" y="310"/>
                    <a:pt x="450" y="310"/>
                  </a:cubicBezTo>
                  <a:cubicBezTo>
                    <a:pt x="450" y="309"/>
                    <a:pt x="450" y="308"/>
                    <a:pt x="450" y="307"/>
                  </a:cubicBezTo>
                  <a:cubicBezTo>
                    <a:pt x="450" y="306"/>
                    <a:pt x="450" y="306"/>
                    <a:pt x="450" y="306"/>
                  </a:cubicBezTo>
                  <a:cubicBezTo>
                    <a:pt x="449" y="298"/>
                    <a:pt x="449" y="286"/>
                    <a:pt x="448" y="278"/>
                  </a:cubicBezTo>
                  <a:cubicBezTo>
                    <a:pt x="448" y="280"/>
                    <a:pt x="448" y="282"/>
                    <a:pt x="448" y="285"/>
                  </a:cubicBezTo>
                  <a:cubicBezTo>
                    <a:pt x="448" y="284"/>
                    <a:pt x="448" y="283"/>
                    <a:pt x="448" y="283"/>
                  </a:cubicBezTo>
                  <a:cubicBezTo>
                    <a:pt x="448" y="278"/>
                    <a:pt x="448" y="278"/>
                    <a:pt x="448" y="278"/>
                  </a:cubicBezTo>
                  <a:cubicBezTo>
                    <a:pt x="448" y="278"/>
                    <a:pt x="448" y="278"/>
                    <a:pt x="448" y="278"/>
                  </a:cubicBezTo>
                  <a:cubicBezTo>
                    <a:pt x="446" y="268"/>
                    <a:pt x="444" y="254"/>
                    <a:pt x="441" y="243"/>
                  </a:cubicBezTo>
                  <a:cubicBezTo>
                    <a:pt x="436" y="225"/>
                    <a:pt x="436" y="225"/>
                    <a:pt x="436" y="225"/>
                  </a:cubicBezTo>
                  <a:cubicBezTo>
                    <a:pt x="425" y="192"/>
                    <a:pt x="425" y="191"/>
                    <a:pt x="417" y="176"/>
                  </a:cubicBezTo>
                  <a:cubicBezTo>
                    <a:pt x="417" y="176"/>
                    <a:pt x="417" y="176"/>
                    <a:pt x="417" y="176"/>
                  </a:cubicBezTo>
                  <a:cubicBezTo>
                    <a:pt x="417" y="176"/>
                    <a:pt x="417" y="176"/>
                    <a:pt x="417" y="176"/>
                  </a:cubicBezTo>
                  <a:cubicBezTo>
                    <a:pt x="417" y="176"/>
                    <a:pt x="417" y="176"/>
                    <a:pt x="417" y="176"/>
                  </a:cubicBezTo>
                  <a:cubicBezTo>
                    <a:pt x="402" y="147"/>
                    <a:pt x="399" y="142"/>
                    <a:pt x="391" y="130"/>
                  </a:cubicBezTo>
                  <a:cubicBezTo>
                    <a:pt x="382" y="118"/>
                    <a:pt x="369" y="103"/>
                    <a:pt x="359" y="91"/>
                  </a:cubicBezTo>
                  <a:cubicBezTo>
                    <a:pt x="358" y="90"/>
                    <a:pt x="358" y="90"/>
                    <a:pt x="358" y="90"/>
                  </a:cubicBezTo>
                  <a:cubicBezTo>
                    <a:pt x="333" y="65"/>
                    <a:pt x="333" y="65"/>
                    <a:pt x="319" y="54"/>
                  </a:cubicBezTo>
                  <a:cubicBezTo>
                    <a:pt x="293" y="36"/>
                    <a:pt x="289" y="33"/>
                    <a:pt x="275" y="25"/>
                  </a:cubicBezTo>
                  <a:cubicBezTo>
                    <a:pt x="256" y="16"/>
                    <a:pt x="256" y="16"/>
                    <a:pt x="256" y="16"/>
                  </a:cubicBezTo>
                  <a:cubicBezTo>
                    <a:pt x="256" y="16"/>
                    <a:pt x="256" y="16"/>
                    <a:pt x="256" y="16"/>
                  </a:cubicBezTo>
                  <a:cubicBezTo>
                    <a:pt x="256" y="16"/>
                    <a:pt x="256" y="16"/>
                    <a:pt x="256" y="16"/>
                  </a:cubicBezTo>
                  <a:cubicBezTo>
                    <a:pt x="255" y="15"/>
                    <a:pt x="253" y="14"/>
                    <a:pt x="252" y="14"/>
                  </a:cubicBezTo>
                  <a:cubicBezTo>
                    <a:pt x="252" y="14"/>
                    <a:pt x="253" y="15"/>
                    <a:pt x="254" y="15"/>
                  </a:cubicBezTo>
                  <a:cubicBezTo>
                    <a:pt x="253" y="15"/>
                    <a:pt x="253" y="14"/>
                    <a:pt x="252" y="14"/>
                  </a:cubicBezTo>
                  <a:cubicBezTo>
                    <a:pt x="251" y="14"/>
                    <a:pt x="251" y="13"/>
                    <a:pt x="248" y="12"/>
                  </a:cubicBezTo>
                  <a:cubicBezTo>
                    <a:pt x="248" y="12"/>
                    <a:pt x="248" y="12"/>
                    <a:pt x="247" y="12"/>
                  </a:cubicBezTo>
                  <a:cubicBezTo>
                    <a:pt x="247" y="12"/>
                    <a:pt x="247" y="12"/>
                    <a:pt x="247" y="12"/>
                  </a:cubicBezTo>
                  <a:cubicBezTo>
                    <a:pt x="248" y="12"/>
                    <a:pt x="250" y="13"/>
                    <a:pt x="252" y="14"/>
                  </a:cubicBezTo>
                  <a:cubicBezTo>
                    <a:pt x="252" y="14"/>
                    <a:pt x="252" y="14"/>
                    <a:pt x="252" y="14"/>
                  </a:cubicBezTo>
                  <a:cubicBezTo>
                    <a:pt x="252" y="14"/>
                    <a:pt x="252" y="14"/>
                    <a:pt x="252" y="14"/>
                  </a:cubicBezTo>
                  <a:cubicBezTo>
                    <a:pt x="253" y="15"/>
                    <a:pt x="254" y="15"/>
                    <a:pt x="255" y="15"/>
                  </a:cubicBezTo>
                  <a:cubicBezTo>
                    <a:pt x="255" y="16"/>
                    <a:pt x="255" y="16"/>
                    <a:pt x="255" y="16"/>
                  </a:cubicBezTo>
                  <a:cubicBezTo>
                    <a:pt x="256" y="16"/>
                    <a:pt x="256" y="16"/>
                    <a:pt x="257" y="17"/>
                  </a:cubicBezTo>
                  <a:cubicBezTo>
                    <a:pt x="257" y="17"/>
                    <a:pt x="257" y="17"/>
                    <a:pt x="257" y="17"/>
                  </a:cubicBezTo>
                  <a:cubicBezTo>
                    <a:pt x="258" y="17"/>
                    <a:pt x="258" y="17"/>
                    <a:pt x="258" y="17"/>
                  </a:cubicBezTo>
                  <a:cubicBezTo>
                    <a:pt x="258" y="17"/>
                    <a:pt x="258" y="17"/>
                    <a:pt x="258" y="17"/>
                  </a:cubicBezTo>
                  <a:cubicBezTo>
                    <a:pt x="258" y="18"/>
                    <a:pt x="258" y="18"/>
                    <a:pt x="258" y="18"/>
                  </a:cubicBezTo>
                  <a:cubicBezTo>
                    <a:pt x="258" y="17"/>
                    <a:pt x="258" y="17"/>
                    <a:pt x="258" y="17"/>
                  </a:cubicBezTo>
                  <a:cubicBezTo>
                    <a:pt x="258" y="17"/>
                    <a:pt x="252" y="14"/>
                    <a:pt x="250" y="13"/>
                  </a:cubicBezTo>
                  <a:cubicBezTo>
                    <a:pt x="249" y="13"/>
                    <a:pt x="249" y="13"/>
                    <a:pt x="249" y="13"/>
                  </a:cubicBezTo>
                  <a:cubicBezTo>
                    <a:pt x="248" y="13"/>
                    <a:pt x="248" y="12"/>
                    <a:pt x="247" y="12"/>
                  </a:cubicBezTo>
                  <a:cubicBezTo>
                    <a:pt x="247" y="12"/>
                    <a:pt x="246" y="12"/>
                    <a:pt x="246" y="11"/>
                  </a:cubicBezTo>
                  <a:cubicBezTo>
                    <a:pt x="246" y="11"/>
                    <a:pt x="246" y="11"/>
                    <a:pt x="246" y="11"/>
                  </a:cubicBezTo>
                  <a:cubicBezTo>
                    <a:pt x="245" y="11"/>
                    <a:pt x="245" y="11"/>
                    <a:pt x="241" y="9"/>
                  </a:cubicBezTo>
                  <a:cubicBezTo>
                    <a:pt x="241" y="9"/>
                    <a:pt x="241" y="9"/>
                    <a:pt x="241" y="9"/>
                  </a:cubicBezTo>
                  <a:cubicBezTo>
                    <a:pt x="240" y="9"/>
                    <a:pt x="239" y="8"/>
                    <a:pt x="238" y="8"/>
                  </a:cubicBezTo>
                  <a:cubicBezTo>
                    <a:pt x="237" y="8"/>
                    <a:pt x="237" y="8"/>
                    <a:pt x="237" y="8"/>
                  </a:cubicBezTo>
                  <a:cubicBezTo>
                    <a:pt x="235" y="7"/>
                    <a:pt x="234" y="6"/>
                    <a:pt x="232" y="5"/>
                  </a:cubicBezTo>
                  <a:cubicBezTo>
                    <a:pt x="232" y="5"/>
                    <a:pt x="232" y="5"/>
                    <a:pt x="232" y="5"/>
                  </a:cubicBezTo>
                  <a:cubicBezTo>
                    <a:pt x="229" y="5"/>
                    <a:pt x="227" y="4"/>
                    <a:pt x="224" y="3"/>
                  </a:cubicBezTo>
                  <a:cubicBezTo>
                    <a:pt x="224" y="3"/>
                    <a:pt x="224" y="3"/>
                    <a:pt x="224" y="3"/>
                  </a:cubicBezTo>
                  <a:cubicBezTo>
                    <a:pt x="223" y="3"/>
                    <a:pt x="223" y="3"/>
                    <a:pt x="223" y="3"/>
                  </a:cubicBezTo>
                  <a:cubicBezTo>
                    <a:pt x="224" y="3"/>
                    <a:pt x="224" y="3"/>
                    <a:pt x="225" y="3"/>
                  </a:cubicBezTo>
                  <a:cubicBezTo>
                    <a:pt x="224" y="3"/>
                    <a:pt x="223" y="3"/>
                    <a:pt x="223" y="3"/>
                  </a:cubicBezTo>
                  <a:cubicBezTo>
                    <a:pt x="224" y="3"/>
                    <a:pt x="225" y="3"/>
                    <a:pt x="226" y="4"/>
                  </a:cubicBezTo>
                  <a:cubicBezTo>
                    <a:pt x="226" y="4"/>
                    <a:pt x="226" y="4"/>
                    <a:pt x="226" y="4"/>
                  </a:cubicBezTo>
                  <a:cubicBezTo>
                    <a:pt x="225" y="3"/>
                    <a:pt x="225" y="3"/>
                    <a:pt x="225" y="3"/>
                  </a:cubicBezTo>
                  <a:cubicBezTo>
                    <a:pt x="224" y="3"/>
                    <a:pt x="224" y="3"/>
                    <a:pt x="223" y="3"/>
                  </a:cubicBezTo>
                  <a:cubicBezTo>
                    <a:pt x="222" y="2"/>
                    <a:pt x="221" y="2"/>
                    <a:pt x="220" y="2"/>
                  </a:cubicBezTo>
                  <a:cubicBezTo>
                    <a:pt x="220" y="2"/>
                    <a:pt x="220" y="2"/>
                    <a:pt x="220" y="2"/>
                  </a:cubicBezTo>
                  <a:cubicBezTo>
                    <a:pt x="220" y="2"/>
                    <a:pt x="219" y="2"/>
                    <a:pt x="216" y="0"/>
                  </a:cubicBezTo>
                  <a:cubicBezTo>
                    <a:pt x="215" y="0"/>
                    <a:pt x="214" y="0"/>
                    <a:pt x="213" y="0"/>
                  </a:cubicBezTo>
                  <a:cubicBezTo>
                    <a:pt x="213" y="0"/>
                    <a:pt x="213" y="0"/>
                    <a:pt x="213" y="0"/>
                  </a:cubicBezTo>
                  <a:cubicBezTo>
                    <a:pt x="222" y="3"/>
                    <a:pt x="222" y="3"/>
                    <a:pt x="224" y="4"/>
                  </a:cubicBezTo>
                  <a:cubicBezTo>
                    <a:pt x="223" y="4"/>
                    <a:pt x="223" y="4"/>
                    <a:pt x="223" y="4"/>
                  </a:cubicBezTo>
                  <a:cubicBezTo>
                    <a:pt x="224" y="4"/>
                    <a:pt x="225" y="4"/>
                    <a:pt x="225" y="5"/>
                  </a:cubicBezTo>
                  <a:cubicBezTo>
                    <a:pt x="226" y="5"/>
                    <a:pt x="226" y="5"/>
                    <a:pt x="226" y="5"/>
                  </a:cubicBezTo>
                  <a:cubicBezTo>
                    <a:pt x="226" y="5"/>
                    <a:pt x="226" y="5"/>
                    <a:pt x="226" y="5"/>
                  </a:cubicBezTo>
                  <a:cubicBezTo>
                    <a:pt x="226" y="5"/>
                    <a:pt x="226" y="5"/>
                    <a:pt x="227" y="5"/>
                  </a:cubicBezTo>
                  <a:cubicBezTo>
                    <a:pt x="227" y="6"/>
                    <a:pt x="228" y="6"/>
                    <a:pt x="228" y="6"/>
                  </a:cubicBezTo>
                  <a:cubicBezTo>
                    <a:pt x="228" y="6"/>
                    <a:pt x="228" y="6"/>
                    <a:pt x="225" y="5"/>
                  </a:cubicBezTo>
                  <a:cubicBezTo>
                    <a:pt x="225" y="5"/>
                    <a:pt x="225" y="5"/>
                    <a:pt x="225" y="5"/>
                  </a:cubicBezTo>
                  <a:cubicBezTo>
                    <a:pt x="224" y="5"/>
                    <a:pt x="224" y="5"/>
                    <a:pt x="224" y="5"/>
                  </a:cubicBezTo>
                  <a:cubicBezTo>
                    <a:pt x="225" y="6"/>
                    <a:pt x="226" y="6"/>
                    <a:pt x="227" y="7"/>
                  </a:cubicBezTo>
                  <a:cubicBezTo>
                    <a:pt x="227" y="7"/>
                    <a:pt x="227" y="7"/>
                    <a:pt x="227" y="7"/>
                  </a:cubicBezTo>
                  <a:cubicBezTo>
                    <a:pt x="228" y="7"/>
                    <a:pt x="229" y="8"/>
                    <a:pt x="229" y="8"/>
                  </a:cubicBezTo>
                  <a:cubicBezTo>
                    <a:pt x="229" y="8"/>
                    <a:pt x="229" y="8"/>
                    <a:pt x="229" y="8"/>
                  </a:cubicBezTo>
                  <a:cubicBezTo>
                    <a:pt x="230" y="10"/>
                    <a:pt x="230" y="10"/>
                    <a:pt x="240" y="14"/>
                  </a:cubicBezTo>
                  <a:cubicBezTo>
                    <a:pt x="240" y="15"/>
                    <a:pt x="240" y="15"/>
                    <a:pt x="241" y="15"/>
                  </a:cubicBezTo>
                  <a:cubicBezTo>
                    <a:pt x="241" y="15"/>
                    <a:pt x="241" y="15"/>
                    <a:pt x="241" y="15"/>
                  </a:cubicBezTo>
                  <a:cubicBezTo>
                    <a:pt x="241" y="15"/>
                    <a:pt x="241" y="15"/>
                    <a:pt x="241" y="15"/>
                  </a:cubicBezTo>
                  <a:cubicBezTo>
                    <a:pt x="241" y="16"/>
                    <a:pt x="241" y="16"/>
                    <a:pt x="241" y="16"/>
                  </a:cubicBezTo>
                  <a:cubicBezTo>
                    <a:pt x="240" y="16"/>
                    <a:pt x="240" y="16"/>
                    <a:pt x="239" y="16"/>
                  </a:cubicBezTo>
                  <a:cubicBezTo>
                    <a:pt x="239" y="16"/>
                    <a:pt x="239" y="16"/>
                    <a:pt x="238" y="16"/>
                  </a:cubicBezTo>
                  <a:cubicBezTo>
                    <a:pt x="239" y="17"/>
                    <a:pt x="239" y="17"/>
                    <a:pt x="239" y="17"/>
                  </a:cubicBezTo>
                  <a:cubicBezTo>
                    <a:pt x="239" y="17"/>
                    <a:pt x="239" y="17"/>
                    <a:pt x="239" y="17"/>
                  </a:cubicBezTo>
                  <a:cubicBezTo>
                    <a:pt x="239" y="17"/>
                    <a:pt x="239" y="17"/>
                    <a:pt x="238" y="17"/>
                  </a:cubicBezTo>
                  <a:cubicBezTo>
                    <a:pt x="239" y="18"/>
                    <a:pt x="247" y="22"/>
                    <a:pt x="249" y="23"/>
                  </a:cubicBezTo>
                  <a:cubicBezTo>
                    <a:pt x="249" y="23"/>
                    <a:pt x="249" y="23"/>
                    <a:pt x="249" y="23"/>
                  </a:cubicBezTo>
                  <a:cubicBezTo>
                    <a:pt x="250" y="23"/>
                    <a:pt x="250" y="23"/>
                    <a:pt x="253" y="24"/>
                  </a:cubicBezTo>
                  <a:cubicBezTo>
                    <a:pt x="253" y="24"/>
                    <a:pt x="253" y="25"/>
                    <a:pt x="254" y="25"/>
                  </a:cubicBezTo>
                  <a:cubicBezTo>
                    <a:pt x="254" y="25"/>
                    <a:pt x="254" y="25"/>
                    <a:pt x="254" y="25"/>
                  </a:cubicBezTo>
                  <a:cubicBezTo>
                    <a:pt x="254" y="25"/>
                    <a:pt x="254" y="25"/>
                    <a:pt x="248" y="23"/>
                  </a:cubicBezTo>
                  <a:cubicBezTo>
                    <a:pt x="247" y="23"/>
                    <a:pt x="247" y="23"/>
                    <a:pt x="246" y="23"/>
                  </a:cubicBezTo>
                  <a:cubicBezTo>
                    <a:pt x="246" y="23"/>
                    <a:pt x="245" y="22"/>
                    <a:pt x="244" y="22"/>
                  </a:cubicBezTo>
                  <a:cubicBezTo>
                    <a:pt x="243" y="22"/>
                    <a:pt x="243" y="22"/>
                    <a:pt x="243" y="22"/>
                  </a:cubicBezTo>
                  <a:cubicBezTo>
                    <a:pt x="243" y="22"/>
                    <a:pt x="243" y="22"/>
                    <a:pt x="243" y="22"/>
                  </a:cubicBezTo>
                  <a:cubicBezTo>
                    <a:pt x="244" y="23"/>
                    <a:pt x="244" y="23"/>
                    <a:pt x="244" y="23"/>
                  </a:cubicBezTo>
                  <a:cubicBezTo>
                    <a:pt x="246" y="23"/>
                    <a:pt x="246" y="23"/>
                    <a:pt x="248" y="24"/>
                  </a:cubicBezTo>
                  <a:cubicBezTo>
                    <a:pt x="247" y="24"/>
                    <a:pt x="247" y="24"/>
                    <a:pt x="245" y="24"/>
                  </a:cubicBezTo>
                  <a:cubicBezTo>
                    <a:pt x="245" y="24"/>
                    <a:pt x="245" y="24"/>
                    <a:pt x="245" y="24"/>
                  </a:cubicBezTo>
                  <a:cubicBezTo>
                    <a:pt x="246" y="26"/>
                    <a:pt x="248" y="26"/>
                    <a:pt x="249"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3" y="28"/>
                    <a:pt x="256" y="29"/>
                    <a:pt x="256" y="29"/>
                  </a:cubicBezTo>
                  <a:cubicBezTo>
                    <a:pt x="253" y="28"/>
                    <a:pt x="249" y="28"/>
                    <a:pt x="246" y="26"/>
                  </a:cubicBezTo>
                  <a:cubicBezTo>
                    <a:pt x="245" y="25"/>
                    <a:pt x="245" y="25"/>
                    <a:pt x="244" y="25"/>
                  </a:cubicBezTo>
                  <a:cubicBezTo>
                    <a:pt x="239" y="21"/>
                    <a:pt x="239" y="21"/>
                    <a:pt x="237" y="20"/>
                  </a:cubicBezTo>
                  <a:cubicBezTo>
                    <a:pt x="236" y="20"/>
                    <a:pt x="236" y="20"/>
                    <a:pt x="236" y="20"/>
                  </a:cubicBezTo>
                  <a:cubicBezTo>
                    <a:pt x="236" y="20"/>
                    <a:pt x="236" y="20"/>
                    <a:pt x="236" y="20"/>
                  </a:cubicBezTo>
                  <a:cubicBezTo>
                    <a:pt x="236" y="20"/>
                    <a:pt x="236" y="20"/>
                    <a:pt x="236" y="20"/>
                  </a:cubicBezTo>
                  <a:cubicBezTo>
                    <a:pt x="236" y="20"/>
                    <a:pt x="236" y="20"/>
                    <a:pt x="236" y="20"/>
                  </a:cubicBezTo>
                  <a:cubicBezTo>
                    <a:pt x="236" y="20"/>
                    <a:pt x="236" y="20"/>
                    <a:pt x="236" y="20"/>
                  </a:cubicBezTo>
                  <a:cubicBezTo>
                    <a:pt x="241" y="23"/>
                    <a:pt x="241" y="23"/>
                    <a:pt x="241" y="23"/>
                  </a:cubicBezTo>
                  <a:cubicBezTo>
                    <a:pt x="242" y="23"/>
                    <a:pt x="242" y="24"/>
                    <a:pt x="242" y="24"/>
                  </a:cubicBezTo>
                  <a:cubicBezTo>
                    <a:pt x="242" y="24"/>
                    <a:pt x="242" y="24"/>
                    <a:pt x="242" y="24"/>
                  </a:cubicBezTo>
                  <a:cubicBezTo>
                    <a:pt x="243" y="25"/>
                    <a:pt x="245" y="27"/>
                    <a:pt x="245" y="27"/>
                  </a:cubicBezTo>
                  <a:cubicBezTo>
                    <a:pt x="245" y="27"/>
                    <a:pt x="245" y="27"/>
                    <a:pt x="245" y="27"/>
                  </a:cubicBezTo>
                  <a:cubicBezTo>
                    <a:pt x="253" y="32"/>
                    <a:pt x="253" y="32"/>
                    <a:pt x="254" y="33"/>
                  </a:cubicBezTo>
                  <a:cubicBezTo>
                    <a:pt x="255" y="34"/>
                    <a:pt x="255" y="34"/>
                    <a:pt x="255" y="34"/>
                  </a:cubicBezTo>
                  <a:cubicBezTo>
                    <a:pt x="257" y="35"/>
                    <a:pt x="259" y="37"/>
                    <a:pt x="261" y="38"/>
                  </a:cubicBezTo>
                  <a:cubicBezTo>
                    <a:pt x="262" y="38"/>
                    <a:pt x="263" y="38"/>
                    <a:pt x="263" y="38"/>
                  </a:cubicBezTo>
                  <a:cubicBezTo>
                    <a:pt x="263" y="38"/>
                    <a:pt x="262" y="37"/>
                    <a:pt x="262" y="37"/>
                  </a:cubicBezTo>
                  <a:cubicBezTo>
                    <a:pt x="262" y="37"/>
                    <a:pt x="262" y="37"/>
                    <a:pt x="262" y="37"/>
                  </a:cubicBezTo>
                  <a:cubicBezTo>
                    <a:pt x="265" y="38"/>
                    <a:pt x="268" y="40"/>
                    <a:pt x="271" y="42"/>
                  </a:cubicBezTo>
                  <a:cubicBezTo>
                    <a:pt x="269" y="41"/>
                    <a:pt x="267" y="40"/>
                    <a:pt x="266" y="40"/>
                  </a:cubicBezTo>
                  <a:cubicBezTo>
                    <a:pt x="265" y="41"/>
                    <a:pt x="265" y="41"/>
                    <a:pt x="265" y="41"/>
                  </a:cubicBezTo>
                  <a:cubicBezTo>
                    <a:pt x="266" y="42"/>
                    <a:pt x="274" y="50"/>
                    <a:pt x="275" y="50"/>
                  </a:cubicBezTo>
                  <a:cubicBezTo>
                    <a:pt x="274" y="50"/>
                    <a:pt x="274" y="50"/>
                    <a:pt x="274" y="50"/>
                  </a:cubicBezTo>
                  <a:cubicBezTo>
                    <a:pt x="274" y="51"/>
                    <a:pt x="274" y="51"/>
                    <a:pt x="274" y="52"/>
                  </a:cubicBezTo>
                  <a:cubicBezTo>
                    <a:pt x="274" y="52"/>
                    <a:pt x="275" y="53"/>
                    <a:pt x="275" y="53"/>
                  </a:cubicBezTo>
                  <a:cubicBezTo>
                    <a:pt x="275" y="54"/>
                    <a:pt x="275" y="54"/>
                    <a:pt x="275" y="54"/>
                  </a:cubicBezTo>
                  <a:cubicBezTo>
                    <a:pt x="274" y="54"/>
                    <a:pt x="274" y="54"/>
                    <a:pt x="272" y="53"/>
                  </a:cubicBezTo>
                  <a:cubicBezTo>
                    <a:pt x="271" y="52"/>
                    <a:pt x="270" y="52"/>
                    <a:pt x="269" y="52"/>
                  </a:cubicBezTo>
                  <a:cubicBezTo>
                    <a:pt x="268" y="52"/>
                    <a:pt x="268" y="52"/>
                    <a:pt x="268" y="52"/>
                  </a:cubicBezTo>
                  <a:cubicBezTo>
                    <a:pt x="268" y="52"/>
                    <a:pt x="268" y="51"/>
                    <a:pt x="268" y="51"/>
                  </a:cubicBezTo>
                  <a:cubicBezTo>
                    <a:pt x="269" y="51"/>
                    <a:pt x="270" y="51"/>
                    <a:pt x="271" y="51"/>
                  </a:cubicBezTo>
                  <a:cubicBezTo>
                    <a:pt x="271" y="50"/>
                    <a:pt x="271" y="50"/>
                    <a:pt x="268" y="46"/>
                  </a:cubicBezTo>
                  <a:cubicBezTo>
                    <a:pt x="268" y="46"/>
                    <a:pt x="268" y="46"/>
                    <a:pt x="255" y="36"/>
                  </a:cubicBezTo>
                  <a:cubicBezTo>
                    <a:pt x="255" y="35"/>
                    <a:pt x="254" y="35"/>
                    <a:pt x="254" y="35"/>
                  </a:cubicBezTo>
                  <a:cubicBezTo>
                    <a:pt x="250" y="31"/>
                    <a:pt x="250" y="31"/>
                    <a:pt x="244" y="27"/>
                  </a:cubicBezTo>
                  <a:cubicBezTo>
                    <a:pt x="242" y="26"/>
                    <a:pt x="240" y="25"/>
                    <a:pt x="239" y="24"/>
                  </a:cubicBezTo>
                  <a:cubicBezTo>
                    <a:pt x="239" y="24"/>
                    <a:pt x="239" y="24"/>
                    <a:pt x="240" y="24"/>
                  </a:cubicBezTo>
                  <a:cubicBezTo>
                    <a:pt x="235" y="21"/>
                    <a:pt x="235" y="21"/>
                    <a:pt x="235" y="21"/>
                  </a:cubicBezTo>
                  <a:cubicBezTo>
                    <a:pt x="234" y="21"/>
                    <a:pt x="233" y="20"/>
                    <a:pt x="232" y="20"/>
                  </a:cubicBezTo>
                  <a:cubicBezTo>
                    <a:pt x="231" y="20"/>
                    <a:pt x="231" y="20"/>
                    <a:pt x="231" y="20"/>
                  </a:cubicBezTo>
                  <a:cubicBezTo>
                    <a:pt x="230" y="20"/>
                    <a:pt x="230" y="20"/>
                    <a:pt x="230" y="20"/>
                  </a:cubicBezTo>
                  <a:cubicBezTo>
                    <a:pt x="231" y="21"/>
                    <a:pt x="231" y="21"/>
                    <a:pt x="231" y="21"/>
                  </a:cubicBezTo>
                  <a:cubicBezTo>
                    <a:pt x="230" y="21"/>
                    <a:pt x="230" y="21"/>
                    <a:pt x="230" y="21"/>
                  </a:cubicBezTo>
                  <a:cubicBezTo>
                    <a:pt x="231" y="23"/>
                    <a:pt x="237" y="27"/>
                    <a:pt x="237" y="27"/>
                  </a:cubicBezTo>
                  <a:cubicBezTo>
                    <a:pt x="236" y="28"/>
                    <a:pt x="236" y="28"/>
                    <a:pt x="236" y="28"/>
                  </a:cubicBezTo>
                  <a:cubicBezTo>
                    <a:pt x="237" y="29"/>
                    <a:pt x="237" y="29"/>
                    <a:pt x="237" y="29"/>
                  </a:cubicBezTo>
                  <a:cubicBezTo>
                    <a:pt x="237" y="29"/>
                    <a:pt x="237" y="29"/>
                    <a:pt x="238" y="29"/>
                  </a:cubicBezTo>
                  <a:cubicBezTo>
                    <a:pt x="238" y="30"/>
                    <a:pt x="238" y="30"/>
                    <a:pt x="238" y="30"/>
                  </a:cubicBezTo>
                  <a:cubicBezTo>
                    <a:pt x="239" y="30"/>
                    <a:pt x="239" y="30"/>
                    <a:pt x="239" y="30"/>
                  </a:cubicBezTo>
                  <a:cubicBezTo>
                    <a:pt x="240" y="30"/>
                    <a:pt x="243" y="32"/>
                    <a:pt x="243" y="33"/>
                  </a:cubicBezTo>
                  <a:cubicBezTo>
                    <a:pt x="244" y="35"/>
                    <a:pt x="246" y="36"/>
                    <a:pt x="253" y="39"/>
                  </a:cubicBezTo>
                  <a:cubicBezTo>
                    <a:pt x="255" y="40"/>
                    <a:pt x="255" y="40"/>
                    <a:pt x="258" y="43"/>
                  </a:cubicBezTo>
                  <a:cubicBezTo>
                    <a:pt x="257" y="43"/>
                    <a:pt x="257" y="43"/>
                    <a:pt x="257" y="43"/>
                  </a:cubicBezTo>
                  <a:cubicBezTo>
                    <a:pt x="256" y="43"/>
                    <a:pt x="255" y="43"/>
                    <a:pt x="240" y="36"/>
                  </a:cubicBezTo>
                  <a:cubicBezTo>
                    <a:pt x="239" y="36"/>
                    <a:pt x="239" y="36"/>
                    <a:pt x="238" y="36"/>
                  </a:cubicBezTo>
                  <a:cubicBezTo>
                    <a:pt x="237" y="36"/>
                    <a:pt x="237" y="35"/>
                    <a:pt x="236" y="35"/>
                  </a:cubicBezTo>
                  <a:cubicBezTo>
                    <a:pt x="235" y="35"/>
                    <a:pt x="234" y="35"/>
                    <a:pt x="234" y="35"/>
                  </a:cubicBezTo>
                  <a:cubicBezTo>
                    <a:pt x="232" y="34"/>
                    <a:pt x="230" y="33"/>
                    <a:pt x="228" y="32"/>
                  </a:cubicBezTo>
                  <a:cubicBezTo>
                    <a:pt x="228" y="32"/>
                    <a:pt x="227" y="31"/>
                    <a:pt x="226" y="31"/>
                  </a:cubicBezTo>
                  <a:cubicBezTo>
                    <a:pt x="225" y="31"/>
                    <a:pt x="225" y="31"/>
                    <a:pt x="225" y="31"/>
                  </a:cubicBezTo>
                  <a:cubicBezTo>
                    <a:pt x="225" y="32"/>
                    <a:pt x="225" y="32"/>
                    <a:pt x="225" y="32"/>
                  </a:cubicBezTo>
                  <a:cubicBezTo>
                    <a:pt x="229" y="36"/>
                    <a:pt x="236" y="35"/>
                    <a:pt x="239" y="40"/>
                  </a:cubicBezTo>
                  <a:cubicBezTo>
                    <a:pt x="238" y="41"/>
                    <a:pt x="238" y="41"/>
                    <a:pt x="238" y="41"/>
                  </a:cubicBezTo>
                  <a:cubicBezTo>
                    <a:pt x="238" y="41"/>
                    <a:pt x="238" y="42"/>
                    <a:pt x="238" y="43"/>
                  </a:cubicBezTo>
                  <a:cubicBezTo>
                    <a:pt x="238" y="43"/>
                    <a:pt x="238" y="43"/>
                    <a:pt x="238" y="43"/>
                  </a:cubicBezTo>
                  <a:cubicBezTo>
                    <a:pt x="235" y="39"/>
                    <a:pt x="235" y="39"/>
                    <a:pt x="234" y="39"/>
                  </a:cubicBezTo>
                  <a:cubicBezTo>
                    <a:pt x="234" y="39"/>
                    <a:pt x="234" y="39"/>
                    <a:pt x="234" y="39"/>
                  </a:cubicBezTo>
                  <a:cubicBezTo>
                    <a:pt x="233" y="40"/>
                    <a:pt x="233" y="40"/>
                    <a:pt x="233" y="40"/>
                  </a:cubicBezTo>
                  <a:cubicBezTo>
                    <a:pt x="234" y="40"/>
                    <a:pt x="234" y="40"/>
                    <a:pt x="234" y="40"/>
                  </a:cubicBezTo>
                  <a:cubicBezTo>
                    <a:pt x="233" y="41"/>
                    <a:pt x="233" y="41"/>
                    <a:pt x="233" y="41"/>
                  </a:cubicBezTo>
                  <a:cubicBezTo>
                    <a:pt x="233" y="41"/>
                    <a:pt x="233" y="41"/>
                    <a:pt x="233" y="41"/>
                  </a:cubicBezTo>
                  <a:cubicBezTo>
                    <a:pt x="232" y="41"/>
                    <a:pt x="232" y="41"/>
                    <a:pt x="232" y="41"/>
                  </a:cubicBezTo>
                  <a:cubicBezTo>
                    <a:pt x="246" y="56"/>
                    <a:pt x="246" y="56"/>
                    <a:pt x="231" y="41"/>
                  </a:cubicBezTo>
                  <a:cubicBezTo>
                    <a:pt x="231" y="41"/>
                    <a:pt x="231" y="41"/>
                    <a:pt x="231" y="42"/>
                  </a:cubicBezTo>
                  <a:cubicBezTo>
                    <a:pt x="231" y="42"/>
                    <a:pt x="231" y="42"/>
                    <a:pt x="230" y="42"/>
                  </a:cubicBezTo>
                  <a:cubicBezTo>
                    <a:pt x="230" y="42"/>
                    <a:pt x="229" y="42"/>
                    <a:pt x="229" y="42"/>
                  </a:cubicBezTo>
                  <a:cubicBezTo>
                    <a:pt x="229" y="42"/>
                    <a:pt x="229" y="42"/>
                    <a:pt x="228" y="42"/>
                  </a:cubicBezTo>
                  <a:cubicBezTo>
                    <a:pt x="228" y="42"/>
                    <a:pt x="229" y="43"/>
                    <a:pt x="229" y="43"/>
                  </a:cubicBezTo>
                  <a:cubicBezTo>
                    <a:pt x="229" y="43"/>
                    <a:pt x="228" y="43"/>
                    <a:pt x="228" y="43"/>
                  </a:cubicBezTo>
                  <a:cubicBezTo>
                    <a:pt x="226" y="43"/>
                    <a:pt x="226" y="43"/>
                    <a:pt x="223" y="39"/>
                  </a:cubicBezTo>
                  <a:cubicBezTo>
                    <a:pt x="223" y="40"/>
                    <a:pt x="223" y="40"/>
                    <a:pt x="223" y="40"/>
                  </a:cubicBezTo>
                  <a:cubicBezTo>
                    <a:pt x="223" y="40"/>
                    <a:pt x="222" y="40"/>
                    <a:pt x="222" y="40"/>
                  </a:cubicBezTo>
                  <a:cubicBezTo>
                    <a:pt x="222" y="41"/>
                    <a:pt x="222" y="41"/>
                    <a:pt x="222" y="41"/>
                  </a:cubicBezTo>
                  <a:cubicBezTo>
                    <a:pt x="221" y="41"/>
                    <a:pt x="221" y="41"/>
                    <a:pt x="221" y="41"/>
                  </a:cubicBezTo>
                  <a:cubicBezTo>
                    <a:pt x="220" y="41"/>
                    <a:pt x="220" y="41"/>
                    <a:pt x="220" y="41"/>
                  </a:cubicBezTo>
                  <a:cubicBezTo>
                    <a:pt x="219" y="42"/>
                    <a:pt x="219" y="42"/>
                    <a:pt x="219" y="43"/>
                  </a:cubicBezTo>
                  <a:cubicBezTo>
                    <a:pt x="218" y="43"/>
                    <a:pt x="218" y="43"/>
                    <a:pt x="218" y="43"/>
                  </a:cubicBezTo>
                  <a:cubicBezTo>
                    <a:pt x="217" y="43"/>
                    <a:pt x="217" y="43"/>
                    <a:pt x="216" y="45"/>
                  </a:cubicBezTo>
                  <a:cubicBezTo>
                    <a:pt x="216" y="45"/>
                    <a:pt x="215" y="45"/>
                    <a:pt x="214" y="45"/>
                  </a:cubicBezTo>
                  <a:cubicBezTo>
                    <a:pt x="214" y="46"/>
                    <a:pt x="214" y="46"/>
                    <a:pt x="214" y="46"/>
                  </a:cubicBezTo>
                  <a:cubicBezTo>
                    <a:pt x="216" y="48"/>
                    <a:pt x="216" y="48"/>
                    <a:pt x="216" y="48"/>
                  </a:cubicBezTo>
                  <a:cubicBezTo>
                    <a:pt x="215" y="49"/>
                    <a:pt x="215" y="49"/>
                    <a:pt x="213" y="50"/>
                  </a:cubicBezTo>
                  <a:cubicBezTo>
                    <a:pt x="213" y="50"/>
                    <a:pt x="213" y="50"/>
                    <a:pt x="212" y="50"/>
                  </a:cubicBezTo>
                  <a:cubicBezTo>
                    <a:pt x="208" y="46"/>
                    <a:pt x="208" y="46"/>
                    <a:pt x="207" y="46"/>
                  </a:cubicBezTo>
                  <a:cubicBezTo>
                    <a:pt x="208" y="45"/>
                    <a:pt x="209" y="46"/>
                    <a:pt x="210" y="46"/>
                  </a:cubicBezTo>
                  <a:cubicBezTo>
                    <a:pt x="210" y="45"/>
                    <a:pt x="209" y="44"/>
                    <a:pt x="209" y="44"/>
                  </a:cubicBezTo>
                  <a:cubicBezTo>
                    <a:pt x="208" y="43"/>
                    <a:pt x="208" y="43"/>
                    <a:pt x="207" y="43"/>
                  </a:cubicBezTo>
                  <a:cubicBezTo>
                    <a:pt x="206" y="42"/>
                    <a:pt x="206" y="42"/>
                    <a:pt x="205" y="41"/>
                  </a:cubicBezTo>
                  <a:cubicBezTo>
                    <a:pt x="204" y="41"/>
                    <a:pt x="204" y="41"/>
                    <a:pt x="204" y="41"/>
                  </a:cubicBezTo>
                  <a:cubicBezTo>
                    <a:pt x="203" y="41"/>
                    <a:pt x="203" y="41"/>
                    <a:pt x="203" y="41"/>
                  </a:cubicBezTo>
                  <a:cubicBezTo>
                    <a:pt x="202" y="40"/>
                    <a:pt x="202" y="40"/>
                    <a:pt x="201" y="40"/>
                  </a:cubicBezTo>
                  <a:cubicBezTo>
                    <a:pt x="200" y="40"/>
                    <a:pt x="200" y="40"/>
                    <a:pt x="199" y="40"/>
                  </a:cubicBezTo>
                  <a:cubicBezTo>
                    <a:pt x="199" y="41"/>
                    <a:pt x="199" y="41"/>
                    <a:pt x="199" y="42"/>
                  </a:cubicBezTo>
                  <a:cubicBezTo>
                    <a:pt x="200" y="42"/>
                    <a:pt x="200" y="42"/>
                    <a:pt x="200" y="42"/>
                  </a:cubicBezTo>
                  <a:cubicBezTo>
                    <a:pt x="202" y="43"/>
                    <a:pt x="203" y="45"/>
                    <a:pt x="204" y="46"/>
                  </a:cubicBezTo>
                  <a:cubicBezTo>
                    <a:pt x="203" y="47"/>
                    <a:pt x="203" y="47"/>
                    <a:pt x="205" y="49"/>
                  </a:cubicBezTo>
                  <a:cubicBezTo>
                    <a:pt x="206" y="49"/>
                    <a:pt x="206" y="49"/>
                    <a:pt x="208" y="50"/>
                  </a:cubicBezTo>
                  <a:cubicBezTo>
                    <a:pt x="208" y="51"/>
                    <a:pt x="208" y="51"/>
                    <a:pt x="208" y="51"/>
                  </a:cubicBezTo>
                  <a:cubicBezTo>
                    <a:pt x="208" y="52"/>
                    <a:pt x="209" y="53"/>
                    <a:pt x="210" y="54"/>
                  </a:cubicBezTo>
                  <a:cubicBezTo>
                    <a:pt x="207" y="54"/>
                    <a:pt x="207" y="54"/>
                    <a:pt x="207" y="53"/>
                  </a:cubicBezTo>
                  <a:cubicBezTo>
                    <a:pt x="206" y="53"/>
                    <a:pt x="206" y="53"/>
                    <a:pt x="206" y="53"/>
                  </a:cubicBezTo>
                  <a:cubicBezTo>
                    <a:pt x="206" y="53"/>
                    <a:pt x="206" y="53"/>
                    <a:pt x="202" y="52"/>
                  </a:cubicBezTo>
                  <a:cubicBezTo>
                    <a:pt x="202" y="53"/>
                    <a:pt x="202" y="54"/>
                    <a:pt x="201" y="54"/>
                  </a:cubicBezTo>
                  <a:cubicBezTo>
                    <a:pt x="199" y="55"/>
                    <a:pt x="199" y="55"/>
                    <a:pt x="199" y="57"/>
                  </a:cubicBezTo>
                  <a:cubicBezTo>
                    <a:pt x="198" y="57"/>
                    <a:pt x="198" y="57"/>
                    <a:pt x="197" y="57"/>
                  </a:cubicBezTo>
                  <a:cubicBezTo>
                    <a:pt x="198" y="57"/>
                    <a:pt x="198" y="57"/>
                    <a:pt x="198" y="57"/>
                  </a:cubicBezTo>
                  <a:cubicBezTo>
                    <a:pt x="199" y="59"/>
                    <a:pt x="201" y="60"/>
                    <a:pt x="202" y="62"/>
                  </a:cubicBezTo>
                  <a:cubicBezTo>
                    <a:pt x="202" y="62"/>
                    <a:pt x="202" y="62"/>
                    <a:pt x="202" y="62"/>
                  </a:cubicBezTo>
                  <a:cubicBezTo>
                    <a:pt x="199" y="62"/>
                    <a:pt x="199" y="62"/>
                    <a:pt x="198" y="61"/>
                  </a:cubicBezTo>
                  <a:cubicBezTo>
                    <a:pt x="198" y="61"/>
                    <a:pt x="198" y="61"/>
                    <a:pt x="197" y="61"/>
                  </a:cubicBezTo>
                  <a:cubicBezTo>
                    <a:pt x="192" y="60"/>
                    <a:pt x="191" y="59"/>
                    <a:pt x="190" y="58"/>
                  </a:cubicBezTo>
                  <a:cubicBezTo>
                    <a:pt x="190" y="59"/>
                    <a:pt x="189" y="59"/>
                    <a:pt x="189" y="59"/>
                  </a:cubicBezTo>
                  <a:cubicBezTo>
                    <a:pt x="189" y="60"/>
                    <a:pt x="189" y="61"/>
                    <a:pt x="191" y="62"/>
                  </a:cubicBezTo>
                  <a:cubicBezTo>
                    <a:pt x="192" y="63"/>
                    <a:pt x="192" y="63"/>
                    <a:pt x="192" y="63"/>
                  </a:cubicBezTo>
                  <a:cubicBezTo>
                    <a:pt x="192" y="63"/>
                    <a:pt x="192" y="63"/>
                    <a:pt x="193" y="63"/>
                  </a:cubicBezTo>
                  <a:cubicBezTo>
                    <a:pt x="194" y="63"/>
                    <a:pt x="195" y="63"/>
                    <a:pt x="196" y="64"/>
                  </a:cubicBezTo>
                  <a:cubicBezTo>
                    <a:pt x="196" y="65"/>
                    <a:pt x="196" y="65"/>
                    <a:pt x="196" y="65"/>
                  </a:cubicBezTo>
                  <a:cubicBezTo>
                    <a:pt x="195" y="66"/>
                    <a:pt x="194" y="66"/>
                    <a:pt x="193" y="66"/>
                  </a:cubicBezTo>
                  <a:cubicBezTo>
                    <a:pt x="193" y="66"/>
                    <a:pt x="193" y="66"/>
                    <a:pt x="193" y="66"/>
                  </a:cubicBezTo>
                  <a:cubicBezTo>
                    <a:pt x="184" y="59"/>
                    <a:pt x="184" y="59"/>
                    <a:pt x="184" y="59"/>
                  </a:cubicBezTo>
                  <a:cubicBezTo>
                    <a:pt x="183" y="59"/>
                    <a:pt x="183" y="59"/>
                    <a:pt x="182" y="59"/>
                  </a:cubicBezTo>
                  <a:cubicBezTo>
                    <a:pt x="181" y="57"/>
                    <a:pt x="181" y="57"/>
                    <a:pt x="181" y="57"/>
                  </a:cubicBezTo>
                  <a:cubicBezTo>
                    <a:pt x="180" y="52"/>
                    <a:pt x="173" y="52"/>
                    <a:pt x="171" y="48"/>
                  </a:cubicBezTo>
                  <a:cubicBezTo>
                    <a:pt x="173" y="48"/>
                    <a:pt x="181" y="51"/>
                    <a:pt x="181" y="52"/>
                  </a:cubicBezTo>
                  <a:cubicBezTo>
                    <a:pt x="183" y="52"/>
                    <a:pt x="185" y="52"/>
                    <a:pt x="186" y="52"/>
                  </a:cubicBezTo>
                  <a:cubicBezTo>
                    <a:pt x="188" y="52"/>
                    <a:pt x="189" y="53"/>
                    <a:pt x="191" y="53"/>
                  </a:cubicBezTo>
                  <a:cubicBezTo>
                    <a:pt x="192" y="53"/>
                    <a:pt x="192" y="53"/>
                    <a:pt x="192" y="53"/>
                  </a:cubicBezTo>
                  <a:cubicBezTo>
                    <a:pt x="193" y="53"/>
                    <a:pt x="193" y="53"/>
                    <a:pt x="193" y="53"/>
                  </a:cubicBezTo>
                  <a:cubicBezTo>
                    <a:pt x="204" y="49"/>
                    <a:pt x="193" y="44"/>
                    <a:pt x="192" y="44"/>
                  </a:cubicBezTo>
                  <a:cubicBezTo>
                    <a:pt x="183" y="40"/>
                    <a:pt x="183" y="40"/>
                    <a:pt x="183" y="40"/>
                  </a:cubicBezTo>
                  <a:cubicBezTo>
                    <a:pt x="182" y="40"/>
                    <a:pt x="182" y="39"/>
                    <a:pt x="181" y="39"/>
                  </a:cubicBezTo>
                  <a:cubicBezTo>
                    <a:pt x="180" y="39"/>
                    <a:pt x="179" y="38"/>
                    <a:pt x="177" y="38"/>
                  </a:cubicBezTo>
                  <a:cubicBezTo>
                    <a:pt x="176" y="39"/>
                    <a:pt x="176" y="39"/>
                    <a:pt x="176" y="39"/>
                  </a:cubicBezTo>
                  <a:cubicBezTo>
                    <a:pt x="175" y="38"/>
                    <a:pt x="174" y="38"/>
                    <a:pt x="173" y="37"/>
                  </a:cubicBezTo>
                  <a:cubicBezTo>
                    <a:pt x="172" y="37"/>
                    <a:pt x="172" y="37"/>
                    <a:pt x="171" y="37"/>
                  </a:cubicBezTo>
                  <a:cubicBezTo>
                    <a:pt x="171" y="38"/>
                    <a:pt x="171" y="38"/>
                    <a:pt x="171" y="38"/>
                  </a:cubicBezTo>
                  <a:cubicBezTo>
                    <a:pt x="171" y="38"/>
                    <a:pt x="171" y="38"/>
                    <a:pt x="170" y="38"/>
                  </a:cubicBezTo>
                  <a:cubicBezTo>
                    <a:pt x="169" y="38"/>
                    <a:pt x="169" y="38"/>
                    <a:pt x="169" y="38"/>
                  </a:cubicBezTo>
                  <a:cubicBezTo>
                    <a:pt x="169" y="37"/>
                    <a:pt x="169" y="37"/>
                    <a:pt x="169" y="37"/>
                  </a:cubicBezTo>
                  <a:cubicBezTo>
                    <a:pt x="169" y="36"/>
                    <a:pt x="169" y="36"/>
                    <a:pt x="169" y="36"/>
                  </a:cubicBezTo>
                  <a:cubicBezTo>
                    <a:pt x="168" y="35"/>
                    <a:pt x="168" y="35"/>
                    <a:pt x="167" y="34"/>
                  </a:cubicBezTo>
                  <a:cubicBezTo>
                    <a:pt x="167" y="34"/>
                    <a:pt x="166" y="34"/>
                    <a:pt x="166" y="34"/>
                  </a:cubicBezTo>
                  <a:cubicBezTo>
                    <a:pt x="165" y="35"/>
                    <a:pt x="165" y="35"/>
                    <a:pt x="165" y="35"/>
                  </a:cubicBezTo>
                  <a:cubicBezTo>
                    <a:pt x="163" y="34"/>
                    <a:pt x="162" y="34"/>
                    <a:pt x="160" y="33"/>
                  </a:cubicBezTo>
                  <a:cubicBezTo>
                    <a:pt x="160" y="33"/>
                    <a:pt x="160" y="33"/>
                    <a:pt x="159" y="33"/>
                  </a:cubicBezTo>
                  <a:cubicBezTo>
                    <a:pt x="160" y="33"/>
                    <a:pt x="160" y="33"/>
                    <a:pt x="160" y="33"/>
                  </a:cubicBezTo>
                  <a:cubicBezTo>
                    <a:pt x="161" y="32"/>
                    <a:pt x="161" y="32"/>
                    <a:pt x="161" y="31"/>
                  </a:cubicBezTo>
                  <a:cubicBezTo>
                    <a:pt x="160" y="31"/>
                    <a:pt x="159" y="29"/>
                    <a:pt x="155" y="29"/>
                  </a:cubicBezTo>
                  <a:cubicBezTo>
                    <a:pt x="155" y="29"/>
                    <a:pt x="155" y="30"/>
                    <a:pt x="155" y="31"/>
                  </a:cubicBezTo>
                  <a:cubicBezTo>
                    <a:pt x="155" y="31"/>
                    <a:pt x="154" y="31"/>
                    <a:pt x="154" y="31"/>
                  </a:cubicBezTo>
                  <a:cubicBezTo>
                    <a:pt x="154" y="30"/>
                    <a:pt x="153" y="30"/>
                    <a:pt x="153" y="30"/>
                  </a:cubicBezTo>
                  <a:cubicBezTo>
                    <a:pt x="154" y="29"/>
                    <a:pt x="154" y="29"/>
                    <a:pt x="154" y="29"/>
                  </a:cubicBezTo>
                  <a:cubicBezTo>
                    <a:pt x="154" y="28"/>
                    <a:pt x="154" y="28"/>
                    <a:pt x="154" y="28"/>
                  </a:cubicBezTo>
                  <a:cubicBezTo>
                    <a:pt x="150" y="28"/>
                    <a:pt x="150" y="28"/>
                    <a:pt x="150" y="28"/>
                  </a:cubicBezTo>
                  <a:cubicBezTo>
                    <a:pt x="150" y="28"/>
                    <a:pt x="150" y="29"/>
                    <a:pt x="151" y="30"/>
                  </a:cubicBezTo>
                  <a:cubicBezTo>
                    <a:pt x="151" y="30"/>
                    <a:pt x="151" y="31"/>
                    <a:pt x="151" y="31"/>
                  </a:cubicBezTo>
                  <a:cubicBezTo>
                    <a:pt x="150" y="31"/>
                    <a:pt x="150" y="31"/>
                    <a:pt x="150" y="31"/>
                  </a:cubicBezTo>
                  <a:cubicBezTo>
                    <a:pt x="150" y="30"/>
                    <a:pt x="150" y="30"/>
                    <a:pt x="149" y="29"/>
                  </a:cubicBezTo>
                  <a:cubicBezTo>
                    <a:pt x="148" y="29"/>
                    <a:pt x="148" y="29"/>
                    <a:pt x="148" y="29"/>
                  </a:cubicBezTo>
                  <a:cubicBezTo>
                    <a:pt x="147" y="27"/>
                    <a:pt x="147" y="27"/>
                    <a:pt x="147" y="27"/>
                  </a:cubicBezTo>
                  <a:cubicBezTo>
                    <a:pt x="147" y="27"/>
                    <a:pt x="147" y="27"/>
                    <a:pt x="147" y="27"/>
                  </a:cubicBezTo>
                  <a:cubicBezTo>
                    <a:pt x="147" y="27"/>
                    <a:pt x="147" y="27"/>
                    <a:pt x="147" y="27"/>
                  </a:cubicBezTo>
                  <a:cubicBezTo>
                    <a:pt x="146" y="28"/>
                    <a:pt x="145" y="28"/>
                    <a:pt x="144" y="28"/>
                  </a:cubicBezTo>
                  <a:cubicBezTo>
                    <a:pt x="144" y="29"/>
                    <a:pt x="144" y="30"/>
                    <a:pt x="143" y="30"/>
                  </a:cubicBezTo>
                  <a:cubicBezTo>
                    <a:pt x="143" y="30"/>
                    <a:pt x="143" y="30"/>
                    <a:pt x="143" y="30"/>
                  </a:cubicBezTo>
                  <a:cubicBezTo>
                    <a:pt x="142" y="30"/>
                    <a:pt x="142" y="30"/>
                    <a:pt x="142" y="30"/>
                  </a:cubicBezTo>
                  <a:cubicBezTo>
                    <a:pt x="142" y="29"/>
                    <a:pt x="142" y="29"/>
                    <a:pt x="142" y="29"/>
                  </a:cubicBezTo>
                  <a:cubicBezTo>
                    <a:pt x="142" y="28"/>
                    <a:pt x="141" y="28"/>
                    <a:pt x="140" y="28"/>
                  </a:cubicBezTo>
                  <a:cubicBezTo>
                    <a:pt x="139" y="29"/>
                    <a:pt x="139" y="29"/>
                    <a:pt x="138" y="29"/>
                  </a:cubicBezTo>
                  <a:cubicBezTo>
                    <a:pt x="138" y="31"/>
                    <a:pt x="138" y="31"/>
                    <a:pt x="141" y="31"/>
                  </a:cubicBezTo>
                  <a:cubicBezTo>
                    <a:pt x="141" y="32"/>
                    <a:pt x="141" y="32"/>
                    <a:pt x="141" y="33"/>
                  </a:cubicBezTo>
                  <a:cubicBezTo>
                    <a:pt x="141" y="33"/>
                    <a:pt x="140" y="33"/>
                    <a:pt x="140" y="33"/>
                  </a:cubicBezTo>
                  <a:cubicBezTo>
                    <a:pt x="139" y="32"/>
                    <a:pt x="139" y="32"/>
                    <a:pt x="137" y="32"/>
                  </a:cubicBezTo>
                  <a:cubicBezTo>
                    <a:pt x="136" y="32"/>
                    <a:pt x="136" y="32"/>
                    <a:pt x="135" y="32"/>
                  </a:cubicBezTo>
                  <a:cubicBezTo>
                    <a:pt x="136" y="34"/>
                    <a:pt x="136" y="34"/>
                    <a:pt x="135" y="35"/>
                  </a:cubicBezTo>
                  <a:cubicBezTo>
                    <a:pt x="135" y="34"/>
                    <a:pt x="135" y="33"/>
                    <a:pt x="134" y="33"/>
                  </a:cubicBezTo>
                  <a:cubicBezTo>
                    <a:pt x="133" y="33"/>
                    <a:pt x="132" y="31"/>
                    <a:pt x="130" y="31"/>
                  </a:cubicBezTo>
                  <a:cubicBezTo>
                    <a:pt x="130" y="31"/>
                    <a:pt x="130" y="32"/>
                    <a:pt x="130" y="32"/>
                  </a:cubicBezTo>
                  <a:cubicBezTo>
                    <a:pt x="131" y="35"/>
                    <a:pt x="129" y="36"/>
                    <a:pt x="129" y="36"/>
                  </a:cubicBezTo>
                  <a:cubicBezTo>
                    <a:pt x="128" y="36"/>
                    <a:pt x="128" y="35"/>
                    <a:pt x="128" y="34"/>
                  </a:cubicBezTo>
                  <a:cubicBezTo>
                    <a:pt x="127" y="35"/>
                    <a:pt x="127" y="35"/>
                    <a:pt x="127" y="35"/>
                  </a:cubicBezTo>
                  <a:cubicBezTo>
                    <a:pt x="127" y="35"/>
                    <a:pt x="126" y="35"/>
                    <a:pt x="126" y="35"/>
                  </a:cubicBezTo>
                  <a:cubicBezTo>
                    <a:pt x="126" y="35"/>
                    <a:pt x="125" y="36"/>
                    <a:pt x="125" y="36"/>
                  </a:cubicBezTo>
                  <a:cubicBezTo>
                    <a:pt x="126" y="37"/>
                    <a:pt x="126" y="37"/>
                    <a:pt x="127" y="37"/>
                  </a:cubicBezTo>
                  <a:cubicBezTo>
                    <a:pt x="127" y="38"/>
                    <a:pt x="127" y="38"/>
                    <a:pt x="127" y="38"/>
                  </a:cubicBezTo>
                  <a:cubicBezTo>
                    <a:pt x="126" y="39"/>
                    <a:pt x="126" y="39"/>
                    <a:pt x="126" y="39"/>
                  </a:cubicBezTo>
                  <a:cubicBezTo>
                    <a:pt x="126" y="39"/>
                    <a:pt x="126" y="39"/>
                    <a:pt x="123" y="38"/>
                  </a:cubicBezTo>
                  <a:cubicBezTo>
                    <a:pt x="123" y="37"/>
                    <a:pt x="123" y="36"/>
                    <a:pt x="123" y="36"/>
                  </a:cubicBezTo>
                  <a:cubicBezTo>
                    <a:pt x="123" y="36"/>
                    <a:pt x="123" y="36"/>
                    <a:pt x="122" y="36"/>
                  </a:cubicBezTo>
                  <a:cubicBezTo>
                    <a:pt x="122" y="36"/>
                    <a:pt x="122" y="37"/>
                    <a:pt x="122" y="37"/>
                  </a:cubicBezTo>
                  <a:cubicBezTo>
                    <a:pt x="120" y="38"/>
                    <a:pt x="120" y="38"/>
                    <a:pt x="119" y="38"/>
                  </a:cubicBezTo>
                  <a:cubicBezTo>
                    <a:pt x="120" y="39"/>
                    <a:pt x="120" y="39"/>
                    <a:pt x="120" y="39"/>
                  </a:cubicBezTo>
                  <a:cubicBezTo>
                    <a:pt x="119" y="39"/>
                    <a:pt x="119" y="39"/>
                    <a:pt x="119" y="39"/>
                  </a:cubicBezTo>
                  <a:cubicBezTo>
                    <a:pt x="118" y="39"/>
                    <a:pt x="118" y="39"/>
                    <a:pt x="116" y="41"/>
                  </a:cubicBezTo>
                  <a:cubicBezTo>
                    <a:pt x="116" y="41"/>
                    <a:pt x="116" y="41"/>
                    <a:pt x="116" y="41"/>
                  </a:cubicBezTo>
                  <a:cubicBezTo>
                    <a:pt x="115" y="42"/>
                    <a:pt x="115" y="42"/>
                    <a:pt x="115" y="42"/>
                  </a:cubicBezTo>
                  <a:cubicBezTo>
                    <a:pt x="114" y="42"/>
                    <a:pt x="114" y="42"/>
                    <a:pt x="114" y="42"/>
                  </a:cubicBezTo>
                  <a:cubicBezTo>
                    <a:pt x="114" y="43"/>
                    <a:pt x="114" y="43"/>
                    <a:pt x="114" y="43"/>
                  </a:cubicBezTo>
                  <a:cubicBezTo>
                    <a:pt x="114" y="43"/>
                    <a:pt x="115" y="43"/>
                    <a:pt x="115" y="43"/>
                  </a:cubicBezTo>
                  <a:cubicBezTo>
                    <a:pt x="117" y="41"/>
                    <a:pt x="117" y="41"/>
                    <a:pt x="119" y="42"/>
                  </a:cubicBezTo>
                  <a:cubicBezTo>
                    <a:pt x="121" y="40"/>
                    <a:pt x="123" y="40"/>
                    <a:pt x="124" y="40"/>
                  </a:cubicBezTo>
                  <a:cubicBezTo>
                    <a:pt x="124" y="41"/>
                    <a:pt x="125" y="41"/>
                    <a:pt x="125" y="41"/>
                  </a:cubicBezTo>
                  <a:cubicBezTo>
                    <a:pt x="124" y="41"/>
                    <a:pt x="124" y="41"/>
                    <a:pt x="121" y="42"/>
                  </a:cubicBezTo>
                  <a:cubicBezTo>
                    <a:pt x="121" y="43"/>
                    <a:pt x="120" y="44"/>
                    <a:pt x="120" y="46"/>
                  </a:cubicBezTo>
                  <a:cubicBezTo>
                    <a:pt x="119" y="46"/>
                    <a:pt x="118" y="46"/>
                    <a:pt x="118" y="47"/>
                  </a:cubicBezTo>
                  <a:cubicBezTo>
                    <a:pt x="117" y="49"/>
                    <a:pt x="114" y="50"/>
                    <a:pt x="114" y="50"/>
                  </a:cubicBezTo>
                  <a:cubicBezTo>
                    <a:pt x="114" y="52"/>
                    <a:pt x="113" y="53"/>
                    <a:pt x="112" y="55"/>
                  </a:cubicBezTo>
                  <a:cubicBezTo>
                    <a:pt x="112" y="55"/>
                    <a:pt x="112" y="55"/>
                    <a:pt x="112" y="55"/>
                  </a:cubicBezTo>
                  <a:cubicBezTo>
                    <a:pt x="111" y="55"/>
                    <a:pt x="111" y="56"/>
                    <a:pt x="107" y="57"/>
                  </a:cubicBezTo>
                  <a:cubicBezTo>
                    <a:pt x="107" y="58"/>
                    <a:pt x="107" y="58"/>
                    <a:pt x="107" y="58"/>
                  </a:cubicBezTo>
                  <a:cubicBezTo>
                    <a:pt x="107" y="58"/>
                    <a:pt x="107" y="59"/>
                    <a:pt x="108" y="59"/>
                  </a:cubicBezTo>
                  <a:cubicBezTo>
                    <a:pt x="108" y="59"/>
                    <a:pt x="109" y="59"/>
                    <a:pt x="109" y="59"/>
                  </a:cubicBezTo>
                  <a:cubicBezTo>
                    <a:pt x="108" y="62"/>
                    <a:pt x="104" y="62"/>
                    <a:pt x="102" y="65"/>
                  </a:cubicBezTo>
                  <a:cubicBezTo>
                    <a:pt x="101" y="65"/>
                    <a:pt x="100" y="65"/>
                    <a:pt x="100" y="65"/>
                  </a:cubicBezTo>
                  <a:cubicBezTo>
                    <a:pt x="99" y="65"/>
                    <a:pt x="98" y="65"/>
                    <a:pt x="98" y="64"/>
                  </a:cubicBezTo>
                  <a:cubicBezTo>
                    <a:pt x="98" y="66"/>
                    <a:pt x="98" y="66"/>
                    <a:pt x="98" y="66"/>
                  </a:cubicBezTo>
                  <a:cubicBezTo>
                    <a:pt x="98" y="66"/>
                    <a:pt x="98" y="67"/>
                    <a:pt x="98" y="67"/>
                  </a:cubicBezTo>
                  <a:cubicBezTo>
                    <a:pt x="97" y="67"/>
                    <a:pt x="97" y="68"/>
                    <a:pt x="96"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4" y="68"/>
                    <a:pt x="92" y="69"/>
                    <a:pt x="91" y="70"/>
                  </a:cubicBezTo>
                  <a:cubicBezTo>
                    <a:pt x="90" y="72"/>
                    <a:pt x="87" y="72"/>
                    <a:pt x="86" y="74"/>
                  </a:cubicBezTo>
                  <a:cubicBezTo>
                    <a:pt x="86" y="74"/>
                    <a:pt x="86" y="75"/>
                    <a:pt x="85" y="76"/>
                  </a:cubicBezTo>
                  <a:cubicBezTo>
                    <a:pt x="85" y="76"/>
                    <a:pt x="85" y="76"/>
                    <a:pt x="84" y="80"/>
                  </a:cubicBezTo>
                  <a:cubicBezTo>
                    <a:pt x="84" y="80"/>
                    <a:pt x="84" y="80"/>
                    <a:pt x="83" y="80"/>
                  </a:cubicBezTo>
                  <a:cubicBezTo>
                    <a:pt x="83" y="81"/>
                    <a:pt x="83" y="82"/>
                    <a:pt x="83" y="82"/>
                  </a:cubicBezTo>
                  <a:cubicBezTo>
                    <a:pt x="83" y="82"/>
                    <a:pt x="84" y="82"/>
                    <a:pt x="85" y="82"/>
                  </a:cubicBezTo>
                  <a:cubicBezTo>
                    <a:pt x="85" y="82"/>
                    <a:pt x="85" y="82"/>
                    <a:pt x="86" y="82"/>
                  </a:cubicBezTo>
                  <a:cubicBezTo>
                    <a:pt x="86" y="83"/>
                    <a:pt x="86" y="83"/>
                    <a:pt x="86" y="83"/>
                  </a:cubicBezTo>
                  <a:cubicBezTo>
                    <a:pt x="86" y="83"/>
                    <a:pt x="85" y="84"/>
                    <a:pt x="85" y="84"/>
                  </a:cubicBezTo>
                  <a:cubicBezTo>
                    <a:pt x="84" y="86"/>
                    <a:pt x="84" y="86"/>
                    <a:pt x="83" y="87"/>
                  </a:cubicBezTo>
                  <a:cubicBezTo>
                    <a:pt x="83" y="87"/>
                    <a:pt x="83" y="87"/>
                    <a:pt x="83" y="88"/>
                  </a:cubicBezTo>
                  <a:cubicBezTo>
                    <a:pt x="84" y="88"/>
                    <a:pt x="84" y="88"/>
                    <a:pt x="86" y="88"/>
                  </a:cubicBezTo>
                  <a:cubicBezTo>
                    <a:pt x="86" y="90"/>
                    <a:pt x="86" y="90"/>
                    <a:pt x="85" y="91"/>
                  </a:cubicBezTo>
                  <a:cubicBezTo>
                    <a:pt x="90" y="91"/>
                    <a:pt x="94" y="91"/>
                    <a:pt x="99" y="91"/>
                  </a:cubicBezTo>
                  <a:cubicBezTo>
                    <a:pt x="100" y="89"/>
                    <a:pt x="100" y="89"/>
                    <a:pt x="103" y="89"/>
                  </a:cubicBezTo>
                  <a:cubicBezTo>
                    <a:pt x="103" y="88"/>
                    <a:pt x="103" y="88"/>
                    <a:pt x="103" y="87"/>
                  </a:cubicBezTo>
                  <a:cubicBezTo>
                    <a:pt x="104" y="87"/>
                    <a:pt x="105" y="89"/>
                    <a:pt x="105" y="90"/>
                  </a:cubicBezTo>
                  <a:cubicBezTo>
                    <a:pt x="105" y="90"/>
                    <a:pt x="105" y="90"/>
                    <a:pt x="105" y="91"/>
                  </a:cubicBezTo>
                  <a:cubicBezTo>
                    <a:pt x="106" y="91"/>
                    <a:pt x="106" y="91"/>
                    <a:pt x="105" y="91"/>
                  </a:cubicBezTo>
                  <a:cubicBezTo>
                    <a:pt x="105" y="93"/>
                    <a:pt x="107" y="93"/>
                    <a:pt x="107" y="94"/>
                  </a:cubicBezTo>
                  <a:cubicBezTo>
                    <a:pt x="107" y="95"/>
                    <a:pt x="107" y="95"/>
                    <a:pt x="107" y="95"/>
                  </a:cubicBezTo>
                  <a:cubicBezTo>
                    <a:pt x="107" y="95"/>
                    <a:pt x="106" y="95"/>
                    <a:pt x="106" y="95"/>
                  </a:cubicBezTo>
                  <a:cubicBezTo>
                    <a:pt x="106" y="96"/>
                    <a:pt x="106" y="97"/>
                    <a:pt x="107" y="98"/>
                  </a:cubicBezTo>
                  <a:cubicBezTo>
                    <a:pt x="108" y="98"/>
                    <a:pt x="108" y="98"/>
                    <a:pt x="108" y="98"/>
                  </a:cubicBezTo>
                  <a:cubicBezTo>
                    <a:pt x="108" y="98"/>
                    <a:pt x="109" y="99"/>
                    <a:pt x="109" y="100"/>
                  </a:cubicBezTo>
                  <a:cubicBezTo>
                    <a:pt x="109" y="100"/>
                    <a:pt x="109" y="100"/>
                    <a:pt x="109" y="101"/>
                  </a:cubicBezTo>
                  <a:cubicBezTo>
                    <a:pt x="109" y="101"/>
                    <a:pt x="109" y="101"/>
                    <a:pt x="109" y="101"/>
                  </a:cubicBezTo>
                  <a:cubicBezTo>
                    <a:pt x="109" y="103"/>
                    <a:pt x="110" y="104"/>
                    <a:pt x="111" y="105"/>
                  </a:cubicBezTo>
                  <a:cubicBezTo>
                    <a:pt x="112" y="105"/>
                    <a:pt x="112" y="105"/>
                    <a:pt x="112" y="106"/>
                  </a:cubicBezTo>
                  <a:cubicBezTo>
                    <a:pt x="112" y="107"/>
                    <a:pt x="111" y="107"/>
                    <a:pt x="111" y="108"/>
                  </a:cubicBezTo>
                  <a:cubicBezTo>
                    <a:pt x="111" y="109"/>
                    <a:pt x="111" y="109"/>
                    <a:pt x="111" y="109"/>
                  </a:cubicBezTo>
                  <a:cubicBezTo>
                    <a:pt x="111" y="109"/>
                    <a:pt x="111" y="110"/>
                    <a:pt x="111" y="110"/>
                  </a:cubicBezTo>
                  <a:cubicBezTo>
                    <a:pt x="113" y="110"/>
                    <a:pt x="115" y="111"/>
                    <a:pt x="117" y="111"/>
                  </a:cubicBezTo>
                  <a:cubicBezTo>
                    <a:pt x="118" y="108"/>
                    <a:pt x="118" y="107"/>
                    <a:pt x="120" y="107"/>
                  </a:cubicBezTo>
                  <a:cubicBezTo>
                    <a:pt x="120" y="107"/>
                    <a:pt x="121" y="107"/>
                    <a:pt x="121" y="107"/>
                  </a:cubicBezTo>
                  <a:cubicBezTo>
                    <a:pt x="122" y="107"/>
                    <a:pt x="122" y="107"/>
                    <a:pt x="122" y="107"/>
                  </a:cubicBezTo>
                  <a:cubicBezTo>
                    <a:pt x="123" y="108"/>
                    <a:pt x="123" y="107"/>
                    <a:pt x="124" y="106"/>
                  </a:cubicBezTo>
                  <a:cubicBezTo>
                    <a:pt x="124" y="106"/>
                    <a:pt x="125" y="106"/>
                    <a:pt x="126" y="106"/>
                  </a:cubicBezTo>
                  <a:cubicBezTo>
                    <a:pt x="126" y="105"/>
                    <a:pt x="126" y="104"/>
                    <a:pt x="126" y="104"/>
                  </a:cubicBezTo>
                  <a:cubicBezTo>
                    <a:pt x="127" y="104"/>
                    <a:pt x="128" y="104"/>
                    <a:pt x="129" y="104"/>
                  </a:cubicBezTo>
                  <a:cubicBezTo>
                    <a:pt x="129" y="103"/>
                    <a:pt x="129" y="103"/>
                    <a:pt x="129" y="102"/>
                  </a:cubicBezTo>
                  <a:cubicBezTo>
                    <a:pt x="129" y="102"/>
                    <a:pt x="128" y="102"/>
                    <a:pt x="127" y="102"/>
                  </a:cubicBezTo>
                  <a:cubicBezTo>
                    <a:pt x="126" y="102"/>
                    <a:pt x="126" y="102"/>
                    <a:pt x="126" y="102"/>
                  </a:cubicBezTo>
                  <a:cubicBezTo>
                    <a:pt x="126" y="101"/>
                    <a:pt x="126" y="101"/>
                    <a:pt x="126" y="101"/>
                  </a:cubicBezTo>
                  <a:cubicBezTo>
                    <a:pt x="125" y="101"/>
                    <a:pt x="125" y="101"/>
                    <a:pt x="125" y="101"/>
                  </a:cubicBezTo>
                  <a:cubicBezTo>
                    <a:pt x="126" y="98"/>
                    <a:pt x="126" y="98"/>
                    <a:pt x="127" y="96"/>
                  </a:cubicBezTo>
                  <a:cubicBezTo>
                    <a:pt x="127" y="94"/>
                    <a:pt x="127" y="94"/>
                    <a:pt x="127" y="93"/>
                  </a:cubicBezTo>
                  <a:cubicBezTo>
                    <a:pt x="128" y="93"/>
                    <a:pt x="129" y="92"/>
                    <a:pt x="130" y="92"/>
                  </a:cubicBezTo>
                  <a:cubicBezTo>
                    <a:pt x="126" y="92"/>
                    <a:pt x="127" y="92"/>
                    <a:pt x="130" y="92"/>
                  </a:cubicBezTo>
                  <a:cubicBezTo>
                    <a:pt x="130" y="91"/>
                    <a:pt x="131" y="91"/>
                    <a:pt x="132" y="91"/>
                  </a:cubicBezTo>
                  <a:cubicBezTo>
                    <a:pt x="132" y="89"/>
                    <a:pt x="132" y="89"/>
                    <a:pt x="134" y="88"/>
                  </a:cubicBezTo>
                  <a:cubicBezTo>
                    <a:pt x="134" y="87"/>
                    <a:pt x="134" y="86"/>
                    <a:pt x="134" y="86"/>
                  </a:cubicBezTo>
                  <a:cubicBezTo>
                    <a:pt x="134" y="86"/>
                    <a:pt x="134" y="86"/>
                    <a:pt x="134" y="85"/>
                  </a:cubicBezTo>
                  <a:cubicBezTo>
                    <a:pt x="133" y="85"/>
                    <a:pt x="132" y="85"/>
                    <a:pt x="130" y="85"/>
                  </a:cubicBezTo>
                  <a:cubicBezTo>
                    <a:pt x="130" y="83"/>
                    <a:pt x="130" y="83"/>
                    <a:pt x="130" y="82"/>
                  </a:cubicBezTo>
                  <a:cubicBezTo>
                    <a:pt x="129" y="82"/>
                    <a:pt x="128" y="82"/>
                    <a:pt x="128" y="81"/>
                  </a:cubicBezTo>
                  <a:cubicBezTo>
                    <a:pt x="128" y="78"/>
                    <a:pt x="128" y="76"/>
                    <a:pt x="128" y="74"/>
                  </a:cubicBezTo>
                  <a:cubicBezTo>
                    <a:pt x="128" y="74"/>
                    <a:pt x="128" y="74"/>
                    <a:pt x="131" y="69"/>
                  </a:cubicBezTo>
                  <a:cubicBezTo>
                    <a:pt x="135" y="68"/>
                    <a:pt x="138" y="64"/>
                    <a:pt x="138" y="64"/>
                  </a:cubicBezTo>
                  <a:cubicBezTo>
                    <a:pt x="139" y="63"/>
                    <a:pt x="139" y="63"/>
                    <a:pt x="141" y="63"/>
                  </a:cubicBezTo>
                  <a:cubicBezTo>
                    <a:pt x="142" y="63"/>
                    <a:pt x="142" y="63"/>
                    <a:pt x="142" y="63"/>
                  </a:cubicBezTo>
                  <a:cubicBezTo>
                    <a:pt x="141" y="59"/>
                    <a:pt x="143" y="57"/>
                    <a:pt x="143" y="54"/>
                  </a:cubicBezTo>
                  <a:cubicBezTo>
                    <a:pt x="144" y="54"/>
                    <a:pt x="144" y="54"/>
                    <a:pt x="146" y="54"/>
                  </a:cubicBezTo>
                  <a:cubicBezTo>
                    <a:pt x="146" y="54"/>
                    <a:pt x="146" y="54"/>
                    <a:pt x="146" y="54"/>
                  </a:cubicBezTo>
                  <a:cubicBezTo>
                    <a:pt x="146" y="54"/>
                    <a:pt x="146" y="54"/>
                    <a:pt x="146" y="54"/>
                  </a:cubicBezTo>
                  <a:cubicBezTo>
                    <a:pt x="146" y="54"/>
                    <a:pt x="146" y="54"/>
                    <a:pt x="146" y="54"/>
                  </a:cubicBezTo>
                  <a:cubicBezTo>
                    <a:pt x="146" y="54"/>
                    <a:pt x="146" y="54"/>
                    <a:pt x="146" y="54"/>
                  </a:cubicBezTo>
                  <a:cubicBezTo>
                    <a:pt x="146" y="54"/>
                    <a:pt x="146" y="54"/>
                    <a:pt x="146" y="54"/>
                  </a:cubicBezTo>
                  <a:cubicBezTo>
                    <a:pt x="146" y="54"/>
                    <a:pt x="146" y="54"/>
                    <a:pt x="146" y="54"/>
                  </a:cubicBezTo>
                  <a:cubicBezTo>
                    <a:pt x="146" y="54"/>
                    <a:pt x="146" y="54"/>
                    <a:pt x="146" y="54"/>
                  </a:cubicBezTo>
                  <a:cubicBezTo>
                    <a:pt x="146" y="54"/>
                    <a:pt x="146" y="54"/>
                    <a:pt x="146" y="54"/>
                  </a:cubicBezTo>
                  <a:cubicBezTo>
                    <a:pt x="148" y="56"/>
                    <a:pt x="148" y="56"/>
                    <a:pt x="149" y="56"/>
                  </a:cubicBezTo>
                  <a:cubicBezTo>
                    <a:pt x="149" y="55"/>
                    <a:pt x="149" y="55"/>
                    <a:pt x="149" y="55"/>
                  </a:cubicBezTo>
                  <a:cubicBezTo>
                    <a:pt x="151" y="56"/>
                    <a:pt x="151" y="56"/>
                    <a:pt x="152" y="57"/>
                  </a:cubicBezTo>
                  <a:cubicBezTo>
                    <a:pt x="152" y="58"/>
                    <a:pt x="152" y="59"/>
                    <a:pt x="152" y="60"/>
                  </a:cubicBezTo>
                  <a:cubicBezTo>
                    <a:pt x="152" y="60"/>
                    <a:pt x="151" y="60"/>
                    <a:pt x="150" y="60"/>
                  </a:cubicBezTo>
                  <a:cubicBezTo>
                    <a:pt x="151" y="63"/>
                    <a:pt x="151" y="63"/>
                    <a:pt x="142" y="70"/>
                  </a:cubicBezTo>
                  <a:cubicBezTo>
                    <a:pt x="142" y="73"/>
                    <a:pt x="142" y="76"/>
                    <a:pt x="142" y="78"/>
                  </a:cubicBezTo>
                  <a:cubicBezTo>
                    <a:pt x="142" y="79"/>
                    <a:pt x="142" y="79"/>
                    <a:pt x="142" y="79"/>
                  </a:cubicBezTo>
                  <a:cubicBezTo>
                    <a:pt x="142" y="79"/>
                    <a:pt x="142" y="80"/>
                    <a:pt x="143" y="81"/>
                  </a:cubicBezTo>
                  <a:cubicBezTo>
                    <a:pt x="144" y="82"/>
                    <a:pt x="151" y="86"/>
                    <a:pt x="152" y="86"/>
                  </a:cubicBezTo>
                  <a:cubicBezTo>
                    <a:pt x="152" y="86"/>
                    <a:pt x="152" y="86"/>
                    <a:pt x="152" y="86"/>
                  </a:cubicBezTo>
                  <a:cubicBezTo>
                    <a:pt x="155" y="85"/>
                    <a:pt x="158" y="86"/>
                    <a:pt x="160" y="85"/>
                  </a:cubicBezTo>
                  <a:cubicBezTo>
                    <a:pt x="160" y="84"/>
                    <a:pt x="160" y="84"/>
                    <a:pt x="160" y="84"/>
                  </a:cubicBezTo>
                  <a:cubicBezTo>
                    <a:pt x="163" y="83"/>
                    <a:pt x="165" y="83"/>
                    <a:pt x="167" y="84"/>
                  </a:cubicBezTo>
                  <a:cubicBezTo>
                    <a:pt x="167" y="83"/>
                    <a:pt x="168" y="83"/>
                    <a:pt x="169" y="83"/>
                  </a:cubicBezTo>
                  <a:cubicBezTo>
                    <a:pt x="169" y="83"/>
                    <a:pt x="169" y="83"/>
                    <a:pt x="169" y="83"/>
                  </a:cubicBezTo>
                  <a:cubicBezTo>
                    <a:pt x="169" y="83"/>
                    <a:pt x="170" y="84"/>
                    <a:pt x="170" y="84"/>
                  </a:cubicBezTo>
                  <a:cubicBezTo>
                    <a:pt x="172" y="85"/>
                    <a:pt x="173" y="85"/>
                    <a:pt x="175" y="85"/>
                  </a:cubicBezTo>
                  <a:cubicBezTo>
                    <a:pt x="175" y="86"/>
                    <a:pt x="175" y="86"/>
                    <a:pt x="175" y="86"/>
                  </a:cubicBezTo>
                  <a:cubicBezTo>
                    <a:pt x="175" y="86"/>
                    <a:pt x="175" y="86"/>
                    <a:pt x="175" y="86"/>
                  </a:cubicBezTo>
                  <a:cubicBezTo>
                    <a:pt x="170" y="86"/>
                    <a:pt x="169" y="86"/>
                    <a:pt x="168" y="90"/>
                  </a:cubicBezTo>
                  <a:cubicBezTo>
                    <a:pt x="164" y="92"/>
                    <a:pt x="160" y="88"/>
                    <a:pt x="155" y="90"/>
                  </a:cubicBezTo>
                  <a:cubicBezTo>
                    <a:pt x="154" y="90"/>
                    <a:pt x="154" y="90"/>
                    <a:pt x="153" y="90"/>
                  </a:cubicBezTo>
                  <a:cubicBezTo>
                    <a:pt x="153" y="91"/>
                    <a:pt x="152" y="91"/>
                    <a:pt x="152" y="92"/>
                  </a:cubicBezTo>
                  <a:cubicBezTo>
                    <a:pt x="161" y="92"/>
                    <a:pt x="161" y="93"/>
                    <a:pt x="152" y="93"/>
                  </a:cubicBezTo>
                  <a:cubicBezTo>
                    <a:pt x="151" y="93"/>
                    <a:pt x="151" y="92"/>
                    <a:pt x="151" y="92"/>
                  </a:cubicBezTo>
                  <a:cubicBezTo>
                    <a:pt x="150" y="92"/>
                    <a:pt x="150" y="92"/>
                    <a:pt x="150" y="92"/>
                  </a:cubicBezTo>
                  <a:cubicBezTo>
                    <a:pt x="150" y="92"/>
                    <a:pt x="150" y="92"/>
                    <a:pt x="150" y="92"/>
                  </a:cubicBezTo>
                  <a:cubicBezTo>
                    <a:pt x="150" y="92"/>
                    <a:pt x="150" y="92"/>
                    <a:pt x="149" y="92"/>
                  </a:cubicBezTo>
                  <a:cubicBezTo>
                    <a:pt x="149" y="91"/>
                    <a:pt x="149" y="91"/>
                    <a:pt x="149" y="91"/>
                  </a:cubicBezTo>
                  <a:cubicBezTo>
                    <a:pt x="149" y="91"/>
                    <a:pt x="149" y="91"/>
                    <a:pt x="149" y="91"/>
                  </a:cubicBezTo>
                  <a:cubicBezTo>
                    <a:pt x="149" y="91"/>
                    <a:pt x="148" y="91"/>
                    <a:pt x="148" y="91"/>
                  </a:cubicBezTo>
                  <a:cubicBezTo>
                    <a:pt x="148" y="91"/>
                    <a:pt x="148" y="91"/>
                    <a:pt x="147" y="91"/>
                  </a:cubicBezTo>
                  <a:cubicBezTo>
                    <a:pt x="147" y="91"/>
                    <a:pt x="147" y="91"/>
                    <a:pt x="147" y="91"/>
                  </a:cubicBezTo>
                  <a:cubicBezTo>
                    <a:pt x="147" y="92"/>
                    <a:pt x="147" y="92"/>
                    <a:pt x="147" y="92"/>
                  </a:cubicBezTo>
                  <a:cubicBezTo>
                    <a:pt x="147" y="93"/>
                    <a:pt x="147" y="93"/>
                    <a:pt x="147"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7" y="93"/>
                    <a:pt x="146" y="94"/>
                    <a:pt x="145" y="94"/>
                  </a:cubicBezTo>
                  <a:cubicBezTo>
                    <a:pt x="145" y="95"/>
                    <a:pt x="145" y="95"/>
                    <a:pt x="145" y="96"/>
                  </a:cubicBezTo>
                  <a:cubicBezTo>
                    <a:pt x="147" y="97"/>
                    <a:pt x="147" y="97"/>
                    <a:pt x="150" y="97"/>
                  </a:cubicBezTo>
                  <a:cubicBezTo>
                    <a:pt x="151" y="96"/>
                    <a:pt x="152" y="95"/>
                    <a:pt x="153" y="94"/>
                  </a:cubicBezTo>
                  <a:cubicBezTo>
                    <a:pt x="155" y="95"/>
                    <a:pt x="156" y="98"/>
                    <a:pt x="158" y="99"/>
                  </a:cubicBezTo>
                  <a:cubicBezTo>
                    <a:pt x="157" y="99"/>
                    <a:pt x="157" y="100"/>
                    <a:pt x="157" y="100"/>
                  </a:cubicBezTo>
                  <a:cubicBezTo>
                    <a:pt x="156" y="101"/>
                    <a:pt x="155" y="102"/>
                    <a:pt x="155" y="102"/>
                  </a:cubicBezTo>
                  <a:cubicBezTo>
                    <a:pt x="154" y="104"/>
                    <a:pt x="154" y="104"/>
                    <a:pt x="153" y="104"/>
                  </a:cubicBezTo>
                  <a:cubicBezTo>
                    <a:pt x="153" y="103"/>
                    <a:pt x="152" y="103"/>
                    <a:pt x="152" y="103"/>
                  </a:cubicBezTo>
                  <a:cubicBezTo>
                    <a:pt x="152" y="103"/>
                    <a:pt x="151" y="102"/>
                    <a:pt x="151" y="102"/>
                  </a:cubicBezTo>
                  <a:cubicBezTo>
                    <a:pt x="150" y="101"/>
                    <a:pt x="150" y="101"/>
                    <a:pt x="149" y="101"/>
                  </a:cubicBezTo>
                  <a:cubicBezTo>
                    <a:pt x="149" y="100"/>
                    <a:pt x="149" y="99"/>
                    <a:pt x="149" y="99"/>
                  </a:cubicBezTo>
                  <a:cubicBezTo>
                    <a:pt x="149" y="99"/>
                    <a:pt x="148" y="99"/>
                    <a:pt x="148" y="99"/>
                  </a:cubicBezTo>
                  <a:cubicBezTo>
                    <a:pt x="147" y="100"/>
                    <a:pt x="146" y="101"/>
                    <a:pt x="145" y="101"/>
                  </a:cubicBezTo>
                  <a:cubicBezTo>
                    <a:pt x="145" y="105"/>
                    <a:pt x="143" y="112"/>
                    <a:pt x="143" y="112"/>
                  </a:cubicBezTo>
                  <a:cubicBezTo>
                    <a:pt x="144" y="113"/>
                    <a:pt x="144" y="113"/>
                    <a:pt x="144" y="113"/>
                  </a:cubicBezTo>
                  <a:cubicBezTo>
                    <a:pt x="144" y="114"/>
                    <a:pt x="144" y="114"/>
                    <a:pt x="144" y="114"/>
                  </a:cubicBezTo>
                  <a:cubicBezTo>
                    <a:pt x="138" y="113"/>
                    <a:pt x="138" y="113"/>
                    <a:pt x="136" y="114"/>
                  </a:cubicBezTo>
                  <a:cubicBezTo>
                    <a:pt x="136" y="115"/>
                    <a:pt x="137" y="116"/>
                    <a:pt x="138" y="117"/>
                  </a:cubicBezTo>
                  <a:cubicBezTo>
                    <a:pt x="138" y="118"/>
                    <a:pt x="138" y="118"/>
                    <a:pt x="138" y="118"/>
                  </a:cubicBezTo>
                  <a:cubicBezTo>
                    <a:pt x="137" y="118"/>
                    <a:pt x="137" y="118"/>
                    <a:pt x="137" y="118"/>
                  </a:cubicBezTo>
                  <a:cubicBezTo>
                    <a:pt x="135" y="117"/>
                    <a:pt x="133" y="115"/>
                    <a:pt x="131" y="114"/>
                  </a:cubicBezTo>
                  <a:cubicBezTo>
                    <a:pt x="118" y="120"/>
                    <a:pt x="114" y="121"/>
                    <a:pt x="115" y="115"/>
                  </a:cubicBezTo>
                  <a:cubicBezTo>
                    <a:pt x="113" y="115"/>
                    <a:pt x="113" y="115"/>
                    <a:pt x="113" y="115"/>
                  </a:cubicBezTo>
                  <a:cubicBezTo>
                    <a:pt x="112" y="116"/>
                    <a:pt x="111" y="116"/>
                    <a:pt x="110" y="116"/>
                  </a:cubicBezTo>
                  <a:cubicBezTo>
                    <a:pt x="109" y="116"/>
                    <a:pt x="109" y="116"/>
                    <a:pt x="108" y="116"/>
                  </a:cubicBezTo>
                  <a:cubicBezTo>
                    <a:pt x="107" y="116"/>
                    <a:pt x="107" y="116"/>
                    <a:pt x="106" y="116"/>
                  </a:cubicBezTo>
                  <a:cubicBezTo>
                    <a:pt x="106" y="117"/>
                    <a:pt x="106" y="117"/>
                    <a:pt x="106" y="118"/>
                  </a:cubicBezTo>
                  <a:cubicBezTo>
                    <a:pt x="105" y="119"/>
                    <a:pt x="105" y="119"/>
                    <a:pt x="104" y="119"/>
                  </a:cubicBezTo>
                  <a:cubicBezTo>
                    <a:pt x="104" y="119"/>
                    <a:pt x="103" y="119"/>
                    <a:pt x="103" y="118"/>
                  </a:cubicBezTo>
                  <a:cubicBezTo>
                    <a:pt x="102" y="118"/>
                    <a:pt x="102" y="117"/>
                    <a:pt x="101" y="116"/>
                  </a:cubicBezTo>
                  <a:cubicBezTo>
                    <a:pt x="100" y="116"/>
                    <a:pt x="100" y="116"/>
                    <a:pt x="99" y="116"/>
                  </a:cubicBezTo>
                  <a:cubicBezTo>
                    <a:pt x="99" y="116"/>
                    <a:pt x="99" y="115"/>
                    <a:pt x="99" y="115"/>
                  </a:cubicBezTo>
                  <a:cubicBezTo>
                    <a:pt x="99" y="114"/>
                    <a:pt x="99" y="114"/>
                    <a:pt x="100" y="113"/>
                  </a:cubicBezTo>
                  <a:cubicBezTo>
                    <a:pt x="101" y="113"/>
                    <a:pt x="102" y="113"/>
                    <a:pt x="103" y="113"/>
                  </a:cubicBezTo>
                  <a:cubicBezTo>
                    <a:pt x="105" y="114"/>
                    <a:pt x="106" y="115"/>
                    <a:pt x="108" y="115"/>
                  </a:cubicBezTo>
                  <a:cubicBezTo>
                    <a:pt x="109" y="114"/>
                    <a:pt x="110" y="112"/>
                    <a:pt x="110" y="107"/>
                  </a:cubicBezTo>
                  <a:cubicBezTo>
                    <a:pt x="109" y="106"/>
                    <a:pt x="109" y="106"/>
                    <a:pt x="108" y="106"/>
                  </a:cubicBezTo>
                  <a:cubicBezTo>
                    <a:pt x="105" y="107"/>
                    <a:pt x="105" y="107"/>
                    <a:pt x="104" y="108"/>
                  </a:cubicBezTo>
                  <a:cubicBezTo>
                    <a:pt x="103" y="109"/>
                    <a:pt x="103" y="109"/>
                    <a:pt x="103" y="109"/>
                  </a:cubicBezTo>
                  <a:cubicBezTo>
                    <a:pt x="103" y="109"/>
                    <a:pt x="103" y="109"/>
                    <a:pt x="103" y="109"/>
                  </a:cubicBezTo>
                  <a:cubicBezTo>
                    <a:pt x="103" y="108"/>
                    <a:pt x="103" y="108"/>
                    <a:pt x="102" y="107"/>
                  </a:cubicBezTo>
                  <a:cubicBezTo>
                    <a:pt x="103" y="107"/>
                    <a:pt x="103" y="106"/>
                    <a:pt x="104" y="106"/>
                  </a:cubicBezTo>
                  <a:cubicBezTo>
                    <a:pt x="104" y="105"/>
                    <a:pt x="104" y="104"/>
                    <a:pt x="104" y="104"/>
                  </a:cubicBezTo>
                  <a:cubicBezTo>
                    <a:pt x="103" y="104"/>
                    <a:pt x="103" y="104"/>
                    <a:pt x="102" y="104"/>
                  </a:cubicBezTo>
                  <a:cubicBezTo>
                    <a:pt x="101" y="98"/>
                    <a:pt x="101" y="98"/>
                    <a:pt x="101" y="97"/>
                  </a:cubicBezTo>
                  <a:cubicBezTo>
                    <a:pt x="97" y="101"/>
                    <a:pt x="97" y="101"/>
                    <a:pt x="96" y="101"/>
                  </a:cubicBezTo>
                  <a:cubicBezTo>
                    <a:pt x="96" y="101"/>
                    <a:pt x="95" y="102"/>
                    <a:pt x="95" y="102"/>
                  </a:cubicBezTo>
                  <a:cubicBezTo>
                    <a:pt x="95" y="103"/>
                    <a:pt x="95" y="103"/>
                    <a:pt x="95" y="104"/>
                  </a:cubicBezTo>
                  <a:cubicBezTo>
                    <a:pt x="94" y="104"/>
                    <a:pt x="93" y="105"/>
                    <a:pt x="92" y="105"/>
                  </a:cubicBezTo>
                  <a:cubicBezTo>
                    <a:pt x="91" y="108"/>
                    <a:pt x="94" y="110"/>
                    <a:pt x="93" y="113"/>
                  </a:cubicBezTo>
                  <a:cubicBezTo>
                    <a:pt x="93" y="113"/>
                    <a:pt x="93" y="114"/>
                    <a:pt x="93" y="114"/>
                  </a:cubicBezTo>
                  <a:cubicBezTo>
                    <a:pt x="93" y="116"/>
                    <a:pt x="93" y="116"/>
                    <a:pt x="93" y="116"/>
                  </a:cubicBezTo>
                  <a:cubicBezTo>
                    <a:pt x="93" y="117"/>
                    <a:pt x="94" y="118"/>
                    <a:pt x="94" y="119"/>
                  </a:cubicBezTo>
                  <a:cubicBezTo>
                    <a:pt x="94" y="120"/>
                    <a:pt x="94" y="121"/>
                    <a:pt x="94" y="121"/>
                  </a:cubicBezTo>
                  <a:cubicBezTo>
                    <a:pt x="93" y="121"/>
                    <a:pt x="93" y="121"/>
                    <a:pt x="92" y="121"/>
                  </a:cubicBezTo>
                  <a:cubicBezTo>
                    <a:pt x="92" y="121"/>
                    <a:pt x="91" y="121"/>
                    <a:pt x="91" y="121"/>
                  </a:cubicBezTo>
                  <a:cubicBezTo>
                    <a:pt x="89" y="121"/>
                    <a:pt x="88" y="121"/>
                    <a:pt x="88" y="121"/>
                  </a:cubicBezTo>
                  <a:cubicBezTo>
                    <a:pt x="84" y="121"/>
                    <a:pt x="84" y="121"/>
                    <a:pt x="76" y="126"/>
                  </a:cubicBezTo>
                  <a:cubicBezTo>
                    <a:pt x="75" y="125"/>
                    <a:pt x="75" y="125"/>
                    <a:pt x="74" y="125"/>
                  </a:cubicBezTo>
                  <a:cubicBezTo>
                    <a:pt x="74" y="125"/>
                    <a:pt x="74" y="125"/>
                    <a:pt x="74" y="125"/>
                  </a:cubicBezTo>
                  <a:cubicBezTo>
                    <a:pt x="73" y="125"/>
                    <a:pt x="72" y="125"/>
                    <a:pt x="72" y="125"/>
                  </a:cubicBezTo>
                  <a:cubicBezTo>
                    <a:pt x="72" y="126"/>
                    <a:pt x="72" y="127"/>
                    <a:pt x="72" y="127"/>
                  </a:cubicBezTo>
                  <a:cubicBezTo>
                    <a:pt x="73" y="128"/>
                    <a:pt x="73" y="128"/>
                    <a:pt x="73" y="128"/>
                  </a:cubicBezTo>
                  <a:cubicBezTo>
                    <a:pt x="73" y="129"/>
                    <a:pt x="73" y="130"/>
                    <a:pt x="73" y="131"/>
                  </a:cubicBezTo>
                  <a:cubicBezTo>
                    <a:pt x="70" y="131"/>
                    <a:pt x="69" y="131"/>
                    <a:pt x="65" y="135"/>
                  </a:cubicBezTo>
                  <a:cubicBezTo>
                    <a:pt x="64" y="135"/>
                    <a:pt x="64" y="135"/>
                    <a:pt x="64" y="135"/>
                  </a:cubicBezTo>
                  <a:cubicBezTo>
                    <a:pt x="63" y="135"/>
                    <a:pt x="63" y="135"/>
                    <a:pt x="62" y="135"/>
                  </a:cubicBezTo>
                  <a:cubicBezTo>
                    <a:pt x="61" y="137"/>
                    <a:pt x="60" y="139"/>
                    <a:pt x="60" y="140"/>
                  </a:cubicBezTo>
                  <a:cubicBezTo>
                    <a:pt x="57" y="140"/>
                    <a:pt x="57" y="140"/>
                    <a:pt x="55" y="141"/>
                  </a:cubicBezTo>
                  <a:cubicBezTo>
                    <a:pt x="55" y="142"/>
                    <a:pt x="54" y="143"/>
                    <a:pt x="54" y="144"/>
                  </a:cubicBezTo>
                  <a:cubicBezTo>
                    <a:pt x="53" y="144"/>
                    <a:pt x="52" y="144"/>
                    <a:pt x="51" y="144"/>
                  </a:cubicBezTo>
                  <a:cubicBezTo>
                    <a:pt x="50" y="143"/>
                    <a:pt x="50" y="143"/>
                    <a:pt x="50" y="143"/>
                  </a:cubicBezTo>
                  <a:cubicBezTo>
                    <a:pt x="49" y="143"/>
                    <a:pt x="49" y="143"/>
                    <a:pt x="48" y="143"/>
                  </a:cubicBezTo>
                  <a:cubicBezTo>
                    <a:pt x="47" y="142"/>
                    <a:pt x="47" y="142"/>
                    <a:pt x="47" y="142"/>
                  </a:cubicBezTo>
                  <a:cubicBezTo>
                    <a:pt x="47" y="142"/>
                    <a:pt x="46" y="141"/>
                    <a:pt x="46" y="141"/>
                  </a:cubicBezTo>
                  <a:cubicBezTo>
                    <a:pt x="45" y="142"/>
                    <a:pt x="45" y="143"/>
                    <a:pt x="45" y="144"/>
                  </a:cubicBezTo>
                  <a:cubicBezTo>
                    <a:pt x="45" y="144"/>
                    <a:pt x="46" y="144"/>
                    <a:pt x="46" y="145"/>
                  </a:cubicBezTo>
                  <a:cubicBezTo>
                    <a:pt x="46" y="145"/>
                    <a:pt x="45" y="146"/>
                    <a:pt x="45" y="146"/>
                  </a:cubicBezTo>
                  <a:cubicBezTo>
                    <a:pt x="45" y="147"/>
                    <a:pt x="45" y="147"/>
                    <a:pt x="45" y="147"/>
                  </a:cubicBezTo>
                  <a:cubicBezTo>
                    <a:pt x="45" y="148"/>
                    <a:pt x="45" y="148"/>
                    <a:pt x="45" y="149"/>
                  </a:cubicBezTo>
                  <a:cubicBezTo>
                    <a:pt x="43" y="149"/>
                    <a:pt x="40" y="148"/>
                    <a:pt x="38" y="148"/>
                  </a:cubicBezTo>
                  <a:cubicBezTo>
                    <a:pt x="38" y="148"/>
                    <a:pt x="38" y="147"/>
                    <a:pt x="37" y="147"/>
                  </a:cubicBezTo>
                  <a:cubicBezTo>
                    <a:pt x="32" y="148"/>
                    <a:pt x="32" y="148"/>
                    <a:pt x="31" y="149"/>
                  </a:cubicBezTo>
                  <a:cubicBezTo>
                    <a:pt x="32" y="150"/>
                    <a:pt x="32" y="150"/>
                    <a:pt x="32" y="150"/>
                  </a:cubicBezTo>
                  <a:cubicBezTo>
                    <a:pt x="33" y="151"/>
                    <a:pt x="34" y="152"/>
                    <a:pt x="35" y="152"/>
                  </a:cubicBezTo>
                  <a:cubicBezTo>
                    <a:pt x="37" y="152"/>
                    <a:pt x="37" y="152"/>
                    <a:pt x="37" y="152"/>
                  </a:cubicBezTo>
                  <a:cubicBezTo>
                    <a:pt x="40" y="155"/>
                    <a:pt x="40" y="155"/>
                    <a:pt x="41" y="156"/>
                  </a:cubicBezTo>
                  <a:cubicBezTo>
                    <a:pt x="41" y="159"/>
                    <a:pt x="41" y="160"/>
                    <a:pt x="41" y="162"/>
                  </a:cubicBezTo>
                  <a:cubicBezTo>
                    <a:pt x="42" y="163"/>
                    <a:pt x="43" y="164"/>
                    <a:pt x="44" y="166"/>
                  </a:cubicBezTo>
                  <a:cubicBezTo>
                    <a:pt x="44" y="168"/>
                    <a:pt x="44" y="168"/>
                    <a:pt x="40" y="179"/>
                  </a:cubicBezTo>
                  <a:cubicBezTo>
                    <a:pt x="39" y="180"/>
                    <a:pt x="37" y="180"/>
                    <a:pt x="36" y="181"/>
                  </a:cubicBezTo>
                  <a:cubicBezTo>
                    <a:pt x="35" y="181"/>
                    <a:pt x="35" y="181"/>
                    <a:pt x="35" y="181"/>
                  </a:cubicBezTo>
                  <a:cubicBezTo>
                    <a:pt x="32" y="179"/>
                    <a:pt x="29" y="180"/>
                    <a:pt x="27" y="177"/>
                  </a:cubicBezTo>
                  <a:cubicBezTo>
                    <a:pt x="23" y="177"/>
                    <a:pt x="20" y="177"/>
                    <a:pt x="18" y="177"/>
                  </a:cubicBezTo>
                  <a:cubicBezTo>
                    <a:pt x="14" y="176"/>
                    <a:pt x="14" y="176"/>
                    <a:pt x="13" y="175"/>
                  </a:cubicBezTo>
                  <a:cubicBezTo>
                    <a:pt x="12" y="175"/>
                    <a:pt x="12" y="175"/>
                    <a:pt x="12" y="175"/>
                  </a:cubicBezTo>
                  <a:cubicBezTo>
                    <a:pt x="12" y="176"/>
                    <a:pt x="12" y="176"/>
                    <a:pt x="11" y="176"/>
                  </a:cubicBezTo>
                  <a:cubicBezTo>
                    <a:pt x="9" y="178"/>
                    <a:pt x="7" y="177"/>
                    <a:pt x="6" y="177"/>
                  </a:cubicBezTo>
                  <a:cubicBezTo>
                    <a:pt x="5" y="178"/>
                    <a:pt x="5" y="178"/>
                    <a:pt x="5" y="178"/>
                  </a:cubicBezTo>
                  <a:cubicBezTo>
                    <a:pt x="8" y="182"/>
                    <a:pt x="4" y="186"/>
                    <a:pt x="5" y="190"/>
                  </a:cubicBezTo>
                  <a:cubicBezTo>
                    <a:pt x="5" y="192"/>
                    <a:pt x="5" y="194"/>
                    <a:pt x="4" y="196"/>
                  </a:cubicBezTo>
                  <a:cubicBezTo>
                    <a:pt x="0" y="203"/>
                    <a:pt x="0" y="203"/>
                    <a:pt x="1" y="205"/>
                  </a:cubicBezTo>
                  <a:cubicBezTo>
                    <a:pt x="2" y="206"/>
                    <a:pt x="1" y="207"/>
                    <a:pt x="1" y="207"/>
                  </a:cubicBezTo>
                  <a:cubicBezTo>
                    <a:pt x="1" y="208"/>
                    <a:pt x="1" y="208"/>
                    <a:pt x="1" y="208"/>
                  </a:cubicBezTo>
                  <a:cubicBezTo>
                    <a:pt x="0" y="210"/>
                    <a:pt x="0" y="210"/>
                    <a:pt x="0" y="213"/>
                  </a:cubicBezTo>
                  <a:cubicBezTo>
                    <a:pt x="1" y="213"/>
                    <a:pt x="2" y="214"/>
                    <a:pt x="3" y="214"/>
                  </a:cubicBezTo>
                  <a:cubicBezTo>
                    <a:pt x="5" y="213"/>
                    <a:pt x="5" y="213"/>
                    <a:pt x="7" y="215"/>
                  </a:cubicBezTo>
                  <a:cubicBezTo>
                    <a:pt x="8" y="215"/>
                    <a:pt x="9" y="215"/>
                    <a:pt x="10" y="214"/>
                  </a:cubicBezTo>
                  <a:cubicBezTo>
                    <a:pt x="11" y="215"/>
                    <a:pt x="11" y="215"/>
                    <a:pt x="14" y="217"/>
                  </a:cubicBezTo>
                  <a:cubicBezTo>
                    <a:pt x="15" y="218"/>
                    <a:pt x="15" y="219"/>
                    <a:pt x="15" y="220"/>
                  </a:cubicBezTo>
                  <a:cubicBezTo>
                    <a:pt x="16" y="220"/>
                    <a:pt x="16" y="220"/>
                    <a:pt x="17" y="219"/>
                  </a:cubicBezTo>
                  <a:cubicBezTo>
                    <a:pt x="16" y="219"/>
                    <a:pt x="16" y="219"/>
                    <a:pt x="16" y="219"/>
                  </a:cubicBezTo>
                  <a:cubicBezTo>
                    <a:pt x="25" y="216"/>
                    <a:pt x="33" y="209"/>
                    <a:pt x="43" y="209"/>
                  </a:cubicBezTo>
                  <a:cubicBezTo>
                    <a:pt x="45" y="207"/>
                    <a:pt x="45" y="206"/>
                    <a:pt x="45" y="205"/>
                  </a:cubicBezTo>
                  <a:cubicBezTo>
                    <a:pt x="44" y="204"/>
                    <a:pt x="43" y="203"/>
                    <a:pt x="43" y="202"/>
                  </a:cubicBezTo>
                  <a:cubicBezTo>
                    <a:pt x="43" y="201"/>
                    <a:pt x="43" y="201"/>
                    <a:pt x="46" y="196"/>
                  </a:cubicBezTo>
                  <a:cubicBezTo>
                    <a:pt x="48" y="193"/>
                    <a:pt x="61" y="190"/>
                    <a:pt x="61" y="190"/>
                  </a:cubicBezTo>
                  <a:cubicBezTo>
                    <a:pt x="62" y="189"/>
                    <a:pt x="62" y="188"/>
                    <a:pt x="62" y="187"/>
                  </a:cubicBezTo>
                  <a:cubicBezTo>
                    <a:pt x="62" y="187"/>
                    <a:pt x="62" y="186"/>
                    <a:pt x="62" y="186"/>
                  </a:cubicBezTo>
                  <a:cubicBezTo>
                    <a:pt x="62" y="182"/>
                    <a:pt x="62" y="178"/>
                    <a:pt x="69"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3" y="182"/>
                    <a:pt x="73" y="182"/>
                    <a:pt x="75" y="182"/>
                  </a:cubicBezTo>
                  <a:cubicBezTo>
                    <a:pt x="76" y="182"/>
                    <a:pt x="76" y="182"/>
                    <a:pt x="77" y="182"/>
                  </a:cubicBezTo>
                  <a:cubicBezTo>
                    <a:pt x="77" y="182"/>
                    <a:pt x="78" y="182"/>
                    <a:pt x="79" y="182"/>
                  </a:cubicBezTo>
                  <a:cubicBezTo>
                    <a:pt x="79" y="180"/>
                    <a:pt x="79" y="179"/>
                    <a:pt x="81" y="178"/>
                  </a:cubicBezTo>
                  <a:cubicBezTo>
                    <a:pt x="82" y="177"/>
                    <a:pt x="83" y="177"/>
                    <a:pt x="83" y="177"/>
                  </a:cubicBezTo>
                  <a:cubicBezTo>
                    <a:pt x="85" y="178"/>
                    <a:pt x="86" y="178"/>
                    <a:pt x="89" y="175"/>
                  </a:cubicBezTo>
                  <a:cubicBezTo>
                    <a:pt x="95" y="175"/>
                    <a:pt x="94" y="182"/>
                    <a:pt x="99" y="185"/>
                  </a:cubicBezTo>
                  <a:cubicBezTo>
                    <a:pt x="100" y="185"/>
                    <a:pt x="100" y="186"/>
                    <a:pt x="101" y="187"/>
                  </a:cubicBezTo>
                  <a:cubicBezTo>
                    <a:pt x="115" y="197"/>
                    <a:pt x="123" y="205"/>
                    <a:pt x="122" y="209"/>
                  </a:cubicBezTo>
                  <a:cubicBezTo>
                    <a:pt x="120" y="210"/>
                    <a:pt x="109" y="211"/>
                    <a:pt x="105" y="211"/>
                  </a:cubicBezTo>
                  <a:cubicBezTo>
                    <a:pt x="105" y="212"/>
                    <a:pt x="105" y="212"/>
                    <a:pt x="105" y="213"/>
                  </a:cubicBezTo>
                  <a:cubicBezTo>
                    <a:pt x="108" y="214"/>
                    <a:pt x="109" y="217"/>
                    <a:pt x="112" y="218"/>
                  </a:cubicBezTo>
                  <a:cubicBezTo>
                    <a:pt x="115" y="218"/>
                    <a:pt x="117" y="218"/>
                    <a:pt x="119" y="218"/>
                  </a:cubicBezTo>
                  <a:cubicBezTo>
                    <a:pt x="119" y="217"/>
                    <a:pt x="119" y="216"/>
                    <a:pt x="119" y="214"/>
                  </a:cubicBezTo>
                  <a:cubicBezTo>
                    <a:pt x="124" y="213"/>
                    <a:pt x="126" y="208"/>
                    <a:pt x="130" y="206"/>
                  </a:cubicBezTo>
                  <a:cubicBezTo>
                    <a:pt x="130" y="204"/>
                    <a:pt x="130" y="203"/>
                    <a:pt x="130" y="203"/>
                  </a:cubicBezTo>
                  <a:cubicBezTo>
                    <a:pt x="128" y="203"/>
                    <a:pt x="127" y="203"/>
                    <a:pt x="126" y="203"/>
                  </a:cubicBezTo>
                  <a:cubicBezTo>
                    <a:pt x="125" y="202"/>
                    <a:pt x="125" y="202"/>
                    <a:pt x="125" y="201"/>
                  </a:cubicBezTo>
                  <a:cubicBezTo>
                    <a:pt x="127" y="200"/>
                    <a:pt x="128" y="200"/>
                    <a:pt x="130" y="200"/>
                  </a:cubicBezTo>
                  <a:cubicBezTo>
                    <a:pt x="132" y="201"/>
                    <a:pt x="132" y="201"/>
                    <a:pt x="134" y="202"/>
                  </a:cubicBezTo>
                  <a:cubicBezTo>
                    <a:pt x="134" y="202"/>
                    <a:pt x="134" y="202"/>
                    <a:pt x="134" y="198"/>
                  </a:cubicBezTo>
                  <a:cubicBezTo>
                    <a:pt x="130" y="195"/>
                    <a:pt x="126" y="194"/>
                    <a:pt x="124" y="190"/>
                  </a:cubicBezTo>
                  <a:cubicBezTo>
                    <a:pt x="123" y="190"/>
                    <a:pt x="120" y="190"/>
                    <a:pt x="115" y="186"/>
                  </a:cubicBezTo>
                  <a:cubicBezTo>
                    <a:pt x="116" y="184"/>
                    <a:pt x="116" y="184"/>
                    <a:pt x="111" y="180"/>
                  </a:cubicBezTo>
                  <a:cubicBezTo>
                    <a:pt x="111" y="180"/>
                    <a:pt x="110" y="180"/>
                    <a:pt x="110" y="180"/>
                  </a:cubicBezTo>
                  <a:cubicBezTo>
                    <a:pt x="110" y="179"/>
                    <a:pt x="109" y="177"/>
                    <a:pt x="109" y="176"/>
                  </a:cubicBezTo>
                  <a:cubicBezTo>
                    <a:pt x="108" y="176"/>
                    <a:pt x="106" y="176"/>
                    <a:pt x="105" y="176"/>
                  </a:cubicBezTo>
                  <a:cubicBezTo>
                    <a:pt x="105" y="175"/>
                    <a:pt x="105" y="175"/>
                    <a:pt x="106" y="174"/>
                  </a:cubicBezTo>
                  <a:cubicBezTo>
                    <a:pt x="107" y="173"/>
                    <a:pt x="107" y="173"/>
                    <a:pt x="107" y="173"/>
                  </a:cubicBezTo>
                  <a:cubicBezTo>
                    <a:pt x="108" y="172"/>
                    <a:pt x="108" y="172"/>
                    <a:pt x="108" y="172"/>
                  </a:cubicBezTo>
                  <a:cubicBezTo>
                    <a:pt x="107" y="171"/>
                    <a:pt x="107" y="169"/>
                    <a:pt x="107" y="168"/>
                  </a:cubicBezTo>
                  <a:cubicBezTo>
                    <a:pt x="110" y="167"/>
                    <a:pt x="111" y="168"/>
                    <a:pt x="112" y="171"/>
                  </a:cubicBezTo>
                  <a:cubicBezTo>
                    <a:pt x="119" y="172"/>
                    <a:pt x="121" y="181"/>
                    <a:pt x="129" y="183"/>
                  </a:cubicBezTo>
                  <a:cubicBezTo>
                    <a:pt x="129" y="183"/>
                    <a:pt x="129" y="183"/>
                    <a:pt x="129" y="184"/>
                  </a:cubicBezTo>
                  <a:cubicBezTo>
                    <a:pt x="132" y="187"/>
                    <a:pt x="137" y="188"/>
                    <a:pt x="140" y="192"/>
                  </a:cubicBezTo>
                  <a:cubicBezTo>
                    <a:pt x="137" y="198"/>
                    <a:pt x="137" y="198"/>
                    <a:pt x="140" y="199"/>
                  </a:cubicBezTo>
                  <a:cubicBezTo>
                    <a:pt x="140" y="202"/>
                    <a:pt x="140" y="205"/>
                    <a:pt x="144" y="205"/>
                  </a:cubicBezTo>
                  <a:cubicBezTo>
                    <a:pt x="146" y="207"/>
                    <a:pt x="146" y="209"/>
                    <a:pt x="146" y="210"/>
                  </a:cubicBezTo>
                  <a:cubicBezTo>
                    <a:pt x="145" y="210"/>
                    <a:pt x="144" y="210"/>
                    <a:pt x="143" y="210"/>
                  </a:cubicBezTo>
                  <a:cubicBezTo>
                    <a:pt x="143" y="210"/>
                    <a:pt x="142" y="209"/>
                    <a:pt x="142" y="209"/>
                  </a:cubicBezTo>
                  <a:cubicBezTo>
                    <a:pt x="142" y="209"/>
                    <a:pt x="141" y="210"/>
                    <a:pt x="141" y="210"/>
                  </a:cubicBezTo>
                  <a:cubicBezTo>
                    <a:pt x="144" y="214"/>
                    <a:pt x="144" y="214"/>
                    <a:pt x="146" y="215"/>
                  </a:cubicBezTo>
                  <a:cubicBezTo>
                    <a:pt x="147" y="214"/>
                    <a:pt x="147" y="214"/>
                    <a:pt x="147" y="213"/>
                  </a:cubicBezTo>
                  <a:cubicBezTo>
                    <a:pt x="149" y="214"/>
                    <a:pt x="149" y="214"/>
                    <a:pt x="151" y="217"/>
                  </a:cubicBezTo>
                  <a:cubicBezTo>
                    <a:pt x="151" y="218"/>
                    <a:pt x="151" y="219"/>
                    <a:pt x="151" y="220"/>
                  </a:cubicBezTo>
                  <a:cubicBezTo>
                    <a:pt x="153" y="221"/>
                    <a:pt x="153" y="221"/>
                    <a:pt x="154" y="221"/>
                  </a:cubicBezTo>
                  <a:cubicBezTo>
                    <a:pt x="155" y="221"/>
                    <a:pt x="155" y="221"/>
                    <a:pt x="156" y="221"/>
                  </a:cubicBezTo>
                  <a:cubicBezTo>
                    <a:pt x="156" y="220"/>
                    <a:pt x="157" y="219"/>
                    <a:pt x="158" y="218"/>
                  </a:cubicBezTo>
                  <a:cubicBezTo>
                    <a:pt x="158" y="217"/>
                    <a:pt x="158" y="217"/>
                    <a:pt x="158" y="216"/>
                  </a:cubicBezTo>
                  <a:cubicBezTo>
                    <a:pt x="158" y="216"/>
                    <a:pt x="157" y="215"/>
                    <a:pt x="157" y="215"/>
                  </a:cubicBezTo>
                  <a:cubicBezTo>
                    <a:pt x="158" y="215"/>
                    <a:pt x="158" y="214"/>
                    <a:pt x="159" y="214"/>
                  </a:cubicBezTo>
                  <a:cubicBezTo>
                    <a:pt x="160" y="214"/>
                    <a:pt x="161" y="215"/>
                    <a:pt x="162" y="215"/>
                  </a:cubicBezTo>
                  <a:cubicBezTo>
                    <a:pt x="162" y="215"/>
                    <a:pt x="163" y="215"/>
                    <a:pt x="163" y="215"/>
                  </a:cubicBezTo>
                  <a:cubicBezTo>
                    <a:pt x="164" y="215"/>
                    <a:pt x="164" y="215"/>
                    <a:pt x="164" y="214"/>
                  </a:cubicBezTo>
                  <a:cubicBezTo>
                    <a:pt x="164" y="213"/>
                    <a:pt x="164" y="212"/>
                    <a:pt x="164" y="211"/>
                  </a:cubicBezTo>
                  <a:cubicBezTo>
                    <a:pt x="165" y="211"/>
                    <a:pt x="167" y="211"/>
                    <a:pt x="168" y="211"/>
                  </a:cubicBezTo>
                  <a:cubicBezTo>
                    <a:pt x="166" y="209"/>
                    <a:pt x="166" y="209"/>
                    <a:pt x="164" y="208"/>
                  </a:cubicBezTo>
                  <a:cubicBezTo>
                    <a:pt x="164" y="209"/>
                    <a:pt x="163" y="210"/>
                    <a:pt x="163" y="211"/>
                  </a:cubicBezTo>
                  <a:cubicBezTo>
                    <a:pt x="160" y="210"/>
                    <a:pt x="160" y="209"/>
                    <a:pt x="158" y="204"/>
                  </a:cubicBezTo>
                  <a:cubicBezTo>
                    <a:pt x="156" y="203"/>
                    <a:pt x="156" y="203"/>
                    <a:pt x="154" y="202"/>
                  </a:cubicBezTo>
                  <a:cubicBezTo>
                    <a:pt x="154" y="201"/>
                    <a:pt x="154" y="200"/>
                    <a:pt x="154" y="200"/>
                  </a:cubicBezTo>
                  <a:cubicBezTo>
                    <a:pt x="156" y="199"/>
                    <a:pt x="156" y="199"/>
                    <a:pt x="156" y="199"/>
                  </a:cubicBezTo>
                  <a:cubicBezTo>
                    <a:pt x="157" y="200"/>
                    <a:pt x="158" y="201"/>
                    <a:pt x="159" y="201"/>
                  </a:cubicBezTo>
                  <a:cubicBezTo>
                    <a:pt x="160" y="201"/>
                    <a:pt x="161" y="201"/>
                    <a:pt x="161" y="201"/>
                  </a:cubicBezTo>
                  <a:cubicBezTo>
                    <a:pt x="161" y="201"/>
                    <a:pt x="162" y="201"/>
                    <a:pt x="162" y="201"/>
                  </a:cubicBezTo>
                  <a:cubicBezTo>
                    <a:pt x="162" y="200"/>
                    <a:pt x="162" y="199"/>
                    <a:pt x="162" y="198"/>
                  </a:cubicBezTo>
                  <a:cubicBezTo>
                    <a:pt x="164" y="196"/>
                    <a:pt x="164" y="196"/>
                    <a:pt x="173" y="200"/>
                  </a:cubicBezTo>
                  <a:cubicBezTo>
                    <a:pt x="173" y="200"/>
                    <a:pt x="173" y="201"/>
                    <a:pt x="173" y="201"/>
                  </a:cubicBezTo>
                  <a:cubicBezTo>
                    <a:pt x="173" y="201"/>
                    <a:pt x="174" y="202"/>
                    <a:pt x="174" y="202"/>
                  </a:cubicBezTo>
                  <a:cubicBezTo>
                    <a:pt x="175" y="204"/>
                    <a:pt x="175" y="204"/>
                    <a:pt x="175" y="204"/>
                  </a:cubicBezTo>
                  <a:cubicBezTo>
                    <a:pt x="174" y="204"/>
                    <a:pt x="174" y="204"/>
                    <a:pt x="173" y="204"/>
                  </a:cubicBezTo>
                  <a:cubicBezTo>
                    <a:pt x="173" y="207"/>
                    <a:pt x="178" y="208"/>
                    <a:pt x="177" y="212"/>
                  </a:cubicBezTo>
                  <a:cubicBezTo>
                    <a:pt x="177" y="212"/>
                    <a:pt x="177" y="213"/>
                    <a:pt x="177" y="214"/>
                  </a:cubicBezTo>
                  <a:cubicBezTo>
                    <a:pt x="177" y="214"/>
                    <a:pt x="177" y="215"/>
                    <a:pt x="177" y="215"/>
                  </a:cubicBezTo>
                  <a:cubicBezTo>
                    <a:pt x="177" y="216"/>
                    <a:pt x="178" y="217"/>
                    <a:pt x="179" y="218"/>
                  </a:cubicBezTo>
                  <a:cubicBezTo>
                    <a:pt x="179" y="218"/>
                    <a:pt x="179" y="218"/>
                    <a:pt x="179" y="218"/>
                  </a:cubicBezTo>
                  <a:cubicBezTo>
                    <a:pt x="179" y="219"/>
                    <a:pt x="179" y="219"/>
                    <a:pt x="179" y="219"/>
                  </a:cubicBezTo>
                  <a:cubicBezTo>
                    <a:pt x="180" y="219"/>
                    <a:pt x="180" y="219"/>
                    <a:pt x="180" y="219"/>
                  </a:cubicBezTo>
                  <a:cubicBezTo>
                    <a:pt x="181" y="220"/>
                    <a:pt x="181" y="220"/>
                    <a:pt x="181" y="220"/>
                  </a:cubicBezTo>
                  <a:cubicBezTo>
                    <a:pt x="181" y="220"/>
                    <a:pt x="181" y="220"/>
                    <a:pt x="181" y="220"/>
                  </a:cubicBezTo>
                  <a:cubicBezTo>
                    <a:pt x="181" y="221"/>
                    <a:pt x="181" y="221"/>
                    <a:pt x="182" y="222"/>
                  </a:cubicBezTo>
                  <a:cubicBezTo>
                    <a:pt x="181" y="222"/>
                    <a:pt x="181" y="222"/>
                    <a:pt x="181" y="222"/>
                  </a:cubicBezTo>
                  <a:cubicBezTo>
                    <a:pt x="181" y="223"/>
                    <a:pt x="181" y="223"/>
                    <a:pt x="181" y="223"/>
                  </a:cubicBezTo>
                  <a:cubicBezTo>
                    <a:pt x="181" y="224"/>
                    <a:pt x="181" y="224"/>
                    <a:pt x="181" y="224"/>
                  </a:cubicBezTo>
                  <a:cubicBezTo>
                    <a:pt x="181" y="225"/>
                    <a:pt x="181" y="226"/>
                    <a:pt x="181" y="227"/>
                  </a:cubicBezTo>
                  <a:cubicBezTo>
                    <a:pt x="182" y="227"/>
                    <a:pt x="182" y="227"/>
                    <a:pt x="182" y="227"/>
                  </a:cubicBezTo>
                  <a:cubicBezTo>
                    <a:pt x="182" y="228"/>
                    <a:pt x="182" y="228"/>
                    <a:pt x="182" y="228"/>
                  </a:cubicBezTo>
                  <a:cubicBezTo>
                    <a:pt x="183" y="226"/>
                    <a:pt x="183" y="226"/>
                    <a:pt x="183" y="226"/>
                  </a:cubicBezTo>
                  <a:cubicBezTo>
                    <a:pt x="184" y="225"/>
                    <a:pt x="184" y="225"/>
                    <a:pt x="184" y="225"/>
                  </a:cubicBezTo>
                  <a:cubicBezTo>
                    <a:pt x="184" y="224"/>
                    <a:pt x="184" y="223"/>
                    <a:pt x="183" y="222"/>
                  </a:cubicBezTo>
                  <a:cubicBezTo>
                    <a:pt x="184" y="221"/>
                    <a:pt x="184" y="221"/>
                    <a:pt x="184" y="221"/>
                  </a:cubicBezTo>
                  <a:cubicBezTo>
                    <a:pt x="185" y="221"/>
                    <a:pt x="185" y="221"/>
                    <a:pt x="185" y="221"/>
                  </a:cubicBezTo>
                  <a:cubicBezTo>
                    <a:pt x="185" y="221"/>
                    <a:pt x="185" y="221"/>
                    <a:pt x="185" y="221"/>
                  </a:cubicBezTo>
                  <a:cubicBezTo>
                    <a:pt x="186" y="222"/>
                    <a:pt x="186" y="222"/>
                    <a:pt x="186" y="222"/>
                  </a:cubicBezTo>
                  <a:cubicBezTo>
                    <a:pt x="186" y="222"/>
                    <a:pt x="186" y="222"/>
                    <a:pt x="186" y="222"/>
                  </a:cubicBezTo>
                  <a:cubicBezTo>
                    <a:pt x="187" y="223"/>
                    <a:pt x="188" y="224"/>
                    <a:pt x="188" y="224"/>
                  </a:cubicBezTo>
                  <a:cubicBezTo>
                    <a:pt x="189" y="225"/>
                    <a:pt x="189" y="225"/>
                    <a:pt x="189" y="225"/>
                  </a:cubicBezTo>
                  <a:cubicBezTo>
                    <a:pt x="189" y="225"/>
                    <a:pt x="189" y="225"/>
                    <a:pt x="189" y="225"/>
                  </a:cubicBezTo>
                  <a:cubicBezTo>
                    <a:pt x="190" y="226"/>
                    <a:pt x="190" y="226"/>
                    <a:pt x="190" y="226"/>
                  </a:cubicBezTo>
                  <a:cubicBezTo>
                    <a:pt x="190" y="226"/>
                    <a:pt x="190" y="226"/>
                    <a:pt x="190" y="226"/>
                  </a:cubicBezTo>
                  <a:cubicBezTo>
                    <a:pt x="191" y="226"/>
                    <a:pt x="192" y="226"/>
                    <a:pt x="193" y="226"/>
                  </a:cubicBezTo>
                  <a:cubicBezTo>
                    <a:pt x="194" y="226"/>
                    <a:pt x="194" y="226"/>
                    <a:pt x="195" y="226"/>
                  </a:cubicBezTo>
                  <a:cubicBezTo>
                    <a:pt x="195" y="226"/>
                    <a:pt x="195" y="226"/>
                    <a:pt x="195" y="226"/>
                  </a:cubicBezTo>
                  <a:cubicBezTo>
                    <a:pt x="196" y="226"/>
                    <a:pt x="196" y="226"/>
                    <a:pt x="196" y="226"/>
                  </a:cubicBezTo>
                  <a:cubicBezTo>
                    <a:pt x="195" y="225"/>
                    <a:pt x="195" y="225"/>
                    <a:pt x="195" y="225"/>
                  </a:cubicBezTo>
                  <a:cubicBezTo>
                    <a:pt x="195" y="225"/>
                    <a:pt x="195" y="225"/>
                    <a:pt x="195" y="225"/>
                  </a:cubicBezTo>
                  <a:cubicBezTo>
                    <a:pt x="195" y="224"/>
                    <a:pt x="195" y="223"/>
                    <a:pt x="196" y="222"/>
                  </a:cubicBezTo>
                  <a:cubicBezTo>
                    <a:pt x="196" y="221"/>
                    <a:pt x="196" y="221"/>
                    <a:pt x="196" y="221"/>
                  </a:cubicBezTo>
                  <a:cubicBezTo>
                    <a:pt x="197" y="221"/>
                    <a:pt x="197" y="221"/>
                    <a:pt x="197" y="221"/>
                  </a:cubicBezTo>
                  <a:cubicBezTo>
                    <a:pt x="198" y="221"/>
                    <a:pt x="199" y="221"/>
                    <a:pt x="200" y="221"/>
                  </a:cubicBezTo>
                  <a:cubicBezTo>
                    <a:pt x="202" y="223"/>
                    <a:pt x="202" y="223"/>
                    <a:pt x="202" y="223"/>
                  </a:cubicBezTo>
                  <a:cubicBezTo>
                    <a:pt x="203" y="224"/>
                    <a:pt x="203" y="224"/>
                    <a:pt x="203" y="224"/>
                  </a:cubicBezTo>
                  <a:cubicBezTo>
                    <a:pt x="204" y="225"/>
                    <a:pt x="204" y="225"/>
                    <a:pt x="204" y="225"/>
                  </a:cubicBezTo>
                  <a:cubicBezTo>
                    <a:pt x="204" y="225"/>
                    <a:pt x="204" y="225"/>
                    <a:pt x="204" y="225"/>
                  </a:cubicBezTo>
                  <a:cubicBezTo>
                    <a:pt x="205" y="225"/>
                    <a:pt x="205" y="225"/>
                    <a:pt x="205" y="225"/>
                  </a:cubicBezTo>
                  <a:cubicBezTo>
                    <a:pt x="206" y="226"/>
                    <a:pt x="206" y="226"/>
                    <a:pt x="206" y="226"/>
                  </a:cubicBezTo>
                  <a:cubicBezTo>
                    <a:pt x="208" y="226"/>
                    <a:pt x="210" y="226"/>
                    <a:pt x="213" y="226"/>
                  </a:cubicBezTo>
                  <a:cubicBezTo>
                    <a:pt x="213" y="225"/>
                    <a:pt x="212" y="225"/>
                    <a:pt x="212" y="224"/>
                  </a:cubicBezTo>
                  <a:cubicBezTo>
                    <a:pt x="212" y="224"/>
                    <a:pt x="212" y="224"/>
                    <a:pt x="212" y="223"/>
                  </a:cubicBezTo>
                  <a:cubicBezTo>
                    <a:pt x="212" y="223"/>
                    <a:pt x="212" y="222"/>
                    <a:pt x="212" y="222"/>
                  </a:cubicBezTo>
                  <a:cubicBezTo>
                    <a:pt x="213" y="222"/>
                    <a:pt x="213" y="221"/>
                    <a:pt x="214" y="221"/>
                  </a:cubicBezTo>
                  <a:cubicBezTo>
                    <a:pt x="214" y="221"/>
                    <a:pt x="214" y="221"/>
                    <a:pt x="214" y="221"/>
                  </a:cubicBezTo>
                  <a:cubicBezTo>
                    <a:pt x="215" y="221"/>
                    <a:pt x="215" y="221"/>
                    <a:pt x="215" y="221"/>
                  </a:cubicBezTo>
                  <a:cubicBezTo>
                    <a:pt x="216" y="221"/>
                    <a:pt x="217" y="222"/>
                    <a:pt x="218" y="223"/>
                  </a:cubicBezTo>
                  <a:cubicBezTo>
                    <a:pt x="219" y="223"/>
                    <a:pt x="220" y="223"/>
                    <a:pt x="220" y="223"/>
                  </a:cubicBezTo>
                  <a:cubicBezTo>
                    <a:pt x="220" y="223"/>
                    <a:pt x="220" y="223"/>
                    <a:pt x="220" y="223"/>
                  </a:cubicBezTo>
                  <a:cubicBezTo>
                    <a:pt x="220" y="222"/>
                    <a:pt x="220" y="222"/>
                    <a:pt x="220" y="222"/>
                  </a:cubicBezTo>
                  <a:cubicBezTo>
                    <a:pt x="221" y="222"/>
                    <a:pt x="221" y="222"/>
                    <a:pt x="221" y="222"/>
                  </a:cubicBezTo>
                  <a:cubicBezTo>
                    <a:pt x="221" y="222"/>
                    <a:pt x="221" y="222"/>
                    <a:pt x="221" y="222"/>
                  </a:cubicBezTo>
                  <a:cubicBezTo>
                    <a:pt x="222" y="224"/>
                    <a:pt x="222" y="224"/>
                    <a:pt x="222" y="224"/>
                  </a:cubicBezTo>
                  <a:cubicBezTo>
                    <a:pt x="223" y="224"/>
                    <a:pt x="223" y="224"/>
                    <a:pt x="223" y="224"/>
                  </a:cubicBezTo>
                  <a:cubicBezTo>
                    <a:pt x="223" y="225"/>
                    <a:pt x="223" y="226"/>
                    <a:pt x="222" y="228"/>
                  </a:cubicBezTo>
                  <a:cubicBezTo>
                    <a:pt x="222" y="229"/>
                    <a:pt x="221" y="231"/>
                    <a:pt x="223" y="233"/>
                  </a:cubicBezTo>
                  <a:cubicBezTo>
                    <a:pt x="223" y="234"/>
                    <a:pt x="223" y="234"/>
                    <a:pt x="223" y="234"/>
                  </a:cubicBezTo>
                  <a:cubicBezTo>
                    <a:pt x="223" y="234"/>
                    <a:pt x="223" y="235"/>
                    <a:pt x="223" y="235"/>
                  </a:cubicBezTo>
                  <a:cubicBezTo>
                    <a:pt x="223" y="236"/>
                    <a:pt x="223" y="237"/>
                    <a:pt x="223" y="237"/>
                  </a:cubicBezTo>
                  <a:cubicBezTo>
                    <a:pt x="222" y="237"/>
                    <a:pt x="222" y="237"/>
                    <a:pt x="222" y="237"/>
                  </a:cubicBezTo>
                  <a:cubicBezTo>
                    <a:pt x="222" y="238"/>
                    <a:pt x="222" y="238"/>
                    <a:pt x="222" y="238"/>
                  </a:cubicBezTo>
                  <a:cubicBezTo>
                    <a:pt x="222" y="240"/>
                    <a:pt x="222" y="240"/>
                    <a:pt x="222" y="240"/>
                  </a:cubicBezTo>
                  <a:cubicBezTo>
                    <a:pt x="222" y="240"/>
                    <a:pt x="222" y="240"/>
                    <a:pt x="222" y="240"/>
                  </a:cubicBezTo>
                  <a:cubicBezTo>
                    <a:pt x="220" y="243"/>
                    <a:pt x="220" y="243"/>
                    <a:pt x="219" y="244"/>
                  </a:cubicBezTo>
                  <a:cubicBezTo>
                    <a:pt x="218" y="245"/>
                    <a:pt x="218" y="245"/>
                    <a:pt x="218" y="245"/>
                  </a:cubicBezTo>
                  <a:cubicBezTo>
                    <a:pt x="218" y="245"/>
                    <a:pt x="218" y="245"/>
                    <a:pt x="218" y="245"/>
                  </a:cubicBezTo>
                  <a:cubicBezTo>
                    <a:pt x="218" y="246"/>
                    <a:pt x="218" y="246"/>
                    <a:pt x="218" y="246"/>
                  </a:cubicBezTo>
                  <a:cubicBezTo>
                    <a:pt x="218" y="246"/>
                    <a:pt x="218" y="246"/>
                    <a:pt x="218" y="246"/>
                  </a:cubicBezTo>
                  <a:cubicBezTo>
                    <a:pt x="218" y="246"/>
                    <a:pt x="217" y="251"/>
                    <a:pt x="215" y="253"/>
                  </a:cubicBezTo>
                  <a:cubicBezTo>
                    <a:pt x="215" y="253"/>
                    <a:pt x="215" y="253"/>
                    <a:pt x="215" y="253"/>
                  </a:cubicBezTo>
                  <a:cubicBezTo>
                    <a:pt x="214" y="254"/>
                    <a:pt x="214" y="254"/>
                    <a:pt x="214" y="254"/>
                  </a:cubicBezTo>
                  <a:cubicBezTo>
                    <a:pt x="214" y="254"/>
                    <a:pt x="214" y="254"/>
                    <a:pt x="214" y="254"/>
                  </a:cubicBezTo>
                  <a:cubicBezTo>
                    <a:pt x="213" y="253"/>
                    <a:pt x="213" y="253"/>
                    <a:pt x="211" y="254"/>
                  </a:cubicBezTo>
                  <a:cubicBezTo>
                    <a:pt x="210" y="254"/>
                    <a:pt x="210" y="254"/>
                    <a:pt x="210" y="254"/>
                  </a:cubicBezTo>
                  <a:cubicBezTo>
                    <a:pt x="210" y="254"/>
                    <a:pt x="210" y="254"/>
                    <a:pt x="210" y="254"/>
                  </a:cubicBezTo>
                  <a:cubicBezTo>
                    <a:pt x="209" y="254"/>
                    <a:pt x="209" y="254"/>
                    <a:pt x="209" y="254"/>
                  </a:cubicBezTo>
                  <a:cubicBezTo>
                    <a:pt x="209" y="255"/>
                    <a:pt x="209" y="255"/>
                    <a:pt x="209" y="255"/>
                  </a:cubicBezTo>
                  <a:cubicBezTo>
                    <a:pt x="208" y="255"/>
                    <a:pt x="208" y="255"/>
                    <a:pt x="207" y="254"/>
                  </a:cubicBezTo>
                  <a:cubicBezTo>
                    <a:pt x="207" y="254"/>
                    <a:pt x="206" y="254"/>
                    <a:pt x="206" y="253"/>
                  </a:cubicBezTo>
                  <a:cubicBezTo>
                    <a:pt x="206" y="253"/>
                    <a:pt x="206" y="253"/>
                    <a:pt x="205" y="253"/>
                  </a:cubicBezTo>
                  <a:cubicBezTo>
                    <a:pt x="205" y="253"/>
                    <a:pt x="203" y="253"/>
                    <a:pt x="201" y="253"/>
                  </a:cubicBezTo>
                  <a:cubicBezTo>
                    <a:pt x="200" y="253"/>
                    <a:pt x="200" y="253"/>
                    <a:pt x="200" y="253"/>
                  </a:cubicBezTo>
                  <a:cubicBezTo>
                    <a:pt x="200" y="253"/>
                    <a:pt x="200" y="253"/>
                    <a:pt x="200" y="253"/>
                  </a:cubicBezTo>
                  <a:cubicBezTo>
                    <a:pt x="199" y="253"/>
                    <a:pt x="199" y="253"/>
                    <a:pt x="199" y="253"/>
                  </a:cubicBezTo>
                  <a:cubicBezTo>
                    <a:pt x="201" y="254"/>
                    <a:pt x="201" y="254"/>
                    <a:pt x="204" y="255"/>
                  </a:cubicBezTo>
                  <a:cubicBezTo>
                    <a:pt x="205" y="255"/>
                    <a:pt x="205" y="255"/>
                    <a:pt x="205" y="256"/>
                  </a:cubicBezTo>
                  <a:cubicBezTo>
                    <a:pt x="205" y="257"/>
                    <a:pt x="205" y="257"/>
                    <a:pt x="205" y="257"/>
                  </a:cubicBezTo>
                  <a:cubicBezTo>
                    <a:pt x="205" y="257"/>
                    <a:pt x="206" y="257"/>
                    <a:pt x="206" y="258"/>
                  </a:cubicBezTo>
                  <a:cubicBezTo>
                    <a:pt x="206" y="258"/>
                    <a:pt x="206" y="259"/>
                    <a:pt x="206" y="260"/>
                  </a:cubicBezTo>
                  <a:cubicBezTo>
                    <a:pt x="206" y="260"/>
                    <a:pt x="206" y="260"/>
                    <a:pt x="206" y="260"/>
                  </a:cubicBezTo>
                  <a:cubicBezTo>
                    <a:pt x="206" y="261"/>
                    <a:pt x="206" y="261"/>
                    <a:pt x="206" y="261"/>
                  </a:cubicBezTo>
                  <a:cubicBezTo>
                    <a:pt x="206" y="264"/>
                    <a:pt x="209" y="266"/>
                    <a:pt x="210" y="268"/>
                  </a:cubicBezTo>
                  <a:cubicBezTo>
                    <a:pt x="212" y="271"/>
                    <a:pt x="212" y="271"/>
                    <a:pt x="213" y="272"/>
                  </a:cubicBezTo>
                  <a:cubicBezTo>
                    <a:pt x="214" y="273"/>
                    <a:pt x="215" y="273"/>
                    <a:pt x="215" y="273"/>
                  </a:cubicBezTo>
                  <a:cubicBezTo>
                    <a:pt x="217" y="273"/>
                    <a:pt x="217" y="271"/>
                    <a:pt x="218" y="270"/>
                  </a:cubicBezTo>
                  <a:cubicBezTo>
                    <a:pt x="218" y="270"/>
                    <a:pt x="219" y="270"/>
                    <a:pt x="219" y="271"/>
                  </a:cubicBezTo>
                  <a:cubicBezTo>
                    <a:pt x="221" y="273"/>
                    <a:pt x="223" y="275"/>
                    <a:pt x="225" y="277"/>
                  </a:cubicBezTo>
                  <a:cubicBezTo>
                    <a:pt x="230" y="288"/>
                    <a:pt x="230" y="288"/>
                    <a:pt x="230" y="288"/>
                  </a:cubicBezTo>
                  <a:cubicBezTo>
                    <a:pt x="230" y="289"/>
                    <a:pt x="230" y="289"/>
                    <a:pt x="230" y="289"/>
                  </a:cubicBezTo>
                  <a:cubicBezTo>
                    <a:pt x="229" y="290"/>
                    <a:pt x="229" y="293"/>
                    <a:pt x="230" y="294"/>
                  </a:cubicBezTo>
                  <a:cubicBezTo>
                    <a:pt x="231" y="296"/>
                    <a:pt x="233" y="295"/>
                    <a:pt x="235" y="296"/>
                  </a:cubicBezTo>
                  <a:cubicBezTo>
                    <a:pt x="235" y="297"/>
                    <a:pt x="240" y="306"/>
                    <a:pt x="240" y="306"/>
                  </a:cubicBezTo>
                  <a:cubicBezTo>
                    <a:pt x="242" y="310"/>
                    <a:pt x="238" y="315"/>
                    <a:pt x="243" y="317"/>
                  </a:cubicBezTo>
                  <a:cubicBezTo>
                    <a:pt x="243" y="317"/>
                    <a:pt x="248" y="321"/>
                    <a:pt x="250" y="325"/>
                  </a:cubicBezTo>
                  <a:cubicBezTo>
                    <a:pt x="250" y="328"/>
                    <a:pt x="251" y="328"/>
                    <a:pt x="252" y="329"/>
                  </a:cubicBezTo>
                  <a:cubicBezTo>
                    <a:pt x="254" y="330"/>
                    <a:pt x="254" y="330"/>
                    <a:pt x="260" y="347"/>
                  </a:cubicBezTo>
                  <a:cubicBezTo>
                    <a:pt x="260" y="351"/>
                    <a:pt x="260" y="354"/>
                    <a:pt x="260" y="357"/>
                  </a:cubicBezTo>
                  <a:cubicBezTo>
                    <a:pt x="261" y="363"/>
                    <a:pt x="268" y="364"/>
                    <a:pt x="270" y="361"/>
                  </a:cubicBezTo>
                  <a:cubicBezTo>
                    <a:pt x="274" y="357"/>
                    <a:pt x="274" y="357"/>
                    <a:pt x="275" y="357"/>
                  </a:cubicBezTo>
                  <a:cubicBezTo>
                    <a:pt x="277" y="357"/>
                    <a:pt x="279" y="357"/>
                    <a:pt x="281" y="357"/>
                  </a:cubicBezTo>
                  <a:cubicBezTo>
                    <a:pt x="282" y="357"/>
                    <a:pt x="282" y="357"/>
                    <a:pt x="282" y="357"/>
                  </a:cubicBezTo>
                  <a:cubicBezTo>
                    <a:pt x="282" y="357"/>
                    <a:pt x="282" y="357"/>
                    <a:pt x="283" y="358"/>
                  </a:cubicBezTo>
                  <a:cubicBezTo>
                    <a:pt x="283" y="358"/>
                    <a:pt x="283" y="358"/>
                    <a:pt x="283" y="358"/>
                  </a:cubicBezTo>
                  <a:cubicBezTo>
                    <a:pt x="284" y="357"/>
                    <a:pt x="284" y="356"/>
                    <a:pt x="285" y="355"/>
                  </a:cubicBezTo>
                  <a:cubicBezTo>
                    <a:pt x="288" y="350"/>
                    <a:pt x="296" y="352"/>
                    <a:pt x="300" y="347"/>
                  </a:cubicBezTo>
                  <a:cubicBezTo>
                    <a:pt x="301" y="346"/>
                    <a:pt x="301" y="346"/>
                    <a:pt x="305" y="346"/>
                  </a:cubicBezTo>
                  <a:cubicBezTo>
                    <a:pt x="305" y="346"/>
                    <a:pt x="305" y="346"/>
                    <a:pt x="305" y="346"/>
                  </a:cubicBezTo>
                  <a:cubicBezTo>
                    <a:pt x="305" y="343"/>
                    <a:pt x="305" y="343"/>
                    <a:pt x="306" y="342"/>
                  </a:cubicBezTo>
                  <a:cubicBezTo>
                    <a:pt x="307" y="342"/>
                    <a:pt x="307" y="342"/>
                    <a:pt x="309" y="341"/>
                  </a:cubicBezTo>
                  <a:cubicBezTo>
                    <a:pt x="310" y="340"/>
                    <a:pt x="310" y="340"/>
                    <a:pt x="318" y="340"/>
                  </a:cubicBezTo>
                  <a:cubicBezTo>
                    <a:pt x="318" y="340"/>
                    <a:pt x="318" y="336"/>
                    <a:pt x="320" y="334"/>
                  </a:cubicBezTo>
                  <a:cubicBezTo>
                    <a:pt x="321" y="334"/>
                    <a:pt x="323" y="334"/>
                    <a:pt x="324" y="334"/>
                  </a:cubicBezTo>
                  <a:cubicBezTo>
                    <a:pt x="325" y="331"/>
                    <a:pt x="326" y="328"/>
                    <a:pt x="326" y="328"/>
                  </a:cubicBezTo>
                  <a:cubicBezTo>
                    <a:pt x="326" y="324"/>
                    <a:pt x="327" y="323"/>
                    <a:pt x="327" y="328"/>
                  </a:cubicBezTo>
                  <a:cubicBezTo>
                    <a:pt x="327" y="328"/>
                    <a:pt x="327" y="328"/>
                    <a:pt x="327" y="328"/>
                  </a:cubicBezTo>
                  <a:cubicBezTo>
                    <a:pt x="328" y="328"/>
                    <a:pt x="328" y="328"/>
                    <a:pt x="328" y="328"/>
                  </a:cubicBezTo>
                  <a:cubicBezTo>
                    <a:pt x="329" y="328"/>
                    <a:pt x="329" y="328"/>
                    <a:pt x="329" y="328"/>
                  </a:cubicBezTo>
                  <a:cubicBezTo>
                    <a:pt x="329" y="327"/>
                    <a:pt x="330" y="326"/>
                    <a:pt x="330" y="326"/>
                  </a:cubicBezTo>
                  <a:cubicBezTo>
                    <a:pt x="330" y="325"/>
                    <a:pt x="330" y="325"/>
                    <a:pt x="330" y="325"/>
                  </a:cubicBezTo>
                  <a:cubicBezTo>
                    <a:pt x="330" y="324"/>
                    <a:pt x="330" y="324"/>
                    <a:pt x="330" y="324"/>
                  </a:cubicBezTo>
                  <a:cubicBezTo>
                    <a:pt x="330" y="323"/>
                    <a:pt x="331" y="320"/>
                    <a:pt x="333" y="320"/>
                  </a:cubicBezTo>
                  <a:cubicBezTo>
                    <a:pt x="333" y="320"/>
                    <a:pt x="333" y="320"/>
                    <a:pt x="333" y="320"/>
                  </a:cubicBezTo>
                  <a:cubicBezTo>
                    <a:pt x="334" y="321"/>
                    <a:pt x="334" y="321"/>
                    <a:pt x="334" y="322"/>
                  </a:cubicBezTo>
                  <a:cubicBezTo>
                    <a:pt x="335" y="318"/>
                    <a:pt x="334" y="315"/>
                    <a:pt x="335" y="312"/>
                  </a:cubicBezTo>
                  <a:cubicBezTo>
                    <a:pt x="336" y="312"/>
                    <a:pt x="336" y="311"/>
                    <a:pt x="337" y="312"/>
                  </a:cubicBezTo>
                  <a:cubicBezTo>
                    <a:pt x="337" y="312"/>
                    <a:pt x="338" y="311"/>
                    <a:pt x="339" y="311"/>
                  </a:cubicBezTo>
                  <a:cubicBezTo>
                    <a:pt x="339" y="311"/>
                    <a:pt x="339" y="311"/>
                    <a:pt x="339" y="311"/>
                  </a:cubicBezTo>
                  <a:cubicBezTo>
                    <a:pt x="339" y="309"/>
                    <a:pt x="339" y="308"/>
                    <a:pt x="338" y="307"/>
                  </a:cubicBezTo>
                  <a:cubicBezTo>
                    <a:pt x="338" y="307"/>
                    <a:pt x="337" y="307"/>
                    <a:pt x="337" y="307"/>
                  </a:cubicBezTo>
                  <a:cubicBezTo>
                    <a:pt x="335" y="306"/>
                    <a:pt x="335" y="306"/>
                    <a:pt x="335" y="306"/>
                  </a:cubicBezTo>
                  <a:cubicBezTo>
                    <a:pt x="335" y="305"/>
                    <a:pt x="335" y="304"/>
                    <a:pt x="334" y="302"/>
                  </a:cubicBezTo>
                  <a:cubicBezTo>
                    <a:pt x="333" y="300"/>
                    <a:pt x="332" y="300"/>
                    <a:pt x="331" y="300"/>
                  </a:cubicBezTo>
                  <a:cubicBezTo>
                    <a:pt x="328" y="300"/>
                    <a:pt x="331" y="296"/>
                    <a:pt x="330" y="295"/>
                  </a:cubicBezTo>
                  <a:cubicBezTo>
                    <a:pt x="328" y="294"/>
                    <a:pt x="328" y="294"/>
                    <a:pt x="328" y="294"/>
                  </a:cubicBezTo>
                  <a:cubicBezTo>
                    <a:pt x="328" y="294"/>
                    <a:pt x="327" y="294"/>
                    <a:pt x="326" y="294"/>
                  </a:cubicBezTo>
                  <a:cubicBezTo>
                    <a:pt x="327" y="296"/>
                    <a:pt x="327" y="296"/>
                    <a:pt x="326" y="297"/>
                  </a:cubicBezTo>
                  <a:cubicBezTo>
                    <a:pt x="326" y="301"/>
                    <a:pt x="326" y="301"/>
                    <a:pt x="326" y="297"/>
                  </a:cubicBezTo>
                  <a:cubicBezTo>
                    <a:pt x="326" y="298"/>
                    <a:pt x="326" y="298"/>
                    <a:pt x="326" y="298"/>
                  </a:cubicBezTo>
                  <a:cubicBezTo>
                    <a:pt x="325" y="297"/>
                    <a:pt x="325" y="295"/>
                    <a:pt x="324" y="294"/>
                  </a:cubicBezTo>
                  <a:cubicBezTo>
                    <a:pt x="324" y="294"/>
                    <a:pt x="324" y="294"/>
                    <a:pt x="323" y="293"/>
                  </a:cubicBezTo>
                  <a:cubicBezTo>
                    <a:pt x="323" y="291"/>
                    <a:pt x="323" y="289"/>
                    <a:pt x="323" y="287"/>
                  </a:cubicBezTo>
                  <a:cubicBezTo>
                    <a:pt x="322" y="286"/>
                    <a:pt x="322" y="286"/>
                    <a:pt x="321" y="285"/>
                  </a:cubicBezTo>
                  <a:cubicBezTo>
                    <a:pt x="319" y="286"/>
                    <a:pt x="319" y="286"/>
                    <a:pt x="318" y="295"/>
                  </a:cubicBezTo>
                  <a:cubicBezTo>
                    <a:pt x="317" y="295"/>
                    <a:pt x="316" y="295"/>
                    <a:pt x="315" y="295"/>
                  </a:cubicBezTo>
                  <a:cubicBezTo>
                    <a:pt x="314" y="295"/>
                    <a:pt x="313" y="295"/>
                    <a:pt x="313" y="295"/>
                  </a:cubicBezTo>
                  <a:cubicBezTo>
                    <a:pt x="312" y="295"/>
                    <a:pt x="312" y="294"/>
                    <a:pt x="311" y="294"/>
                  </a:cubicBezTo>
                  <a:cubicBezTo>
                    <a:pt x="310" y="294"/>
                    <a:pt x="310" y="294"/>
                    <a:pt x="310" y="294"/>
                  </a:cubicBezTo>
                  <a:cubicBezTo>
                    <a:pt x="307" y="296"/>
                    <a:pt x="307" y="296"/>
                    <a:pt x="306" y="297"/>
                  </a:cubicBezTo>
                  <a:cubicBezTo>
                    <a:pt x="306" y="297"/>
                    <a:pt x="302" y="297"/>
                    <a:pt x="302" y="292"/>
                  </a:cubicBezTo>
                  <a:cubicBezTo>
                    <a:pt x="302" y="292"/>
                    <a:pt x="303" y="292"/>
                    <a:pt x="303" y="292"/>
                  </a:cubicBezTo>
                  <a:cubicBezTo>
                    <a:pt x="304" y="291"/>
                    <a:pt x="304" y="291"/>
                    <a:pt x="305" y="291"/>
                  </a:cubicBezTo>
                  <a:cubicBezTo>
                    <a:pt x="305" y="291"/>
                    <a:pt x="306" y="291"/>
                    <a:pt x="306" y="291"/>
                  </a:cubicBezTo>
                  <a:cubicBezTo>
                    <a:pt x="311" y="293"/>
                    <a:pt x="311" y="290"/>
                    <a:pt x="311" y="290"/>
                  </a:cubicBezTo>
                  <a:cubicBezTo>
                    <a:pt x="311" y="289"/>
                    <a:pt x="311" y="289"/>
                    <a:pt x="311" y="289"/>
                  </a:cubicBezTo>
                  <a:cubicBezTo>
                    <a:pt x="310" y="289"/>
                    <a:pt x="309" y="289"/>
                    <a:pt x="309" y="289"/>
                  </a:cubicBezTo>
                  <a:cubicBezTo>
                    <a:pt x="309" y="289"/>
                    <a:pt x="308" y="289"/>
                    <a:pt x="308" y="289"/>
                  </a:cubicBezTo>
                  <a:cubicBezTo>
                    <a:pt x="307" y="289"/>
                    <a:pt x="307" y="289"/>
                    <a:pt x="306" y="289"/>
                  </a:cubicBezTo>
                  <a:cubicBezTo>
                    <a:pt x="304" y="288"/>
                    <a:pt x="301" y="288"/>
                    <a:pt x="298" y="287"/>
                  </a:cubicBezTo>
                  <a:cubicBezTo>
                    <a:pt x="297" y="287"/>
                    <a:pt x="297" y="287"/>
                    <a:pt x="297" y="287"/>
                  </a:cubicBezTo>
                  <a:cubicBezTo>
                    <a:pt x="297" y="285"/>
                    <a:pt x="296" y="284"/>
                    <a:pt x="296" y="282"/>
                  </a:cubicBezTo>
                  <a:cubicBezTo>
                    <a:pt x="295" y="280"/>
                    <a:pt x="295" y="280"/>
                    <a:pt x="289" y="278"/>
                  </a:cubicBezTo>
                  <a:cubicBezTo>
                    <a:pt x="288" y="273"/>
                    <a:pt x="285" y="268"/>
                    <a:pt x="285" y="263"/>
                  </a:cubicBezTo>
                  <a:cubicBezTo>
                    <a:pt x="286" y="259"/>
                    <a:pt x="291" y="261"/>
                    <a:pt x="291" y="262"/>
                  </a:cubicBezTo>
                  <a:cubicBezTo>
                    <a:pt x="291" y="262"/>
                    <a:pt x="291" y="262"/>
                    <a:pt x="295" y="265"/>
                  </a:cubicBezTo>
                  <a:cubicBezTo>
                    <a:pt x="297" y="268"/>
                    <a:pt x="297" y="268"/>
                    <a:pt x="299" y="271"/>
                  </a:cubicBezTo>
                  <a:cubicBezTo>
                    <a:pt x="300" y="274"/>
                    <a:pt x="303" y="274"/>
                    <a:pt x="304" y="276"/>
                  </a:cubicBezTo>
                  <a:cubicBezTo>
                    <a:pt x="307" y="279"/>
                    <a:pt x="308" y="280"/>
                    <a:pt x="315" y="281"/>
                  </a:cubicBezTo>
                  <a:cubicBezTo>
                    <a:pt x="316" y="281"/>
                    <a:pt x="316" y="281"/>
                    <a:pt x="316" y="281"/>
                  </a:cubicBezTo>
                  <a:cubicBezTo>
                    <a:pt x="317" y="281"/>
                    <a:pt x="317" y="281"/>
                    <a:pt x="317" y="281"/>
                  </a:cubicBezTo>
                  <a:cubicBezTo>
                    <a:pt x="318" y="280"/>
                    <a:pt x="319" y="280"/>
                    <a:pt x="320" y="280"/>
                  </a:cubicBezTo>
                  <a:cubicBezTo>
                    <a:pt x="321" y="280"/>
                    <a:pt x="321" y="280"/>
                    <a:pt x="322" y="280"/>
                  </a:cubicBezTo>
                  <a:cubicBezTo>
                    <a:pt x="323" y="280"/>
                    <a:pt x="323" y="280"/>
                    <a:pt x="325" y="281"/>
                  </a:cubicBezTo>
                  <a:cubicBezTo>
                    <a:pt x="325" y="282"/>
                    <a:pt x="325" y="282"/>
                    <a:pt x="325" y="282"/>
                  </a:cubicBezTo>
                  <a:cubicBezTo>
                    <a:pt x="326" y="283"/>
                    <a:pt x="326" y="286"/>
                    <a:pt x="328" y="287"/>
                  </a:cubicBezTo>
                  <a:cubicBezTo>
                    <a:pt x="330" y="287"/>
                    <a:pt x="332" y="287"/>
                    <a:pt x="333" y="287"/>
                  </a:cubicBezTo>
                  <a:cubicBezTo>
                    <a:pt x="336" y="286"/>
                    <a:pt x="337" y="289"/>
                    <a:pt x="339" y="290"/>
                  </a:cubicBezTo>
                  <a:cubicBezTo>
                    <a:pt x="340" y="290"/>
                    <a:pt x="341" y="290"/>
                    <a:pt x="343" y="290"/>
                  </a:cubicBezTo>
                  <a:cubicBezTo>
                    <a:pt x="343" y="290"/>
                    <a:pt x="344" y="290"/>
                    <a:pt x="345" y="291"/>
                  </a:cubicBezTo>
                  <a:cubicBezTo>
                    <a:pt x="351" y="291"/>
                    <a:pt x="351" y="291"/>
                    <a:pt x="351" y="291"/>
                  </a:cubicBezTo>
                  <a:cubicBezTo>
                    <a:pt x="356" y="290"/>
                    <a:pt x="356" y="290"/>
                    <a:pt x="356" y="290"/>
                  </a:cubicBezTo>
                  <a:cubicBezTo>
                    <a:pt x="358" y="290"/>
                    <a:pt x="359" y="290"/>
                    <a:pt x="360" y="290"/>
                  </a:cubicBezTo>
                  <a:cubicBezTo>
                    <a:pt x="361" y="290"/>
                    <a:pt x="367" y="296"/>
                    <a:pt x="368" y="301"/>
                  </a:cubicBezTo>
                  <a:cubicBezTo>
                    <a:pt x="368" y="301"/>
                    <a:pt x="369" y="301"/>
                    <a:pt x="369" y="301"/>
                  </a:cubicBezTo>
                  <a:cubicBezTo>
                    <a:pt x="369" y="301"/>
                    <a:pt x="369" y="301"/>
                    <a:pt x="370" y="303"/>
                  </a:cubicBezTo>
                  <a:cubicBezTo>
                    <a:pt x="371" y="303"/>
                    <a:pt x="371" y="303"/>
                    <a:pt x="372" y="303"/>
                  </a:cubicBezTo>
                  <a:cubicBezTo>
                    <a:pt x="373" y="303"/>
                    <a:pt x="373" y="303"/>
                    <a:pt x="376" y="306"/>
                  </a:cubicBezTo>
                  <a:cubicBezTo>
                    <a:pt x="369" y="306"/>
                    <a:pt x="373" y="309"/>
                    <a:pt x="373" y="309"/>
                  </a:cubicBezTo>
                  <a:cubicBezTo>
                    <a:pt x="375" y="311"/>
                    <a:pt x="375" y="316"/>
                    <a:pt x="379" y="316"/>
                  </a:cubicBezTo>
                  <a:cubicBezTo>
                    <a:pt x="381" y="314"/>
                    <a:pt x="381" y="314"/>
                    <a:pt x="382" y="313"/>
                  </a:cubicBezTo>
                  <a:cubicBezTo>
                    <a:pt x="382" y="313"/>
                    <a:pt x="382" y="312"/>
                    <a:pt x="383" y="311"/>
                  </a:cubicBezTo>
                  <a:cubicBezTo>
                    <a:pt x="383" y="311"/>
                    <a:pt x="383" y="311"/>
                    <a:pt x="383" y="311"/>
                  </a:cubicBezTo>
                  <a:cubicBezTo>
                    <a:pt x="386" y="313"/>
                    <a:pt x="386" y="324"/>
                    <a:pt x="386" y="324"/>
                  </a:cubicBezTo>
                  <a:cubicBezTo>
                    <a:pt x="386" y="325"/>
                    <a:pt x="386" y="326"/>
                    <a:pt x="386" y="327"/>
                  </a:cubicBezTo>
                  <a:cubicBezTo>
                    <a:pt x="385" y="340"/>
                    <a:pt x="392" y="351"/>
                    <a:pt x="391" y="364"/>
                  </a:cubicBezTo>
                  <a:cubicBezTo>
                    <a:pt x="391" y="364"/>
                    <a:pt x="391" y="365"/>
                    <a:pt x="391" y="365"/>
                  </a:cubicBezTo>
                  <a:cubicBezTo>
                    <a:pt x="390" y="372"/>
                    <a:pt x="393" y="379"/>
                    <a:pt x="393" y="386"/>
                  </a:cubicBezTo>
                  <a:cubicBezTo>
                    <a:pt x="393" y="386"/>
                    <a:pt x="394" y="387"/>
                    <a:pt x="394" y="387"/>
                  </a:cubicBezTo>
                  <a:cubicBezTo>
                    <a:pt x="394" y="387"/>
                    <a:pt x="395" y="387"/>
                    <a:pt x="395" y="387"/>
                  </a:cubicBezTo>
                  <a:cubicBezTo>
                    <a:pt x="399" y="384"/>
                    <a:pt x="399" y="384"/>
                    <a:pt x="405" y="359"/>
                  </a:cubicBezTo>
                  <a:cubicBezTo>
                    <a:pt x="405" y="356"/>
                    <a:pt x="405" y="354"/>
                    <a:pt x="406" y="352"/>
                  </a:cubicBezTo>
                  <a:cubicBezTo>
                    <a:pt x="406" y="346"/>
                    <a:pt x="406" y="346"/>
                    <a:pt x="407" y="344"/>
                  </a:cubicBezTo>
                  <a:cubicBezTo>
                    <a:pt x="413" y="345"/>
                    <a:pt x="418" y="324"/>
                    <a:pt x="418" y="324"/>
                  </a:cubicBezTo>
                  <a:cubicBezTo>
                    <a:pt x="418" y="324"/>
                    <a:pt x="418" y="324"/>
                    <a:pt x="420"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2" y="319"/>
                    <a:pt x="422" y="319"/>
                    <a:pt x="422" y="312"/>
                  </a:cubicBezTo>
                  <a:cubicBezTo>
                    <a:pt x="423" y="311"/>
                    <a:pt x="424" y="311"/>
                    <a:pt x="424" y="311"/>
                  </a:cubicBezTo>
                  <a:cubicBezTo>
                    <a:pt x="425" y="312"/>
                    <a:pt x="425" y="312"/>
                    <a:pt x="425" y="312"/>
                  </a:cubicBezTo>
                  <a:cubicBezTo>
                    <a:pt x="425" y="312"/>
                    <a:pt x="425" y="312"/>
                    <a:pt x="425" y="312"/>
                  </a:cubicBezTo>
                  <a:cubicBezTo>
                    <a:pt x="426" y="310"/>
                    <a:pt x="427" y="309"/>
                    <a:pt x="427" y="307"/>
                  </a:cubicBezTo>
                  <a:cubicBezTo>
                    <a:pt x="428" y="307"/>
                    <a:pt x="429" y="307"/>
                    <a:pt x="429" y="307"/>
                  </a:cubicBezTo>
                  <a:cubicBezTo>
                    <a:pt x="429" y="306"/>
                    <a:pt x="429" y="305"/>
                    <a:pt x="429" y="304"/>
                  </a:cubicBezTo>
                  <a:cubicBezTo>
                    <a:pt x="430" y="304"/>
                    <a:pt x="430" y="304"/>
                    <a:pt x="430" y="304"/>
                  </a:cubicBezTo>
                  <a:cubicBezTo>
                    <a:pt x="432" y="307"/>
                    <a:pt x="432" y="311"/>
                    <a:pt x="433" y="318"/>
                  </a:cubicBezTo>
                  <a:cubicBezTo>
                    <a:pt x="434" y="322"/>
                    <a:pt x="434" y="322"/>
                    <a:pt x="435" y="323"/>
                  </a:cubicBezTo>
                  <a:cubicBezTo>
                    <a:pt x="435" y="323"/>
                    <a:pt x="435" y="324"/>
                    <a:pt x="435" y="324"/>
                  </a:cubicBezTo>
                  <a:cubicBezTo>
                    <a:pt x="434" y="325"/>
                    <a:pt x="434" y="325"/>
                    <a:pt x="434" y="327"/>
                  </a:cubicBezTo>
                  <a:cubicBezTo>
                    <a:pt x="434" y="328"/>
                    <a:pt x="434" y="328"/>
                    <a:pt x="434" y="328"/>
                  </a:cubicBezTo>
                  <a:cubicBezTo>
                    <a:pt x="435" y="328"/>
                    <a:pt x="435" y="328"/>
                    <a:pt x="435" y="328"/>
                  </a:cubicBezTo>
                  <a:cubicBezTo>
                    <a:pt x="438" y="333"/>
                    <a:pt x="434" y="338"/>
                    <a:pt x="436" y="343"/>
                  </a:cubicBezTo>
                  <a:cubicBezTo>
                    <a:pt x="437" y="343"/>
                    <a:pt x="437" y="343"/>
                    <a:pt x="437" y="343"/>
                  </a:cubicBezTo>
                  <a:cubicBezTo>
                    <a:pt x="437" y="342"/>
                    <a:pt x="438" y="341"/>
                    <a:pt x="438" y="340"/>
                  </a:cubicBezTo>
                  <a:cubicBezTo>
                    <a:pt x="439" y="340"/>
                    <a:pt x="439" y="339"/>
                    <a:pt x="439" y="339"/>
                  </a:cubicBezTo>
                  <a:cubicBezTo>
                    <a:pt x="439" y="338"/>
                    <a:pt x="439" y="338"/>
                    <a:pt x="439" y="338"/>
                  </a:cubicBezTo>
                  <a:cubicBezTo>
                    <a:pt x="439" y="337"/>
                    <a:pt x="439" y="337"/>
                    <a:pt x="439" y="337"/>
                  </a:cubicBezTo>
                  <a:cubicBezTo>
                    <a:pt x="442" y="340"/>
                    <a:pt x="440" y="353"/>
                    <a:pt x="437" y="376"/>
                  </a:cubicBezTo>
                  <a:cubicBezTo>
                    <a:pt x="437" y="377"/>
                    <a:pt x="437" y="377"/>
                    <a:pt x="437" y="378"/>
                  </a:cubicBezTo>
                  <a:cubicBezTo>
                    <a:pt x="436" y="383"/>
                    <a:pt x="437" y="389"/>
                    <a:pt x="436" y="394"/>
                  </a:cubicBezTo>
                  <a:cubicBezTo>
                    <a:pt x="436" y="395"/>
                    <a:pt x="436" y="395"/>
                    <a:pt x="436" y="395"/>
                  </a:cubicBezTo>
                  <a:cubicBezTo>
                    <a:pt x="436" y="398"/>
                    <a:pt x="435" y="401"/>
                    <a:pt x="435" y="404"/>
                  </a:cubicBezTo>
                  <a:cubicBezTo>
                    <a:pt x="434" y="407"/>
                    <a:pt x="434" y="409"/>
                    <a:pt x="433" y="411"/>
                  </a:cubicBezTo>
                  <a:cubicBezTo>
                    <a:pt x="433" y="414"/>
                    <a:pt x="432" y="419"/>
                    <a:pt x="432" y="424"/>
                  </a:cubicBezTo>
                  <a:cubicBezTo>
                    <a:pt x="433" y="424"/>
                    <a:pt x="433" y="424"/>
                    <a:pt x="433" y="424"/>
                  </a:cubicBezTo>
                  <a:cubicBezTo>
                    <a:pt x="434" y="421"/>
                    <a:pt x="434" y="419"/>
                    <a:pt x="434" y="419"/>
                  </a:cubicBezTo>
                  <a:cubicBezTo>
                    <a:pt x="434" y="417"/>
                    <a:pt x="437" y="404"/>
                    <a:pt x="437" y="404"/>
                  </a:cubicBezTo>
                  <a:cubicBezTo>
                    <a:pt x="437" y="404"/>
                    <a:pt x="437" y="403"/>
                    <a:pt x="437" y="403"/>
                  </a:cubicBezTo>
                  <a:cubicBezTo>
                    <a:pt x="437" y="402"/>
                    <a:pt x="437" y="402"/>
                    <a:pt x="438" y="402"/>
                  </a:cubicBezTo>
                  <a:cubicBezTo>
                    <a:pt x="438" y="401"/>
                    <a:pt x="438" y="401"/>
                    <a:pt x="438" y="401"/>
                  </a:cubicBezTo>
                  <a:cubicBezTo>
                    <a:pt x="438" y="400"/>
                    <a:pt x="438" y="400"/>
                    <a:pt x="438" y="400"/>
                  </a:cubicBezTo>
                  <a:cubicBezTo>
                    <a:pt x="438" y="398"/>
                    <a:pt x="438" y="398"/>
                    <a:pt x="439" y="397"/>
                  </a:cubicBezTo>
                  <a:cubicBezTo>
                    <a:pt x="438" y="396"/>
                    <a:pt x="438" y="385"/>
                    <a:pt x="439" y="381"/>
                  </a:cubicBezTo>
                  <a:cubicBezTo>
                    <a:pt x="439" y="380"/>
                    <a:pt x="439" y="380"/>
                    <a:pt x="439" y="380"/>
                  </a:cubicBezTo>
                  <a:cubicBezTo>
                    <a:pt x="439" y="378"/>
                    <a:pt x="439" y="378"/>
                    <a:pt x="438" y="377"/>
                  </a:cubicBezTo>
                  <a:cubicBezTo>
                    <a:pt x="439" y="375"/>
                    <a:pt x="439" y="374"/>
                    <a:pt x="439" y="372"/>
                  </a:cubicBezTo>
                  <a:cubicBezTo>
                    <a:pt x="440" y="369"/>
                    <a:pt x="442" y="357"/>
                    <a:pt x="442" y="357"/>
                  </a:cubicBezTo>
                  <a:cubicBezTo>
                    <a:pt x="443" y="359"/>
                    <a:pt x="442" y="361"/>
                    <a:pt x="443" y="363"/>
                  </a:cubicBezTo>
                  <a:cubicBezTo>
                    <a:pt x="443" y="363"/>
                    <a:pt x="443" y="363"/>
                    <a:pt x="443" y="363"/>
                  </a:cubicBezTo>
                  <a:cubicBezTo>
                    <a:pt x="443" y="362"/>
                    <a:pt x="443" y="362"/>
                    <a:pt x="443" y="362"/>
                  </a:cubicBezTo>
                  <a:cubicBezTo>
                    <a:pt x="444" y="366"/>
                    <a:pt x="444" y="366"/>
                    <a:pt x="442" y="386"/>
                  </a:cubicBezTo>
                  <a:cubicBezTo>
                    <a:pt x="447" y="367"/>
                    <a:pt x="447" y="367"/>
                    <a:pt x="448" y="358"/>
                  </a:cubicBezTo>
                  <a:cubicBezTo>
                    <a:pt x="448" y="357"/>
                    <a:pt x="448" y="355"/>
                    <a:pt x="449" y="354"/>
                  </a:cubicBezTo>
                  <a:cubicBezTo>
                    <a:pt x="449" y="346"/>
                    <a:pt x="449" y="346"/>
                    <a:pt x="449" y="337"/>
                  </a:cubicBezTo>
                  <a:cubicBezTo>
                    <a:pt x="448" y="331"/>
                    <a:pt x="448" y="317"/>
                    <a:pt x="449" y="309"/>
                  </a:cubicBezTo>
                  <a:cubicBezTo>
                    <a:pt x="450" y="309"/>
                    <a:pt x="450" y="309"/>
                    <a:pt x="450" y="310"/>
                  </a:cubicBezTo>
                  <a:cubicBezTo>
                    <a:pt x="450" y="310"/>
                    <a:pt x="450" y="311"/>
                    <a:pt x="450" y="311"/>
                  </a:cubicBezTo>
                  <a:cubicBezTo>
                    <a:pt x="450" y="313"/>
                    <a:pt x="450" y="315"/>
                    <a:pt x="450" y="317"/>
                  </a:cubicBezTo>
                  <a:cubicBezTo>
                    <a:pt x="450" y="320"/>
                    <a:pt x="450" y="323"/>
                    <a:pt x="450" y="326"/>
                  </a:cubicBezTo>
                  <a:cubicBezTo>
                    <a:pt x="450" y="327"/>
                    <a:pt x="450" y="327"/>
                    <a:pt x="450" y="327"/>
                  </a:cubicBezTo>
                  <a:cubicBezTo>
                    <a:pt x="450" y="318"/>
                    <a:pt x="450" y="318"/>
                    <a:pt x="450" y="317"/>
                  </a:cubicBezTo>
                  <a:close/>
                  <a:moveTo>
                    <a:pt x="279" y="47"/>
                  </a:moveTo>
                  <a:cubicBezTo>
                    <a:pt x="275" y="46"/>
                    <a:pt x="275" y="46"/>
                    <a:pt x="274" y="45"/>
                  </a:cubicBezTo>
                  <a:cubicBezTo>
                    <a:pt x="274" y="44"/>
                    <a:pt x="274" y="44"/>
                    <a:pt x="273" y="44"/>
                  </a:cubicBezTo>
                  <a:cubicBezTo>
                    <a:pt x="274" y="44"/>
                    <a:pt x="275" y="45"/>
                    <a:pt x="276" y="45"/>
                  </a:cubicBezTo>
                  <a:cubicBezTo>
                    <a:pt x="277" y="46"/>
                    <a:pt x="279" y="46"/>
                    <a:pt x="279" y="47"/>
                  </a:cubicBezTo>
                  <a:cubicBezTo>
                    <a:pt x="279" y="47"/>
                    <a:pt x="279" y="47"/>
                    <a:pt x="279"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57">
              <a:extLst>
                <a:ext uri="{FF2B5EF4-FFF2-40B4-BE49-F238E27FC236}">
                  <a16:creationId xmlns:a16="http://schemas.microsoft.com/office/drawing/2014/main" id="{6787FBCB-01F2-47D0-B696-43B1FA0A2245}"/>
                </a:ext>
              </a:extLst>
            </p:cNvPr>
            <p:cNvSpPr>
              <a:spLocks/>
            </p:cNvSpPr>
            <p:nvPr/>
          </p:nvSpPr>
          <p:spPr bwMode="auto">
            <a:xfrm>
              <a:off x="7913687" y="36353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58">
              <a:extLst>
                <a:ext uri="{FF2B5EF4-FFF2-40B4-BE49-F238E27FC236}">
                  <a16:creationId xmlns:a16="http://schemas.microsoft.com/office/drawing/2014/main" id="{2C435E0A-FA59-499C-B973-0670E201C2A9}"/>
                </a:ext>
              </a:extLst>
            </p:cNvPr>
            <p:cNvSpPr>
              <a:spLocks/>
            </p:cNvSpPr>
            <p:nvPr/>
          </p:nvSpPr>
          <p:spPr bwMode="auto">
            <a:xfrm>
              <a:off x="7683500" y="2970213"/>
              <a:ext cx="63500" cy="119062"/>
            </a:xfrm>
            <a:custGeom>
              <a:avLst/>
              <a:gdLst>
                <a:gd name="T0" fmla="*/ 0 w 12"/>
                <a:gd name="T1" fmla="*/ 0 h 22"/>
                <a:gd name="T2" fmla="*/ 1 w 12"/>
                <a:gd name="T3" fmla="*/ 1 h 22"/>
                <a:gd name="T4" fmla="*/ 12 w 12"/>
                <a:gd name="T5" fmla="*/ 22 h 22"/>
                <a:gd name="T6" fmla="*/ 0 w 12"/>
                <a:gd name="T7" fmla="*/ 0 h 22"/>
                <a:gd name="T8" fmla="*/ 0 w 12"/>
                <a:gd name="T9" fmla="*/ 0 h 22"/>
              </a:gdLst>
              <a:ahLst/>
              <a:cxnLst>
                <a:cxn ang="0">
                  <a:pos x="T0" y="T1"/>
                </a:cxn>
                <a:cxn ang="0">
                  <a:pos x="T2" y="T3"/>
                </a:cxn>
                <a:cxn ang="0">
                  <a:pos x="T4" y="T5"/>
                </a:cxn>
                <a:cxn ang="0">
                  <a:pos x="T6" y="T7"/>
                </a:cxn>
                <a:cxn ang="0">
                  <a:pos x="T8" y="T9"/>
                </a:cxn>
              </a:cxnLst>
              <a:rect l="0" t="0" r="r" b="b"/>
              <a:pathLst>
                <a:path w="12" h="22">
                  <a:moveTo>
                    <a:pt x="0" y="0"/>
                  </a:moveTo>
                  <a:cubicBezTo>
                    <a:pt x="1" y="0"/>
                    <a:pt x="1" y="0"/>
                    <a:pt x="1" y="1"/>
                  </a:cubicBezTo>
                  <a:cubicBezTo>
                    <a:pt x="5" y="7"/>
                    <a:pt x="9" y="15"/>
                    <a:pt x="12" y="22"/>
                  </a:cubicBezTo>
                  <a:cubicBezTo>
                    <a:pt x="7" y="12"/>
                    <a:pt x="6" y="8"/>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59">
              <a:extLst>
                <a:ext uri="{FF2B5EF4-FFF2-40B4-BE49-F238E27FC236}">
                  <a16:creationId xmlns:a16="http://schemas.microsoft.com/office/drawing/2014/main" id="{9930173F-631F-4B99-866E-0669B7CF1CBC}"/>
                </a:ext>
              </a:extLst>
            </p:cNvPr>
            <p:cNvSpPr>
              <a:spLocks/>
            </p:cNvSpPr>
            <p:nvPr/>
          </p:nvSpPr>
          <p:spPr bwMode="auto">
            <a:xfrm>
              <a:off x="6878637" y="2225675"/>
              <a:ext cx="4762" cy="4762"/>
            </a:xfrm>
            <a:custGeom>
              <a:avLst/>
              <a:gdLst>
                <a:gd name="T0" fmla="*/ 0 w 3"/>
                <a:gd name="T1" fmla="*/ 0 h 3"/>
                <a:gd name="T2" fmla="*/ 3 w 3"/>
                <a:gd name="T3" fmla="*/ 3 h 3"/>
                <a:gd name="T4" fmla="*/ 0 w 3"/>
                <a:gd name="T5" fmla="*/ 0 h 3"/>
                <a:gd name="T6" fmla="*/ 0 w 3"/>
                <a:gd name="T7" fmla="*/ 0 h 3"/>
              </a:gdLst>
              <a:ahLst/>
              <a:cxnLst>
                <a:cxn ang="0">
                  <a:pos x="T0" y="T1"/>
                </a:cxn>
                <a:cxn ang="0">
                  <a:pos x="T2" y="T3"/>
                </a:cxn>
                <a:cxn ang="0">
                  <a:pos x="T4" y="T5"/>
                </a:cxn>
                <a:cxn ang="0">
                  <a:pos x="T6" y="T7"/>
                </a:cxn>
              </a:cxnLst>
              <a:rect l="0" t="0" r="r" b="b"/>
              <a:pathLst>
                <a:path w="3" h="3">
                  <a:moveTo>
                    <a:pt x="0" y="0"/>
                  </a:moveTo>
                  <a:lnTo>
                    <a:pt x="3"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60">
              <a:extLst>
                <a:ext uri="{FF2B5EF4-FFF2-40B4-BE49-F238E27FC236}">
                  <a16:creationId xmlns:a16="http://schemas.microsoft.com/office/drawing/2014/main" id="{40BF5AF6-EFB8-4242-B791-3D44D1F1F047}"/>
                </a:ext>
              </a:extLst>
            </p:cNvPr>
            <p:cNvSpPr>
              <a:spLocks/>
            </p:cNvSpPr>
            <p:nvPr/>
          </p:nvSpPr>
          <p:spPr bwMode="auto">
            <a:xfrm>
              <a:off x="6723062" y="2235200"/>
              <a:ext cx="22225" cy="11112"/>
            </a:xfrm>
            <a:custGeom>
              <a:avLst/>
              <a:gdLst>
                <a:gd name="T0" fmla="*/ 3 w 4"/>
                <a:gd name="T1" fmla="*/ 2 h 2"/>
                <a:gd name="T2" fmla="*/ 4 w 4"/>
                <a:gd name="T3" fmla="*/ 2 h 2"/>
                <a:gd name="T4" fmla="*/ 3 w 4"/>
                <a:gd name="T5" fmla="*/ 1 h 2"/>
                <a:gd name="T6" fmla="*/ 0 w 4"/>
                <a:gd name="T7" fmla="*/ 0 h 2"/>
                <a:gd name="T8" fmla="*/ 0 w 4"/>
                <a:gd name="T9" fmla="*/ 0 h 2"/>
                <a:gd name="T10" fmla="*/ 0 w 4"/>
                <a:gd name="T11" fmla="*/ 0 h 2"/>
                <a:gd name="T12" fmla="*/ 0 w 4"/>
                <a:gd name="T13" fmla="*/ 0 h 2"/>
                <a:gd name="T14" fmla="*/ 1 w 4"/>
                <a:gd name="T15" fmla="*/ 2 h 2"/>
                <a:gd name="T16" fmla="*/ 2 w 4"/>
                <a:gd name="T17" fmla="*/ 2 h 2"/>
                <a:gd name="T18" fmla="*/ 3 w 4"/>
                <a:gd name="T19" fmla="*/ 2 h 2"/>
                <a:gd name="T20" fmla="*/ 3 w 4"/>
                <a:gd name="T21" fmla="*/ 2 h 2"/>
                <a:gd name="T22" fmla="*/ 3 w 4"/>
                <a:gd name="T23" fmla="*/ 2 h 2"/>
                <a:gd name="T24" fmla="*/ 3 w 4"/>
                <a:gd name="T25" fmla="*/ 2 h 2"/>
                <a:gd name="T26" fmla="*/ 3 w 4"/>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2">
                  <a:moveTo>
                    <a:pt x="3" y="2"/>
                  </a:moveTo>
                  <a:cubicBezTo>
                    <a:pt x="4" y="2"/>
                    <a:pt x="4" y="2"/>
                    <a:pt x="4" y="2"/>
                  </a:cubicBezTo>
                  <a:cubicBezTo>
                    <a:pt x="4" y="2"/>
                    <a:pt x="3" y="1"/>
                    <a:pt x="3" y="1"/>
                  </a:cubicBezTo>
                  <a:cubicBezTo>
                    <a:pt x="2" y="0"/>
                    <a:pt x="0" y="0"/>
                    <a:pt x="0" y="0"/>
                  </a:cubicBezTo>
                  <a:cubicBezTo>
                    <a:pt x="0" y="0"/>
                    <a:pt x="0" y="0"/>
                    <a:pt x="0" y="0"/>
                  </a:cubicBezTo>
                  <a:cubicBezTo>
                    <a:pt x="0" y="0"/>
                    <a:pt x="0" y="0"/>
                    <a:pt x="0" y="0"/>
                  </a:cubicBezTo>
                  <a:cubicBezTo>
                    <a:pt x="0" y="0"/>
                    <a:pt x="0" y="0"/>
                    <a:pt x="0" y="0"/>
                  </a:cubicBezTo>
                  <a:cubicBezTo>
                    <a:pt x="1" y="2"/>
                    <a:pt x="1" y="2"/>
                    <a:pt x="1" y="2"/>
                  </a:cubicBezTo>
                  <a:cubicBezTo>
                    <a:pt x="2" y="2"/>
                    <a:pt x="2" y="2"/>
                    <a:pt x="2"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61">
              <a:extLst>
                <a:ext uri="{FF2B5EF4-FFF2-40B4-BE49-F238E27FC236}">
                  <a16:creationId xmlns:a16="http://schemas.microsoft.com/office/drawing/2014/main" id="{2397181C-C127-44FE-975A-DE5EF3D70A84}"/>
                </a:ext>
              </a:extLst>
            </p:cNvPr>
            <p:cNvSpPr>
              <a:spLocks/>
            </p:cNvSpPr>
            <p:nvPr/>
          </p:nvSpPr>
          <p:spPr bwMode="auto">
            <a:xfrm>
              <a:off x="7807325" y="4381500"/>
              <a:ext cx="47625" cy="149225"/>
            </a:xfrm>
            <a:custGeom>
              <a:avLst/>
              <a:gdLst>
                <a:gd name="T0" fmla="*/ 9 w 9"/>
                <a:gd name="T1" fmla="*/ 1 h 28"/>
                <a:gd name="T2" fmla="*/ 9 w 9"/>
                <a:gd name="T3" fmla="*/ 0 h 28"/>
                <a:gd name="T4" fmla="*/ 9 w 9"/>
                <a:gd name="T5" fmla="*/ 0 h 28"/>
                <a:gd name="T6" fmla="*/ 4 w 9"/>
                <a:gd name="T7" fmla="*/ 18 h 28"/>
                <a:gd name="T8" fmla="*/ 3 w 9"/>
                <a:gd name="T9" fmla="*/ 18 h 28"/>
                <a:gd name="T10" fmla="*/ 3 w 9"/>
                <a:gd name="T11" fmla="*/ 20 h 28"/>
                <a:gd name="T12" fmla="*/ 1 w 9"/>
                <a:gd name="T13" fmla="*/ 26 h 28"/>
                <a:gd name="T14" fmla="*/ 0 w 9"/>
                <a:gd name="T15" fmla="*/ 28 h 28"/>
                <a:gd name="T16" fmla="*/ 0 w 9"/>
                <a:gd name="T17" fmla="*/ 28 h 28"/>
                <a:gd name="T18" fmla="*/ 6 w 9"/>
                <a:gd name="T19" fmla="*/ 13 h 28"/>
                <a:gd name="T20" fmla="*/ 9 w 9"/>
                <a:gd name="T21" fmla="*/ 2 h 28"/>
                <a:gd name="T22" fmla="*/ 9 w 9"/>
                <a:gd name="T23" fmla="*/ 3 h 28"/>
                <a:gd name="T24" fmla="*/ 9 w 9"/>
                <a:gd name="T25"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9" y="1"/>
                  </a:moveTo>
                  <a:cubicBezTo>
                    <a:pt x="9" y="0"/>
                    <a:pt x="9" y="0"/>
                    <a:pt x="9" y="0"/>
                  </a:cubicBezTo>
                  <a:cubicBezTo>
                    <a:pt x="9" y="0"/>
                    <a:pt x="9" y="0"/>
                    <a:pt x="9" y="0"/>
                  </a:cubicBezTo>
                  <a:cubicBezTo>
                    <a:pt x="6" y="6"/>
                    <a:pt x="6" y="12"/>
                    <a:pt x="4" y="18"/>
                  </a:cubicBezTo>
                  <a:cubicBezTo>
                    <a:pt x="3" y="18"/>
                    <a:pt x="3" y="18"/>
                    <a:pt x="3" y="18"/>
                  </a:cubicBezTo>
                  <a:cubicBezTo>
                    <a:pt x="3" y="19"/>
                    <a:pt x="3" y="19"/>
                    <a:pt x="3" y="20"/>
                  </a:cubicBezTo>
                  <a:cubicBezTo>
                    <a:pt x="2" y="23"/>
                    <a:pt x="2" y="23"/>
                    <a:pt x="1" y="26"/>
                  </a:cubicBezTo>
                  <a:cubicBezTo>
                    <a:pt x="0" y="28"/>
                    <a:pt x="0" y="28"/>
                    <a:pt x="0" y="28"/>
                  </a:cubicBezTo>
                  <a:cubicBezTo>
                    <a:pt x="0" y="28"/>
                    <a:pt x="0" y="28"/>
                    <a:pt x="0" y="28"/>
                  </a:cubicBezTo>
                  <a:cubicBezTo>
                    <a:pt x="6" y="13"/>
                    <a:pt x="6" y="13"/>
                    <a:pt x="6" y="13"/>
                  </a:cubicBezTo>
                  <a:cubicBezTo>
                    <a:pt x="9" y="2"/>
                    <a:pt x="9" y="2"/>
                    <a:pt x="9" y="2"/>
                  </a:cubicBezTo>
                  <a:cubicBezTo>
                    <a:pt x="9" y="3"/>
                    <a:pt x="9" y="3"/>
                    <a:pt x="9" y="3"/>
                  </a:cubicBezTo>
                  <a:cubicBezTo>
                    <a:pt x="9" y="2"/>
                    <a:pt x="9"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62">
              <a:extLst>
                <a:ext uri="{FF2B5EF4-FFF2-40B4-BE49-F238E27FC236}">
                  <a16:creationId xmlns:a16="http://schemas.microsoft.com/office/drawing/2014/main" id="{7433AB29-C8F7-4714-A002-D886F4AF55D0}"/>
                </a:ext>
              </a:extLst>
            </p:cNvPr>
            <p:cNvSpPr>
              <a:spLocks/>
            </p:cNvSpPr>
            <p:nvPr/>
          </p:nvSpPr>
          <p:spPr bwMode="auto">
            <a:xfrm>
              <a:off x="7854950" y="4343400"/>
              <a:ext cx="15875" cy="49212"/>
            </a:xfrm>
            <a:custGeom>
              <a:avLst/>
              <a:gdLst>
                <a:gd name="T0" fmla="*/ 0 w 3"/>
                <a:gd name="T1" fmla="*/ 9 h 9"/>
                <a:gd name="T2" fmla="*/ 2 w 3"/>
                <a:gd name="T3" fmla="*/ 3 h 9"/>
                <a:gd name="T4" fmla="*/ 3 w 3"/>
                <a:gd name="T5" fmla="*/ 0 h 9"/>
                <a:gd name="T6" fmla="*/ 0 w 3"/>
                <a:gd name="T7" fmla="*/ 9 h 9"/>
                <a:gd name="T8" fmla="*/ 0 w 3"/>
                <a:gd name="T9" fmla="*/ 9 h 9"/>
              </a:gdLst>
              <a:ahLst/>
              <a:cxnLst>
                <a:cxn ang="0">
                  <a:pos x="T0" y="T1"/>
                </a:cxn>
                <a:cxn ang="0">
                  <a:pos x="T2" y="T3"/>
                </a:cxn>
                <a:cxn ang="0">
                  <a:pos x="T4" y="T5"/>
                </a:cxn>
                <a:cxn ang="0">
                  <a:pos x="T6" y="T7"/>
                </a:cxn>
                <a:cxn ang="0">
                  <a:pos x="T8" y="T9"/>
                </a:cxn>
              </a:cxnLst>
              <a:rect l="0" t="0" r="r" b="b"/>
              <a:pathLst>
                <a:path w="3" h="9">
                  <a:moveTo>
                    <a:pt x="0" y="9"/>
                  </a:moveTo>
                  <a:cubicBezTo>
                    <a:pt x="0" y="7"/>
                    <a:pt x="1" y="5"/>
                    <a:pt x="2" y="3"/>
                  </a:cubicBezTo>
                  <a:cubicBezTo>
                    <a:pt x="2" y="3"/>
                    <a:pt x="2" y="3"/>
                    <a:pt x="3" y="0"/>
                  </a:cubicBezTo>
                  <a:cubicBezTo>
                    <a:pt x="0" y="9"/>
                    <a:pt x="0" y="9"/>
                    <a:pt x="0"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63">
              <a:extLst>
                <a:ext uri="{FF2B5EF4-FFF2-40B4-BE49-F238E27FC236}">
                  <a16:creationId xmlns:a16="http://schemas.microsoft.com/office/drawing/2014/main" id="{6B449F94-57A4-4C73-93AD-3F731779808A}"/>
                </a:ext>
              </a:extLst>
            </p:cNvPr>
            <p:cNvSpPr>
              <a:spLocks/>
            </p:cNvSpPr>
            <p:nvPr/>
          </p:nvSpPr>
          <p:spPr bwMode="auto">
            <a:xfrm>
              <a:off x="7796212" y="4365625"/>
              <a:ext cx="4762" cy="26987"/>
            </a:xfrm>
            <a:custGeom>
              <a:avLst/>
              <a:gdLst>
                <a:gd name="T0" fmla="*/ 1 w 1"/>
                <a:gd name="T1" fmla="*/ 0 h 5"/>
                <a:gd name="T2" fmla="*/ 1 w 1"/>
                <a:gd name="T3" fmla="*/ 1 h 5"/>
                <a:gd name="T4" fmla="*/ 0 w 1"/>
                <a:gd name="T5" fmla="*/ 3 h 5"/>
                <a:gd name="T6" fmla="*/ 0 w 1"/>
                <a:gd name="T7" fmla="*/ 4 h 5"/>
                <a:gd name="T8" fmla="*/ 0 w 1"/>
                <a:gd name="T9" fmla="*/ 5 h 5"/>
                <a:gd name="T10" fmla="*/ 0 w 1"/>
                <a:gd name="T11" fmla="*/ 5 h 5"/>
                <a:gd name="T12" fmla="*/ 0 w 1"/>
                <a:gd name="T13" fmla="*/ 5 h 5"/>
                <a:gd name="T14" fmla="*/ 0 w 1"/>
                <a:gd name="T15" fmla="*/ 5 h 5"/>
                <a:gd name="T16" fmla="*/ 1 w 1"/>
                <a:gd name="T17" fmla="*/ 5 h 5"/>
                <a:gd name="T18" fmla="*/ 1 w 1"/>
                <a:gd name="T19" fmla="*/ 4 h 5"/>
                <a:gd name="T20" fmla="*/ 1 w 1"/>
                <a:gd name="T21" fmla="*/ 3 h 5"/>
                <a:gd name="T22" fmla="*/ 1 w 1"/>
                <a:gd name="T23" fmla="*/ 1 h 5"/>
                <a:gd name="T24" fmla="*/ 1 w 1"/>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5">
                  <a:moveTo>
                    <a:pt x="1" y="0"/>
                  </a:moveTo>
                  <a:cubicBezTo>
                    <a:pt x="1" y="1"/>
                    <a:pt x="1" y="1"/>
                    <a:pt x="1" y="1"/>
                  </a:cubicBezTo>
                  <a:cubicBezTo>
                    <a:pt x="0" y="2"/>
                    <a:pt x="0" y="2"/>
                    <a:pt x="0" y="3"/>
                  </a:cubicBezTo>
                  <a:cubicBezTo>
                    <a:pt x="0" y="3"/>
                    <a:pt x="0" y="4"/>
                    <a:pt x="0" y="4"/>
                  </a:cubicBezTo>
                  <a:cubicBezTo>
                    <a:pt x="0" y="5"/>
                    <a:pt x="0" y="5"/>
                    <a:pt x="0" y="5"/>
                  </a:cubicBezTo>
                  <a:cubicBezTo>
                    <a:pt x="0" y="5"/>
                    <a:pt x="0" y="5"/>
                    <a:pt x="0" y="5"/>
                  </a:cubicBezTo>
                  <a:cubicBezTo>
                    <a:pt x="0" y="5"/>
                    <a:pt x="0" y="5"/>
                    <a:pt x="0" y="5"/>
                  </a:cubicBezTo>
                  <a:cubicBezTo>
                    <a:pt x="0" y="5"/>
                    <a:pt x="0" y="5"/>
                    <a:pt x="0" y="5"/>
                  </a:cubicBezTo>
                  <a:cubicBezTo>
                    <a:pt x="1" y="5"/>
                    <a:pt x="1" y="5"/>
                    <a:pt x="1" y="5"/>
                  </a:cubicBezTo>
                  <a:cubicBezTo>
                    <a:pt x="1" y="4"/>
                    <a:pt x="1" y="4"/>
                    <a:pt x="1" y="4"/>
                  </a:cubicBezTo>
                  <a:cubicBezTo>
                    <a:pt x="1" y="3"/>
                    <a:pt x="1" y="3"/>
                    <a:pt x="1" y="3"/>
                  </a:cubicBezTo>
                  <a:cubicBezTo>
                    <a:pt x="1" y="2"/>
                    <a:pt x="1" y="1"/>
                    <a:pt x="1" y="1"/>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64">
              <a:extLst>
                <a:ext uri="{FF2B5EF4-FFF2-40B4-BE49-F238E27FC236}">
                  <a16:creationId xmlns:a16="http://schemas.microsoft.com/office/drawing/2014/main" id="{F83483DB-EAAF-428B-9A82-D20B12958FF8}"/>
                </a:ext>
              </a:extLst>
            </p:cNvPr>
            <p:cNvSpPr>
              <a:spLocks/>
            </p:cNvSpPr>
            <p:nvPr/>
          </p:nvSpPr>
          <p:spPr bwMode="auto">
            <a:xfrm>
              <a:off x="6873875" y="2225675"/>
              <a:ext cx="4762"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Rectangle 65">
              <a:extLst>
                <a:ext uri="{FF2B5EF4-FFF2-40B4-BE49-F238E27FC236}">
                  <a16:creationId xmlns:a16="http://schemas.microsoft.com/office/drawing/2014/main" id="{FC3E3CBB-6409-46B4-ADB6-4245D9A28A1C}"/>
                </a:ext>
              </a:extLst>
            </p:cNvPr>
            <p:cNvSpPr>
              <a:spLocks noChangeArrowheads="1"/>
            </p:cNvSpPr>
            <p:nvPr/>
          </p:nvSpPr>
          <p:spPr bwMode="auto">
            <a:xfrm>
              <a:off x="5570537" y="2128838"/>
              <a:ext cx="1587"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66">
              <a:extLst>
                <a:ext uri="{FF2B5EF4-FFF2-40B4-BE49-F238E27FC236}">
                  <a16:creationId xmlns:a16="http://schemas.microsoft.com/office/drawing/2014/main" id="{79EC2666-F207-4A4E-A793-F0E7A6D413BF}"/>
                </a:ext>
              </a:extLst>
            </p:cNvPr>
            <p:cNvSpPr>
              <a:spLocks/>
            </p:cNvSpPr>
            <p:nvPr/>
          </p:nvSpPr>
          <p:spPr bwMode="auto">
            <a:xfrm>
              <a:off x="4267200" y="3856038"/>
              <a:ext cx="0" cy="74612"/>
            </a:xfrm>
            <a:custGeom>
              <a:avLst/>
              <a:gdLst>
                <a:gd name="T0" fmla="*/ 7 h 14"/>
                <a:gd name="T1" fmla="*/ 3 h 14"/>
                <a:gd name="T2" fmla="*/ 0 h 14"/>
                <a:gd name="T3" fmla="*/ 1 h 14"/>
                <a:gd name="T4" fmla="*/ 14 h 14"/>
                <a:gd name="T5" fmla="*/ 12 h 14"/>
                <a:gd name="T6" fmla="*/ 7 h 14"/>
              </a:gdLst>
              <a:ahLst/>
              <a:cxnLst>
                <a:cxn ang="0">
                  <a:pos x="0" y="T0"/>
                </a:cxn>
                <a:cxn ang="0">
                  <a:pos x="0" y="T1"/>
                </a:cxn>
                <a:cxn ang="0">
                  <a:pos x="0" y="T2"/>
                </a:cxn>
                <a:cxn ang="0">
                  <a:pos x="0" y="T3"/>
                </a:cxn>
                <a:cxn ang="0">
                  <a:pos x="0" y="T4"/>
                </a:cxn>
                <a:cxn ang="0">
                  <a:pos x="0" y="T5"/>
                </a:cxn>
                <a:cxn ang="0">
                  <a:pos x="0" y="T6"/>
                </a:cxn>
              </a:cxnLst>
              <a:rect l="0" t="0" r="r" b="b"/>
              <a:pathLst>
                <a:path h="14">
                  <a:moveTo>
                    <a:pt x="0" y="7"/>
                  </a:moveTo>
                  <a:cubicBezTo>
                    <a:pt x="0" y="3"/>
                    <a:pt x="0" y="3"/>
                    <a:pt x="0" y="3"/>
                  </a:cubicBezTo>
                  <a:cubicBezTo>
                    <a:pt x="0" y="0"/>
                    <a:pt x="0" y="0"/>
                    <a:pt x="0" y="0"/>
                  </a:cubicBezTo>
                  <a:cubicBezTo>
                    <a:pt x="0" y="1"/>
                    <a:pt x="0" y="1"/>
                    <a:pt x="0" y="1"/>
                  </a:cubicBezTo>
                  <a:cubicBezTo>
                    <a:pt x="0" y="5"/>
                    <a:pt x="0" y="10"/>
                    <a:pt x="0" y="14"/>
                  </a:cubicBezTo>
                  <a:cubicBezTo>
                    <a:pt x="0" y="12"/>
                    <a:pt x="0" y="12"/>
                    <a:pt x="0" y="12"/>
                  </a:cubicBezTo>
                  <a:cubicBezTo>
                    <a:pt x="0" y="10"/>
                    <a:pt x="0" y="9"/>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67">
              <a:extLst>
                <a:ext uri="{FF2B5EF4-FFF2-40B4-BE49-F238E27FC236}">
                  <a16:creationId xmlns:a16="http://schemas.microsoft.com/office/drawing/2014/main" id="{8DBEEBB3-520A-4273-B5E9-D54C8A0D2092}"/>
                </a:ext>
              </a:extLst>
            </p:cNvPr>
            <p:cNvSpPr>
              <a:spLocks/>
            </p:cNvSpPr>
            <p:nvPr/>
          </p:nvSpPr>
          <p:spPr bwMode="auto">
            <a:xfrm>
              <a:off x="6878637" y="22256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68">
              <a:extLst>
                <a:ext uri="{FF2B5EF4-FFF2-40B4-BE49-F238E27FC236}">
                  <a16:creationId xmlns:a16="http://schemas.microsoft.com/office/drawing/2014/main" id="{28945FB4-B392-4B8D-9E2A-9CD68B7B6BD2}"/>
                </a:ext>
              </a:extLst>
            </p:cNvPr>
            <p:cNvSpPr>
              <a:spLocks/>
            </p:cNvSpPr>
            <p:nvPr/>
          </p:nvSpPr>
          <p:spPr bwMode="auto">
            <a:xfrm>
              <a:off x="5011737" y="2381250"/>
              <a:ext cx="33337" cy="26987"/>
            </a:xfrm>
            <a:custGeom>
              <a:avLst/>
              <a:gdLst>
                <a:gd name="T0" fmla="*/ 11 w 21"/>
                <a:gd name="T1" fmla="*/ 10 h 17"/>
                <a:gd name="T2" fmla="*/ 7 w 21"/>
                <a:gd name="T3" fmla="*/ 10 h 17"/>
                <a:gd name="T4" fmla="*/ 0 w 21"/>
                <a:gd name="T5" fmla="*/ 17 h 17"/>
                <a:gd name="T6" fmla="*/ 21 w 21"/>
                <a:gd name="T7" fmla="*/ 0 h 17"/>
                <a:gd name="T8" fmla="*/ 11 w 21"/>
                <a:gd name="T9" fmla="*/ 10 h 17"/>
              </a:gdLst>
              <a:ahLst/>
              <a:cxnLst>
                <a:cxn ang="0">
                  <a:pos x="T0" y="T1"/>
                </a:cxn>
                <a:cxn ang="0">
                  <a:pos x="T2" y="T3"/>
                </a:cxn>
                <a:cxn ang="0">
                  <a:pos x="T4" y="T5"/>
                </a:cxn>
                <a:cxn ang="0">
                  <a:pos x="T6" y="T7"/>
                </a:cxn>
                <a:cxn ang="0">
                  <a:pos x="T8" y="T9"/>
                </a:cxn>
              </a:cxnLst>
              <a:rect l="0" t="0" r="r" b="b"/>
              <a:pathLst>
                <a:path w="21" h="17">
                  <a:moveTo>
                    <a:pt x="11" y="10"/>
                  </a:moveTo>
                  <a:lnTo>
                    <a:pt x="7" y="10"/>
                  </a:lnTo>
                  <a:lnTo>
                    <a:pt x="0" y="17"/>
                  </a:lnTo>
                  <a:lnTo>
                    <a:pt x="21" y="0"/>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69">
              <a:extLst>
                <a:ext uri="{FF2B5EF4-FFF2-40B4-BE49-F238E27FC236}">
                  <a16:creationId xmlns:a16="http://schemas.microsoft.com/office/drawing/2014/main" id="{DD68676E-0147-475E-9906-B915487A926C}"/>
                </a:ext>
              </a:extLst>
            </p:cNvPr>
            <p:cNvSpPr>
              <a:spLocks/>
            </p:cNvSpPr>
            <p:nvPr/>
          </p:nvSpPr>
          <p:spPr bwMode="auto">
            <a:xfrm>
              <a:off x="5383212" y="2182813"/>
              <a:ext cx="42862" cy="20637"/>
            </a:xfrm>
            <a:custGeom>
              <a:avLst/>
              <a:gdLst>
                <a:gd name="T0" fmla="*/ 13 w 27"/>
                <a:gd name="T1" fmla="*/ 6 h 13"/>
                <a:gd name="T2" fmla="*/ 27 w 27"/>
                <a:gd name="T3" fmla="*/ 0 h 13"/>
                <a:gd name="T4" fmla="*/ 27 w 27"/>
                <a:gd name="T5" fmla="*/ 0 h 13"/>
                <a:gd name="T6" fmla="*/ 27 w 27"/>
                <a:gd name="T7" fmla="*/ 0 h 13"/>
                <a:gd name="T8" fmla="*/ 10 w 27"/>
                <a:gd name="T9" fmla="*/ 6 h 13"/>
                <a:gd name="T10" fmla="*/ 0 w 27"/>
                <a:gd name="T11" fmla="*/ 10 h 13"/>
                <a:gd name="T12" fmla="*/ 0 w 27"/>
                <a:gd name="T13" fmla="*/ 13 h 13"/>
                <a:gd name="T14" fmla="*/ 10 w 27"/>
                <a:gd name="T15" fmla="*/ 10 h 13"/>
                <a:gd name="T16" fmla="*/ 13 w 27"/>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3">
                  <a:moveTo>
                    <a:pt x="13" y="6"/>
                  </a:moveTo>
                  <a:lnTo>
                    <a:pt x="27" y="0"/>
                  </a:lnTo>
                  <a:lnTo>
                    <a:pt x="27" y="0"/>
                  </a:lnTo>
                  <a:lnTo>
                    <a:pt x="27" y="0"/>
                  </a:lnTo>
                  <a:lnTo>
                    <a:pt x="10" y="6"/>
                  </a:lnTo>
                  <a:lnTo>
                    <a:pt x="0" y="10"/>
                  </a:lnTo>
                  <a:lnTo>
                    <a:pt x="0" y="13"/>
                  </a:lnTo>
                  <a:lnTo>
                    <a:pt x="10" y="10"/>
                  </a:lnTo>
                  <a:lnTo>
                    <a:pt x="1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70">
              <a:extLst>
                <a:ext uri="{FF2B5EF4-FFF2-40B4-BE49-F238E27FC236}">
                  <a16:creationId xmlns:a16="http://schemas.microsoft.com/office/drawing/2014/main" id="{75231508-FF49-4F2B-9D5B-CE846BF77CBB}"/>
                </a:ext>
              </a:extLst>
            </p:cNvPr>
            <p:cNvSpPr>
              <a:spLocks/>
            </p:cNvSpPr>
            <p:nvPr/>
          </p:nvSpPr>
          <p:spPr bwMode="auto">
            <a:xfrm>
              <a:off x="5124450" y="2284413"/>
              <a:ext cx="80962" cy="42862"/>
            </a:xfrm>
            <a:custGeom>
              <a:avLst/>
              <a:gdLst>
                <a:gd name="T0" fmla="*/ 10 w 15"/>
                <a:gd name="T1" fmla="*/ 2 h 8"/>
                <a:gd name="T2" fmla="*/ 7 w 15"/>
                <a:gd name="T3" fmla="*/ 4 h 8"/>
                <a:gd name="T4" fmla="*/ 2 w 15"/>
                <a:gd name="T5" fmla="*/ 7 h 8"/>
                <a:gd name="T6" fmla="*/ 0 w 15"/>
                <a:gd name="T7" fmla="*/ 8 h 8"/>
                <a:gd name="T8" fmla="*/ 4 w 15"/>
                <a:gd name="T9" fmla="*/ 6 h 8"/>
                <a:gd name="T10" fmla="*/ 8 w 15"/>
                <a:gd name="T11" fmla="*/ 4 h 8"/>
                <a:gd name="T12" fmla="*/ 9 w 15"/>
                <a:gd name="T13" fmla="*/ 3 h 8"/>
                <a:gd name="T14" fmla="*/ 15 w 15"/>
                <a:gd name="T15" fmla="*/ 0 h 8"/>
                <a:gd name="T16" fmla="*/ 10 w 15"/>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
                  <a:moveTo>
                    <a:pt x="10" y="2"/>
                  </a:moveTo>
                  <a:cubicBezTo>
                    <a:pt x="7" y="4"/>
                    <a:pt x="7" y="4"/>
                    <a:pt x="7" y="4"/>
                  </a:cubicBezTo>
                  <a:cubicBezTo>
                    <a:pt x="2" y="7"/>
                    <a:pt x="2" y="7"/>
                    <a:pt x="2" y="7"/>
                  </a:cubicBezTo>
                  <a:cubicBezTo>
                    <a:pt x="0" y="8"/>
                    <a:pt x="0" y="8"/>
                    <a:pt x="0" y="8"/>
                  </a:cubicBezTo>
                  <a:cubicBezTo>
                    <a:pt x="4" y="6"/>
                    <a:pt x="4" y="6"/>
                    <a:pt x="4" y="6"/>
                  </a:cubicBezTo>
                  <a:cubicBezTo>
                    <a:pt x="8" y="4"/>
                    <a:pt x="8" y="4"/>
                    <a:pt x="8" y="4"/>
                  </a:cubicBezTo>
                  <a:cubicBezTo>
                    <a:pt x="9" y="3"/>
                    <a:pt x="9" y="3"/>
                    <a:pt x="9" y="3"/>
                  </a:cubicBezTo>
                  <a:cubicBezTo>
                    <a:pt x="11" y="2"/>
                    <a:pt x="13" y="1"/>
                    <a:pt x="15" y="0"/>
                  </a:cubicBezTo>
                  <a:lnTo>
                    <a:pt x="1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71">
              <a:extLst>
                <a:ext uri="{FF2B5EF4-FFF2-40B4-BE49-F238E27FC236}">
                  <a16:creationId xmlns:a16="http://schemas.microsoft.com/office/drawing/2014/main" id="{D32BE748-9E40-4101-904C-9772827737E4}"/>
                </a:ext>
              </a:extLst>
            </p:cNvPr>
            <p:cNvSpPr>
              <a:spLocks/>
            </p:cNvSpPr>
            <p:nvPr/>
          </p:nvSpPr>
          <p:spPr bwMode="auto">
            <a:xfrm>
              <a:off x="5065712" y="23701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72">
              <a:extLst>
                <a:ext uri="{FF2B5EF4-FFF2-40B4-BE49-F238E27FC236}">
                  <a16:creationId xmlns:a16="http://schemas.microsoft.com/office/drawing/2014/main" id="{090648F8-8E8A-4E6A-8D69-C794A0C09163}"/>
                </a:ext>
              </a:extLst>
            </p:cNvPr>
            <p:cNvSpPr>
              <a:spLocks/>
            </p:cNvSpPr>
            <p:nvPr/>
          </p:nvSpPr>
          <p:spPr bwMode="auto">
            <a:xfrm>
              <a:off x="5054600" y="2370138"/>
              <a:ext cx="11112" cy="4762"/>
            </a:xfrm>
            <a:custGeom>
              <a:avLst/>
              <a:gdLst>
                <a:gd name="T0" fmla="*/ 0 w 2"/>
                <a:gd name="T1" fmla="*/ 1 h 1"/>
                <a:gd name="T2" fmla="*/ 2 w 2"/>
                <a:gd name="T3" fmla="*/ 0 h 1"/>
                <a:gd name="T4" fmla="*/ 1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2" y="0"/>
                    <a:pt x="2" y="0"/>
                    <a:pt x="2" y="0"/>
                  </a:cubicBezTo>
                  <a:cubicBezTo>
                    <a:pt x="2"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3">
              <a:extLst>
                <a:ext uri="{FF2B5EF4-FFF2-40B4-BE49-F238E27FC236}">
                  <a16:creationId xmlns:a16="http://schemas.microsoft.com/office/drawing/2014/main" id="{F4643E64-23F7-4717-A2EA-64A60F0285B9}"/>
                </a:ext>
              </a:extLst>
            </p:cNvPr>
            <p:cNvSpPr>
              <a:spLocks/>
            </p:cNvSpPr>
            <p:nvPr/>
          </p:nvSpPr>
          <p:spPr bwMode="auto">
            <a:xfrm>
              <a:off x="5699125" y="2632075"/>
              <a:ext cx="31750" cy="26987"/>
            </a:xfrm>
            <a:custGeom>
              <a:avLst/>
              <a:gdLst>
                <a:gd name="T0" fmla="*/ 1 w 6"/>
                <a:gd name="T1" fmla="*/ 4 h 5"/>
                <a:gd name="T2" fmla="*/ 3 w 6"/>
                <a:gd name="T3" fmla="*/ 3 h 5"/>
                <a:gd name="T4" fmla="*/ 3 w 6"/>
                <a:gd name="T5" fmla="*/ 3 h 5"/>
                <a:gd name="T6" fmla="*/ 4 w 6"/>
                <a:gd name="T7" fmla="*/ 3 h 5"/>
                <a:gd name="T8" fmla="*/ 5 w 6"/>
                <a:gd name="T9" fmla="*/ 2 h 5"/>
                <a:gd name="T10" fmla="*/ 5 w 6"/>
                <a:gd name="T11" fmla="*/ 1 h 5"/>
                <a:gd name="T12" fmla="*/ 6 w 6"/>
                <a:gd name="T13" fmla="*/ 1 h 5"/>
                <a:gd name="T14" fmla="*/ 6 w 6"/>
                <a:gd name="T15" fmla="*/ 0 h 5"/>
                <a:gd name="T16" fmla="*/ 6 w 6"/>
                <a:gd name="T17" fmla="*/ 0 h 5"/>
                <a:gd name="T18" fmla="*/ 5 w 6"/>
                <a:gd name="T19" fmla="*/ 0 h 5"/>
                <a:gd name="T20" fmla="*/ 3 w 6"/>
                <a:gd name="T21" fmla="*/ 1 h 5"/>
                <a:gd name="T22" fmla="*/ 2 w 6"/>
                <a:gd name="T23" fmla="*/ 1 h 5"/>
                <a:gd name="T24" fmla="*/ 2 w 6"/>
                <a:gd name="T25" fmla="*/ 1 h 5"/>
                <a:gd name="T26" fmla="*/ 2 w 6"/>
                <a:gd name="T27" fmla="*/ 2 h 5"/>
                <a:gd name="T28" fmla="*/ 0 w 6"/>
                <a:gd name="T29" fmla="*/ 3 h 5"/>
                <a:gd name="T30" fmla="*/ 0 w 6"/>
                <a:gd name="T31" fmla="*/ 4 h 5"/>
                <a:gd name="T32" fmla="*/ 0 w 6"/>
                <a:gd name="T33" fmla="*/ 5 h 5"/>
                <a:gd name="T34" fmla="*/ 1 w 6"/>
                <a:gd name="T35"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5">
                  <a:moveTo>
                    <a:pt x="1" y="4"/>
                  </a:moveTo>
                  <a:cubicBezTo>
                    <a:pt x="3" y="3"/>
                    <a:pt x="3" y="3"/>
                    <a:pt x="3" y="3"/>
                  </a:cubicBezTo>
                  <a:cubicBezTo>
                    <a:pt x="3" y="3"/>
                    <a:pt x="3" y="3"/>
                    <a:pt x="3" y="3"/>
                  </a:cubicBezTo>
                  <a:cubicBezTo>
                    <a:pt x="3" y="3"/>
                    <a:pt x="4" y="3"/>
                    <a:pt x="4" y="3"/>
                  </a:cubicBezTo>
                  <a:cubicBezTo>
                    <a:pt x="5" y="2"/>
                    <a:pt x="5" y="2"/>
                    <a:pt x="5" y="2"/>
                  </a:cubicBezTo>
                  <a:cubicBezTo>
                    <a:pt x="5" y="2"/>
                    <a:pt x="5" y="1"/>
                    <a:pt x="5" y="1"/>
                  </a:cubicBezTo>
                  <a:cubicBezTo>
                    <a:pt x="6" y="1"/>
                    <a:pt x="6" y="1"/>
                    <a:pt x="6" y="1"/>
                  </a:cubicBezTo>
                  <a:cubicBezTo>
                    <a:pt x="6" y="0"/>
                    <a:pt x="6" y="0"/>
                    <a:pt x="6" y="0"/>
                  </a:cubicBezTo>
                  <a:cubicBezTo>
                    <a:pt x="6" y="0"/>
                    <a:pt x="6" y="0"/>
                    <a:pt x="6" y="0"/>
                  </a:cubicBezTo>
                  <a:cubicBezTo>
                    <a:pt x="5" y="0"/>
                    <a:pt x="5" y="0"/>
                    <a:pt x="5" y="0"/>
                  </a:cubicBezTo>
                  <a:cubicBezTo>
                    <a:pt x="4" y="0"/>
                    <a:pt x="4" y="1"/>
                    <a:pt x="3" y="1"/>
                  </a:cubicBezTo>
                  <a:cubicBezTo>
                    <a:pt x="2" y="1"/>
                    <a:pt x="2" y="1"/>
                    <a:pt x="2" y="1"/>
                  </a:cubicBezTo>
                  <a:cubicBezTo>
                    <a:pt x="2" y="1"/>
                    <a:pt x="2" y="1"/>
                    <a:pt x="2" y="1"/>
                  </a:cubicBezTo>
                  <a:cubicBezTo>
                    <a:pt x="2" y="2"/>
                    <a:pt x="2" y="2"/>
                    <a:pt x="2" y="2"/>
                  </a:cubicBezTo>
                  <a:cubicBezTo>
                    <a:pt x="1" y="2"/>
                    <a:pt x="0" y="3"/>
                    <a:pt x="0" y="3"/>
                  </a:cubicBezTo>
                  <a:cubicBezTo>
                    <a:pt x="0" y="4"/>
                    <a:pt x="0" y="4"/>
                    <a:pt x="0" y="4"/>
                  </a:cubicBezTo>
                  <a:cubicBezTo>
                    <a:pt x="0" y="5"/>
                    <a:pt x="0" y="5"/>
                    <a:pt x="0" y="5"/>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74">
              <a:extLst>
                <a:ext uri="{FF2B5EF4-FFF2-40B4-BE49-F238E27FC236}">
                  <a16:creationId xmlns:a16="http://schemas.microsoft.com/office/drawing/2014/main" id="{22153FED-3028-41F6-B5DC-D2B6B07D72BD}"/>
                </a:ext>
              </a:extLst>
            </p:cNvPr>
            <p:cNvSpPr>
              <a:spLocks/>
            </p:cNvSpPr>
            <p:nvPr/>
          </p:nvSpPr>
          <p:spPr bwMode="auto">
            <a:xfrm>
              <a:off x="4271962" y="4027488"/>
              <a:ext cx="0" cy="15875"/>
            </a:xfrm>
            <a:custGeom>
              <a:avLst/>
              <a:gdLst>
                <a:gd name="T0" fmla="*/ 1 h 3"/>
                <a:gd name="T1" fmla="*/ 0 h 3"/>
                <a:gd name="T2" fmla="*/ 2 h 3"/>
                <a:gd name="T3" fmla="*/ 3 h 3"/>
                <a:gd name="T4" fmla="*/ 2 h 3"/>
                <a:gd name="T5" fmla="*/ 1 h 3"/>
              </a:gdLst>
              <a:ahLst/>
              <a:cxnLst>
                <a:cxn ang="0">
                  <a:pos x="0" y="T0"/>
                </a:cxn>
                <a:cxn ang="0">
                  <a:pos x="0" y="T1"/>
                </a:cxn>
                <a:cxn ang="0">
                  <a:pos x="0" y="T2"/>
                </a:cxn>
                <a:cxn ang="0">
                  <a:pos x="0" y="T3"/>
                </a:cxn>
                <a:cxn ang="0">
                  <a:pos x="0" y="T4"/>
                </a:cxn>
                <a:cxn ang="0">
                  <a:pos x="0" y="T5"/>
                </a:cxn>
              </a:cxnLst>
              <a:rect l="0" t="0" r="r" b="b"/>
              <a:pathLst>
                <a:path h="3">
                  <a:moveTo>
                    <a:pt x="0" y="1"/>
                  </a:moveTo>
                  <a:cubicBezTo>
                    <a:pt x="0" y="0"/>
                    <a:pt x="0" y="0"/>
                    <a:pt x="0" y="0"/>
                  </a:cubicBezTo>
                  <a:cubicBezTo>
                    <a:pt x="0" y="1"/>
                    <a:pt x="0" y="1"/>
                    <a:pt x="0" y="2"/>
                  </a:cubicBezTo>
                  <a:cubicBezTo>
                    <a:pt x="0" y="3"/>
                    <a:pt x="0" y="3"/>
                    <a:pt x="0" y="3"/>
                  </a:cubicBezTo>
                  <a:cubicBezTo>
                    <a:pt x="0" y="2"/>
                    <a:pt x="0" y="2"/>
                    <a:pt x="0" y="2"/>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Rectangle 75">
              <a:extLst>
                <a:ext uri="{FF2B5EF4-FFF2-40B4-BE49-F238E27FC236}">
                  <a16:creationId xmlns:a16="http://schemas.microsoft.com/office/drawing/2014/main" id="{F2A530B6-5E64-4651-AD6D-5EE2B7E79505}"/>
                </a:ext>
              </a:extLst>
            </p:cNvPr>
            <p:cNvSpPr>
              <a:spLocks noChangeArrowheads="1"/>
            </p:cNvSpPr>
            <p:nvPr/>
          </p:nvSpPr>
          <p:spPr bwMode="auto">
            <a:xfrm>
              <a:off x="5045075" y="2381250"/>
              <a:ext cx="4762"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76">
              <a:extLst>
                <a:ext uri="{FF2B5EF4-FFF2-40B4-BE49-F238E27FC236}">
                  <a16:creationId xmlns:a16="http://schemas.microsoft.com/office/drawing/2014/main" id="{BD6B8F06-D8DC-4663-BCAC-4B1B9AEBB6E8}"/>
                </a:ext>
              </a:extLst>
            </p:cNvPr>
            <p:cNvSpPr>
              <a:spLocks/>
            </p:cNvSpPr>
            <p:nvPr/>
          </p:nvSpPr>
          <p:spPr bwMode="auto">
            <a:xfrm>
              <a:off x="5114925" y="2058988"/>
              <a:ext cx="969962" cy="498475"/>
            </a:xfrm>
            <a:custGeom>
              <a:avLst/>
              <a:gdLst>
                <a:gd name="T0" fmla="*/ 55 w 181"/>
                <a:gd name="T1" fmla="*/ 37 h 93"/>
                <a:gd name="T2" fmla="*/ 42 w 181"/>
                <a:gd name="T3" fmla="*/ 42 h 93"/>
                <a:gd name="T4" fmla="*/ 47 w 181"/>
                <a:gd name="T5" fmla="*/ 42 h 93"/>
                <a:gd name="T6" fmla="*/ 27 w 181"/>
                <a:gd name="T7" fmla="*/ 52 h 93"/>
                <a:gd name="T8" fmla="*/ 0 w 181"/>
                <a:gd name="T9" fmla="*/ 86 h 93"/>
                <a:gd name="T10" fmla="*/ 9 w 181"/>
                <a:gd name="T11" fmla="*/ 90 h 93"/>
                <a:gd name="T12" fmla="*/ 54 w 181"/>
                <a:gd name="T13" fmla="*/ 61 h 93"/>
                <a:gd name="T14" fmla="*/ 73 w 181"/>
                <a:gd name="T15" fmla="*/ 51 h 93"/>
                <a:gd name="T16" fmla="*/ 101 w 181"/>
                <a:gd name="T17" fmla="*/ 45 h 93"/>
                <a:gd name="T18" fmla="*/ 97 w 181"/>
                <a:gd name="T19" fmla="*/ 41 h 93"/>
                <a:gd name="T20" fmla="*/ 112 w 181"/>
                <a:gd name="T21" fmla="*/ 35 h 93"/>
                <a:gd name="T22" fmla="*/ 116 w 181"/>
                <a:gd name="T23" fmla="*/ 30 h 93"/>
                <a:gd name="T24" fmla="*/ 130 w 181"/>
                <a:gd name="T25" fmla="*/ 24 h 93"/>
                <a:gd name="T26" fmla="*/ 141 w 181"/>
                <a:gd name="T27" fmla="*/ 17 h 93"/>
                <a:gd name="T28" fmla="*/ 146 w 181"/>
                <a:gd name="T29" fmla="*/ 14 h 93"/>
                <a:gd name="T30" fmla="*/ 164 w 181"/>
                <a:gd name="T31" fmla="*/ 5 h 93"/>
                <a:gd name="T32" fmla="*/ 173 w 181"/>
                <a:gd name="T33" fmla="*/ 2 h 93"/>
                <a:gd name="T34" fmla="*/ 165 w 181"/>
                <a:gd name="T35" fmla="*/ 4 h 93"/>
                <a:gd name="T36" fmla="*/ 167 w 181"/>
                <a:gd name="T37" fmla="*/ 2 h 93"/>
                <a:gd name="T38" fmla="*/ 163 w 181"/>
                <a:gd name="T39" fmla="*/ 2 h 93"/>
                <a:gd name="T40" fmla="*/ 175 w 181"/>
                <a:gd name="T41" fmla="*/ 1 h 93"/>
                <a:gd name="T42" fmla="*/ 176 w 181"/>
                <a:gd name="T43" fmla="*/ 0 h 93"/>
                <a:gd name="T44" fmla="*/ 180 w 181"/>
                <a:gd name="T45" fmla="*/ 0 h 93"/>
                <a:gd name="T46" fmla="*/ 171 w 181"/>
                <a:gd name="T47" fmla="*/ 0 h 93"/>
                <a:gd name="T48" fmla="*/ 166 w 181"/>
                <a:gd name="T49" fmla="*/ 1 h 93"/>
                <a:gd name="T50" fmla="*/ 166 w 181"/>
                <a:gd name="T51" fmla="*/ 0 h 93"/>
                <a:gd name="T52" fmla="*/ 162 w 181"/>
                <a:gd name="T53" fmla="*/ 1 h 93"/>
                <a:gd name="T54" fmla="*/ 158 w 181"/>
                <a:gd name="T55" fmla="*/ 2 h 93"/>
                <a:gd name="T56" fmla="*/ 162 w 181"/>
                <a:gd name="T57" fmla="*/ 1 h 93"/>
                <a:gd name="T58" fmla="*/ 158 w 181"/>
                <a:gd name="T59" fmla="*/ 1 h 93"/>
                <a:gd name="T60" fmla="*/ 154 w 181"/>
                <a:gd name="T61" fmla="*/ 2 h 93"/>
                <a:gd name="T62" fmla="*/ 159 w 181"/>
                <a:gd name="T63" fmla="*/ 1 h 93"/>
                <a:gd name="T64" fmla="*/ 155 w 181"/>
                <a:gd name="T65" fmla="*/ 1 h 93"/>
                <a:gd name="T66" fmla="*/ 155 w 181"/>
                <a:gd name="T67" fmla="*/ 1 h 93"/>
                <a:gd name="T68" fmla="*/ 161 w 181"/>
                <a:gd name="T69" fmla="*/ 1 h 93"/>
                <a:gd name="T70" fmla="*/ 157 w 181"/>
                <a:gd name="T71" fmla="*/ 1 h 93"/>
                <a:gd name="T72" fmla="*/ 155 w 181"/>
                <a:gd name="T73" fmla="*/ 1 h 93"/>
                <a:gd name="T74" fmla="*/ 152 w 181"/>
                <a:gd name="T75" fmla="*/ 1 h 93"/>
                <a:gd name="T76" fmla="*/ 149 w 181"/>
                <a:gd name="T77" fmla="*/ 2 h 93"/>
                <a:gd name="T78" fmla="*/ 150 w 181"/>
                <a:gd name="T79" fmla="*/ 2 h 93"/>
                <a:gd name="T80" fmla="*/ 153 w 181"/>
                <a:gd name="T81" fmla="*/ 1 h 93"/>
                <a:gd name="T82" fmla="*/ 143 w 181"/>
                <a:gd name="T83" fmla="*/ 2 h 93"/>
                <a:gd name="T84" fmla="*/ 136 w 181"/>
                <a:gd name="T85" fmla="*/ 3 h 93"/>
                <a:gd name="T86" fmla="*/ 130 w 181"/>
                <a:gd name="T87" fmla="*/ 4 h 93"/>
                <a:gd name="T88" fmla="*/ 126 w 181"/>
                <a:gd name="T89" fmla="*/ 5 h 93"/>
                <a:gd name="T90" fmla="*/ 118 w 181"/>
                <a:gd name="T91" fmla="*/ 6 h 93"/>
                <a:gd name="T92" fmla="*/ 111 w 181"/>
                <a:gd name="T93" fmla="*/ 7 h 93"/>
                <a:gd name="T94" fmla="*/ 101 w 181"/>
                <a:gd name="T95" fmla="*/ 10 h 93"/>
                <a:gd name="T96" fmla="*/ 99 w 181"/>
                <a:gd name="T97" fmla="*/ 11 h 93"/>
                <a:gd name="T98" fmla="*/ 97 w 181"/>
                <a:gd name="T99" fmla="*/ 11 h 93"/>
                <a:gd name="T100" fmla="*/ 90 w 181"/>
                <a:gd name="T101" fmla="*/ 14 h 93"/>
                <a:gd name="T102" fmla="*/ 86 w 181"/>
                <a:gd name="T103" fmla="*/ 15 h 93"/>
                <a:gd name="T104" fmla="*/ 87 w 181"/>
                <a:gd name="T105" fmla="*/ 15 h 93"/>
                <a:gd name="T106" fmla="*/ 88 w 181"/>
                <a:gd name="T107" fmla="*/ 15 h 93"/>
                <a:gd name="T108" fmla="*/ 90 w 181"/>
                <a:gd name="T109" fmla="*/ 15 h 93"/>
                <a:gd name="T110" fmla="*/ 88 w 181"/>
                <a:gd name="T111" fmla="*/ 17 h 93"/>
                <a:gd name="T112" fmla="*/ 81 w 181"/>
                <a:gd name="T113" fmla="*/ 20 h 93"/>
                <a:gd name="T114" fmla="*/ 76 w 181"/>
                <a:gd name="T115" fmla="*/ 22 h 93"/>
                <a:gd name="T116" fmla="*/ 63 w 181"/>
                <a:gd name="T117" fmla="*/ 3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93">
                  <a:moveTo>
                    <a:pt x="56" y="33"/>
                  </a:moveTo>
                  <a:cubicBezTo>
                    <a:pt x="56" y="33"/>
                    <a:pt x="55" y="33"/>
                    <a:pt x="54" y="34"/>
                  </a:cubicBezTo>
                  <a:cubicBezTo>
                    <a:pt x="54" y="34"/>
                    <a:pt x="54" y="34"/>
                    <a:pt x="54" y="34"/>
                  </a:cubicBezTo>
                  <a:cubicBezTo>
                    <a:pt x="54" y="34"/>
                    <a:pt x="54" y="34"/>
                    <a:pt x="54" y="35"/>
                  </a:cubicBezTo>
                  <a:cubicBezTo>
                    <a:pt x="54" y="35"/>
                    <a:pt x="55" y="35"/>
                    <a:pt x="55" y="35"/>
                  </a:cubicBezTo>
                  <a:cubicBezTo>
                    <a:pt x="57" y="34"/>
                    <a:pt x="57" y="34"/>
                    <a:pt x="58" y="34"/>
                  </a:cubicBezTo>
                  <a:cubicBezTo>
                    <a:pt x="56" y="36"/>
                    <a:pt x="56" y="36"/>
                    <a:pt x="55" y="37"/>
                  </a:cubicBezTo>
                  <a:cubicBezTo>
                    <a:pt x="55" y="37"/>
                    <a:pt x="55" y="37"/>
                    <a:pt x="55" y="37"/>
                  </a:cubicBezTo>
                  <a:cubicBezTo>
                    <a:pt x="55" y="37"/>
                    <a:pt x="55" y="37"/>
                    <a:pt x="55" y="37"/>
                  </a:cubicBezTo>
                  <a:cubicBezTo>
                    <a:pt x="55" y="37"/>
                    <a:pt x="55" y="37"/>
                    <a:pt x="55" y="37"/>
                  </a:cubicBezTo>
                  <a:cubicBezTo>
                    <a:pt x="55" y="37"/>
                    <a:pt x="55" y="37"/>
                    <a:pt x="55" y="37"/>
                  </a:cubicBezTo>
                  <a:cubicBezTo>
                    <a:pt x="55" y="37"/>
                    <a:pt x="55" y="37"/>
                    <a:pt x="55" y="37"/>
                  </a:cubicBezTo>
                  <a:cubicBezTo>
                    <a:pt x="55" y="37"/>
                    <a:pt x="55" y="37"/>
                    <a:pt x="55" y="37"/>
                  </a:cubicBezTo>
                  <a:cubicBezTo>
                    <a:pt x="54" y="38"/>
                    <a:pt x="54" y="38"/>
                    <a:pt x="53" y="39"/>
                  </a:cubicBezTo>
                  <a:cubicBezTo>
                    <a:pt x="52" y="39"/>
                    <a:pt x="52" y="39"/>
                    <a:pt x="52" y="39"/>
                  </a:cubicBezTo>
                  <a:cubicBezTo>
                    <a:pt x="52" y="39"/>
                    <a:pt x="52" y="39"/>
                    <a:pt x="52" y="39"/>
                  </a:cubicBezTo>
                  <a:cubicBezTo>
                    <a:pt x="51" y="39"/>
                    <a:pt x="51" y="39"/>
                    <a:pt x="51" y="39"/>
                  </a:cubicBezTo>
                  <a:cubicBezTo>
                    <a:pt x="51" y="39"/>
                    <a:pt x="51" y="39"/>
                    <a:pt x="50" y="38"/>
                  </a:cubicBezTo>
                  <a:cubicBezTo>
                    <a:pt x="51" y="38"/>
                    <a:pt x="51" y="38"/>
                    <a:pt x="51" y="38"/>
                  </a:cubicBezTo>
                  <a:cubicBezTo>
                    <a:pt x="42" y="42"/>
                    <a:pt x="42" y="42"/>
                    <a:pt x="42" y="42"/>
                  </a:cubicBezTo>
                  <a:cubicBezTo>
                    <a:pt x="42" y="42"/>
                    <a:pt x="42" y="42"/>
                    <a:pt x="40" y="44"/>
                  </a:cubicBezTo>
                  <a:cubicBezTo>
                    <a:pt x="43" y="43"/>
                    <a:pt x="43" y="43"/>
                    <a:pt x="44" y="43"/>
                  </a:cubicBezTo>
                  <a:cubicBezTo>
                    <a:pt x="45" y="43"/>
                    <a:pt x="46" y="42"/>
                    <a:pt x="46" y="41"/>
                  </a:cubicBezTo>
                  <a:cubicBezTo>
                    <a:pt x="46" y="40"/>
                    <a:pt x="46" y="40"/>
                    <a:pt x="46" y="40"/>
                  </a:cubicBezTo>
                  <a:cubicBezTo>
                    <a:pt x="47" y="40"/>
                    <a:pt x="47" y="40"/>
                    <a:pt x="47" y="40"/>
                  </a:cubicBezTo>
                  <a:cubicBezTo>
                    <a:pt x="48" y="40"/>
                    <a:pt x="48" y="40"/>
                    <a:pt x="48" y="40"/>
                  </a:cubicBezTo>
                  <a:cubicBezTo>
                    <a:pt x="48" y="41"/>
                    <a:pt x="48" y="41"/>
                    <a:pt x="48" y="41"/>
                  </a:cubicBezTo>
                  <a:cubicBezTo>
                    <a:pt x="48" y="41"/>
                    <a:pt x="48" y="41"/>
                    <a:pt x="49" y="41"/>
                  </a:cubicBezTo>
                  <a:cubicBezTo>
                    <a:pt x="48" y="42"/>
                    <a:pt x="48" y="42"/>
                    <a:pt x="48" y="42"/>
                  </a:cubicBezTo>
                  <a:cubicBezTo>
                    <a:pt x="48" y="42"/>
                    <a:pt x="48" y="42"/>
                    <a:pt x="47" y="42"/>
                  </a:cubicBezTo>
                  <a:cubicBezTo>
                    <a:pt x="46" y="43"/>
                    <a:pt x="46" y="43"/>
                    <a:pt x="45" y="44"/>
                  </a:cubicBezTo>
                  <a:cubicBezTo>
                    <a:pt x="45" y="44"/>
                    <a:pt x="44" y="44"/>
                    <a:pt x="44" y="44"/>
                  </a:cubicBezTo>
                  <a:cubicBezTo>
                    <a:pt x="43" y="45"/>
                    <a:pt x="43" y="45"/>
                    <a:pt x="43" y="46"/>
                  </a:cubicBezTo>
                  <a:cubicBezTo>
                    <a:pt x="42" y="46"/>
                    <a:pt x="41" y="47"/>
                    <a:pt x="40" y="47"/>
                  </a:cubicBezTo>
                  <a:cubicBezTo>
                    <a:pt x="40" y="47"/>
                    <a:pt x="40" y="47"/>
                    <a:pt x="39" y="47"/>
                  </a:cubicBezTo>
                  <a:cubicBezTo>
                    <a:pt x="38" y="48"/>
                    <a:pt x="37" y="48"/>
                    <a:pt x="37" y="48"/>
                  </a:cubicBezTo>
                  <a:cubicBezTo>
                    <a:pt x="37" y="48"/>
                    <a:pt x="37" y="48"/>
                    <a:pt x="37" y="48"/>
                  </a:cubicBezTo>
                  <a:cubicBezTo>
                    <a:pt x="37" y="48"/>
                    <a:pt x="36" y="48"/>
                    <a:pt x="36" y="48"/>
                  </a:cubicBezTo>
                  <a:cubicBezTo>
                    <a:pt x="34" y="49"/>
                    <a:pt x="33" y="50"/>
                    <a:pt x="32" y="50"/>
                  </a:cubicBezTo>
                  <a:cubicBezTo>
                    <a:pt x="30" y="51"/>
                    <a:pt x="29" y="51"/>
                    <a:pt x="27" y="52"/>
                  </a:cubicBezTo>
                  <a:cubicBezTo>
                    <a:pt x="27" y="52"/>
                    <a:pt x="27" y="52"/>
                    <a:pt x="26" y="53"/>
                  </a:cubicBezTo>
                  <a:cubicBezTo>
                    <a:pt x="18" y="60"/>
                    <a:pt x="18" y="60"/>
                    <a:pt x="18" y="61"/>
                  </a:cubicBezTo>
                  <a:cubicBezTo>
                    <a:pt x="19" y="61"/>
                    <a:pt x="19" y="61"/>
                    <a:pt x="20" y="61"/>
                  </a:cubicBezTo>
                  <a:cubicBezTo>
                    <a:pt x="20" y="61"/>
                    <a:pt x="20" y="61"/>
                    <a:pt x="20" y="61"/>
                  </a:cubicBezTo>
                  <a:cubicBezTo>
                    <a:pt x="20" y="62"/>
                    <a:pt x="19" y="62"/>
                    <a:pt x="19" y="62"/>
                  </a:cubicBezTo>
                  <a:cubicBezTo>
                    <a:pt x="19" y="62"/>
                    <a:pt x="18" y="62"/>
                    <a:pt x="18" y="62"/>
                  </a:cubicBezTo>
                  <a:cubicBezTo>
                    <a:pt x="12" y="66"/>
                    <a:pt x="12" y="66"/>
                    <a:pt x="12" y="68"/>
                  </a:cubicBezTo>
                  <a:cubicBezTo>
                    <a:pt x="13" y="67"/>
                    <a:pt x="15" y="66"/>
                    <a:pt x="16" y="66"/>
                  </a:cubicBezTo>
                  <a:cubicBezTo>
                    <a:pt x="15" y="67"/>
                    <a:pt x="14" y="68"/>
                    <a:pt x="13" y="69"/>
                  </a:cubicBezTo>
                  <a:cubicBezTo>
                    <a:pt x="8" y="72"/>
                    <a:pt x="4" y="74"/>
                    <a:pt x="0" y="86"/>
                  </a:cubicBezTo>
                  <a:cubicBezTo>
                    <a:pt x="0" y="86"/>
                    <a:pt x="0" y="86"/>
                    <a:pt x="0" y="86"/>
                  </a:cubicBezTo>
                  <a:cubicBezTo>
                    <a:pt x="0" y="87"/>
                    <a:pt x="0" y="88"/>
                    <a:pt x="0" y="88"/>
                  </a:cubicBezTo>
                  <a:cubicBezTo>
                    <a:pt x="0" y="88"/>
                    <a:pt x="1" y="88"/>
                    <a:pt x="1" y="88"/>
                  </a:cubicBezTo>
                  <a:cubicBezTo>
                    <a:pt x="2" y="88"/>
                    <a:pt x="2" y="88"/>
                    <a:pt x="2" y="88"/>
                  </a:cubicBezTo>
                  <a:cubicBezTo>
                    <a:pt x="2" y="88"/>
                    <a:pt x="2" y="88"/>
                    <a:pt x="3" y="88"/>
                  </a:cubicBezTo>
                  <a:cubicBezTo>
                    <a:pt x="3" y="89"/>
                    <a:pt x="2" y="89"/>
                    <a:pt x="2" y="90"/>
                  </a:cubicBezTo>
                  <a:cubicBezTo>
                    <a:pt x="2" y="90"/>
                    <a:pt x="3" y="91"/>
                    <a:pt x="3" y="91"/>
                  </a:cubicBezTo>
                  <a:cubicBezTo>
                    <a:pt x="3" y="92"/>
                    <a:pt x="3" y="93"/>
                    <a:pt x="3" y="93"/>
                  </a:cubicBezTo>
                  <a:cubicBezTo>
                    <a:pt x="4" y="93"/>
                    <a:pt x="6" y="93"/>
                    <a:pt x="8" y="91"/>
                  </a:cubicBezTo>
                  <a:cubicBezTo>
                    <a:pt x="8" y="91"/>
                    <a:pt x="8" y="90"/>
                    <a:pt x="9" y="90"/>
                  </a:cubicBezTo>
                  <a:cubicBezTo>
                    <a:pt x="19" y="78"/>
                    <a:pt x="21" y="78"/>
                    <a:pt x="22" y="78"/>
                  </a:cubicBezTo>
                  <a:cubicBezTo>
                    <a:pt x="22" y="78"/>
                    <a:pt x="22" y="78"/>
                    <a:pt x="23" y="78"/>
                  </a:cubicBezTo>
                  <a:cubicBezTo>
                    <a:pt x="25" y="77"/>
                    <a:pt x="27" y="75"/>
                    <a:pt x="29" y="74"/>
                  </a:cubicBezTo>
                  <a:cubicBezTo>
                    <a:pt x="30" y="73"/>
                    <a:pt x="32" y="72"/>
                    <a:pt x="33" y="70"/>
                  </a:cubicBezTo>
                  <a:cubicBezTo>
                    <a:pt x="35" y="69"/>
                    <a:pt x="35" y="69"/>
                    <a:pt x="42" y="63"/>
                  </a:cubicBezTo>
                  <a:cubicBezTo>
                    <a:pt x="43" y="63"/>
                    <a:pt x="44" y="63"/>
                    <a:pt x="45" y="63"/>
                  </a:cubicBezTo>
                  <a:cubicBezTo>
                    <a:pt x="47" y="62"/>
                    <a:pt x="47" y="62"/>
                    <a:pt x="48" y="61"/>
                  </a:cubicBezTo>
                  <a:cubicBezTo>
                    <a:pt x="48" y="61"/>
                    <a:pt x="49" y="61"/>
                    <a:pt x="49" y="61"/>
                  </a:cubicBezTo>
                  <a:cubicBezTo>
                    <a:pt x="48" y="63"/>
                    <a:pt x="48" y="63"/>
                    <a:pt x="47" y="64"/>
                  </a:cubicBezTo>
                  <a:cubicBezTo>
                    <a:pt x="50" y="64"/>
                    <a:pt x="51" y="62"/>
                    <a:pt x="54" y="61"/>
                  </a:cubicBezTo>
                  <a:cubicBezTo>
                    <a:pt x="54" y="61"/>
                    <a:pt x="54" y="61"/>
                    <a:pt x="54" y="61"/>
                  </a:cubicBezTo>
                  <a:cubicBezTo>
                    <a:pt x="56" y="61"/>
                    <a:pt x="56" y="61"/>
                    <a:pt x="57" y="60"/>
                  </a:cubicBezTo>
                  <a:cubicBezTo>
                    <a:pt x="59" y="59"/>
                    <a:pt x="61" y="58"/>
                    <a:pt x="62" y="57"/>
                  </a:cubicBezTo>
                  <a:cubicBezTo>
                    <a:pt x="63" y="57"/>
                    <a:pt x="63" y="57"/>
                    <a:pt x="66" y="55"/>
                  </a:cubicBezTo>
                  <a:cubicBezTo>
                    <a:pt x="67" y="55"/>
                    <a:pt x="67" y="55"/>
                    <a:pt x="67" y="55"/>
                  </a:cubicBezTo>
                  <a:cubicBezTo>
                    <a:pt x="67" y="55"/>
                    <a:pt x="68" y="55"/>
                    <a:pt x="68" y="54"/>
                  </a:cubicBezTo>
                  <a:cubicBezTo>
                    <a:pt x="71" y="53"/>
                    <a:pt x="71" y="53"/>
                    <a:pt x="72" y="51"/>
                  </a:cubicBezTo>
                  <a:cubicBezTo>
                    <a:pt x="73" y="51"/>
                    <a:pt x="73" y="51"/>
                    <a:pt x="73" y="51"/>
                  </a:cubicBezTo>
                  <a:cubicBezTo>
                    <a:pt x="73" y="51"/>
                    <a:pt x="73" y="51"/>
                    <a:pt x="73" y="51"/>
                  </a:cubicBezTo>
                  <a:cubicBezTo>
                    <a:pt x="73" y="51"/>
                    <a:pt x="73" y="51"/>
                    <a:pt x="73" y="51"/>
                  </a:cubicBezTo>
                  <a:cubicBezTo>
                    <a:pt x="73" y="51"/>
                    <a:pt x="73" y="51"/>
                    <a:pt x="73" y="51"/>
                  </a:cubicBezTo>
                  <a:cubicBezTo>
                    <a:pt x="73" y="52"/>
                    <a:pt x="73" y="52"/>
                    <a:pt x="73" y="52"/>
                  </a:cubicBezTo>
                  <a:cubicBezTo>
                    <a:pt x="73" y="52"/>
                    <a:pt x="73" y="52"/>
                    <a:pt x="73" y="52"/>
                  </a:cubicBezTo>
                  <a:cubicBezTo>
                    <a:pt x="73" y="52"/>
                    <a:pt x="73" y="52"/>
                    <a:pt x="73" y="52"/>
                  </a:cubicBezTo>
                  <a:cubicBezTo>
                    <a:pt x="73" y="52"/>
                    <a:pt x="73" y="52"/>
                    <a:pt x="73" y="52"/>
                  </a:cubicBezTo>
                  <a:cubicBezTo>
                    <a:pt x="73" y="52"/>
                    <a:pt x="74" y="53"/>
                    <a:pt x="74" y="53"/>
                  </a:cubicBezTo>
                  <a:cubicBezTo>
                    <a:pt x="75" y="54"/>
                    <a:pt x="75" y="54"/>
                    <a:pt x="75" y="54"/>
                  </a:cubicBezTo>
                  <a:cubicBezTo>
                    <a:pt x="82" y="54"/>
                    <a:pt x="88" y="48"/>
                    <a:pt x="94" y="47"/>
                  </a:cubicBezTo>
                  <a:cubicBezTo>
                    <a:pt x="95" y="47"/>
                    <a:pt x="96" y="47"/>
                    <a:pt x="98" y="47"/>
                  </a:cubicBezTo>
                  <a:cubicBezTo>
                    <a:pt x="100" y="45"/>
                    <a:pt x="100" y="45"/>
                    <a:pt x="101" y="45"/>
                  </a:cubicBezTo>
                  <a:cubicBezTo>
                    <a:pt x="101" y="44"/>
                    <a:pt x="101" y="44"/>
                    <a:pt x="101" y="44"/>
                  </a:cubicBezTo>
                  <a:cubicBezTo>
                    <a:pt x="100" y="45"/>
                    <a:pt x="100" y="45"/>
                    <a:pt x="99" y="45"/>
                  </a:cubicBezTo>
                  <a:cubicBezTo>
                    <a:pt x="98" y="46"/>
                    <a:pt x="98" y="46"/>
                    <a:pt x="98" y="46"/>
                  </a:cubicBezTo>
                  <a:cubicBezTo>
                    <a:pt x="97" y="46"/>
                    <a:pt x="97" y="46"/>
                    <a:pt x="97" y="45"/>
                  </a:cubicBezTo>
                  <a:cubicBezTo>
                    <a:pt x="97" y="45"/>
                    <a:pt x="97" y="44"/>
                    <a:pt x="97" y="44"/>
                  </a:cubicBezTo>
                  <a:cubicBezTo>
                    <a:pt x="97" y="44"/>
                    <a:pt x="96" y="44"/>
                    <a:pt x="96" y="44"/>
                  </a:cubicBezTo>
                  <a:cubicBezTo>
                    <a:pt x="95" y="44"/>
                    <a:pt x="95" y="44"/>
                    <a:pt x="95" y="44"/>
                  </a:cubicBezTo>
                  <a:cubicBezTo>
                    <a:pt x="94" y="43"/>
                    <a:pt x="94" y="43"/>
                    <a:pt x="94" y="43"/>
                  </a:cubicBezTo>
                  <a:cubicBezTo>
                    <a:pt x="95" y="42"/>
                    <a:pt x="95" y="42"/>
                    <a:pt x="95" y="42"/>
                  </a:cubicBezTo>
                  <a:cubicBezTo>
                    <a:pt x="95" y="42"/>
                    <a:pt x="96" y="41"/>
                    <a:pt x="97" y="41"/>
                  </a:cubicBezTo>
                  <a:cubicBezTo>
                    <a:pt x="97" y="41"/>
                    <a:pt x="97" y="41"/>
                    <a:pt x="97" y="41"/>
                  </a:cubicBezTo>
                  <a:cubicBezTo>
                    <a:pt x="99" y="41"/>
                    <a:pt x="101" y="40"/>
                    <a:pt x="102" y="40"/>
                  </a:cubicBezTo>
                  <a:cubicBezTo>
                    <a:pt x="100" y="42"/>
                    <a:pt x="100" y="42"/>
                    <a:pt x="100" y="42"/>
                  </a:cubicBezTo>
                  <a:cubicBezTo>
                    <a:pt x="101" y="43"/>
                    <a:pt x="101" y="43"/>
                    <a:pt x="101" y="43"/>
                  </a:cubicBezTo>
                  <a:cubicBezTo>
                    <a:pt x="102" y="43"/>
                    <a:pt x="102" y="43"/>
                    <a:pt x="102" y="43"/>
                  </a:cubicBezTo>
                  <a:cubicBezTo>
                    <a:pt x="104" y="41"/>
                    <a:pt x="109" y="41"/>
                    <a:pt x="108" y="38"/>
                  </a:cubicBezTo>
                  <a:cubicBezTo>
                    <a:pt x="110" y="34"/>
                    <a:pt x="110" y="34"/>
                    <a:pt x="110" y="34"/>
                  </a:cubicBezTo>
                  <a:cubicBezTo>
                    <a:pt x="110" y="34"/>
                    <a:pt x="111" y="34"/>
                    <a:pt x="111" y="34"/>
                  </a:cubicBezTo>
                  <a:cubicBezTo>
                    <a:pt x="111" y="34"/>
                    <a:pt x="111" y="34"/>
                    <a:pt x="111" y="35"/>
                  </a:cubicBezTo>
                  <a:cubicBezTo>
                    <a:pt x="111" y="35"/>
                    <a:pt x="111" y="35"/>
                    <a:pt x="112" y="35"/>
                  </a:cubicBezTo>
                  <a:cubicBezTo>
                    <a:pt x="113" y="34"/>
                    <a:pt x="113" y="34"/>
                    <a:pt x="115" y="33"/>
                  </a:cubicBezTo>
                  <a:cubicBezTo>
                    <a:pt x="115" y="33"/>
                    <a:pt x="115" y="32"/>
                    <a:pt x="116" y="32"/>
                  </a:cubicBezTo>
                  <a:cubicBezTo>
                    <a:pt x="116" y="32"/>
                    <a:pt x="117" y="31"/>
                    <a:pt x="117" y="30"/>
                  </a:cubicBezTo>
                  <a:cubicBezTo>
                    <a:pt x="116" y="30"/>
                    <a:pt x="116" y="30"/>
                    <a:pt x="114" y="31"/>
                  </a:cubicBezTo>
                  <a:cubicBezTo>
                    <a:pt x="114" y="31"/>
                    <a:pt x="113" y="31"/>
                    <a:pt x="113" y="31"/>
                  </a:cubicBezTo>
                  <a:cubicBezTo>
                    <a:pt x="113" y="31"/>
                    <a:pt x="113" y="31"/>
                    <a:pt x="115" y="30"/>
                  </a:cubicBezTo>
                  <a:cubicBezTo>
                    <a:pt x="115" y="29"/>
                    <a:pt x="115" y="29"/>
                    <a:pt x="115" y="29"/>
                  </a:cubicBezTo>
                  <a:cubicBezTo>
                    <a:pt x="116" y="28"/>
                    <a:pt x="116" y="28"/>
                    <a:pt x="116" y="28"/>
                  </a:cubicBezTo>
                  <a:cubicBezTo>
                    <a:pt x="117" y="29"/>
                    <a:pt x="117" y="29"/>
                    <a:pt x="118" y="29"/>
                  </a:cubicBezTo>
                  <a:cubicBezTo>
                    <a:pt x="117" y="29"/>
                    <a:pt x="117" y="29"/>
                    <a:pt x="116" y="30"/>
                  </a:cubicBezTo>
                  <a:cubicBezTo>
                    <a:pt x="117" y="30"/>
                    <a:pt x="117" y="30"/>
                    <a:pt x="118" y="30"/>
                  </a:cubicBezTo>
                  <a:cubicBezTo>
                    <a:pt x="119" y="30"/>
                    <a:pt x="119" y="29"/>
                    <a:pt x="120" y="29"/>
                  </a:cubicBezTo>
                  <a:cubicBezTo>
                    <a:pt x="120" y="29"/>
                    <a:pt x="120" y="29"/>
                    <a:pt x="121" y="30"/>
                  </a:cubicBezTo>
                  <a:cubicBezTo>
                    <a:pt x="124" y="29"/>
                    <a:pt x="124" y="28"/>
                    <a:pt x="124" y="27"/>
                  </a:cubicBezTo>
                  <a:cubicBezTo>
                    <a:pt x="123" y="27"/>
                    <a:pt x="123" y="27"/>
                    <a:pt x="122" y="27"/>
                  </a:cubicBezTo>
                  <a:cubicBezTo>
                    <a:pt x="122" y="27"/>
                    <a:pt x="122" y="27"/>
                    <a:pt x="126" y="26"/>
                  </a:cubicBezTo>
                  <a:cubicBezTo>
                    <a:pt x="127" y="26"/>
                    <a:pt x="127" y="26"/>
                    <a:pt x="128" y="26"/>
                  </a:cubicBezTo>
                  <a:cubicBezTo>
                    <a:pt x="128" y="26"/>
                    <a:pt x="128" y="26"/>
                    <a:pt x="128" y="26"/>
                  </a:cubicBezTo>
                  <a:cubicBezTo>
                    <a:pt x="129" y="26"/>
                    <a:pt x="130" y="25"/>
                    <a:pt x="130" y="25"/>
                  </a:cubicBezTo>
                  <a:cubicBezTo>
                    <a:pt x="130" y="24"/>
                    <a:pt x="130" y="24"/>
                    <a:pt x="130" y="24"/>
                  </a:cubicBezTo>
                  <a:cubicBezTo>
                    <a:pt x="130" y="23"/>
                    <a:pt x="130" y="23"/>
                    <a:pt x="133" y="22"/>
                  </a:cubicBezTo>
                  <a:cubicBezTo>
                    <a:pt x="133" y="22"/>
                    <a:pt x="134" y="21"/>
                    <a:pt x="134" y="21"/>
                  </a:cubicBezTo>
                  <a:cubicBezTo>
                    <a:pt x="135" y="21"/>
                    <a:pt x="135" y="21"/>
                    <a:pt x="136" y="20"/>
                  </a:cubicBezTo>
                  <a:cubicBezTo>
                    <a:pt x="137" y="19"/>
                    <a:pt x="137" y="19"/>
                    <a:pt x="138" y="18"/>
                  </a:cubicBezTo>
                  <a:cubicBezTo>
                    <a:pt x="137" y="18"/>
                    <a:pt x="137" y="18"/>
                    <a:pt x="137" y="18"/>
                  </a:cubicBezTo>
                  <a:cubicBezTo>
                    <a:pt x="137" y="18"/>
                    <a:pt x="137" y="18"/>
                    <a:pt x="137" y="17"/>
                  </a:cubicBezTo>
                  <a:cubicBezTo>
                    <a:pt x="138" y="17"/>
                    <a:pt x="138" y="17"/>
                    <a:pt x="138" y="17"/>
                  </a:cubicBezTo>
                  <a:cubicBezTo>
                    <a:pt x="138" y="17"/>
                    <a:pt x="138" y="17"/>
                    <a:pt x="138" y="17"/>
                  </a:cubicBezTo>
                  <a:cubicBezTo>
                    <a:pt x="139" y="16"/>
                    <a:pt x="139" y="16"/>
                    <a:pt x="141" y="16"/>
                  </a:cubicBezTo>
                  <a:cubicBezTo>
                    <a:pt x="141" y="16"/>
                    <a:pt x="141" y="16"/>
                    <a:pt x="141" y="17"/>
                  </a:cubicBezTo>
                  <a:cubicBezTo>
                    <a:pt x="141" y="17"/>
                    <a:pt x="141" y="17"/>
                    <a:pt x="141" y="17"/>
                  </a:cubicBezTo>
                  <a:cubicBezTo>
                    <a:pt x="139" y="18"/>
                    <a:pt x="139" y="18"/>
                    <a:pt x="138" y="19"/>
                  </a:cubicBezTo>
                  <a:cubicBezTo>
                    <a:pt x="139" y="19"/>
                    <a:pt x="139" y="19"/>
                    <a:pt x="139" y="19"/>
                  </a:cubicBezTo>
                  <a:cubicBezTo>
                    <a:pt x="140" y="18"/>
                    <a:pt x="141" y="17"/>
                    <a:pt x="143" y="16"/>
                  </a:cubicBezTo>
                  <a:cubicBezTo>
                    <a:pt x="144" y="16"/>
                    <a:pt x="144" y="16"/>
                    <a:pt x="144" y="15"/>
                  </a:cubicBezTo>
                  <a:cubicBezTo>
                    <a:pt x="144" y="15"/>
                    <a:pt x="144" y="15"/>
                    <a:pt x="145" y="14"/>
                  </a:cubicBezTo>
                  <a:cubicBezTo>
                    <a:pt x="144" y="15"/>
                    <a:pt x="144" y="15"/>
                    <a:pt x="144" y="15"/>
                  </a:cubicBezTo>
                  <a:cubicBezTo>
                    <a:pt x="144" y="15"/>
                    <a:pt x="143" y="15"/>
                    <a:pt x="143" y="15"/>
                  </a:cubicBezTo>
                  <a:cubicBezTo>
                    <a:pt x="143" y="14"/>
                    <a:pt x="144" y="14"/>
                    <a:pt x="145" y="14"/>
                  </a:cubicBezTo>
                  <a:cubicBezTo>
                    <a:pt x="145" y="14"/>
                    <a:pt x="145" y="14"/>
                    <a:pt x="146" y="14"/>
                  </a:cubicBezTo>
                  <a:cubicBezTo>
                    <a:pt x="146" y="13"/>
                    <a:pt x="147" y="13"/>
                    <a:pt x="147" y="13"/>
                  </a:cubicBezTo>
                  <a:cubicBezTo>
                    <a:pt x="146" y="12"/>
                    <a:pt x="146" y="12"/>
                    <a:pt x="144" y="13"/>
                  </a:cubicBezTo>
                  <a:cubicBezTo>
                    <a:pt x="145" y="12"/>
                    <a:pt x="145" y="12"/>
                    <a:pt x="146" y="12"/>
                  </a:cubicBezTo>
                  <a:cubicBezTo>
                    <a:pt x="146" y="12"/>
                    <a:pt x="146" y="12"/>
                    <a:pt x="151" y="10"/>
                  </a:cubicBezTo>
                  <a:cubicBezTo>
                    <a:pt x="151" y="10"/>
                    <a:pt x="151" y="10"/>
                    <a:pt x="151" y="10"/>
                  </a:cubicBezTo>
                  <a:cubicBezTo>
                    <a:pt x="153" y="9"/>
                    <a:pt x="153" y="9"/>
                    <a:pt x="154" y="9"/>
                  </a:cubicBezTo>
                  <a:cubicBezTo>
                    <a:pt x="154" y="9"/>
                    <a:pt x="154" y="9"/>
                    <a:pt x="155" y="8"/>
                  </a:cubicBezTo>
                  <a:cubicBezTo>
                    <a:pt x="155" y="8"/>
                    <a:pt x="158" y="7"/>
                    <a:pt x="165" y="5"/>
                  </a:cubicBezTo>
                  <a:cubicBezTo>
                    <a:pt x="166" y="5"/>
                    <a:pt x="166" y="5"/>
                    <a:pt x="166" y="5"/>
                  </a:cubicBezTo>
                  <a:cubicBezTo>
                    <a:pt x="165" y="5"/>
                    <a:pt x="165" y="5"/>
                    <a:pt x="164" y="5"/>
                  </a:cubicBezTo>
                  <a:cubicBezTo>
                    <a:pt x="164" y="5"/>
                    <a:pt x="164" y="5"/>
                    <a:pt x="164" y="5"/>
                  </a:cubicBezTo>
                  <a:cubicBezTo>
                    <a:pt x="165" y="5"/>
                    <a:pt x="165" y="5"/>
                    <a:pt x="166" y="5"/>
                  </a:cubicBezTo>
                  <a:cubicBezTo>
                    <a:pt x="166" y="5"/>
                    <a:pt x="166" y="5"/>
                    <a:pt x="167" y="5"/>
                  </a:cubicBezTo>
                  <a:cubicBezTo>
                    <a:pt x="168" y="5"/>
                    <a:pt x="169" y="4"/>
                    <a:pt x="170" y="4"/>
                  </a:cubicBezTo>
                  <a:cubicBezTo>
                    <a:pt x="170" y="4"/>
                    <a:pt x="170" y="4"/>
                    <a:pt x="171" y="4"/>
                  </a:cubicBezTo>
                  <a:cubicBezTo>
                    <a:pt x="172" y="4"/>
                    <a:pt x="172" y="4"/>
                    <a:pt x="174" y="3"/>
                  </a:cubicBezTo>
                  <a:cubicBezTo>
                    <a:pt x="174" y="3"/>
                    <a:pt x="174" y="3"/>
                    <a:pt x="174" y="3"/>
                  </a:cubicBezTo>
                  <a:cubicBezTo>
                    <a:pt x="174" y="3"/>
                    <a:pt x="174" y="3"/>
                    <a:pt x="173" y="3"/>
                  </a:cubicBezTo>
                  <a:cubicBezTo>
                    <a:pt x="173" y="2"/>
                    <a:pt x="173" y="2"/>
                    <a:pt x="173" y="2"/>
                  </a:cubicBezTo>
                  <a:cubicBezTo>
                    <a:pt x="173" y="2"/>
                    <a:pt x="173" y="2"/>
                    <a:pt x="173" y="2"/>
                  </a:cubicBezTo>
                  <a:cubicBezTo>
                    <a:pt x="173" y="2"/>
                    <a:pt x="173" y="2"/>
                    <a:pt x="173" y="2"/>
                  </a:cubicBezTo>
                  <a:cubicBezTo>
                    <a:pt x="173" y="2"/>
                    <a:pt x="173" y="2"/>
                    <a:pt x="173" y="2"/>
                  </a:cubicBezTo>
                  <a:cubicBezTo>
                    <a:pt x="173" y="2"/>
                    <a:pt x="173" y="2"/>
                    <a:pt x="173" y="2"/>
                  </a:cubicBezTo>
                  <a:cubicBezTo>
                    <a:pt x="173" y="2"/>
                    <a:pt x="173" y="2"/>
                    <a:pt x="172" y="3"/>
                  </a:cubicBezTo>
                  <a:cubicBezTo>
                    <a:pt x="172" y="3"/>
                    <a:pt x="168" y="3"/>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3" y="4"/>
                    <a:pt x="161" y="4"/>
                    <a:pt x="160" y="5"/>
                  </a:cubicBezTo>
                  <a:cubicBezTo>
                    <a:pt x="162" y="4"/>
                    <a:pt x="164" y="4"/>
                    <a:pt x="165" y="3"/>
                  </a:cubicBezTo>
                  <a:cubicBezTo>
                    <a:pt x="166" y="3"/>
                    <a:pt x="166" y="3"/>
                    <a:pt x="167" y="3"/>
                  </a:cubicBezTo>
                  <a:cubicBezTo>
                    <a:pt x="169" y="3"/>
                    <a:pt x="170" y="2"/>
                    <a:pt x="171" y="2"/>
                  </a:cubicBezTo>
                  <a:cubicBezTo>
                    <a:pt x="171" y="2"/>
                    <a:pt x="171" y="2"/>
                    <a:pt x="171" y="2"/>
                  </a:cubicBezTo>
                  <a:cubicBezTo>
                    <a:pt x="168" y="2"/>
                    <a:pt x="166" y="3"/>
                    <a:pt x="164" y="3"/>
                  </a:cubicBezTo>
                  <a:cubicBezTo>
                    <a:pt x="166" y="3"/>
                    <a:pt x="166" y="3"/>
                    <a:pt x="167" y="2"/>
                  </a:cubicBezTo>
                  <a:cubicBezTo>
                    <a:pt x="167" y="2"/>
                    <a:pt x="167" y="2"/>
                    <a:pt x="167" y="2"/>
                  </a:cubicBezTo>
                  <a:cubicBezTo>
                    <a:pt x="168" y="2"/>
                    <a:pt x="168" y="2"/>
                    <a:pt x="168" y="2"/>
                  </a:cubicBezTo>
                  <a:cubicBezTo>
                    <a:pt x="168" y="2"/>
                    <a:pt x="168" y="2"/>
                    <a:pt x="168" y="2"/>
                  </a:cubicBezTo>
                  <a:cubicBezTo>
                    <a:pt x="168" y="2"/>
                    <a:pt x="168" y="2"/>
                    <a:pt x="167" y="2"/>
                  </a:cubicBezTo>
                  <a:cubicBezTo>
                    <a:pt x="167" y="2"/>
                    <a:pt x="167" y="2"/>
                    <a:pt x="166" y="2"/>
                  </a:cubicBezTo>
                  <a:cubicBezTo>
                    <a:pt x="165" y="2"/>
                    <a:pt x="165" y="2"/>
                    <a:pt x="164" y="2"/>
                  </a:cubicBezTo>
                  <a:cubicBezTo>
                    <a:pt x="164" y="2"/>
                    <a:pt x="164" y="2"/>
                    <a:pt x="164" y="2"/>
                  </a:cubicBezTo>
                  <a:cubicBezTo>
                    <a:pt x="164" y="2"/>
                    <a:pt x="164" y="2"/>
                    <a:pt x="164" y="2"/>
                  </a:cubicBezTo>
                  <a:cubicBezTo>
                    <a:pt x="164" y="2"/>
                    <a:pt x="164" y="2"/>
                    <a:pt x="164" y="2"/>
                  </a:cubicBezTo>
                  <a:cubicBezTo>
                    <a:pt x="164" y="2"/>
                    <a:pt x="164" y="2"/>
                    <a:pt x="164" y="2"/>
                  </a:cubicBezTo>
                  <a:cubicBezTo>
                    <a:pt x="164" y="2"/>
                    <a:pt x="164" y="2"/>
                    <a:pt x="163" y="2"/>
                  </a:cubicBezTo>
                  <a:cubicBezTo>
                    <a:pt x="163" y="2"/>
                    <a:pt x="163" y="2"/>
                    <a:pt x="163" y="2"/>
                  </a:cubicBezTo>
                  <a:cubicBezTo>
                    <a:pt x="163" y="2"/>
                    <a:pt x="163" y="2"/>
                    <a:pt x="163" y="2"/>
                  </a:cubicBezTo>
                  <a:cubicBezTo>
                    <a:pt x="163" y="2"/>
                    <a:pt x="163" y="2"/>
                    <a:pt x="163" y="2"/>
                  </a:cubicBezTo>
                  <a:cubicBezTo>
                    <a:pt x="163" y="2"/>
                    <a:pt x="163" y="2"/>
                    <a:pt x="163" y="2"/>
                  </a:cubicBezTo>
                  <a:cubicBezTo>
                    <a:pt x="163" y="2"/>
                    <a:pt x="162" y="2"/>
                    <a:pt x="162" y="2"/>
                  </a:cubicBezTo>
                  <a:cubicBezTo>
                    <a:pt x="163" y="2"/>
                    <a:pt x="165" y="2"/>
                    <a:pt x="167" y="2"/>
                  </a:cubicBezTo>
                  <a:cubicBezTo>
                    <a:pt x="167" y="2"/>
                    <a:pt x="168" y="2"/>
                    <a:pt x="169" y="2"/>
                  </a:cubicBezTo>
                  <a:cubicBezTo>
                    <a:pt x="170" y="1"/>
                    <a:pt x="170" y="1"/>
                    <a:pt x="170" y="1"/>
                  </a:cubicBezTo>
                  <a:cubicBezTo>
                    <a:pt x="170" y="1"/>
                    <a:pt x="171" y="2"/>
                    <a:pt x="172" y="1"/>
                  </a:cubicBezTo>
                  <a:cubicBezTo>
                    <a:pt x="173" y="1"/>
                    <a:pt x="173" y="1"/>
                    <a:pt x="175" y="1"/>
                  </a:cubicBezTo>
                  <a:cubicBezTo>
                    <a:pt x="175" y="1"/>
                    <a:pt x="176" y="1"/>
                    <a:pt x="176" y="1"/>
                  </a:cubicBezTo>
                  <a:cubicBezTo>
                    <a:pt x="176" y="1"/>
                    <a:pt x="176" y="1"/>
                    <a:pt x="176" y="1"/>
                  </a:cubicBezTo>
                  <a:cubicBezTo>
                    <a:pt x="176" y="1"/>
                    <a:pt x="176" y="1"/>
                    <a:pt x="176" y="1"/>
                  </a:cubicBezTo>
                  <a:cubicBezTo>
                    <a:pt x="176" y="1"/>
                    <a:pt x="177" y="1"/>
                    <a:pt x="177" y="0"/>
                  </a:cubicBezTo>
                  <a:cubicBezTo>
                    <a:pt x="177" y="0"/>
                    <a:pt x="177" y="0"/>
                    <a:pt x="176" y="1"/>
                  </a:cubicBezTo>
                  <a:cubicBezTo>
                    <a:pt x="176" y="1"/>
                    <a:pt x="176" y="1"/>
                    <a:pt x="177" y="0"/>
                  </a:cubicBezTo>
                  <a:cubicBezTo>
                    <a:pt x="176" y="0"/>
                    <a:pt x="176" y="0"/>
                    <a:pt x="176" y="0"/>
                  </a:cubicBezTo>
                  <a:cubicBezTo>
                    <a:pt x="176" y="0"/>
                    <a:pt x="176" y="0"/>
                    <a:pt x="176" y="0"/>
                  </a:cubicBezTo>
                  <a:cubicBezTo>
                    <a:pt x="176" y="0"/>
                    <a:pt x="176" y="0"/>
                    <a:pt x="176" y="0"/>
                  </a:cubicBezTo>
                  <a:cubicBezTo>
                    <a:pt x="176" y="0"/>
                    <a:pt x="176" y="0"/>
                    <a:pt x="176" y="0"/>
                  </a:cubicBezTo>
                  <a:cubicBezTo>
                    <a:pt x="175" y="0"/>
                    <a:pt x="175" y="0"/>
                    <a:pt x="175" y="0"/>
                  </a:cubicBezTo>
                  <a:cubicBezTo>
                    <a:pt x="174" y="0"/>
                    <a:pt x="174" y="0"/>
                    <a:pt x="174" y="0"/>
                  </a:cubicBezTo>
                  <a:cubicBezTo>
                    <a:pt x="175" y="0"/>
                    <a:pt x="175" y="0"/>
                    <a:pt x="175" y="0"/>
                  </a:cubicBezTo>
                  <a:cubicBezTo>
                    <a:pt x="175" y="0"/>
                    <a:pt x="175" y="0"/>
                    <a:pt x="176" y="0"/>
                  </a:cubicBezTo>
                  <a:cubicBezTo>
                    <a:pt x="176" y="0"/>
                    <a:pt x="176" y="0"/>
                    <a:pt x="177" y="0"/>
                  </a:cubicBezTo>
                  <a:cubicBezTo>
                    <a:pt x="177" y="0"/>
                    <a:pt x="178" y="0"/>
                    <a:pt x="179" y="0"/>
                  </a:cubicBezTo>
                  <a:cubicBezTo>
                    <a:pt x="179" y="0"/>
                    <a:pt x="180" y="0"/>
                    <a:pt x="181" y="0"/>
                  </a:cubicBezTo>
                  <a:cubicBezTo>
                    <a:pt x="180" y="0"/>
                    <a:pt x="180" y="0"/>
                    <a:pt x="180" y="0"/>
                  </a:cubicBezTo>
                  <a:cubicBezTo>
                    <a:pt x="181" y="0"/>
                    <a:pt x="181" y="0"/>
                    <a:pt x="181" y="0"/>
                  </a:cubicBezTo>
                  <a:cubicBezTo>
                    <a:pt x="180" y="0"/>
                    <a:pt x="180" y="0"/>
                    <a:pt x="180" y="0"/>
                  </a:cubicBezTo>
                  <a:cubicBezTo>
                    <a:pt x="179" y="0"/>
                    <a:pt x="178" y="0"/>
                    <a:pt x="178" y="0"/>
                  </a:cubicBezTo>
                  <a:cubicBezTo>
                    <a:pt x="178" y="0"/>
                    <a:pt x="178" y="0"/>
                    <a:pt x="178" y="0"/>
                  </a:cubicBezTo>
                  <a:cubicBezTo>
                    <a:pt x="177" y="0"/>
                    <a:pt x="177" y="0"/>
                    <a:pt x="177" y="0"/>
                  </a:cubicBezTo>
                  <a:cubicBezTo>
                    <a:pt x="176" y="0"/>
                    <a:pt x="174" y="0"/>
                    <a:pt x="173" y="0"/>
                  </a:cubicBezTo>
                  <a:cubicBezTo>
                    <a:pt x="172" y="0"/>
                    <a:pt x="172" y="0"/>
                    <a:pt x="173" y="0"/>
                  </a:cubicBezTo>
                  <a:cubicBezTo>
                    <a:pt x="173" y="0"/>
                    <a:pt x="174" y="0"/>
                    <a:pt x="174" y="0"/>
                  </a:cubicBezTo>
                  <a:cubicBezTo>
                    <a:pt x="174" y="0"/>
                    <a:pt x="173" y="0"/>
                    <a:pt x="172" y="0"/>
                  </a:cubicBezTo>
                  <a:cubicBezTo>
                    <a:pt x="172" y="0"/>
                    <a:pt x="172" y="0"/>
                    <a:pt x="172" y="0"/>
                  </a:cubicBezTo>
                  <a:cubicBezTo>
                    <a:pt x="172" y="0"/>
                    <a:pt x="172" y="0"/>
                    <a:pt x="172" y="0"/>
                  </a:cubicBezTo>
                  <a:cubicBezTo>
                    <a:pt x="172" y="0"/>
                    <a:pt x="172" y="0"/>
                    <a:pt x="171" y="0"/>
                  </a:cubicBezTo>
                  <a:cubicBezTo>
                    <a:pt x="171" y="0"/>
                    <a:pt x="170" y="0"/>
                    <a:pt x="169" y="0"/>
                  </a:cubicBezTo>
                  <a:cubicBezTo>
                    <a:pt x="169" y="0"/>
                    <a:pt x="169" y="0"/>
                    <a:pt x="169" y="0"/>
                  </a:cubicBezTo>
                  <a:cubicBezTo>
                    <a:pt x="169" y="0"/>
                    <a:pt x="169" y="0"/>
                    <a:pt x="169" y="0"/>
                  </a:cubicBezTo>
                  <a:cubicBezTo>
                    <a:pt x="169" y="0"/>
                    <a:pt x="169" y="0"/>
                    <a:pt x="168" y="0"/>
                  </a:cubicBezTo>
                  <a:cubicBezTo>
                    <a:pt x="168" y="0"/>
                    <a:pt x="168" y="0"/>
                    <a:pt x="168" y="0"/>
                  </a:cubicBezTo>
                  <a:cubicBezTo>
                    <a:pt x="167" y="0"/>
                    <a:pt x="167" y="0"/>
                    <a:pt x="167" y="0"/>
                  </a:cubicBezTo>
                  <a:cubicBezTo>
                    <a:pt x="166" y="0"/>
                    <a:pt x="166" y="1"/>
                    <a:pt x="165" y="1"/>
                  </a:cubicBezTo>
                  <a:cubicBezTo>
                    <a:pt x="165" y="1"/>
                    <a:pt x="165" y="1"/>
                    <a:pt x="165" y="1"/>
                  </a:cubicBezTo>
                  <a:cubicBezTo>
                    <a:pt x="165" y="1"/>
                    <a:pt x="165" y="1"/>
                    <a:pt x="165" y="1"/>
                  </a:cubicBezTo>
                  <a:cubicBezTo>
                    <a:pt x="166" y="1"/>
                    <a:pt x="166" y="1"/>
                    <a:pt x="166" y="1"/>
                  </a:cubicBezTo>
                  <a:cubicBezTo>
                    <a:pt x="166" y="1"/>
                    <a:pt x="166" y="1"/>
                    <a:pt x="166" y="1"/>
                  </a:cubicBezTo>
                  <a:cubicBezTo>
                    <a:pt x="166" y="1"/>
                    <a:pt x="166" y="1"/>
                    <a:pt x="166" y="1"/>
                  </a:cubicBezTo>
                  <a:cubicBezTo>
                    <a:pt x="166" y="0"/>
                    <a:pt x="166" y="0"/>
                    <a:pt x="166" y="0"/>
                  </a:cubicBezTo>
                  <a:cubicBezTo>
                    <a:pt x="166" y="0"/>
                    <a:pt x="166" y="0"/>
                    <a:pt x="166" y="0"/>
                  </a:cubicBezTo>
                  <a:cubicBezTo>
                    <a:pt x="166" y="0"/>
                    <a:pt x="166" y="0"/>
                    <a:pt x="166" y="0"/>
                  </a:cubicBezTo>
                  <a:cubicBezTo>
                    <a:pt x="167" y="0"/>
                    <a:pt x="167" y="0"/>
                    <a:pt x="167" y="0"/>
                  </a:cubicBezTo>
                  <a:cubicBezTo>
                    <a:pt x="167" y="0"/>
                    <a:pt x="167" y="0"/>
                    <a:pt x="167" y="0"/>
                  </a:cubicBezTo>
                  <a:cubicBezTo>
                    <a:pt x="167" y="0"/>
                    <a:pt x="167" y="0"/>
                    <a:pt x="167" y="0"/>
                  </a:cubicBezTo>
                  <a:cubicBezTo>
                    <a:pt x="167" y="0"/>
                    <a:pt x="167" y="0"/>
                    <a:pt x="167" y="0"/>
                  </a:cubicBezTo>
                  <a:cubicBezTo>
                    <a:pt x="166" y="0"/>
                    <a:pt x="166" y="0"/>
                    <a:pt x="166" y="0"/>
                  </a:cubicBezTo>
                  <a:cubicBezTo>
                    <a:pt x="166" y="0"/>
                    <a:pt x="166" y="0"/>
                    <a:pt x="166" y="0"/>
                  </a:cubicBezTo>
                  <a:cubicBezTo>
                    <a:pt x="164" y="1"/>
                    <a:pt x="164" y="1"/>
                    <a:pt x="164" y="1"/>
                  </a:cubicBezTo>
                  <a:cubicBezTo>
                    <a:pt x="164" y="1"/>
                    <a:pt x="164" y="1"/>
                    <a:pt x="164" y="1"/>
                  </a:cubicBezTo>
                  <a:cubicBezTo>
                    <a:pt x="163" y="1"/>
                    <a:pt x="163" y="1"/>
                    <a:pt x="163" y="1"/>
                  </a:cubicBezTo>
                  <a:cubicBezTo>
                    <a:pt x="163" y="1"/>
                    <a:pt x="163" y="1"/>
                    <a:pt x="163" y="1"/>
                  </a:cubicBezTo>
                  <a:cubicBezTo>
                    <a:pt x="162" y="1"/>
                    <a:pt x="162" y="1"/>
                    <a:pt x="162" y="1"/>
                  </a:cubicBezTo>
                  <a:cubicBezTo>
                    <a:pt x="162" y="1"/>
                    <a:pt x="162" y="1"/>
                    <a:pt x="162" y="1"/>
                  </a:cubicBezTo>
                  <a:cubicBezTo>
                    <a:pt x="162" y="1"/>
                    <a:pt x="162" y="1"/>
                    <a:pt x="162" y="1"/>
                  </a:cubicBezTo>
                  <a:cubicBezTo>
                    <a:pt x="162" y="1"/>
                    <a:pt x="162" y="1"/>
                    <a:pt x="162" y="1"/>
                  </a:cubicBezTo>
                  <a:cubicBezTo>
                    <a:pt x="162" y="1"/>
                    <a:pt x="162" y="1"/>
                    <a:pt x="162" y="1"/>
                  </a:cubicBezTo>
                  <a:cubicBezTo>
                    <a:pt x="161" y="1"/>
                    <a:pt x="161" y="1"/>
                    <a:pt x="161" y="1"/>
                  </a:cubicBezTo>
                  <a:cubicBezTo>
                    <a:pt x="160" y="1"/>
                    <a:pt x="160" y="1"/>
                    <a:pt x="160" y="1"/>
                  </a:cubicBezTo>
                  <a:cubicBezTo>
                    <a:pt x="159" y="1"/>
                    <a:pt x="159" y="1"/>
                    <a:pt x="159" y="1"/>
                  </a:cubicBezTo>
                  <a:cubicBezTo>
                    <a:pt x="159" y="2"/>
                    <a:pt x="159" y="2"/>
                    <a:pt x="159" y="2"/>
                  </a:cubicBezTo>
                  <a:cubicBezTo>
                    <a:pt x="158" y="2"/>
                    <a:pt x="158" y="2"/>
                    <a:pt x="158" y="2"/>
                  </a:cubicBezTo>
                  <a:cubicBezTo>
                    <a:pt x="157" y="2"/>
                    <a:pt x="157" y="2"/>
                    <a:pt x="157" y="2"/>
                  </a:cubicBezTo>
                  <a:cubicBezTo>
                    <a:pt x="157" y="2"/>
                    <a:pt x="157" y="2"/>
                    <a:pt x="157" y="2"/>
                  </a:cubicBezTo>
                  <a:cubicBezTo>
                    <a:pt x="157" y="2"/>
                    <a:pt x="157" y="2"/>
                    <a:pt x="157" y="2"/>
                  </a:cubicBezTo>
                  <a:cubicBezTo>
                    <a:pt x="157" y="2"/>
                    <a:pt x="157" y="2"/>
                    <a:pt x="158" y="2"/>
                  </a:cubicBezTo>
                  <a:cubicBezTo>
                    <a:pt x="158" y="2"/>
                    <a:pt x="158" y="2"/>
                    <a:pt x="158" y="2"/>
                  </a:cubicBezTo>
                  <a:cubicBezTo>
                    <a:pt x="158" y="2"/>
                    <a:pt x="158" y="2"/>
                    <a:pt x="158" y="2"/>
                  </a:cubicBezTo>
                  <a:cubicBezTo>
                    <a:pt x="158" y="1"/>
                    <a:pt x="158" y="1"/>
                    <a:pt x="158" y="1"/>
                  </a:cubicBezTo>
                  <a:cubicBezTo>
                    <a:pt x="159" y="1"/>
                    <a:pt x="159" y="1"/>
                    <a:pt x="159" y="1"/>
                  </a:cubicBezTo>
                  <a:cubicBezTo>
                    <a:pt x="160" y="1"/>
                    <a:pt x="160" y="1"/>
                    <a:pt x="160" y="1"/>
                  </a:cubicBezTo>
                  <a:cubicBezTo>
                    <a:pt x="160" y="1"/>
                    <a:pt x="160" y="1"/>
                    <a:pt x="160" y="1"/>
                  </a:cubicBezTo>
                  <a:cubicBezTo>
                    <a:pt x="160" y="1"/>
                    <a:pt x="160" y="1"/>
                    <a:pt x="160" y="1"/>
                  </a:cubicBezTo>
                  <a:cubicBezTo>
                    <a:pt x="161" y="1"/>
                    <a:pt x="161" y="1"/>
                    <a:pt x="161" y="1"/>
                  </a:cubicBezTo>
                  <a:cubicBezTo>
                    <a:pt x="161" y="1"/>
                    <a:pt x="161" y="1"/>
                    <a:pt x="161" y="1"/>
                  </a:cubicBezTo>
                  <a:cubicBezTo>
                    <a:pt x="162" y="1"/>
                    <a:pt x="162" y="1"/>
                    <a:pt x="162" y="1"/>
                  </a:cubicBezTo>
                  <a:cubicBezTo>
                    <a:pt x="162" y="1"/>
                    <a:pt x="162" y="1"/>
                    <a:pt x="162" y="1"/>
                  </a:cubicBezTo>
                  <a:cubicBezTo>
                    <a:pt x="162" y="1"/>
                    <a:pt x="162" y="1"/>
                    <a:pt x="162" y="1"/>
                  </a:cubicBezTo>
                  <a:cubicBezTo>
                    <a:pt x="162" y="1"/>
                    <a:pt x="162" y="1"/>
                    <a:pt x="162" y="1"/>
                  </a:cubicBezTo>
                  <a:cubicBezTo>
                    <a:pt x="162" y="1"/>
                    <a:pt x="162" y="1"/>
                    <a:pt x="162" y="1"/>
                  </a:cubicBezTo>
                  <a:cubicBezTo>
                    <a:pt x="162" y="1"/>
                    <a:pt x="162" y="1"/>
                    <a:pt x="162" y="1"/>
                  </a:cubicBezTo>
                  <a:cubicBezTo>
                    <a:pt x="163" y="1"/>
                    <a:pt x="163" y="1"/>
                    <a:pt x="163" y="1"/>
                  </a:cubicBezTo>
                  <a:cubicBezTo>
                    <a:pt x="163" y="1"/>
                    <a:pt x="162" y="1"/>
                    <a:pt x="162" y="1"/>
                  </a:cubicBezTo>
                  <a:cubicBezTo>
                    <a:pt x="161" y="1"/>
                    <a:pt x="160" y="1"/>
                    <a:pt x="160" y="1"/>
                  </a:cubicBezTo>
                  <a:cubicBezTo>
                    <a:pt x="160" y="1"/>
                    <a:pt x="160" y="1"/>
                    <a:pt x="160" y="1"/>
                  </a:cubicBezTo>
                  <a:cubicBezTo>
                    <a:pt x="160" y="1"/>
                    <a:pt x="160" y="1"/>
                    <a:pt x="160" y="1"/>
                  </a:cubicBezTo>
                  <a:cubicBezTo>
                    <a:pt x="158" y="1"/>
                    <a:pt x="158" y="1"/>
                    <a:pt x="158" y="1"/>
                  </a:cubicBezTo>
                  <a:cubicBezTo>
                    <a:pt x="158" y="1"/>
                    <a:pt x="158" y="1"/>
                    <a:pt x="158" y="1"/>
                  </a:cubicBezTo>
                  <a:cubicBezTo>
                    <a:pt x="157" y="1"/>
                    <a:pt x="157" y="1"/>
                    <a:pt x="157" y="1"/>
                  </a:cubicBezTo>
                  <a:cubicBezTo>
                    <a:pt x="157" y="1"/>
                    <a:pt x="157" y="1"/>
                    <a:pt x="156" y="1"/>
                  </a:cubicBezTo>
                  <a:cubicBezTo>
                    <a:pt x="156" y="2"/>
                    <a:pt x="156" y="2"/>
                    <a:pt x="156" y="2"/>
                  </a:cubicBezTo>
                  <a:cubicBezTo>
                    <a:pt x="155" y="2"/>
                    <a:pt x="155" y="2"/>
                    <a:pt x="154" y="2"/>
                  </a:cubicBezTo>
                  <a:cubicBezTo>
                    <a:pt x="153" y="2"/>
                    <a:pt x="153" y="2"/>
                    <a:pt x="153" y="2"/>
                  </a:cubicBezTo>
                  <a:cubicBezTo>
                    <a:pt x="153" y="2"/>
                    <a:pt x="153" y="2"/>
                    <a:pt x="153" y="2"/>
                  </a:cubicBezTo>
                  <a:cubicBezTo>
                    <a:pt x="153" y="2"/>
                    <a:pt x="153" y="2"/>
                    <a:pt x="153" y="2"/>
                  </a:cubicBezTo>
                  <a:cubicBezTo>
                    <a:pt x="153" y="2"/>
                    <a:pt x="153" y="2"/>
                    <a:pt x="153" y="2"/>
                  </a:cubicBezTo>
                  <a:cubicBezTo>
                    <a:pt x="154" y="2"/>
                    <a:pt x="154" y="2"/>
                    <a:pt x="154" y="2"/>
                  </a:cubicBezTo>
                  <a:cubicBezTo>
                    <a:pt x="154" y="2"/>
                    <a:pt x="154" y="2"/>
                    <a:pt x="154" y="2"/>
                  </a:cubicBezTo>
                  <a:cubicBezTo>
                    <a:pt x="155" y="2"/>
                    <a:pt x="155" y="2"/>
                    <a:pt x="155" y="2"/>
                  </a:cubicBezTo>
                  <a:cubicBezTo>
                    <a:pt x="155" y="2"/>
                    <a:pt x="155" y="2"/>
                    <a:pt x="155" y="2"/>
                  </a:cubicBezTo>
                  <a:cubicBezTo>
                    <a:pt x="155" y="2"/>
                    <a:pt x="155" y="2"/>
                    <a:pt x="155" y="2"/>
                  </a:cubicBezTo>
                  <a:cubicBezTo>
                    <a:pt x="156" y="1"/>
                    <a:pt x="156" y="1"/>
                    <a:pt x="156" y="1"/>
                  </a:cubicBezTo>
                  <a:cubicBezTo>
                    <a:pt x="157" y="1"/>
                    <a:pt x="157" y="1"/>
                    <a:pt x="157" y="1"/>
                  </a:cubicBezTo>
                  <a:cubicBezTo>
                    <a:pt x="157" y="1"/>
                    <a:pt x="157" y="1"/>
                    <a:pt x="157" y="1"/>
                  </a:cubicBezTo>
                  <a:cubicBezTo>
                    <a:pt x="157" y="1"/>
                    <a:pt x="157" y="1"/>
                    <a:pt x="157" y="1"/>
                  </a:cubicBezTo>
                  <a:cubicBezTo>
                    <a:pt x="158" y="1"/>
                    <a:pt x="158" y="1"/>
                    <a:pt x="158" y="1"/>
                  </a:cubicBezTo>
                  <a:cubicBezTo>
                    <a:pt x="159" y="1"/>
                    <a:pt x="159" y="1"/>
                    <a:pt x="159" y="1"/>
                  </a:cubicBezTo>
                  <a:cubicBezTo>
                    <a:pt x="159" y="1"/>
                    <a:pt x="159" y="1"/>
                    <a:pt x="159" y="1"/>
                  </a:cubicBezTo>
                  <a:cubicBezTo>
                    <a:pt x="159" y="1"/>
                    <a:pt x="159" y="1"/>
                    <a:pt x="159" y="1"/>
                  </a:cubicBezTo>
                  <a:cubicBezTo>
                    <a:pt x="160" y="1"/>
                    <a:pt x="160" y="1"/>
                    <a:pt x="160" y="1"/>
                  </a:cubicBezTo>
                  <a:cubicBezTo>
                    <a:pt x="160" y="1"/>
                    <a:pt x="160" y="1"/>
                    <a:pt x="160" y="1"/>
                  </a:cubicBezTo>
                  <a:cubicBezTo>
                    <a:pt x="161" y="1"/>
                    <a:pt x="161" y="1"/>
                    <a:pt x="161" y="1"/>
                  </a:cubicBezTo>
                  <a:cubicBezTo>
                    <a:pt x="161" y="1"/>
                    <a:pt x="161" y="1"/>
                    <a:pt x="161" y="1"/>
                  </a:cubicBezTo>
                  <a:cubicBezTo>
                    <a:pt x="161" y="1"/>
                    <a:pt x="161" y="1"/>
                    <a:pt x="161" y="1"/>
                  </a:cubicBezTo>
                  <a:cubicBezTo>
                    <a:pt x="160" y="1"/>
                    <a:pt x="160" y="1"/>
                    <a:pt x="159" y="1"/>
                  </a:cubicBezTo>
                  <a:cubicBezTo>
                    <a:pt x="158" y="1"/>
                    <a:pt x="157" y="1"/>
                    <a:pt x="156" y="1"/>
                  </a:cubicBezTo>
                  <a:cubicBezTo>
                    <a:pt x="155" y="1"/>
                    <a:pt x="155" y="1"/>
                    <a:pt x="155" y="1"/>
                  </a:cubicBezTo>
                  <a:cubicBezTo>
                    <a:pt x="155" y="1"/>
                    <a:pt x="155" y="1"/>
                    <a:pt x="155" y="1"/>
                  </a:cubicBezTo>
                  <a:cubicBezTo>
                    <a:pt x="154" y="1"/>
                    <a:pt x="154" y="1"/>
                    <a:pt x="154" y="1"/>
                  </a:cubicBezTo>
                  <a:cubicBezTo>
                    <a:pt x="153" y="2"/>
                    <a:pt x="152" y="2"/>
                    <a:pt x="151" y="2"/>
                  </a:cubicBezTo>
                  <a:cubicBezTo>
                    <a:pt x="151" y="2"/>
                    <a:pt x="151" y="2"/>
                    <a:pt x="151" y="2"/>
                  </a:cubicBezTo>
                  <a:cubicBezTo>
                    <a:pt x="150" y="2"/>
                    <a:pt x="150" y="2"/>
                    <a:pt x="150" y="2"/>
                  </a:cubicBezTo>
                  <a:cubicBezTo>
                    <a:pt x="151" y="2"/>
                    <a:pt x="151" y="2"/>
                    <a:pt x="151" y="2"/>
                  </a:cubicBezTo>
                  <a:cubicBezTo>
                    <a:pt x="151" y="2"/>
                    <a:pt x="152" y="2"/>
                    <a:pt x="152" y="2"/>
                  </a:cubicBezTo>
                  <a:cubicBezTo>
                    <a:pt x="152" y="2"/>
                    <a:pt x="153" y="2"/>
                    <a:pt x="153" y="2"/>
                  </a:cubicBezTo>
                  <a:cubicBezTo>
                    <a:pt x="153" y="1"/>
                    <a:pt x="154" y="1"/>
                    <a:pt x="155" y="1"/>
                  </a:cubicBezTo>
                  <a:cubicBezTo>
                    <a:pt x="155" y="1"/>
                    <a:pt x="155" y="1"/>
                    <a:pt x="155" y="1"/>
                  </a:cubicBezTo>
                  <a:cubicBezTo>
                    <a:pt x="156" y="1"/>
                    <a:pt x="156" y="1"/>
                    <a:pt x="156" y="1"/>
                  </a:cubicBezTo>
                  <a:cubicBezTo>
                    <a:pt x="156" y="1"/>
                    <a:pt x="156" y="1"/>
                    <a:pt x="156" y="1"/>
                  </a:cubicBezTo>
                  <a:cubicBezTo>
                    <a:pt x="157" y="1"/>
                    <a:pt x="157" y="1"/>
                    <a:pt x="157" y="1"/>
                  </a:cubicBezTo>
                  <a:cubicBezTo>
                    <a:pt x="157" y="1"/>
                    <a:pt x="157" y="1"/>
                    <a:pt x="157" y="1"/>
                  </a:cubicBezTo>
                  <a:cubicBezTo>
                    <a:pt x="158" y="1"/>
                    <a:pt x="158" y="1"/>
                    <a:pt x="158" y="1"/>
                  </a:cubicBezTo>
                  <a:cubicBezTo>
                    <a:pt x="158" y="1"/>
                    <a:pt x="158" y="1"/>
                    <a:pt x="158" y="1"/>
                  </a:cubicBezTo>
                  <a:cubicBezTo>
                    <a:pt x="159" y="1"/>
                    <a:pt x="159" y="1"/>
                    <a:pt x="160" y="1"/>
                  </a:cubicBezTo>
                  <a:cubicBezTo>
                    <a:pt x="160" y="1"/>
                    <a:pt x="160" y="1"/>
                    <a:pt x="160" y="1"/>
                  </a:cubicBezTo>
                  <a:cubicBezTo>
                    <a:pt x="161" y="1"/>
                    <a:pt x="161" y="1"/>
                    <a:pt x="161" y="1"/>
                  </a:cubicBezTo>
                  <a:cubicBezTo>
                    <a:pt x="161" y="1"/>
                    <a:pt x="161" y="1"/>
                    <a:pt x="161" y="1"/>
                  </a:cubicBezTo>
                  <a:cubicBezTo>
                    <a:pt x="161" y="0"/>
                    <a:pt x="161" y="0"/>
                    <a:pt x="161" y="0"/>
                  </a:cubicBezTo>
                  <a:cubicBezTo>
                    <a:pt x="161" y="1"/>
                    <a:pt x="161" y="1"/>
                    <a:pt x="161" y="1"/>
                  </a:cubicBezTo>
                  <a:cubicBezTo>
                    <a:pt x="160" y="1"/>
                    <a:pt x="160" y="1"/>
                    <a:pt x="160" y="1"/>
                  </a:cubicBezTo>
                  <a:cubicBezTo>
                    <a:pt x="159" y="1"/>
                    <a:pt x="159" y="1"/>
                    <a:pt x="159" y="1"/>
                  </a:cubicBezTo>
                  <a:cubicBezTo>
                    <a:pt x="159" y="1"/>
                    <a:pt x="159" y="1"/>
                    <a:pt x="159" y="1"/>
                  </a:cubicBezTo>
                  <a:cubicBezTo>
                    <a:pt x="159" y="1"/>
                    <a:pt x="159" y="1"/>
                    <a:pt x="159" y="1"/>
                  </a:cubicBezTo>
                  <a:cubicBezTo>
                    <a:pt x="159" y="1"/>
                    <a:pt x="159" y="1"/>
                    <a:pt x="159" y="1"/>
                  </a:cubicBezTo>
                  <a:cubicBezTo>
                    <a:pt x="158" y="1"/>
                    <a:pt x="158" y="1"/>
                    <a:pt x="158" y="1"/>
                  </a:cubicBezTo>
                  <a:cubicBezTo>
                    <a:pt x="158" y="1"/>
                    <a:pt x="158" y="1"/>
                    <a:pt x="158" y="1"/>
                  </a:cubicBezTo>
                  <a:cubicBezTo>
                    <a:pt x="157" y="1"/>
                    <a:pt x="157" y="1"/>
                    <a:pt x="157" y="1"/>
                  </a:cubicBezTo>
                  <a:cubicBezTo>
                    <a:pt x="158" y="1"/>
                    <a:pt x="158" y="1"/>
                    <a:pt x="158" y="1"/>
                  </a:cubicBezTo>
                  <a:cubicBezTo>
                    <a:pt x="157" y="1"/>
                    <a:pt x="157" y="1"/>
                    <a:pt x="157" y="1"/>
                  </a:cubicBezTo>
                  <a:cubicBezTo>
                    <a:pt x="157" y="1"/>
                    <a:pt x="157" y="1"/>
                    <a:pt x="157" y="1"/>
                  </a:cubicBezTo>
                  <a:cubicBezTo>
                    <a:pt x="157" y="1"/>
                    <a:pt x="157" y="1"/>
                    <a:pt x="157" y="1"/>
                  </a:cubicBezTo>
                  <a:cubicBezTo>
                    <a:pt x="156" y="1"/>
                    <a:pt x="156" y="1"/>
                    <a:pt x="156" y="1"/>
                  </a:cubicBezTo>
                  <a:cubicBezTo>
                    <a:pt x="156" y="1"/>
                    <a:pt x="156" y="1"/>
                    <a:pt x="156" y="1"/>
                  </a:cubicBezTo>
                  <a:cubicBezTo>
                    <a:pt x="156" y="1"/>
                    <a:pt x="156" y="1"/>
                    <a:pt x="156" y="1"/>
                  </a:cubicBezTo>
                  <a:cubicBezTo>
                    <a:pt x="156" y="1"/>
                    <a:pt x="156" y="1"/>
                    <a:pt x="156" y="1"/>
                  </a:cubicBezTo>
                  <a:cubicBezTo>
                    <a:pt x="155" y="1"/>
                    <a:pt x="155" y="1"/>
                    <a:pt x="155" y="1"/>
                  </a:cubicBezTo>
                  <a:cubicBezTo>
                    <a:pt x="155" y="1"/>
                    <a:pt x="155" y="1"/>
                    <a:pt x="155" y="1"/>
                  </a:cubicBezTo>
                  <a:cubicBezTo>
                    <a:pt x="154" y="1"/>
                    <a:pt x="154" y="1"/>
                    <a:pt x="154" y="1"/>
                  </a:cubicBezTo>
                  <a:cubicBezTo>
                    <a:pt x="154" y="1"/>
                    <a:pt x="154" y="1"/>
                    <a:pt x="154" y="1"/>
                  </a:cubicBezTo>
                  <a:cubicBezTo>
                    <a:pt x="154" y="1"/>
                    <a:pt x="154" y="1"/>
                    <a:pt x="154" y="1"/>
                  </a:cubicBezTo>
                  <a:cubicBezTo>
                    <a:pt x="154" y="1"/>
                    <a:pt x="154" y="1"/>
                    <a:pt x="154" y="1"/>
                  </a:cubicBezTo>
                  <a:cubicBezTo>
                    <a:pt x="154" y="1"/>
                    <a:pt x="154" y="1"/>
                    <a:pt x="154" y="1"/>
                  </a:cubicBezTo>
                  <a:cubicBezTo>
                    <a:pt x="154" y="1"/>
                    <a:pt x="154" y="1"/>
                    <a:pt x="154" y="1"/>
                  </a:cubicBezTo>
                  <a:cubicBezTo>
                    <a:pt x="153" y="1"/>
                    <a:pt x="153" y="1"/>
                    <a:pt x="153" y="1"/>
                  </a:cubicBezTo>
                  <a:cubicBezTo>
                    <a:pt x="153" y="1"/>
                    <a:pt x="153" y="1"/>
                    <a:pt x="153" y="1"/>
                  </a:cubicBezTo>
                  <a:cubicBezTo>
                    <a:pt x="152" y="1"/>
                    <a:pt x="152" y="1"/>
                    <a:pt x="152" y="1"/>
                  </a:cubicBezTo>
                  <a:cubicBezTo>
                    <a:pt x="152" y="1"/>
                    <a:pt x="152" y="1"/>
                    <a:pt x="152" y="1"/>
                  </a:cubicBezTo>
                  <a:cubicBezTo>
                    <a:pt x="151" y="1"/>
                    <a:pt x="151" y="1"/>
                    <a:pt x="151" y="1"/>
                  </a:cubicBezTo>
                  <a:cubicBezTo>
                    <a:pt x="151" y="2"/>
                    <a:pt x="151" y="2"/>
                    <a:pt x="151" y="2"/>
                  </a:cubicBezTo>
                  <a:cubicBezTo>
                    <a:pt x="151" y="2"/>
                    <a:pt x="151" y="2"/>
                    <a:pt x="151" y="2"/>
                  </a:cubicBezTo>
                  <a:cubicBezTo>
                    <a:pt x="151" y="2"/>
                    <a:pt x="151" y="2"/>
                    <a:pt x="151" y="2"/>
                  </a:cubicBezTo>
                  <a:cubicBezTo>
                    <a:pt x="151" y="2"/>
                    <a:pt x="151" y="2"/>
                    <a:pt x="151" y="2"/>
                  </a:cubicBezTo>
                  <a:cubicBezTo>
                    <a:pt x="151" y="2"/>
                    <a:pt x="151" y="2"/>
                    <a:pt x="151" y="2"/>
                  </a:cubicBezTo>
                  <a:cubicBezTo>
                    <a:pt x="151" y="2"/>
                    <a:pt x="151" y="2"/>
                    <a:pt x="151" y="2"/>
                  </a:cubicBezTo>
                  <a:cubicBezTo>
                    <a:pt x="150" y="2"/>
                    <a:pt x="150" y="2"/>
                    <a:pt x="150" y="2"/>
                  </a:cubicBezTo>
                  <a:cubicBezTo>
                    <a:pt x="150" y="2"/>
                    <a:pt x="150" y="2"/>
                    <a:pt x="150" y="2"/>
                  </a:cubicBezTo>
                  <a:cubicBezTo>
                    <a:pt x="149" y="2"/>
                    <a:pt x="149" y="2"/>
                    <a:pt x="149" y="2"/>
                  </a:cubicBezTo>
                  <a:cubicBezTo>
                    <a:pt x="148" y="2"/>
                    <a:pt x="148" y="2"/>
                    <a:pt x="148" y="2"/>
                  </a:cubicBezTo>
                  <a:cubicBezTo>
                    <a:pt x="148" y="2"/>
                    <a:pt x="148" y="2"/>
                    <a:pt x="148" y="2"/>
                  </a:cubicBezTo>
                  <a:cubicBezTo>
                    <a:pt x="148" y="2"/>
                    <a:pt x="148" y="2"/>
                    <a:pt x="148" y="2"/>
                  </a:cubicBezTo>
                  <a:cubicBezTo>
                    <a:pt x="148" y="2"/>
                    <a:pt x="148" y="2"/>
                    <a:pt x="148" y="2"/>
                  </a:cubicBezTo>
                  <a:cubicBezTo>
                    <a:pt x="149" y="2"/>
                    <a:pt x="149" y="2"/>
                    <a:pt x="149" y="2"/>
                  </a:cubicBezTo>
                  <a:cubicBezTo>
                    <a:pt x="149" y="2"/>
                    <a:pt x="149" y="2"/>
                    <a:pt x="149" y="2"/>
                  </a:cubicBezTo>
                  <a:cubicBezTo>
                    <a:pt x="150" y="2"/>
                    <a:pt x="150" y="2"/>
                    <a:pt x="150" y="2"/>
                  </a:cubicBezTo>
                  <a:cubicBezTo>
                    <a:pt x="150" y="2"/>
                    <a:pt x="150" y="2"/>
                    <a:pt x="150" y="2"/>
                  </a:cubicBezTo>
                  <a:cubicBezTo>
                    <a:pt x="150" y="2"/>
                    <a:pt x="150" y="2"/>
                    <a:pt x="150" y="2"/>
                  </a:cubicBezTo>
                  <a:cubicBezTo>
                    <a:pt x="150" y="2"/>
                    <a:pt x="150" y="2"/>
                    <a:pt x="150" y="2"/>
                  </a:cubicBezTo>
                  <a:cubicBezTo>
                    <a:pt x="150" y="2"/>
                    <a:pt x="150" y="2"/>
                    <a:pt x="150" y="2"/>
                  </a:cubicBezTo>
                  <a:cubicBezTo>
                    <a:pt x="151" y="1"/>
                    <a:pt x="151" y="1"/>
                    <a:pt x="151" y="1"/>
                  </a:cubicBezTo>
                  <a:cubicBezTo>
                    <a:pt x="152" y="1"/>
                    <a:pt x="152" y="1"/>
                    <a:pt x="152" y="1"/>
                  </a:cubicBezTo>
                  <a:cubicBezTo>
                    <a:pt x="153" y="1"/>
                    <a:pt x="153" y="1"/>
                    <a:pt x="153" y="1"/>
                  </a:cubicBezTo>
                  <a:cubicBezTo>
                    <a:pt x="153" y="1"/>
                    <a:pt x="153" y="1"/>
                    <a:pt x="153" y="1"/>
                  </a:cubicBezTo>
                  <a:cubicBezTo>
                    <a:pt x="154" y="1"/>
                    <a:pt x="154" y="1"/>
                    <a:pt x="154" y="1"/>
                  </a:cubicBezTo>
                  <a:cubicBezTo>
                    <a:pt x="154" y="1"/>
                    <a:pt x="154" y="1"/>
                    <a:pt x="154" y="1"/>
                  </a:cubicBezTo>
                  <a:cubicBezTo>
                    <a:pt x="154" y="1"/>
                    <a:pt x="154" y="1"/>
                    <a:pt x="153" y="1"/>
                  </a:cubicBezTo>
                  <a:cubicBezTo>
                    <a:pt x="153" y="1"/>
                    <a:pt x="153" y="1"/>
                    <a:pt x="153" y="1"/>
                  </a:cubicBezTo>
                  <a:cubicBezTo>
                    <a:pt x="153" y="1"/>
                    <a:pt x="153" y="1"/>
                    <a:pt x="153" y="1"/>
                  </a:cubicBezTo>
                  <a:cubicBezTo>
                    <a:pt x="152" y="1"/>
                    <a:pt x="152" y="1"/>
                    <a:pt x="152" y="1"/>
                  </a:cubicBezTo>
                  <a:cubicBezTo>
                    <a:pt x="152" y="1"/>
                    <a:pt x="152" y="1"/>
                    <a:pt x="152" y="1"/>
                  </a:cubicBezTo>
                  <a:cubicBezTo>
                    <a:pt x="151" y="1"/>
                    <a:pt x="151" y="1"/>
                    <a:pt x="151" y="1"/>
                  </a:cubicBezTo>
                  <a:cubicBezTo>
                    <a:pt x="150" y="1"/>
                    <a:pt x="150" y="1"/>
                    <a:pt x="149" y="2"/>
                  </a:cubicBezTo>
                  <a:cubicBezTo>
                    <a:pt x="148" y="2"/>
                    <a:pt x="148" y="2"/>
                    <a:pt x="148" y="2"/>
                  </a:cubicBezTo>
                  <a:cubicBezTo>
                    <a:pt x="148" y="2"/>
                    <a:pt x="148" y="2"/>
                    <a:pt x="148" y="2"/>
                  </a:cubicBezTo>
                  <a:cubicBezTo>
                    <a:pt x="147" y="2"/>
                    <a:pt x="147" y="2"/>
                    <a:pt x="147" y="2"/>
                  </a:cubicBezTo>
                  <a:cubicBezTo>
                    <a:pt x="146" y="2"/>
                    <a:pt x="144" y="2"/>
                    <a:pt x="143" y="2"/>
                  </a:cubicBezTo>
                  <a:cubicBezTo>
                    <a:pt x="143" y="2"/>
                    <a:pt x="143" y="2"/>
                    <a:pt x="143" y="2"/>
                  </a:cubicBezTo>
                  <a:cubicBezTo>
                    <a:pt x="143" y="2"/>
                    <a:pt x="143" y="2"/>
                    <a:pt x="143" y="2"/>
                  </a:cubicBezTo>
                  <a:cubicBezTo>
                    <a:pt x="144" y="2"/>
                    <a:pt x="144" y="2"/>
                    <a:pt x="144" y="2"/>
                  </a:cubicBezTo>
                  <a:cubicBezTo>
                    <a:pt x="144" y="2"/>
                    <a:pt x="144" y="2"/>
                    <a:pt x="144" y="2"/>
                  </a:cubicBezTo>
                  <a:cubicBezTo>
                    <a:pt x="143" y="2"/>
                    <a:pt x="143" y="2"/>
                    <a:pt x="142" y="2"/>
                  </a:cubicBezTo>
                  <a:cubicBezTo>
                    <a:pt x="141" y="2"/>
                    <a:pt x="140" y="3"/>
                    <a:pt x="139" y="3"/>
                  </a:cubicBezTo>
                  <a:cubicBezTo>
                    <a:pt x="139" y="3"/>
                    <a:pt x="138" y="3"/>
                    <a:pt x="138" y="3"/>
                  </a:cubicBezTo>
                  <a:cubicBezTo>
                    <a:pt x="137" y="3"/>
                    <a:pt x="137" y="3"/>
                    <a:pt x="137" y="3"/>
                  </a:cubicBezTo>
                  <a:cubicBezTo>
                    <a:pt x="137" y="3"/>
                    <a:pt x="137" y="3"/>
                    <a:pt x="137" y="3"/>
                  </a:cubicBezTo>
                  <a:cubicBezTo>
                    <a:pt x="137" y="3"/>
                    <a:pt x="137" y="3"/>
                    <a:pt x="137" y="3"/>
                  </a:cubicBezTo>
                  <a:cubicBezTo>
                    <a:pt x="137" y="3"/>
                    <a:pt x="137" y="3"/>
                    <a:pt x="137" y="3"/>
                  </a:cubicBezTo>
                  <a:cubicBezTo>
                    <a:pt x="136" y="3"/>
                    <a:pt x="136" y="3"/>
                    <a:pt x="136" y="3"/>
                  </a:cubicBezTo>
                  <a:cubicBezTo>
                    <a:pt x="136" y="3"/>
                    <a:pt x="136" y="3"/>
                    <a:pt x="136" y="3"/>
                  </a:cubicBezTo>
                  <a:cubicBezTo>
                    <a:pt x="135" y="3"/>
                    <a:pt x="135" y="3"/>
                    <a:pt x="135" y="3"/>
                  </a:cubicBezTo>
                  <a:cubicBezTo>
                    <a:pt x="135" y="3"/>
                    <a:pt x="135" y="3"/>
                    <a:pt x="135" y="3"/>
                  </a:cubicBezTo>
                  <a:cubicBezTo>
                    <a:pt x="135" y="3"/>
                    <a:pt x="135" y="3"/>
                    <a:pt x="135" y="3"/>
                  </a:cubicBezTo>
                  <a:cubicBezTo>
                    <a:pt x="134" y="3"/>
                    <a:pt x="134" y="3"/>
                    <a:pt x="134" y="3"/>
                  </a:cubicBezTo>
                  <a:cubicBezTo>
                    <a:pt x="134" y="3"/>
                    <a:pt x="134" y="3"/>
                    <a:pt x="134" y="3"/>
                  </a:cubicBezTo>
                  <a:cubicBezTo>
                    <a:pt x="134" y="3"/>
                    <a:pt x="134" y="3"/>
                    <a:pt x="134" y="3"/>
                  </a:cubicBezTo>
                  <a:cubicBezTo>
                    <a:pt x="133" y="3"/>
                    <a:pt x="133" y="4"/>
                    <a:pt x="132" y="4"/>
                  </a:cubicBezTo>
                  <a:cubicBezTo>
                    <a:pt x="131" y="4"/>
                    <a:pt x="131" y="4"/>
                    <a:pt x="131" y="4"/>
                  </a:cubicBezTo>
                  <a:cubicBezTo>
                    <a:pt x="131" y="4"/>
                    <a:pt x="130" y="4"/>
                    <a:pt x="130" y="4"/>
                  </a:cubicBezTo>
                  <a:cubicBezTo>
                    <a:pt x="130" y="4"/>
                    <a:pt x="130" y="4"/>
                    <a:pt x="129" y="4"/>
                  </a:cubicBezTo>
                  <a:cubicBezTo>
                    <a:pt x="129" y="4"/>
                    <a:pt x="129" y="4"/>
                    <a:pt x="129" y="4"/>
                  </a:cubicBezTo>
                  <a:cubicBezTo>
                    <a:pt x="128" y="4"/>
                    <a:pt x="128" y="4"/>
                    <a:pt x="128" y="4"/>
                  </a:cubicBezTo>
                  <a:cubicBezTo>
                    <a:pt x="128" y="4"/>
                    <a:pt x="128" y="4"/>
                    <a:pt x="129" y="4"/>
                  </a:cubicBezTo>
                  <a:cubicBezTo>
                    <a:pt x="129" y="4"/>
                    <a:pt x="129" y="4"/>
                    <a:pt x="129" y="4"/>
                  </a:cubicBezTo>
                  <a:cubicBezTo>
                    <a:pt x="130" y="4"/>
                    <a:pt x="130" y="4"/>
                    <a:pt x="130" y="4"/>
                  </a:cubicBezTo>
                  <a:cubicBezTo>
                    <a:pt x="129" y="4"/>
                    <a:pt x="128" y="5"/>
                    <a:pt x="127" y="5"/>
                  </a:cubicBezTo>
                  <a:cubicBezTo>
                    <a:pt x="127" y="5"/>
                    <a:pt x="127" y="5"/>
                    <a:pt x="127" y="5"/>
                  </a:cubicBezTo>
                  <a:cubicBezTo>
                    <a:pt x="126" y="5"/>
                    <a:pt x="126" y="5"/>
                    <a:pt x="126" y="5"/>
                  </a:cubicBezTo>
                  <a:cubicBezTo>
                    <a:pt x="126" y="5"/>
                    <a:pt x="126" y="5"/>
                    <a:pt x="126" y="5"/>
                  </a:cubicBezTo>
                  <a:cubicBezTo>
                    <a:pt x="125" y="5"/>
                    <a:pt x="124" y="5"/>
                    <a:pt x="122" y="6"/>
                  </a:cubicBezTo>
                  <a:cubicBezTo>
                    <a:pt x="122" y="6"/>
                    <a:pt x="121" y="6"/>
                    <a:pt x="120" y="6"/>
                  </a:cubicBezTo>
                  <a:cubicBezTo>
                    <a:pt x="120" y="6"/>
                    <a:pt x="120" y="6"/>
                    <a:pt x="120" y="6"/>
                  </a:cubicBezTo>
                  <a:cubicBezTo>
                    <a:pt x="119" y="6"/>
                    <a:pt x="119" y="6"/>
                    <a:pt x="119" y="6"/>
                  </a:cubicBezTo>
                  <a:cubicBezTo>
                    <a:pt x="119" y="6"/>
                    <a:pt x="119" y="6"/>
                    <a:pt x="119" y="6"/>
                  </a:cubicBezTo>
                  <a:cubicBezTo>
                    <a:pt x="119" y="6"/>
                    <a:pt x="119" y="6"/>
                    <a:pt x="119" y="6"/>
                  </a:cubicBezTo>
                  <a:cubicBezTo>
                    <a:pt x="118" y="6"/>
                    <a:pt x="118" y="6"/>
                    <a:pt x="118" y="6"/>
                  </a:cubicBezTo>
                  <a:cubicBezTo>
                    <a:pt x="118" y="7"/>
                    <a:pt x="118" y="7"/>
                    <a:pt x="118" y="7"/>
                  </a:cubicBezTo>
                  <a:cubicBezTo>
                    <a:pt x="118" y="6"/>
                    <a:pt x="118" y="6"/>
                    <a:pt x="118" y="6"/>
                  </a:cubicBezTo>
                  <a:cubicBezTo>
                    <a:pt x="118" y="6"/>
                    <a:pt x="118" y="6"/>
                    <a:pt x="118" y="6"/>
                  </a:cubicBezTo>
                  <a:cubicBezTo>
                    <a:pt x="117" y="6"/>
                    <a:pt x="117" y="6"/>
                    <a:pt x="117" y="6"/>
                  </a:cubicBezTo>
                  <a:cubicBezTo>
                    <a:pt x="116" y="7"/>
                    <a:pt x="116" y="7"/>
                    <a:pt x="116" y="7"/>
                  </a:cubicBezTo>
                  <a:cubicBezTo>
                    <a:pt x="116" y="7"/>
                    <a:pt x="116" y="7"/>
                    <a:pt x="115" y="7"/>
                  </a:cubicBezTo>
                  <a:cubicBezTo>
                    <a:pt x="115" y="7"/>
                    <a:pt x="115" y="7"/>
                    <a:pt x="114" y="7"/>
                  </a:cubicBezTo>
                  <a:cubicBezTo>
                    <a:pt x="114" y="7"/>
                    <a:pt x="114" y="7"/>
                    <a:pt x="114" y="7"/>
                  </a:cubicBezTo>
                  <a:cubicBezTo>
                    <a:pt x="114" y="7"/>
                    <a:pt x="114" y="7"/>
                    <a:pt x="113" y="7"/>
                  </a:cubicBezTo>
                  <a:cubicBezTo>
                    <a:pt x="112" y="7"/>
                    <a:pt x="112" y="7"/>
                    <a:pt x="112" y="7"/>
                  </a:cubicBezTo>
                  <a:cubicBezTo>
                    <a:pt x="112" y="7"/>
                    <a:pt x="112" y="7"/>
                    <a:pt x="112" y="7"/>
                  </a:cubicBezTo>
                  <a:cubicBezTo>
                    <a:pt x="112" y="7"/>
                    <a:pt x="112" y="7"/>
                    <a:pt x="112" y="7"/>
                  </a:cubicBezTo>
                  <a:cubicBezTo>
                    <a:pt x="111" y="7"/>
                    <a:pt x="111" y="7"/>
                    <a:pt x="111" y="7"/>
                  </a:cubicBezTo>
                  <a:cubicBezTo>
                    <a:pt x="111" y="8"/>
                    <a:pt x="111" y="8"/>
                    <a:pt x="111" y="8"/>
                  </a:cubicBezTo>
                  <a:cubicBezTo>
                    <a:pt x="110" y="8"/>
                    <a:pt x="110" y="8"/>
                    <a:pt x="110" y="8"/>
                  </a:cubicBezTo>
                  <a:cubicBezTo>
                    <a:pt x="110" y="8"/>
                    <a:pt x="110" y="8"/>
                    <a:pt x="110" y="8"/>
                  </a:cubicBezTo>
                  <a:cubicBezTo>
                    <a:pt x="109" y="8"/>
                    <a:pt x="109" y="8"/>
                    <a:pt x="109" y="8"/>
                  </a:cubicBezTo>
                  <a:cubicBezTo>
                    <a:pt x="109" y="8"/>
                    <a:pt x="109" y="8"/>
                    <a:pt x="109" y="8"/>
                  </a:cubicBezTo>
                  <a:cubicBezTo>
                    <a:pt x="109" y="8"/>
                    <a:pt x="109" y="8"/>
                    <a:pt x="109" y="8"/>
                  </a:cubicBezTo>
                  <a:cubicBezTo>
                    <a:pt x="106" y="8"/>
                    <a:pt x="104" y="9"/>
                    <a:pt x="101" y="10"/>
                  </a:cubicBezTo>
                  <a:cubicBezTo>
                    <a:pt x="102" y="10"/>
                    <a:pt x="102" y="10"/>
                    <a:pt x="102" y="10"/>
                  </a:cubicBezTo>
                  <a:cubicBezTo>
                    <a:pt x="101" y="10"/>
                    <a:pt x="101" y="10"/>
                    <a:pt x="101" y="10"/>
                  </a:cubicBezTo>
                  <a:cubicBezTo>
                    <a:pt x="101" y="10"/>
                    <a:pt x="101" y="10"/>
                    <a:pt x="101" y="10"/>
                  </a:cubicBezTo>
                  <a:cubicBezTo>
                    <a:pt x="100" y="11"/>
                    <a:pt x="100" y="11"/>
                    <a:pt x="100" y="11"/>
                  </a:cubicBezTo>
                  <a:cubicBezTo>
                    <a:pt x="100" y="11"/>
                    <a:pt x="100" y="11"/>
                    <a:pt x="100" y="11"/>
                  </a:cubicBezTo>
                  <a:cubicBezTo>
                    <a:pt x="101" y="11"/>
                    <a:pt x="101" y="11"/>
                    <a:pt x="101" y="11"/>
                  </a:cubicBezTo>
                  <a:cubicBezTo>
                    <a:pt x="101" y="10"/>
                    <a:pt x="101" y="10"/>
                    <a:pt x="101" y="10"/>
                  </a:cubicBezTo>
                  <a:cubicBezTo>
                    <a:pt x="101" y="10"/>
                    <a:pt x="101" y="11"/>
                    <a:pt x="102" y="10"/>
                  </a:cubicBezTo>
                  <a:cubicBezTo>
                    <a:pt x="102" y="10"/>
                    <a:pt x="102" y="10"/>
                    <a:pt x="102" y="10"/>
                  </a:cubicBezTo>
                  <a:cubicBezTo>
                    <a:pt x="102" y="10"/>
                    <a:pt x="102" y="10"/>
                    <a:pt x="102" y="10"/>
                  </a:cubicBezTo>
                  <a:cubicBezTo>
                    <a:pt x="102" y="11"/>
                    <a:pt x="101" y="11"/>
                    <a:pt x="100" y="11"/>
                  </a:cubicBezTo>
                  <a:cubicBezTo>
                    <a:pt x="100" y="11"/>
                    <a:pt x="99" y="11"/>
                    <a:pt x="99" y="11"/>
                  </a:cubicBezTo>
                  <a:cubicBezTo>
                    <a:pt x="99" y="11"/>
                    <a:pt x="99" y="11"/>
                    <a:pt x="99" y="11"/>
                  </a:cubicBezTo>
                  <a:cubicBezTo>
                    <a:pt x="98" y="12"/>
                    <a:pt x="98" y="12"/>
                    <a:pt x="97" y="12"/>
                  </a:cubicBezTo>
                  <a:cubicBezTo>
                    <a:pt x="97" y="12"/>
                    <a:pt x="97" y="12"/>
                    <a:pt x="97" y="12"/>
                  </a:cubicBezTo>
                  <a:cubicBezTo>
                    <a:pt x="97" y="12"/>
                    <a:pt x="97" y="12"/>
                    <a:pt x="97" y="12"/>
                  </a:cubicBezTo>
                  <a:cubicBezTo>
                    <a:pt x="97" y="12"/>
                    <a:pt x="97" y="12"/>
                    <a:pt x="97" y="12"/>
                  </a:cubicBezTo>
                  <a:cubicBezTo>
                    <a:pt x="97" y="12"/>
                    <a:pt x="97" y="12"/>
                    <a:pt x="97" y="12"/>
                  </a:cubicBezTo>
                  <a:cubicBezTo>
                    <a:pt x="97" y="12"/>
                    <a:pt x="97" y="12"/>
                    <a:pt x="97" y="12"/>
                  </a:cubicBezTo>
                  <a:cubicBezTo>
                    <a:pt x="98" y="12"/>
                    <a:pt x="98" y="12"/>
                    <a:pt x="98" y="12"/>
                  </a:cubicBezTo>
                  <a:cubicBezTo>
                    <a:pt x="97" y="12"/>
                    <a:pt x="97" y="12"/>
                    <a:pt x="97" y="12"/>
                  </a:cubicBezTo>
                  <a:cubicBezTo>
                    <a:pt x="97" y="12"/>
                    <a:pt x="97" y="12"/>
                    <a:pt x="97" y="12"/>
                  </a:cubicBezTo>
                  <a:cubicBezTo>
                    <a:pt x="97" y="11"/>
                    <a:pt x="97" y="11"/>
                    <a:pt x="97" y="11"/>
                  </a:cubicBezTo>
                  <a:cubicBezTo>
                    <a:pt x="97" y="12"/>
                    <a:pt x="97" y="12"/>
                    <a:pt x="97" y="12"/>
                  </a:cubicBezTo>
                  <a:cubicBezTo>
                    <a:pt x="96" y="12"/>
                    <a:pt x="96" y="12"/>
                    <a:pt x="96" y="12"/>
                  </a:cubicBezTo>
                  <a:cubicBezTo>
                    <a:pt x="96" y="12"/>
                    <a:pt x="96" y="12"/>
                    <a:pt x="96" y="12"/>
                  </a:cubicBezTo>
                  <a:cubicBezTo>
                    <a:pt x="97" y="11"/>
                    <a:pt x="97" y="11"/>
                    <a:pt x="97" y="11"/>
                  </a:cubicBezTo>
                  <a:cubicBezTo>
                    <a:pt x="97" y="11"/>
                    <a:pt x="97" y="11"/>
                    <a:pt x="97" y="11"/>
                  </a:cubicBezTo>
                  <a:cubicBezTo>
                    <a:pt x="96" y="12"/>
                    <a:pt x="96" y="12"/>
                    <a:pt x="95" y="12"/>
                  </a:cubicBezTo>
                  <a:cubicBezTo>
                    <a:pt x="95" y="12"/>
                    <a:pt x="95" y="12"/>
                    <a:pt x="95" y="12"/>
                  </a:cubicBezTo>
                  <a:cubicBezTo>
                    <a:pt x="94" y="12"/>
                    <a:pt x="94" y="12"/>
                    <a:pt x="92" y="13"/>
                  </a:cubicBezTo>
                  <a:cubicBezTo>
                    <a:pt x="92" y="13"/>
                    <a:pt x="92" y="13"/>
                    <a:pt x="92" y="13"/>
                  </a:cubicBezTo>
                  <a:cubicBezTo>
                    <a:pt x="91" y="13"/>
                    <a:pt x="91" y="13"/>
                    <a:pt x="90" y="14"/>
                  </a:cubicBezTo>
                  <a:cubicBezTo>
                    <a:pt x="89" y="14"/>
                    <a:pt x="89" y="14"/>
                    <a:pt x="89" y="14"/>
                  </a:cubicBezTo>
                  <a:cubicBezTo>
                    <a:pt x="89" y="14"/>
                    <a:pt x="89" y="14"/>
                    <a:pt x="89" y="14"/>
                  </a:cubicBezTo>
                  <a:cubicBezTo>
                    <a:pt x="88" y="14"/>
                    <a:pt x="88" y="14"/>
                    <a:pt x="88" y="14"/>
                  </a:cubicBezTo>
                  <a:cubicBezTo>
                    <a:pt x="88" y="14"/>
                    <a:pt x="88" y="14"/>
                    <a:pt x="88" y="14"/>
                  </a:cubicBezTo>
                  <a:cubicBezTo>
                    <a:pt x="87" y="14"/>
                    <a:pt x="87" y="14"/>
                    <a:pt x="87" y="14"/>
                  </a:cubicBezTo>
                  <a:cubicBezTo>
                    <a:pt x="87" y="15"/>
                    <a:pt x="87" y="15"/>
                    <a:pt x="87" y="15"/>
                  </a:cubicBezTo>
                  <a:cubicBezTo>
                    <a:pt x="87" y="15"/>
                    <a:pt x="87" y="15"/>
                    <a:pt x="87" y="15"/>
                  </a:cubicBezTo>
                  <a:cubicBezTo>
                    <a:pt x="86" y="15"/>
                    <a:pt x="86" y="15"/>
                    <a:pt x="86" y="15"/>
                  </a:cubicBezTo>
                  <a:cubicBezTo>
                    <a:pt x="86" y="15"/>
                    <a:pt x="86" y="15"/>
                    <a:pt x="86" y="15"/>
                  </a:cubicBezTo>
                  <a:cubicBezTo>
                    <a:pt x="86" y="15"/>
                    <a:pt x="86" y="15"/>
                    <a:pt x="86" y="15"/>
                  </a:cubicBezTo>
                  <a:cubicBezTo>
                    <a:pt x="85" y="15"/>
                    <a:pt x="85" y="15"/>
                    <a:pt x="85" y="15"/>
                  </a:cubicBezTo>
                  <a:cubicBezTo>
                    <a:pt x="85" y="15"/>
                    <a:pt x="85" y="15"/>
                    <a:pt x="85" y="15"/>
                  </a:cubicBezTo>
                  <a:cubicBezTo>
                    <a:pt x="85" y="16"/>
                    <a:pt x="85" y="16"/>
                    <a:pt x="85" y="16"/>
                  </a:cubicBezTo>
                  <a:cubicBezTo>
                    <a:pt x="84" y="16"/>
                    <a:pt x="84" y="16"/>
                    <a:pt x="84" y="16"/>
                  </a:cubicBezTo>
                  <a:cubicBezTo>
                    <a:pt x="84" y="16"/>
                    <a:pt x="84" y="16"/>
                    <a:pt x="84" y="16"/>
                  </a:cubicBezTo>
                  <a:cubicBezTo>
                    <a:pt x="84" y="16"/>
                    <a:pt x="84" y="16"/>
                    <a:pt x="84" y="16"/>
                  </a:cubicBezTo>
                  <a:cubicBezTo>
                    <a:pt x="84" y="16"/>
                    <a:pt x="84" y="16"/>
                    <a:pt x="84" y="16"/>
                  </a:cubicBezTo>
                  <a:cubicBezTo>
                    <a:pt x="84" y="16"/>
                    <a:pt x="84" y="16"/>
                    <a:pt x="84" y="16"/>
                  </a:cubicBezTo>
                  <a:cubicBezTo>
                    <a:pt x="85" y="16"/>
                    <a:pt x="85" y="16"/>
                    <a:pt x="85" y="16"/>
                  </a:cubicBezTo>
                  <a:cubicBezTo>
                    <a:pt x="85" y="15"/>
                    <a:pt x="86" y="15"/>
                    <a:pt x="87" y="15"/>
                  </a:cubicBezTo>
                  <a:cubicBezTo>
                    <a:pt x="87" y="15"/>
                    <a:pt x="87" y="15"/>
                    <a:pt x="87" y="15"/>
                  </a:cubicBezTo>
                  <a:cubicBezTo>
                    <a:pt x="87" y="15"/>
                    <a:pt x="87" y="15"/>
                    <a:pt x="87" y="15"/>
                  </a:cubicBezTo>
                  <a:cubicBezTo>
                    <a:pt x="87" y="15"/>
                    <a:pt x="87" y="15"/>
                    <a:pt x="87" y="15"/>
                  </a:cubicBezTo>
                  <a:cubicBezTo>
                    <a:pt x="86" y="15"/>
                    <a:pt x="86" y="15"/>
                    <a:pt x="86" y="15"/>
                  </a:cubicBezTo>
                  <a:cubicBezTo>
                    <a:pt x="87" y="15"/>
                    <a:pt x="87" y="15"/>
                    <a:pt x="87" y="15"/>
                  </a:cubicBezTo>
                  <a:cubicBezTo>
                    <a:pt x="87" y="15"/>
                    <a:pt x="87" y="15"/>
                    <a:pt x="88" y="15"/>
                  </a:cubicBezTo>
                  <a:cubicBezTo>
                    <a:pt x="88" y="15"/>
                    <a:pt x="88" y="15"/>
                    <a:pt x="88" y="15"/>
                  </a:cubicBezTo>
                  <a:cubicBezTo>
                    <a:pt x="88" y="15"/>
                    <a:pt x="88" y="15"/>
                    <a:pt x="88" y="15"/>
                  </a:cubicBezTo>
                  <a:cubicBezTo>
                    <a:pt x="88" y="15"/>
                    <a:pt x="88" y="15"/>
                    <a:pt x="88" y="15"/>
                  </a:cubicBezTo>
                  <a:cubicBezTo>
                    <a:pt x="88" y="15"/>
                    <a:pt x="88" y="15"/>
                    <a:pt x="88" y="15"/>
                  </a:cubicBezTo>
                  <a:cubicBezTo>
                    <a:pt x="88" y="15"/>
                    <a:pt x="88" y="15"/>
                    <a:pt x="88" y="15"/>
                  </a:cubicBezTo>
                  <a:cubicBezTo>
                    <a:pt x="89" y="15"/>
                    <a:pt x="89" y="15"/>
                    <a:pt x="89" y="15"/>
                  </a:cubicBezTo>
                  <a:cubicBezTo>
                    <a:pt x="89" y="15"/>
                    <a:pt x="89" y="15"/>
                    <a:pt x="89" y="15"/>
                  </a:cubicBezTo>
                  <a:cubicBezTo>
                    <a:pt x="89" y="15"/>
                    <a:pt x="89" y="15"/>
                    <a:pt x="89" y="15"/>
                  </a:cubicBezTo>
                  <a:cubicBezTo>
                    <a:pt x="89" y="15"/>
                    <a:pt x="89" y="15"/>
                    <a:pt x="89" y="15"/>
                  </a:cubicBezTo>
                  <a:cubicBezTo>
                    <a:pt x="89" y="15"/>
                    <a:pt x="89" y="15"/>
                    <a:pt x="89" y="15"/>
                  </a:cubicBezTo>
                  <a:cubicBezTo>
                    <a:pt x="90" y="15"/>
                    <a:pt x="90" y="15"/>
                    <a:pt x="90" y="15"/>
                  </a:cubicBezTo>
                  <a:cubicBezTo>
                    <a:pt x="91" y="15"/>
                    <a:pt x="91" y="15"/>
                    <a:pt x="91" y="15"/>
                  </a:cubicBezTo>
                  <a:cubicBezTo>
                    <a:pt x="90" y="15"/>
                    <a:pt x="90" y="15"/>
                    <a:pt x="90" y="15"/>
                  </a:cubicBezTo>
                  <a:cubicBezTo>
                    <a:pt x="90" y="15"/>
                    <a:pt x="90" y="15"/>
                    <a:pt x="90" y="15"/>
                  </a:cubicBezTo>
                  <a:cubicBezTo>
                    <a:pt x="90" y="15"/>
                    <a:pt x="90" y="15"/>
                    <a:pt x="90" y="15"/>
                  </a:cubicBezTo>
                  <a:cubicBezTo>
                    <a:pt x="90" y="15"/>
                    <a:pt x="90" y="15"/>
                    <a:pt x="90" y="15"/>
                  </a:cubicBezTo>
                  <a:cubicBezTo>
                    <a:pt x="89" y="16"/>
                    <a:pt x="89" y="16"/>
                    <a:pt x="89" y="16"/>
                  </a:cubicBezTo>
                  <a:cubicBezTo>
                    <a:pt x="89" y="16"/>
                    <a:pt x="89" y="16"/>
                    <a:pt x="89" y="16"/>
                  </a:cubicBezTo>
                  <a:cubicBezTo>
                    <a:pt x="89" y="16"/>
                    <a:pt x="89" y="16"/>
                    <a:pt x="89" y="16"/>
                  </a:cubicBezTo>
                  <a:cubicBezTo>
                    <a:pt x="89" y="16"/>
                    <a:pt x="89" y="16"/>
                    <a:pt x="89" y="16"/>
                  </a:cubicBezTo>
                  <a:cubicBezTo>
                    <a:pt x="89" y="16"/>
                    <a:pt x="89" y="16"/>
                    <a:pt x="89" y="16"/>
                  </a:cubicBezTo>
                  <a:cubicBezTo>
                    <a:pt x="89" y="16"/>
                    <a:pt x="89" y="16"/>
                    <a:pt x="89" y="16"/>
                  </a:cubicBezTo>
                  <a:cubicBezTo>
                    <a:pt x="88" y="16"/>
                    <a:pt x="88" y="16"/>
                    <a:pt x="88" y="16"/>
                  </a:cubicBezTo>
                  <a:cubicBezTo>
                    <a:pt x="88" y="17"/>
                    <a:pt x="88" y="17"/>
                    <a:pt x="88" y="17"/>
                  </a:cubicBezTo>
                  <a:cubicBezTo>
                    <a:pt x="88" y="17"/>
                    <a:pt x="88" y="17"/>
                    <a:pt x="88" y="17"/>
                  </a:cubicBezTo>
                  <a:cubicBezTo>
                    <a:pt x="88" y="17"/>
                    <a:pt x="88" y="17"/>
                    <a:pt x="88" y="17"/>
                  </a:cubicBezTo>
                  <a:cubicBezTo>
                    <a:pt x="87" y="17"/>
                    <a:pt x="87" y="17"/>
                    <a:pt x="87" y="17"/>
                  </a:cubicBezTo>
                  <a:cubicBezTo>
                    <a:pt x="87" y="17"/>
                    <a:pt x="87" y="17"/>
                    <a:pt x="87" y="17"/>
                  </a:cubicBezTo>
                  <a:cubicBezTo>
                    <a:pt x="87" y="18"/>
                    <a:pt x="87" y="18"/>
                    <a:pt x="87" y="18"/>
                  </a:cubicBezTo>
                  <a:cubicBezTo>
                    <a:pt x="86" y="18"/>
                    <a:pt x="86" y="18"/>
                    <a:pt x="86" y="18"/>
                  </a:cubicBezTo>
                  <a:cubicBezTo>
                    <a:pt x="85" y="18"/>
                    <a:pt x="84" y="19"/>
                    <a:pt x="82" y="19"/>
                  </a:cubicBezTo>
                  <a:cubicBezTo>
                    <a:pt x="82" y="20"/>
                    <a:pt x="82" y="20"/>
                    <a:pt x="82" y="20"/>
                  </a:cubicBezTo>
                  <a:cubicBezTo>
                    <a:pt x="81" y="20"/>
                    <a:pt x="81" y="20"/>
                    <a:pt x="81" y="20"/>
                  </a:cubicBezTo>
                  <a:cubicBezTo>
                    <a:pt x="81" y="20"/>
                    <a:pt x="81" y="20"/>
                    <a:pt x="81" y="20"/>
                  </a:cubicBezTo>
                  <a:cubicBezTo>
                    <a:pt x="81" y="20"/>
                    <a:pt x="81" y="20"/>
                    <a:pt x="81" y="20"/>
                  </a:cubicBezTo>
                  <a:cubicBezTo>
                    <a:pt x="81" y="20"/>
                    <a:pt x="81" y="20"/>
                    <a:pt x="81" y="20"/>
                  </a:cubicBezTo>
                  <a:cubicBezTo>
                    <a:pt x="81" y="20"/>
                    <a:pt x="81" y="20"/>
                    <a:pt x="81" y="20"/>
                  </a:cubicBezTo>
                  <a:cubicBezTo>
                    <a:pt x="80" y="20"/>
                    <a:pt x="80" y="20"/>
                    <a:pt x="80" y="20"/>
                  </a:cubicBezTo>
                  <a:cubicBezTo>
                    <a:pt x="80" y="21"/>
                    <a:pt x="80" y="21"/>
                    <a:pt x="80" y="21"/>
                  </a:cubicBezTo>
                  <a:cubicBezTo>
                    <a:pt x="80" y="21"/>
                    <a:pt x="79" y="21"/>
                    <a:pt x="79" y="21"/>
                  </a:cubicBezTo>
                  <a:cubicBezTo>
                    <a:pt x="78" y="21"/>
                    <a:pt x="78" y="21"/>
                    <a:pt x="78" y="21"/>
                  </a:cubicBezTo>
                  <a:cubicBezTo>
                    <a:pt x="78" y="22"/>
                    <a:pt x="78" y="22"/>
                    <a:pt x="77" y="22"/>
                  </a:cubicBezTo>
                  <a:cubicBezTo>
                    <a:pt x="77" y="22"/>
                    <a:pt x="77" y="22"/>
                    <a:pt x="77" y="22"/>
                  </a:cubicBezTo>
                  <a:cubicBezTo>
                    <a:pt x="76" y="22"/>
                    <a:pt x="76" y="22"/>
                    <a:pt x="76" y="22"/>
                  </a:cubicBezTo>
                  <a:cubicBezTo>
                    <a:pt x="76" y="23"/>
                    <a:pt x="76" y="23"/>
                    <a:pt x="76" y="23"/>
                  </a:cubicBezTo>
                  <a:cubicBezTo>
                    <a:pt x="75" y="23"/>
                    <a:pt x="75" y="23"/>
                    <a:pt x="74" y="24"/>
                  </a:cubicBezTo>
                  <a:cubicBezTo>
                    <a:pt x="74" y="24"/>
                    <a:pt x="73" y="24"/>
                    <a:pt x="72" y="25"/>
                  </a:cubicBezTo>
                  <a:cubicBezTo>
                    <a:pt x="72" y="25"/>
                    <a:pt x="72" y="25"/>
                    <a:pt x="72" y="25"/>
                  </a:cubicBezTo>
                  <a:cubicBezTo>
                    <a:pt x="71" y="25"/>
                    <a:pt x="71" y="25"/>
                    <a:pt x="71" y="25"/>
                  </a:cubicBezTo>
                  <a:cubicBezTo>
                    <a:pt x="71" y="25"/>
                    <a:pt x="71" y="26"/>
                    <a:pt x="70" y="26"/>
                  </a:cubicBezTo>
                  <a:cubicBezTo>
                    <a:pt x="69" y="26"/>
                    <a:pt x="69" y="26"/>
                    <a:pt x="68" y="27"/>
                  </a:cubicBezTo>
                  <a:cubicBezTo>
                    <a:pt x="67" y="28"/>
                    <a:pt x="66" y="28"/>
                    <a:pt x="65" y="29"/>
                  </a:cubicBezTo>
                  <a:cubicBezTo>
                    <a:pt x="64" y="29"/>
                    <a:pt x="63" y="29"/>
                    <a:pt x="63" y="29"/>
                  </a:cubicBezTo>
                  <a:cubicBezTo>
                    <a:pt x="63" y="30"/>
                    <a:pt x="63" y="30"/>
                    <a:pt x="63" y="30"/>
                  </a:cubicBezTo>
                  <a:cubicBezTo>
                    <a:pt x="63" y="30"/>
                    <a:pt x="62" y="30"/>
                    <a:pt x="61" y="30"/>
                  </a:cubicBezTo>
                  <a:cubicBezTo>
                    <a:pt x="60" y="31"/>
                    <a:pt x="60" y="31"/>
                    <a:pt x="60" y="31"/>
                  </a:cubicBezTo>
                  <a:cubicBezTo>
                    <a:pt x="59" y="31"/>
                    <a:pt x="58" y="32"/>
                    <a:pt x="57" y="33"/>
                  </a:cubicBezTo>
                  <a:lnTo>
                    <a:pt x="56"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77">
              <a:extLst>
                <a:ext uri="{FF2B5EF4-FFF2-40B4-BE49-F238E27FC236}">
                  <a16:creationId xmlns:a16="http://schemas.microsoft.com/office/drawing/2014/main" id="{A3BC2393-757F-4411-B2C0-B833EAA78980}"/>
                </a:ext>
              </a:extLst>
            </p:cNvPr>
            <p:cNvSpPr>
              <a:spLocks/>
            </p:cNvSpPr>
            <p:nvPr/>
          </p:nvSpPr>
          <p:spPr bwMode="auto">
            <a:xfrm>
              <a:off x="5457825" y="2139950"/>
              <a:ext cx="80962" cy="26987"/>
            </a:xfrm>
            <a:custGeom>
              <a:avLst/>
              <a:gdLst>
                <a:gd name="T0" fmla="*/ 1 w 15"/>
                <a:gd name="T1" fmla="*/ 5 h 5"/>
                <a:gd name="T2" fmla="*/ 1 w 15"/>
                <a:gd name="T3" fmla="*/ 5 h 5"/>
                <a:gd name="T4" fmla="*/ 2 w 15"/>
                <a:gd name="T5" fmla="*/ 5 h 5"/>
                <a:gd name="T6" fmla="*/ 4 w 15"/>
                <a:gd name="T7" fmla="*/ 4 h 5"/>
                <a:gd name="T8" fmla="*/ 1 w 15"/>
                <a:gd name="T9" fmla="*/ 5 h 5"/>
                <a:gd name="T10" fmla="*/ 8 w 15"/>
                <a:gd name="T11" fmla="*/ 3 h 5"/>
                <a:gd name="T12" fmla="*/ 8 w 15"/>
                <a:gd name="T13" fmla="*/ 3 h 5"/>
                <a:gd name="T14" fmla="*/ 12 w 15"/>
                <a:gd name="T15" fmla="*/ 1 h 5"/>
                <a:gd name="T16" fmla="*/ 14 w 15"/>
                <a:gd name="T17" fmla="*/ 1 h 5"/>
                <a:gd name="T18" fmla="*/ 15 w 15"/>
                <a:gd name="T19" fmla="*/ 0 h 5"/>
                <a:gd name="T20" fmla="*/ 13 w 15"/>
                <a:gd name="T21" fmla="*/ 1 h 5"/>
                <a:gd name="T22" fmla="*/ 11 w 15"/>
                <a:gd name="T23" fmla="*/ 1 h 5"/>
                <a:gd name="T24" fmla="*/ 3 w 15"/>
                <a:gd name="T25" fmla="*/ 4 h 5"/>
                <a:gd name="T26" fmla="*/ 0 w 15"/>
                <a:gd name="T27" fmla="*/ 5 h 5"/>
                <a:gd name="T28" fmla="*/ 1 w 15"/>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5">
                  <a:moveTo>
                    <a:pt x="1" y="5"/>
                  </a:moveTo>
                  <a:cubicBezTo>
                    <a:pt x="1" y="5"/>
                    <a:pt x="1" y="5"/>
                    <a:pt x="1" y="5"/>
                  </a:cubicBezTo>
                  <a:cubicBezTo>
                    <a:pt x="2" y="5"/>
                    <a:pt x="2" y="5"/>
                    <a:pt x="2" y="5"/>
                  </a:cubicBezTo>
                  <a:cubicBezTo>
                    <a:pt x="4" y="4"/>
                    <a:pt x="4" y="4"/>
                    <a:pt x="4" y="4"/>
                  </a:cubicBezTo>
                  <a:cubicBezTo>
                    <a:pt x="1" y="5"/>
                    <a:pt x="1" y="5"/>
                    <a:pt x="1" y="5"/>
                  </a:cubicBezTo>
                  <a:cubicBezTo>
                    <a:pt x="4" y="5"/>
                    <a:pt x="6" y="3"/>
                    <a:pt x="8" y="3"/>
                  </a:cubicBezTo>
                  <a:cubicBezTo>
                    <a:pt x="8" y="3"/>
                    <a:pt x="8" y="3"/>
                    <a:pt x="8" y="3"/>
                  </a:cubicBezTo>
                  <a:cubicBezTo>
                    <a:pt x="12" y="1"/>
                    <a:pt x="12" y="1"/>
                    <a:pt x="12" y="1"/>
                  </a:cubicBezTo>
                  <a:cubicBezTo>
                    <a:pt x="14" y="1"/>
                    <a:pt x="14" y="1"/>
                    <a:pt x="14" y="1"/>
                  </a:cubicBezTo>
                  <a:cubicBezTo>
                    <a:pt x="15" y="0"/>
                    <a:pt x="15" y="0"/>
                    <a:pt x="15" y="0"/>
                  </a:cubicBezTo>
                  <a:cubicBezTo>
                    <a:pt x="13" y="1"/>
                    <a:pt x="13" y="1"/>
                    <a:pt x="13" y="1"/>
                  </a:cubicBezTo>
                  <a:cubicBezTo>
                    <a:pt x="11" y="1"/>
                    <a:pt x="11" y="1"/>
                    <a:pt x="11" y="1"/>
                  </a:cubicBezTo>
                  <a:cubicBezTo>
                    <a:pt x="3" y="4"/>
                    <a:pt x="3" y="4"/>
                    <a:pt x="3" y="4"/>
                  </a:cubicBezTo>
                  <a:cubicBezTo>
                    <a:pt x="1" y="5"/>
                    <a:pt x="1" y="5"/>
                    <a:pt x="0" y="5"/>
                  </a:cubicBezTo>
                  <a:lnTo>
                    <a:pt x="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78">
              <a:extLst>
                <a:ext uri="{FF2B5EF4-FFF2-40B4-BE49-F238E27FC236}">
                  <a16:creationId xmlns:a16="http://schemas.microsoft.com/office/drawing/2014/main" id="{A448DE5F-4881-455D-9D4C-FD339AD239B5}"/>
                </a:ext>
              </a:extLst>
            </p:cNvPr>
            <p:cNvSpPr>
              <a:spLocks/>
            </p:cNvSpPr>
            <p:nvPr/>
          </p:nvSpPr>
          <p:spPr bwMode="auto">
            <a:xfrm>
              <a:off x="5581650" y="2728913"/>
              <a:ext cx="122237" cy="112712"/>
            </a:xfrm>
            <a:custGeom>
              <a:avLst/>
              <a:gdLst>
                <a:gd name="T0" fmla="*/ 18 w 23"/>
                <a:gd name="T1" fmla="*/ 15 h 21"/>
                <a:gd name="T2" fmla="*/ 19 w 23"/>
                <a:gd name="T3" fmla="*/ 12 h 21"/>
                <a:gd name="T4" fmla="*/ 20 w 23"/>
                <a:gd name="T5" fmla="*/ 9 h 21"/>
                <a:gd name="T6" fmla="*/ 20 w 23"/>
                <a:gd name="T7" fmla="*/ 7 h 21"/>
                <a:gd name="T8" fmla="*/ 23 w 23"/>
                <a:gd name="T9" fmla="*/ 6 h 21"/>
                <a:gd name="T10" fmla="*/ 23 w 23"/>
                <a:gd name="T11" fmla="*/ 4 h 21"/>
                <a:gd name="T12" fmla="*/ 23 w 23"/>
                <a:gd name="T13" fmla="*/ 2 h 21"/>
                <a:gd name="T14" fmla="*/ 22 w 23"/>
                <a:gd name="T15" fmla="*/ 1 h 21"/>
                <a:gd name="T16" fmla="*/ 21 w 23"/>
                <a:gd name="T17" fmla="*/ 1 h 21"/>
                <a:gd name="T18" fmla="*/ 21 w 23"/>
                <a:gd name="T19" fmla="*/ 0 h 21"/>
                <a:gd name="T20" fmla="*/ 20 w 23"/>
                <a:gd name="T21" fmla="*/ 0 h 21"/>
                <a:gd name="T22" fmla="*/ 18 w 23"/>
                <a:gd name="T23" fmla="*/ 1 h 21"/>
                <a:gd name="T24" fmla="*/ 17 w 23"/>
                <a:gd name="T25" fmla="*/ 2 h 21"/>
                <a:gd name="T26" fmla="*/ 16 w 23"/>
                <a:gd name="T27" fmla="*/ 2 h 21"/>
                <a:gd name="T28" fmla="*/ 16 w 23"/>
                <a:gd name="T29" fmla="*/ 2 h 21"/>
                <a:gd name="T30" fmla="*/ 15 w 23"/>
                <a:gd name="T31" fmla="*/ 0 h 21"/>
                <a:gd name="T32" fmla="*/ 13 w 23"/>
                <a:gd name="T33" fmla="*/ 0 h 21"/>
                <a:gd name="T34" fmla="*/ 12 w 23"/>
                <a:gd name="T35" fmla="*/ 5 h 21"/>
                <a:gd name="T36" fmla="*/ 12 w 23"/>
                <a:gd name="T37" fmla="*/ 5 h 21"/>
                <a:gd name="T38" fmla="*/ 12 w 23"/>
                <a:gd name="T39" fmla="*/ 5 h 21"/>
                <a:gd name="T40" fmla="*/ 12 w 23"/>
                <a:gd name="T41" fmla="*/ 5 h 21"/>
                <a:gd name="T42" fmla="*/ 10 w 23"/>
                <a:gd name="T43" fmla="*/ 5 h 21"/>
                <a:gd name="T44" fmla="*/ 8 w 23"/>
                <a:gd name="T45" fmla="*/ 5 h 21"/>
                <a:gd name="T46" fmla="*/ 7 w 23"/>
                <a:gd name="T47" fmla="*/ 5 h 21"/>
                <a:gd name="T48" fmla="*/ 6 w 23"/>
                <a:gd name="T49" fmla="*/ 5 h 21"/>
                <a:gd name="T50" fmla="*/ 4 w 23"/>
                <a:gd name="T51" fmla="*/ 11 h 21"/>
                <a:gd name="T52" fmla="*/ 7 w 23"/>
                <a:gd name="T53" fmla="*/ 11 h 21"/>
                <a:gd name="T54" fmla="*/ 6 w 23"/>
                <a:gd name="T55" fmla="*/ 14 h 21"/>
                <a:gd name="T56" fmla="*/ 3 w 23"/>
                <a:gd name="T57" fmla="*/ 16 h 21"/>
                <a:gd name="T58" fmla="*/ 3 w 23"/>
                <a:gd name="T59" fmla="*/ 16 h 21"/>
                <a:gd name="T60" fmla="*/ 2 w 23"/>
                <a:gd name="T61" fmla="*/ 18 h 21"/>
                <a:gd name="T62" fmla="*/ 1 w 23"/>
                <a:gd name="T63" fmla="*/ 18 h 21"/>
                <a:gd name="T64" fmla="*/ 1 w 23"/>
                <a:gd name="T65" fmla="*/ 19 h 21"/>
                <a:gd name="T66" fmla="*/ 1 w 23"/>
                <a:gd name="T67" fmla="*/ 20 h 21"/>
                <a:gd name="T68" fmla="*/ 3 w 23"/>
                <a:gd name="T69" fmla="*/ 21 h 21"/>
                <a:gd name="T70" fmla="*/ 6 w 23"/>
                <a:gd name="T71" fmla="*/ 21 h 21"/>
                <a:gd name="T72" fmla="*/ 8 w 23"/>
                <a:gd name="T73" fmla="*/ 20 h 21"/>
                <a:gd name="T74" fmla="*/ 8 w 23"/>
                <a:gd name="T75" fmla="*/ 19 h 21"/>
                <a:gd name="T76" fmla="*/ 9 w 23"/>
                <a:gd name="T77" fmla="*/ 18 h 21"/>
                <a:gd name="T78" fmla="*/ 17 w 23"/>
                <a:gd name="T79" fmla="*/ 19 h 21"/>
                <a:gd name="T80" fmla="*/ 17 w 23"/>
                <a:gd name="T81" fmla="*/ 17 h 21"/>
                <a:gd name="T82" fmla="*/ 17 w 23"/>
                <a:gd name="T83" fmla="*/ 15 h 21"/>
                <a:gd name="T84" fmla="*/ 18 w 23"/>
                <a:gd name="T85"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1">
                  <a:moveTo>
                    <a:pt x="18" y="15"/>
                  </a:moveTo>
                  <a:cubicBezTo>
                    <a:pt x="18" y="14"/>
                    <a:pt x="18" y="14"/>
                    <a:pt x="19" y="12"/>
                  </a:cubicBezTo>
                  <a:cubicBezTo>
                    <a:pt x="19" y="11"/>
                    <a:pt x="20" y="10"/>
                    <a:pt x="20" y="9"/>
                  </a:cubicBezTo>
                  <a:cubicBezTo>
                    <a:pt x="20" y="8"/>
                    <a:pt x="20" y="8"/>
                    <a:pt x="20" y="7"/>
                  </a:cubicBezTo>
                  <a:cubicBezTo>
                    <a:pt x="22" y="7"/>
                    <a:pt x="23" y="6"/>
                    <a:pt x="23" y="6"/>
                  </a:cubicBezTo>
                  <a:cubicBezTo>
                    <a:pt x="23" y="6"/>
                    <a:pt x="23" y="5"/>
                    <a:pt x="23" y="4"/>
                  </a:cubicBezTo>
                  <a:cubicBezTo>
                    <a:pt x="22" y="3"/>
                    <a:pt x="23" y="2"/>
                    <a:pt x="23" y="2"/>
                  </a:cubicBezTo>
                  <a:cubicBezTo>
                    <a:pt x="23" y="1"/>
                    <a:pt x="22" y="1"/>
                    <a:pt x="22" y="1"/>
                  </a:cubicBezTo>
                  <a:cubicBezTo>
                    <a:pt x="22" y="1"/>
                    <a:pt x="21" y="1"/>
                    <a:pt x="21" y="1"/>
                  </a:cubicBezTo>
                  <a:cubicBezTo>
                    <a:pt x="21" y="0"/>
                    <a:pt x="21" y="0"/>
                    <a:pt x="21" y="0"/>
                  </a:cubicBezTo>
                  <a:cubicBezTo>
                    <a:pt x="20" y="0"/>
                    <a:pt x="20" y="0"/>
                    <a:pt x="20" y="0"/>
                  </a:cubicBezTo>
                  <a:cubicBezTo>
                    <a:pt x="20" y="0"/>
                    <a:pt x="18" y="1"/>
                    <a:pt x="18" y="1"/>
                  </a:cubicBezTo>
                  <a:cubicBezTo>
                    <a:pt x="18" y="1"/>
                    <a:pt x="18" y="1"/>
                    <a:pt x="17" y="2"/>
                  </a:cubicBezTo>
                  <a:cubicBezTo>
                    <a:pt x="17" y="2"/>
                    <a:pt x="17" y="2"/>
                    <a:pt x="16" y="2"/>
                  </a:cubicBezTo>
                  <a:cubicBezTo>
                    <a:pt x="16" y="2"/>
                    <a:pt x="16" y="2"/>
                    <a:pt x="16" y="2"/>
                  </a:cubicBezTo>
                  <a:cubicBezTo>
                    <a:pt x="15" y="1"/>
                    <a:pt x="16" y="1"/>
                    <a:pt x="15" y="0"/>
                  </a:cubicBezTo>
                  <a:cubicBezTo>
                    <a:pt x="15" y="0"/>
                    <a:pt x="15" y="0"/>
                    <a:pt x="13" y="0"/>
                  </a:cubicBezTo>
                  <a:cubicBezTo>
                    <a:pt x="13" y="2"/>
                    <a:pt x="12" y="3"/>
                    <a:pt x="12" y="5"/>
                  </a:cubicBezTo>
                  <a:cubicBezTo>
                    <a:pt x="12" y="5"/>
                    <a:pt x="12" y="5"/>
                    <a:pt x="12" y="5"/>
                  </a:cubicBezTo>
                  <a:cubicBezTo>
                    <a:pt x="12" y="5"/>
                    <a:pt x="12" y="5"/>
                    <a:pt x="12" y="5"/>
                  </a:cubicBezTo>
                  <a:cubicBezTo>
                    <a:pt x="12" y="5"/>
                    <a:pt x="12" y="5"/>
                    <a:pt x="12" y="5"/>
                  </a:cubicBezTo>
                  <a:cubicBezTo>
                    <a:pt x="11" y="5"/>
                    <a:pt x="10" y="5"/>
                    <a:pt x="10" y="5"/>
                  </a:cubicBezTo>
                  <a:cubicBezTo>
                    <a:pt x="9" y="5"/>
                    <a:pt x="9" y="5"/>
                    <a:pt x="8" y="5"/>
                  </a:cubicBezTo>
                  <a:cubicBezTo>
                    <a:pt x="8" y="6"/>
                    <a:pt x="8" y="6"/>
                    <a:pt x="7" y="5"/>
                  </a:cubicBezTo>
                  <a:cubicBezTo>
                    <a:pt x="7" y="5"/>
                    <a:pt x="6" y="5"/>
                    <a:pt x="6" y="5"/>
                  </a:cubicBezTo>
                  <a:cubicBezTo>
                    <a:pt x="5" y="7"/>
                    <a:pt x="5" y="9"/>
                    <a:pt x="4" y="11"/>
                  </a:cubicBezTo>
                  <a:cubicBezTo>
                    <a:pt x="5" y="11"/>
                    <a:pt x="5" y="11"/>
                    <a:pt x="7" y="11"/>
                  </a:cubicBezTo>
                  <a:cubicBezTo>
                    <a:pt x="7" y="12"/>
                    <a:pt x="6" y="13"/>
                    <a:pt x="6" y="14"/>
                  </a:cubicBezTo>
                  <a:cubicBezTo>
                    <a:pt x="4" y="14"/>
                    <a:pt x="4" y="14"/>
                    <a:pt x="3" y="16"/>
                  </a:cubicBezTo>
                  <a:cubicBezTo>
                    <a:pt x="3" y="16"/>
                    <a:pt x="3" y="16"/>
                    <a:pt x="3" y="16"/>
                  </a:cubicBezTo>
                  <a:cubicBezTo>
                    <a:pt x="2" y="16"/>
                    <a:pt x="2" y="17"/>
                    <a:pt x="2" y="18"/>
                  </a:cubicBezTo>
                  <a:cubicBezTo>
                    <a:pt x="2" y="18"/>
                    <a:pt x="1" y="18"/>
                    <a:pt x="1" y="18"/>
                  </a:cubicBezTo>
                  <a:cubicBezTo>
                    <a:pt x="1" y="19"/>
                    <a:pt x="1" y="19"/>
                    <a:pt x="1" y="19"/>
                  </a:cubicBezTo>
                  <a:cubicBezTo>
                    <a:pt x="1" y="19"/>
                    <a:pt x="0" y="20"/>
                    <a:pt x="1" y="20"/>
                  </a:cubicBezTo>
                  <a:cubicBezTo>
                    <a:pt x="2" y="21"/>
                    <a:pt x="2" y="21"/>
                    <a:pt x="3" y="21"/>
                  </a:cubicBezTo>
                  <a:cubicBezTo>
                    <a:pt x="4" y="20"/>
                    <a:pt x="5" y="21"/>
                    <a:pt x="6" y="21"/>
                  </a:cubicBezTo>
                  <a:cubicBezTo>
                    <a:pt x="6" y="21"/>
                    <a:pt x="8" y="20"/>
                    <a:pt x="8" y="20"/>
                  </a:cubicBezTo>
                  <a:cubicBezTo>
                    <a:pt x="8" y="20"/>
                    <a:pt x="8" y="20"/>
                    <a:pt x="8" y="19"/>
                  </a:cubicBezTo>
                  <a:cubicBezTo>
                    <a:pt x="9" y="19"/>
                    <a:pt x="9" y="19"/>
                    <a:pt x="9" y="18"/>
                  </a:cubicBezTo>
                  <a:cubicBezTo>
                    <a:pt x="12" y="18"/>
                    <a:pt x="14" y="19"/>
                    <a:pt x="17" y="19"/>
                  </a:cubicBezTo>
                  <a:cubicBezTo>
                    <a:pt x="17" y="18"/>
                    <a:pt x="17" y="18"/>
                    <a:pt x="17" y="17"/>
                  </a:cubicBezTo>
                  <a:cubicBezTo>
                    <a:pt x="17" y="17"/>
                    <a:pt x="17" y="16"/>
                    <a:pt x="17" y="15"/>
                  </a:cubicBezTo>
                  <a:cubicBezTo>
                    <a:pt x="17" y="15"/>
                    <a:pt x="18" y="15"/>
                    <a:pt x="1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9">
              <a:extLst>
                <a:ext uri="{FF2B5EF4-FFF2-40B4-BE49-F238E27FC236}">
                  <a16:creationId xmlns:a16="http://schemas.microsoft.com/office/drawing/2014/main" id="{B54EA7BF-3549-42D2-8330-61B93007ACD7}"/>
                </a:ext>
              </a:extLst>
            </p:cNvPr>
            <p:cNvSpPr>
              <a:spLocks/>
            </p:cNvSpPr>
            <p:nvPr/>
          </p:nvSpPr>
          <p:spPr bwMode="auto">
            <a:xfrm>
              <a:off x="5672137" y="2627313"/>
              <a:ext cx="182562" cy="263525"/>
            </a:xfrm>
            <a:custGeom>
              <a:avLst/>
              <a:gdLst>
                <a:gd name="T0" fmla="*/ 32 w 34"/>
                <a:gd name="T1" fmla="*/ 38 h 49"/>
                <a:gd name="T2" fmla="*/ 34 w 34"/>
                <a:gd name="T3" fmla="*/ 36 h 49"/>
                <a:gd name="T4" fmla="*/ 32 w 34"/>
                <a:gd name="T5" fmla="*/ 32 h 49"/>
                <a:gd name="T6" fmla="*/ 29 w 34"/>
                <a:gd name="T7" fmla="*/ 35 h 49"/>
                <a:gd name="T8" fmla="*/ 26 w 34"/>
                <a:gd name="T9" fmla="*/ 30 h 49"/>
                <a:gd name="T10" fmla="*/ 25 w 34"/>
                <a:gd name="T11" fmla="*/ 24 h 49"/>
                <a:gd name="T12" fmla="*/ 23 w 34"/>
                <a:gd name="T13" fmla="*/ 21 h 49"/>
                <a:gd name="T14" fmla="*/ 21 w 34"/>
                <a:gd name="T15" fmla="*/ 17 h 49"/>
                <a:gd name="T16" fmla="*/ 21 w 34"/>
                <a:gd name="T17" fmla="*/ 13 h 49"/>
                <a:gd name="T18" fmla="*/ 24 w 34"/>
                <a:gd name="T19" fmla="*/ 10 h 49"/>
                <a:gd name="T20" fmla="*/ 17 w 34"/>
                <a:gd name="T21" fmla="*/ 6 h 49"/>
                <a:gd name="T22" fmla="*/ 22 w 34"/>
                <a:gd name="T23" fmla="*/ 1 h 49"/>
                <a:gd name="T24" fmla="*/ 20 w 34"/>
                <a:gd name="T25" fmla="*/ 1 h 49"/>
                <a:gd name="T26" fmla="*/ 15 w 34"/>
                <a:gd name="T27" fmla="*/ 1 h 49"/>
                <a:gd name="T28" fmla="*/ 12 w 34"/>
                <a:gd name="T29" fmla="*/ 7 h 49"/>
                <a:gd name="T30" fmla="*/ 9 w 34"/>
                <a:gd name="T31" fmla="*/ 6 h 49"/>
                <a:gd name="T32" fmla="*/ 7 w 34"/>
                <a:gd name="T33" fmla="*/ 9 h 49"/>
                <a:gd name="T34" fmla="*/ 9 w 34"/>
                <a:gd name="T35" fmla="*/ 10 h 49"/>
                <a:gd name="T36" fmla="*/ 7 w 34"/>
                <a:gd name="T37" fmla="*/ 14 h 49"/>
                <a:gd name="T38" fmla="*/ 4 w 34"/>
                <a:gd name="T39" fmla="*/ 16 h 49"/>
                <a:gd name="T40" fmla="*/ 8 w 34"/>
                <a:gd name="T41" fmla="*/ 16 h 49"/>
                <a:gd name="T42" fmla="*/ 10 w 34"/>
                <a:gd name="T43" fmla="*/ 18 h 49"/>
                <a:gd name="T44" fmla="*/ 11 w 34"/>
                <a:gd name="T45" fmla="*/ 17 h 49"/>
                <a:gd name="T46" fmla="*/ 9 w 34"/>
                <a:gd name="T47" fmla="*/ 21 h 49"/>
                <a:gd name="T48" fmla="*/ 13 w 34"/>
                <a:gd name="T49" fmla="*/ 23 h 49"/>
                <a:gd name="T50" fmla="*/ 15 w 34"/>
                <a:gd name="T51" fmla="*/ 28 h 49"/>
                <a:gd name="T52" fmla="*/ 15 w 34"/>
                <a:gd name="T53" fmla="*/ 30 h 49"/>
                <a:gd name="T54" fmla="*/ 10 w 34"/>
                <a:gd name="T55" fmla="*/ 31 h 49"/>
                <a:gd name="T56" fmla="*/ 8 w 34"/>
                <a:gd name="T57" fmla="*/ 32 h 49"/>
                <a:gd name="T58" fmla="*/ 6 w 34"/>
                <a:gd name="T59" fmla="*/ 33 h 49"/>
                <a:gd name="T60" fmla="*/ 9 w 34"/>
                <a:gd name="T61" fmla="*/ 34 h 49"/>
                <a:gd name="T62" fmla="*/ 8 w 34"/>
                <a:gd name="T63" fmla="*/ 36 h 49"/>
                <a:gd name="T64" fmla="*/ 5 w 34"/>
                <a:gd name="T65" fmla="*/ 38 h 49"/>
                <a:gd name="T66" fmla="*/ 5 w 34"/>
                <a:gd name="T67" fmla="*/ 38 h 49"/>
                <a:gd name="T68" fmla="*/ 5 w 34"/>
                <a:gd name="T69" fmla="*/ 38 h 49"/>
                <a:gd name="T70" fmla="*/ 5 w 34"/>
                <a:gd name="T71" fmla="*/ 38 h 49"/>
                <a:gd name="T72" fmla="*/ 4 w 34"/>
                <a:gd name="T73" fmla="*/ 41 h 49"/>
                <a:gd name="T74" fmla="*/ 13 w 34"/>
                <a:gd name="T75" fmla="*/ 41 h 49"/>
                <a:gd name="T76" fmla="*/ 9 w 34"/>
                <a:gd name="T77" fmla="*/ 43 h 49"/>
                <a:gd name="T78" fmla="*/ 4 w 34"/>
                <a:gd name="T79" fmla="*/ 45 h 49"/>
                <a:gd name="T80" fmla="*/ 4 w 34"/>
                <a:gd name="T81" fmla="*/ 49 h 49"/>
                <a:gd name="T82" fmla="*/ 7 w 34"/>
                <a:gd name="T83" fmla="*/ 48 h 49"/>
                <a:gd name="T84" fmla="*/ 11 w 34"/>
                <a:gd name="T85" fmla="*/ 46 h 49"/>
                <a:gd name="T86" fmla="*/ 19 w 34"/>
                <a:gd name="T87" fmla="*/ 45 h 49"/>
                <a:gd name="T88" fmla="*/ 22 w 34"/>
                <a:gd name="T89" fmla="*/ 46 h 49"/>
                <a:gd name="T90" fmla="*/ 28 w 34"/>
                <a:gd name="T91" fmla="*/ 45 h 49"/>
                <a:gd name="T92" fmla="*/ 30 w 34"/>
                <a:gd name="T93" fmla="*/ 44 h 49"/>
                <a:gd name="T94" fmla="*/ 30 w 34"/>
                <a:gd name="T9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9">
                  <a:moveTo>
                    <a:pt x="31" y="40"/>
                  </a:moveTo>
                  <a:cubicBezTo>
                    <a:pt x="32" y="40"/>
                    <a:pt x="32" y="40"/>
                    <a:pt x="32" y="38"/>
                  </a:cubicBezTo>
                  <a:cubicBezTo>
                    <a:pt x="33" y="38"/>
                    <a:pt x="34" y="38"/>
                    <a:pt x="34" y="38"/>
                  </a:cubicBezTo>
                  <a:cubicBezTo>
                    <a:pt x="34" y="37"/>
                    <a:pt x="34" y="37"/>
                    <a:pt x="34" y="36"/>
                  </a:cubicBezTo>
                  <a:cubicBezTo>
                    <a:pt x="33" y="35"/>
                    <a:pt x="33" y="34"/>
                    <a:pt x="33" y="34"/>
                  </a:cubicBezTo>
                  <a:cubicBezTo>
                    <a:pt x="33" y="33"/>
                    <a:pt x="32" y="33"/>
                    <a:pt x="32" y="32"/>
                  </a:cubicBezTo>
                  <a:cubicBezTo>
                    <a:pt x="31" y="32"/>
                    <a:pt x="31" y="32"/>
                    <a:pt x="31" y="32"/>
                  </a:cubicBezTo>
                  <a:cubicBezTo>
                    <a:pt x="31" y="33"/>
                    <a:pt x="31" y="34"/>
                    <a:pt x="29" y="35"/>
                  </a:cubicBezTo>
                  <a:cubicBezTo>
                    <a:pt x="28" y="35"/>
                    <a:pt x="28" y="35"/>
                    <a:pt x="29" y="30"/>
                  </a:cubicBezTo>
                  <a:cubicBezTo>
                    <a:pt x="28" y="30"/>
                    <a:pt x="27" y="30"/>
                    <a:pt x="26" y="30"/>
                  </a:cubicBezTo>
                  <a:cubicBezTo>
                    <a:pt x="27" y="26"/>
                    <a:pt x="27" y="25"/>
                    <a:pt x="25" y="25"/>
                  </a:cubicBezTo>
                  <a:cubicBezTo>
                    <a:pt x="25" y="24"/>
                    <a:pt x="25" y="24"/>
                    <a:pt x="25" y="24"/>
                  </a:cubicBezTo>
                  <a:cubicBezTo>
                    <a:pt x="24" y="24"/>
                    <a:pt x="24" y="24"/>
                    <a:pt x="24" y="24"/>
                  </a:cubicBezTo>
                  <a:cubicBezTo>
                    <a:pt x="24" y="22"/>
                    <a:pt x="24" y="22"/>
                    <a:pt x="23" y="21"/>
                  </a:cubicBezTo>
                  <a:cubicBezTo>
                    <a:pt x="23" y="21"/>
                    <a:pt x="23" y="21"/>
                    <a:pt x="23" y="21"/>
                  </a:cubicBezTo>
                  <a:cubicBezTo>
                    <a:pt x="23" y="20"/>
                    <a:pt x="22" y="17"/>
                    <a:pt x="21" y="17"/>
                  </a:cubicBezTo>
                  <a:cubicBezTo>
                    <a:pt x="18" y="17"/>
                    <a:pt x="18" y="17"/>
                    <a:pt x="17" y="16"/>
                  </a:cubicBezTo>
                  <a:cubicBezTo>
                    <a:pt x="19" y="14"/>
                    <a:pt x="19" y="14"/>
                    <a:pt x="21" y="13"/>
                  </a:cubicBezTo>
                  <a:cubicBezTo>
                    <a:pt x="21" y="13"/>
                    <a:pt x="21" y="13"/>
                    <a:pt x="21" y="12"/>
                  </a:cubicBezTo>
                  <a:cubicBezTo>
                    <a:pt x="22" y="11"/>
                    <a:pt x="23" y="11"/>
                    <a:pt x="24" y="10"/>
                  </a:cubicBezTo>
                  <a:cubicBezTo>
                    <a:pt x="24" y="9"/>
                    <a:pt x="24" y="8"/>
                    <a:pt x="25" y="7"/>
                  </a:cubicBezTo>
                  <a:cubicBezTo>
                    <a:pt x="22" y="6"/>
                    <a:pt x="20" y="6"/>
                    <a:pt x="17" y="6"/>
                  </a:cubicBezTo>
                  <a:cubicBezTo>
                    <a:pt x="19" y="4"/>
                    <a:pt x="19" y="4"/>
                    <a:pt x="19" y="4"/>
                  </a:cubicBezTo>
                  <a:cubicBezTo>
                    <a:pt x="19" y="2"/>
                    <a:pt x="21" y="2"/>
                    <a:pt x="22" y="1"/>
                  </a:cubicBezTo>
                  <a:cubicBezTo>
                    <a:pt x="21" y="1"/>
                    <a:pt x="21" y="1"/>
                    <a:pt x="21" y="1"/>
                  </a:cubicBezTo>
                  <a:cubicBezTo>
                    <a:pt x="20" y="1"/>
                    <a:pt x="20" y="1"/>
                    <a:pt x="20" y="1"/>
                  </a:cubicBezTo>
                  <a:cubicBezTo>
                    <a:pt x="20" y="1"/>
                    <a:pt x="19" y="1"/>
                    <a:pt x="19" y="1"/>
                  </a:cubicBezTo>
                  <a:cubicBezTo>
                    <a:pt x="18" y="1"/>
                    <a:pt x="16" y="0"/>
                    <a:pt x="15" y="1"/>
                  </a:cubicBezTo>
                  <a:cubicBezTo>
                    <a:pt x="15" y="2"/>
                    <a:pt x="14" y="3"/>
                    <a:pt x="13" y="4"/>
                  </a:cubicBezTo>
                  <a:cubicBezTo>
                    <a:pt x="13" y="5"/>
                    <a:pt x="13" y="6"/>
                    <a:pt x="12" y="7"/>
                  </a:cubicBezTo>
                  <a:cubicBezTo>
                    <a:pt x="10" y="7"/>
                    <a:pt x="10" y="7"/>
                    <a:pt x="10" y="7"/>
                  </a:cubicBezTo>
                  <a:cubicBezTo>
                    <a:pt x="10" y="7"/>
                    <a:pt x="10" y="6"/>
                    <a:pt x="9" y="6"/>
                  </a:cubicBezTo>
                  <a:cubicBezTo>
                    <a:pt x="8" y="6"/>
                    <a:pt x="8" y="6"/>
                    <a:pt x="8" y="6"/>
                  </a:cubicBezTo>
                  <a:cubicBezTo>
                    <a:pt x="7" y="6"/>
                    <a:pt x="7" y="9"/>
                    <a:pt x="7" y="9"/>
                  </a:cubicBezTo>
                  <a:cubicBezTo>
                    <a:pt x="7" y="10"/>
                    <a:pt x="8" y="9"/>
                    <a:pt x="9" y="10"/>
                  </a:cubicBezTo>
                  <a:cubicBezTo>
                    <a:pt x="9" y="10"/>
                    <a:pt x="9" y="10"/>
                    <a:pt x="9" y="10"/>
                  </a:cubicBezTo>
                  <a:cubicBezTo>
                    <a:pt x="8" y="11"/>
                    <a:pt x="8" y="11"/>
                    <a:pt x="8" y="11"/>
                  </a:cubicBezTo>
                  <a:cubicBezTo>
                    <a:pt x="8" y="12"/>
                    <a:pt x="8" y="14"/>
                    <a:pt x="7" y="14"/>
                  </a:cubicBezTo>
                  <a:cubicBezTo>
                    <a:pt x="5" y="14"/>
                    <a:pt x="5" y="15"/>
                    <a:pt x="5" y="16"/>
                  </a:cubicBezTo>
                  <a:cubicBezTo>
                    <a:pt x="4" y="16"/>
                    <a:pt x="4" y="16"/>
                    <a:pt x="4" y="16"/>
                  </a:cubicBezTo>
                  <a:cubicBezTo>
                    <a:pt x="5" y="16"/>
                    <a:pt x="5" y="16"/>
                    <a:pt x="6" y="16"/>
                  </a:cubicBezTo>
                  <a:cubicBezTo>
                    <a:pt x="7" y="16"/>
                    <a:pt x="7" y="16"/>
                    <a:pt x="8" y="16"/>
                  </a:cubicBezTo>
                  <a:cubicBezTo>
                    <a:pt x="8" y="17"/>
                    <a:pt x="8" y="17"/>
                    <a:pt x="8" y="18"/>
                  </a:cubicBezTo>
                  <a:cubicBezTo>
                    <a:pt x="9" y="18"/>
                    <a:pt x="9" y="18"/>
                    <a:pt x="10" y="18"/>
                  </a:cubicBezTo>
                  <a:cubicBezTo>
                    <a:pt x="10" y="17"/>
                    <a:pt x="10" y="17"/>
                    <a:pt x="11" y="16"/>
                  </a:cubicBezTo>
                  <a:cubicBezTo>
                    <a:pt x="11" y="17"/>
                    <a:pt x="11" y="17"/>
                    <a:pt x="11" y="17"/>
                  </a:cubicBezTo>
                  <a:cubicBezTo>
                    <a:pt x="10" y="18"/>
                    <a:pt x="11" y="19"/>
                    <a:pt x="11" y="20"/>
                  </a:cubicBezTo>
                  <a:cubicBezTo>
                    <a:pt x="10" y="21"/>
                    <a:pt x="9" y="20"/>
                    <a:pt x="9" y="21"/>
                  </a:cubicBezTo>
                  <a:cubicBezTo>
                    <a:pt x="9" y="22"/>
                    <a:pt x="9" y="22"/>
                    <a:pt x="9" y="23"/>
                  </a:cubicBezTo>
                  <a:cubicBezTo>
                    <a:pt x="10" y="23"/>
                    <a:pt x="12" y="23"/>
                    <a:pt x="13" y="23"/>
                  </a:cubicBezTo>
                  <a:cubicBezTo>
                    <a:pt x="14" y="22"/>
                    <a:pt x="14" y="22"/>
                    <a:pt x="14" y="22"/>
                  </a:cubicBezTo>
                  <a:cubicBezTo>
                    <a:pt x="16" y="23"/>
                    <a:pt x="13" y="26"/>
                    <a:pt x="15" y="28"/>
                  </a:cubicBezTo>
                  <a:cubicBezTo>
                    <a:pt x="16" y="28"/>
                    <a:pt x="16" y="28"/>
                    <a:pt x="16" y="28"/>
                  </a:cubicBezTo>
                  <a:cubicBezTo>
                    <a:pt x="16" y="28"/>
                    <a:pt x="15" y="29"/>
                    <a:pt x="15" y="30"/>
                  </a:cubicBezTo>
                  <a:cubicBezTo>
                    <a:pt x="15" y="31"/>
                    <a:pt x="15" y="32"/>
                    <a:pt x="14" y="32"/>
                  </a:cubicBezTo>
                  <a:cubicBezTo>
                    <a:pt x="13" y="33"/>
                    <a:pt x="11" y="31"/>
                    <a:pt x="10" y="31"/>
                  </a:cubicBezTo>
                  <a:cubicBezTo>
                    <a:pt x="10" y="31"/>
                    <a:pt x="10" y="31"/>
                    <a:pt x="10" y="31"/>
                  </a:cubicBezTo>
                  <a:cubicBezTo>
                    <a:pt x="9" y="31"/>
                    <a:pt x="9" y="31"/>
                    <a:pt x="8" y="32"/>
                  </a:cubicBezTo>
                  <a:cubicBezTo>
                    <a:pt x="7" y="33"/>
                    <a:pt x="7" y="33"/>
                    <a:pt x="7" y="33"/>
                  </a:cubicBezTo>
                  <a:cubicBezTo>
                    <a:pt x="7" y="33"/>
                    <a:pt x="6" y="33"/>
                    <a:pt x="6" y="33"/>
                  </a:cubicBezTo>
                  <a:cubicBezTo>
                    <a:pt x="5" y="34"/>
                    <a:pt x="5" y="34"/>
                    <a:pt x="5" y="34"/>
                  </a:cubicBezTo>
                  <a:cubicBezTo>
                    <a:pt x="7" y="35"/>
                    <a:pt x="8" y="34"/>
                    <a:pt x="9" y="34"/>
                  </a:cubicBezTo>
                  <a:cubicBezTo>
                    <a:pt x="9" y="35"/>
                    <a:pt x="9" y="35"/>
                    <a:pt x="9" y="36"/>
                  </a:cubicBezTo>
                  <a:cubicBezTo>
                    <a:pt x="8" y="36"/>
                    <a:pt x="8" y="36"/>
                    <a:pt x="8" y="36"/>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4" y="38"/>
                    <a:pt x="4" y="38"/>
                    <a:pt x="4" y="38"/>
                  </a:cubicBezTo>
                  <a:cubicBezTo>
                    <a:pt x="4" y="39"/>
                    <a:pt x="4" y="39"/>
                    <a:pt x="4" y="41"/>
                  </a:cubicBezTo>
                  <a:cubicBezTo>
                    <a:pt x="6" y="41"/>
                    <a:pt x="7" y="39"/>
                    <a:pt x="9" y="40"/>
                  </a:cubicBezTo>
                  <a:cubicBezTo>
                    <a:pt x="10" y="41"/>
                    <a:pt x="12" y="40"/>
                    <a:pt x="13" y="41"/>
                  </a:cubicBezTo>
                  <a:cubicBezTo>
                    <a:pt x="13" y="42"/>
                    <a:pt x="13" y="42"/>
                    <a:pt x="12" y="43"/>
                  </a:cubicBezTo>
                  <a:cubicBezTo>
                    <a:pt x="12" y="43"/>
                    <a:pt x="11" y="43"/>
                    <a:pt x="9" y="43"/>
                  </a:cubicBezTo>
                  <a:cubicBezTo>
                    <a:pt x="8" y="43"/>
                    <a:pt x="8" y="44"/>
                    <a:pt x="7" y="44"/>
                  </a:cubicBezTo>
                  <a:cubicBezTo>
                    <a:pt x="6" y="44"/>
                    <a:pt x="5" y="44"/>
                    <a:pt x="4" y="45"/>
                  </a:cubicBezTo>
                  <a:cubicBezTo>
                    <a:pt x="4" y="48"/>
                    <a:pt x="4" y="48"/>
                    <a:pt x="0" y="49"/>
                  </a:cubicBezTo>
                  <a:cubicBezTo>
                    <a:pt x="1" y="49"/>
                    <a:pt x="1" y="49"/>
                    <a:pt x="4" y="49"/>
                  </a:cubicBezTo>
                  <a:cubicBezTo>
                    <a:pt x="5" y="48"/>
                    <a:pt x="5" y="48"/>
                    <a:pt x="5" y="48"/>
                  </a:cubicBezTo>
                  <a:cubicBezTo>
                    <a:pt x="6" y="47"/>
                    <a:pt x="6" y="47"/>
                    <a:pt x="7" y="48"/>
                  </a:cubicBezTo>
                  <a:cubicBezTo>
                    <a:pt x="8" y="48"/>
                    <a:pt x="9" y="48"/>
                    <a:pt x="10" y="48"/>
                  </a:cubicBezTo>
                  <a:cubicBezTo>
                    <a:pt x="10" y="46"/>
                    <a:pt x="10" y="46"/>
                    <a:pt x="11" y="46"/>
                  </a:cubicBezTo>
                  <a:cubicBezTo>
                    <a:pt x="13" y="46"/>
                    <a:pt x="14" y="46"/>
                    <a:pt x="16" y="46"/>
                  </a:cubicBezTo>
                  <a:cubicBezTo>
                    <a:pt x="17" y="46"/>
                    <a:pt x="18" y="45"/>
                    <a:pt x="19" y="45"/>
                  </a:cubicBezTo>
                  <a:cubicBezTo>
                    <a:pt x="20" y="45"/>
                    <a:pt x="21" y="46"/>
                    <a:pt x="22" y="46"/>
                  </a:cubicBezTo>
                  <a:cubicBezTo>
                    <a:pt x="22" y="46"/>
                    <a:pt x="22" y="46"/>
                    <a:pt x="22" y="46"/>
                  </a:cubicBezTo>
                  <a:cubicBezTo>
                    <a:pt x="24" y="46"/>
                    <a:pt x="25" y="47"/>
                    <a:pt x="26" y="46"/>
                  </a:cubicBezTo>
                  <a:cubicBezTo>
                    <a:pt x="28" y="45"/>
                    <a:pt x="28" y="45"/>
                    <a:pt x="28" y="45"/>
                  </a:cubicBezTo>
                  <a:cubicBezTo>
                    <a:pt x="29" y="45"/>
                    <a:pt x="29" y="45"/>
                    <a:pt x="30" y="44"/>
                  </a:cubicBezTo>
                  <a:cubicBezTo>
                    <a:pt x="30" y="44"/>
                    <a:pt x="30" y="44"/>
                    <a:pt x="30" y="44"/>
                  </a:cubicBezTo>
                  <a:cubicBezTo>
                    <a:pt x="30" y="43"/>
                    <a:pt x="30" y="42"/>
                    <a:pt x="30" y="41"/>
                  </a:cubicBezTo>
                  <a:cubicBezTo>
                    <a:pt x="30" y="41"/>
                    <a:pt x="30" y="41"/>
                    <a:pt x="30" y="41"/>
                  </a:cubicBezTo>
                  <a:cubicBezTo>
                    <a:pt x="30" y="40"/>
                    <a:pt x="30" y="39"/>
                    <a:pt x="31"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80">
              <a:extLst>
                <a:ext uri="{FF2B5EF4-FFF2-40B4-BE49-F238E27FC236}">
                  <a16:creationId xmlns:a16="http://schemas.microsoft.com/office/drawing/2014/main" id="{025EE0AF-778B-4DC2-8651-F6114489988B}"/>
                </a:ext>
              </a:extLst>
            </p:cNvPr>
            <p:cNvSpPr>
              <a:spLocks/>
            </p:cNvSpPr>
            <p:nvPr/>
          </p:nvSpPr>
          <p:spPr bwMode="auto">
            <a:xfrm>
              <a:off x="5511800" y="2386013"/>
              <a:ext cx="176212" cy="90487"/>
            </a:xfrm>
            <a:custGeom>
              <a:avLst/>
              <a:gdLst>
                <a:gd name="T0" fmla="*/ 11 w 33"/>
                <a:gd name="T1" fmla="*/ 17 h 17"/>
                <a:gd name="T2" fmla="*/ 14 w 33"/>
                <a:gd name="T3" fmla="*/ 17 h 17"/>
                <a:gd name="T4" fmla="*/ 17 w 33"/>
                <a:gd name="T5" fmla="*/ 15 h 17"/>
                <a:gd name="T6" fmla="*/ 19 w 33"/>
                <a:gd name="T7" fmla="*/ 14 h 17"/>
                <a:gd name="T8" fmla="*/ 21 w 33"/>
                <a:gd name="T9" fmla="*/ 13 h 17"/>
                <a:gd name="T10" fmla="*/ 25 w 33"/>
                <a:gd name="T11" fmla="*/ 12 h 17"/>
                <a:gd name="T12" fmla="*/ 30 w 33"/>
                <a:gd name="T13" fmla="*/ 12 h 17"/>
                <a:gd name="T14" fmla="*/ 32 w 33"/>
                <a:gd name="T15" fmla="*/ 9 h 17"/>
                <a:gd name="T16" fmla="*/ 32 w 33"/>
                <a:gd name="T17" fmla="*/ 7 h 17"/>
                <a:gd name="T18" fmla="*/ 30 w 33"/>
                <a:gd name="T19" fmla="*/ 7 h 17"/>
                <a:gd name="T20" fmla="*/ 33 w 33"/>
                <a:gd name="T21" fmla="*/ 2 h 17"/>
                <a:gd name="T22" fmla="*/ 30 w 33"/>
                <a:gd name="T23" fmla="*/ 2 h 17"/>
                <a:gd name="T24" fmla="*/ 29 w 33"/>
                <a:gd name="T25" fmla="*/ 2 h 17"/>
                <a:gd name="T26" fmla="*/ 24 w 33"/>
                <a:gd name="T27" fmla="*/ 5 h 17"/>
                <a:gd name="T28" fmla="*/ 22 w 33"/>
                <a:gd name="T29" fmla="*/ 4 h 17"/>
                <a:gd name="T30" fmla="*/ 20 w 33"/>
                <a:gd name="T31" fmla="*/ 4 h 17"/>
                <a:gd name="T32" fmla="*/ 15 w 33"/>
                <a:gd name="T33" fmla="*/ 5 h 17"/>
                <a:gd name="T34" fmla="*/ 13 w 33"/>
                <a:gd name="T35" fmla="*/ 5 h 17"/>
                <a:gd name="T36" fmla="*/ 14 w 33"/>
                <a:gd name="T37" fmla="*/ 4 h 17"/>
                <a:gd name="T38" fmla="*/ 15 w 33"/>
                <a:gd name="T39" fmla="*/ 3 h 17"/>
                <a:gd name="T40" fmla="*/ 15 w 33"/>
                <a:gd name="T41" fmla="*/ 1 h 17"/>
                <a:gd name="T42" fmla="*/ 14 w 33"/>
                <a:gd name="T43" fmla="*/ 2 h 17"/>
                <a:gd name="T44" fmla="*/ 13 w 33"/>
                <a:gd name="T45" fmla="*/ 3 h 17"/>
                <a:gd name="T46" fmla="*/ 4 w 33"/>
                <a:gd name="T47" fmla="*/ 6 h 17"/>
                <a:gd name="T48" fmla="*/ 7 w 33"/>
                <a:gd name="T49" fmla="*/ 5 h 17"/>
                <a:gd name="T50" fmla="*/ 8 w 33"/>
                <a:gd name="T51" fmla="*/ 5 h 17"/>
                <a:gd name="T52" fmla="*/ 9 w 33"/>
                <a:gd name="T53" fmla="*/ 7 h 17"/>
                <a:gd name="T54" fmla="*/ 7 w 33"/>
                <a:gd name="T55" fmla="*/ 9 h 17"/>
                <a:gd name="T56" fmla="*/ 2 w 33"/>
                <a:gd name="T57" fmla="*/ 8 h 17"/>
                <a:gd name="T58" fmla="*/ 0 w 33"/>
                <a:gd name="T59" fmla="*/ 10 h 17"/>
                <a:gd name="T60" fmla="*/ 2 w 33"/>
                <a:gd name="T61" fmla="*/ 10 h 17"/>
                <a:gd name="T62" fmla="*/ 4 w 33"/>
                <a:gd name="T63" fmla="*/ 10 h 17"/>
                <a:gd name="T64" fmla="*/ 4 w 33"/>
                <a:gd name="T65" fmla="*/ 11 h 17"/>
                <a:gd name="T66" fmla="*/ 2 w 33"/>
                <a:gd name="T67" fmla="*/ 13 h 17"/>
                <a:gd name="T68" fmla="*/ 2 w 33"/>
                <a:gd name="T69" fmla="*/ 15 h 17"/>
                <a:gd name="T70" fmla="*/ 3 w 33"/>
                <a:gd name="T71" fmla="*/ 15 h 17"/>
                <a:gd name="T72" fmla="*/ 7 w 33"/>
                <a:gd name="T73" fmla="*/ 15 h 17"/>
                <a:gd name="T74" fmla="*/ 8 w 33"/>
                <a:gd name="T75" fmla="*/ 15 h 17"/>
                <a:gd name="T76" fmla="*/ 9 w 33"/>
                <a:gd name="T77" fmla="*/ 16 h 17"/>
                <a:gd name="T78" fmla="*/ 11 w 33"/>
                <a:gd name="T7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17">
                  <a:moveTo>
                    <a:pt x="11" y="17"/>
                  </a:moveTo>
                  <a:cubicBezTo>
                    <a:pt x="12" y="17"/>
                    <a:pt x="13" y="17"/>
                    <a:pt x="14" y="17"/>
                  </a:cubicBezTo>
                  <a:cubicBezTo>
                    <a:pt x="15" y="17"/>
                    <a:pt x="15" y="17"/>
                    <a:pt x="17" y="15"/>
                  </a:cubicBezTo>
                  <a:cubicBezTo>
                    <a:pt x="17" y="15"/>
                    <a:pt x="19" y="14"/>
                    <a:pt x="19" y="14"/>
                  </a:cubicBezTo>
                  <a:cubicBezTo>
                    <a:pt x="20" y="13"/>
                    <a:pt x="21" y="14"/>
                    <a:pt x="21" y="13"/>
                  </a:cubicBezTo>
                  <a:cubicBezTo>
                    <a:pt x="22" y="12"/>
                    <a:pt x="23" y="12"/>
                    <a:pt x="25" y="12"/>
                  </a:cubicBezTo>
                  <a:cubicBezTo>
                    <a:pt x="26" y="11"/>
                    <a:pt x="26" y="11"/>
                    <a:pt x="30" y="12"/>
                  </a:cubicBezTo>
                  <a:cubicBezTo>
                    <a:pt x="31" y="11"/>
                    <a:pt x="31" y="10"/>
                    <a:pt x="32" y="9"/>
                  </a:cubicBezTo>
                  <a:cubicBezTo>
                    <a:pt x="32" y="8"/>
                    <a:pt x="32" y="8"/>
                    <a:pt x="32" y="7"/>
                  </a:cubicBezTo>
                  <a:cubicBezTo>
                    <a:pt x="31" y="7"/>
                    <a:pt x="31" y="7"/>
                    <a:pt x="30" y="7"/>
                  </a:cubicBezTo>
                  <a:cubicBezTo>
                    <a:pt x="32" y="4"/>
                    <a:pt x="32" y="4"/>
                    <a:pt x="33" y="2"/>
                  </a:cubicBezTo>
                  <a:cubicBezTo>
                    <a:pt x="32" y="2"/>
                    <a:pt x="31" y="2"/>
                    <a:pt x="30" y="2"/>
                  </a:cubicBezTo>
                  <a:cubicBezTo>
                    <a:pt x="30" y="2"/>
                    <a:pt x="30" y="2"/>
                    <a:pt x="29" y="2"/>
                  </a:cubicBezTo>
                  <a:cubicBezTo>
                    <a:pt x="27" y="3"/>
                    <a:pt x="26" y="4"/>
                    <a:pt x="24" y="5"/>
                  </a:cubicBezTo>
                  <a:cubicBezTo>
                    <a:pt x="23" y="5"/>
                    <a:pt x="23" y="4"/>
                    <a:pt x="22" y="4"/>
                  </a:cubicBezTo>
                  <a:cubicBezTo>
                    <a:pt x="22" y="4"/>
                    <a:pt x="21" y="4"/>
                    <a:pt x="20" y="4"/>
                  </a:cubicBezTo>
                  <a:cubicBezTo>
                    <a:pt x="19" y="4"/>
                    <a:pt x="17" y="5"/>
                    <a:pt x="15" y="5"/>
                  </a:cubicBezTo>
                  <a:cubicBezTo>
                    <a:pt x="14" y="5"/>
                    <a:pt x="14" y="5"/>
                    <a:pt x="13" y="5"/>
                  </a:cubicBezTo>
                  <a:cubicBezTo>
                    <a:pt x="13" y="5"/>
                    <a:pt x="13" y="4"/>
                    <a:pt x="14" y="4"/>
                  </a:cubicBezTo>
                  <a:cubicBezTo>
                    <a:pt x="14" y="3"/>
                    <a:pt x="14" y="3"/>
                    <a:pt x="15" y="3"/>
                  </a:cubicBezTo>
                  <a:cubicBezTo>
                    <a:pt x="15" y="2"/>
                    <a:pt x="15" y="2"/>
                    <a:pt x="15" y="1"/>
                  </a:cubicBezTo>
                  <a:cubicBezTo>
                    <a:pt x="14" y="2"/>
                    <a:pt x="14" y="2"/>
                    <a:pt x="14" y="2"/>
                  </a:cubicBezTo>
                  <a:cubicBezTo>
                    <a:pt x="13" y="2"/>
                    <a:pt x="13" y="2"/>
                    <a:pt x="13" y="3"/>
                  </a:cubicBezTo>
                  <a:cubicBezTo>
                    <a:pt x="13" y="3"/>
                    <a:pt x="7" y="0"/>
                    <a:pt x="4" y="6"/>
                  </a:cubicBezTo>
                  <a:cubicBezTo>
                    <a:pt x="5" y="6"/>
                    <a:pt x="6" y="5"/>
                    <a:pt x="7" y="5"/>
                  </a:cubicBezTo>
                  <a:cubicBezTo>
                    <a:pt x="8" y="5"/>
                    <a:pt x="8" y="5"/>
                    <a:pt x="8" y="5"/>
                  </a:cubicBezTo>
                  <a:cubicBezTo>
                    <a:pt x="9" y="7"/>
                    <a:pt x="9" y="7"/>
                    <a:pt x="9" y="7"/>
                  </a:cubicBezTo>
                  <a:cubicBezTo>
                    <a:pt x="9" y="8"/>
                    <a:pt x="8" y="8"/>
                    <a:pt x="7" y="9"/>
                  </a:cubicBezTo>
                  <a:cubicBezTo>
                    <a:pt x="5" y="8"/>
                    <a:pt x="3" y="8"/>
                    <a:pt x="2" y="8"/>
                  </a:cubicBezTo>
                  <a:cubicBezTo>
                    <a:pt x="1" y="9"/>
                    <a:pt x="1" y="10"/>
                    <a:pt x="0" y="10"/>
                  </a:cubicBezTo>
                  <a:cubicBezTo>
                    <a:pt x="1" y="10"/>
                    <a:pt x="1" y="10"/>
                    <a:pt x="2" y="10"/>
                  </a:cubicBezTo>
                  <a:cubicBezTo>
                    <a:pt x="3" y="10"/>
                    <a:pt x="3" y="10"/>
                    <a:pt x="4" y="10"/>
                  </a:cubicBezTo>
                  <a:cubicBezTo>
                    <a:pt x="4" y="11"/>
                    <a:pt x="4" y="11"/>
                    <a:pt x="4" y="11"/>
                  </a:cubicBezTo>
                  <a:cubicBezTo>
                    <a:pt x="4" y="12"/>
                    <a:pt x="3" y="12"/>
                    <a:pt x="2" y="13"/>
                  </a:cubicBezTo>
                  <a:cubicBezTo>
                    <a:pt x="2" y="15"/>
                    <a:pt x="2" y="15"/>
                    <a:pt x="2" y="15"/>
                  </a:cubicBezTo>
                  <a:cubicBezTo>
                    <a:pt x="2" y="15"/>
                    <a:pt x="3" y="15"/>
                    <a:pt x="3" y="15"/>
                  </a:cubicBezTo>
                  <a:cubicBezTo>
                    <a:pt x="4" y="15"/>
                    <a:pt x="6" y="15"/>
                    <a:pt x="7" y="15"/>
                  </a:cubicBezTo>
                  <a:cubicBezTo>
                    <a:pt x="7" y="15"/>
                    <a:pt x="8" y="15"/>
                    <a:pt x="8" y="15"/>
                  </a:cubicBezTo>
                  <a:cubicBezTo>
                    <a:pt x="9" y="15"/>
                    <a:pt x="9" y="15"/>
                    <a:pt x="9" y="16"/>
                  </a:cubicBezTo>
                  <a:cubicBezTo>
                    <a:pt x="9" y="16"/>
                    <a:pt x="9"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81">
              <a:extLst>
                <a:ext uri="{FF2B5EF4-FFF2-40B4-BE49-F238E27FC236}">
                  <a16:creationId xmlns:a16="http://schemas.microsoft.com/office/drawing/2014/main" id="{3B753E92-67DC-469C-BBF0-9591067FFCC0}"/>
                </a:ext>
              </a:extLst>
            </p:cNvPr>
            <p:cNvSpPr>
              <a:spLocks/>
            </p:cNvSpPr>
            <p:nvPr/>
          </p:nvSpPr>
          <p:spPr bwMode="auto">
            <a:xfrm>
              <a:off x="5065712" y="2347913"/>
              <a:ext cx="33337" cy="22225"/>
            </a:xfrm>
            <a:custGeom>
              <a:avLst/>
              <a:gdLst>
                <a:gd name="T0" fmla="*/ 6 w 6"/>
                <a:gd name="T1" fmla="*/ 0 h 4"/>
                <a:gd name="T2" fmla="*/ 6 w 6"/>
                <a:gd name="T3" fmla="*/ 0 h 4"/>
                <a:gd name="T4" fmla="*/ 3 w 6"/>
                <a:gd name="T5" fmla="*/ 2 h 4"/>
                <a:gd name="T6" fmla="*/ 0 w 6"/>
                <a:gd name="T7" fmla="*/ 4 h 4"/>
                <a:gd name="T8" fmla="*/ 1 w 6"/>
                <a:gd name="T9" fmla="*/ 3 h 4"/>
                <a:gd name="T10" fmla="*/ 3 w 6"/>
                <a:gd name="T11" fmla="*/ 1 h 4"/>
                <a:gd name="T12" fmla="*/ 6 w 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 h="4">
                  <a:moveTo>
                    <a:pt x="6" y="0"/>
                  </a:moveTo>
                  <a:cubicBezTo>
                    <a:pt x="6" y="0"/>
                    <a:pt x="6" y="0"/>
                    <a:pt x="6" y="0"/>
                  </a:cubicBezTo>
                  <a:cubicBezTo>
                    <a:pt x="3" y="2"/>
                    <a:pt x="3" y="2"/>
                    <a:pt x="3" y="2"/>
                  </a:cubicBezTo>
                  <a:cubicBezTo>
                    <a:pt x="0" y="4"/>
                    <a:pt x="0" y="4"/>
                    <a:pt x="0" y="4"/>
                  </a:cubicBezTo>
                  <a:cubicBezTo>
                    <a:pt x="0" y="4"/>
                    <a:pt x="1" y="3"/>
                    <a:pt x="1" y="3"/>
                  </a:cubicBezTo>
                  <a:cubicBezTo>
                    <a:pt x="3" y="1"/>
                    <a:pt x="3" y="1"/>
                    <a:pt x="3" y="1"/>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82">
              <a:extLst>
                <a:ext uri="{FF2B5EF4-FFF2-40B4-BE49-F238E27FC236}">
                  <a16:creationId xmlns:a16="http://schemas.microsoft.com/office/drawing/2014/main" id="{11256847-9367-4F22-BC2B-12B44DDDE8BC}"/>
                </a:ext>
              </a:extLst>
            </p:cNvPr>
            <p:cNvSpPr>
              <a:spLocks/>
            </p:cNvSpPr>
            <p:nvPr/>
          </p:nvSpPr>
          <p:spPr bwMode="auto">
            <a:xfrm>
              <a:off x="4679950" y="2830513"/>
              <a:ext cx="22225" cy="42862"/>
            </a:xfrm>
            <a:custGeom>
              <a:avLst/>
              <a:gdLst>
                <a:gd name="T0" fmla="*/ 1 w 4"/>
                <a:gd name="T1" fmla="*/ 4 h 8"/>
                <a:gd name="T2" fmla="*/ 0 w 4"/>
                <a:gd name="T3" fmla="*/ 7 h 8"/>
                <a:gd name="T4" fmla="*/ 3 w 4"/>
                <a:gd name="T5" fmla="*/ 4 h 8"/>
                <a:gd name="T6" fmla="*/ 4 w 4"/>
                <a:gd name="T7" fmla="*/ 4 h 8"/>
                <a:gd name="T8" fmla="*/ 3 w 4"/>
                <a:gd name="T9" fmla="*/ 3 h 8"/>
                <a:gd name="T10" fmla="*/ 3 w 4"/>
                <a:gd name="T11" fmla="*/ 3 h 8"/>
                <a:gd name="T12" fmla="*/ 3 w 4"/>
                <a:gd name="T13" fmla="*/ 1 h 8"/>
                <a:gd name="T14" fmla="*/ 3 w 4"/>
                <a:gd name="T15" fmla="*/ 0 h 8"/>
                <a:gd name="T16" fmla="*/ 3 w 4"/>
                <a:gd name="T17" fmla="*/ 0 h 8"/>
                <a:gd name="T18" fmla="*/ 1 w 4"/>
                <a:gd name="T19" fmla="*/ 1 h 8"/>
                <a:gd name="T20" fmla="*/ 1 w 4"/>
                <a:gd name="T21" fmla="*/ 2 h 8"/>
                <a:gd name="T22" fmla="*/ 1 w 4"/>
                <a:gd name="T2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8">
                  <a:moveTo>
                    <a:pt x="1" y="4"/>
                  </a:moveTo>
                  <a:cubicBezTo>
                    <a:pt x="0" y="7"/>
                    <a:pt x="0" y="7"/>
                    <a:pt x="0" y="7"/>
                  </a:cubicBezTo>
                  <a:cubicBezTo>
                    <a:pt x="0" y="8"/>
                    <a:pt x="1" y="7"/>
                    <a:pt x="3" y="4"/>
                  </a:cubicBezTo>
                  <a:cubicBezTo>
                    <a:pt x="4" y="4"/>
                    <a:pt x="4" y="4"/>
                    <a:pt x="4" y="4"/>
                  </a:cubicBezTo>
                  <a:cubicBezTo>
                    <a:pt x="3" y="4"/>
                    <a:pt x="4" y="3"/>
                    <a:pt x="3" y="3"/>
                  </a:cubicBezTo>
                  <a:cubicBezTo>
                    <a:pt x="3" y="3"/>
                    <a:pt x="3" y="3"/>
                    <a:pt x="3" y="3"/>
                  </a:cubicBezTo>
                  <a:cubicBezTo>
                    <a:pt x="3" y="3"/>
                    <a:pt x="3" y="2"/>
                    <a:pt x="3" y="1"/>
                  </a:cubicBezTo>
                  <a:cubicBezTo>
                    <a:pt x="3" y="0"/>
                    <a:pt x="3" y="0"/>
                    <a:pt x="3" y="0"/>
                  </a:cubicBezTo>
                  <a:cubicBezTo>
                    <a:pt x="3" y="0"/>
                    <a:pt x="3" y="0"/>
                    <a:pt x="3" y="0"/>
                  </a:cubicBezTo>
                  <a:cubicBezTo>
                    <a:pt x="2" y="0"/>
                    <a:pt x="2" y="1"/>
                    <a:pt x="1" y="1"/>
                  </a:cubicBezTo>
                  <a:cubicBezTo>
                    <a:pt x="1" y="1"/>
                    <a:pt x="2" y="2"/>
                    <a:pt x="1" y="2"/>
                  </a:cubicBezTo>
                  <a:cubicBezTo>
                    <a:pt x="1"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83">
              <a:extLst>
                <a:ext uri="{FF2B5EF4-FFF2-40B4-BE49-F238E27FC236}">
                  <a16:creationId xmlns:a16="http://schemas.microsoft.com/office/drawing/2014/main" id="{083B06F6-961A-453E-AAC8-5719CE261B48}"/>
                </a:ext>
              </a:extLst>
            </p:cNvPr>
            <p:cNvSpPr>
              <a:spLocks/>
            </p:cNvSpPr>
            <p:nvPr/>
          </p:nvSpPr>
          <p:spPr bwMode="auto">
            <a:xfrm>
              <a:off x="4298950" y="3763963"/>
              <a:ext cx="58737" cy="65087"/>
            </a:xfrm>
            <a:custGeom>
              <a:avLst/>
              <a:gdLst>
                <a:gd name="T0" fmla="*/ 9 w 11"/>
                <a:gd name="T1" fmla="*/ 5 h 12"/>
                <a:gd name="T2" fmla="*/ 8 w 11"/>
                <a:gd name="T3" fmla="*/ 5 h 12"/>
                <a:gd name="T4" fmla="*/ 7 w 11"/>
                <a:gd name="T5" fmla="*/ 3 h 12"/>
                <a:gd name="T6" fmla="*/ 7 w 11"/>
                <a:gd name="T7" fmla="*/ 3 h 12"/>
                <a:gd name="T8" fmla="*/ 6 w 11"/>
                <a:gd name="T9" fmla="*/ 5 h 12"/>
                <a:gd name="T10" fmla="*/ 5 w 11"/>
                <a:gd name="T11" fmla="*/ 5 h 12"/>
                <a:gd name="T12" fmla="*/ 5 w 11"/>
                <a:gd name="T13" fmla="*/ 4 h 12"/>
                <a:gd name="T14" fmla="*/ 4 w 11"/>
                <a:gd name="T15" fmla="*/ 3 h 12"/>
                <a:gd name="T16" fmla="*/ 4 w 11"/>
                <a:gd name="T17" fmla="*/ 1 h 12"/>
                <a:gd name="T18" fmla="*/ 3 w 11"/>
                <a:gd name="T19" fmla="*/ 0 h 12"/>
                <a:gd name="T20" fmla="*/ 3 w 11"/>
                <a:gd name="T21" fmla="*/ 0 h 12"/>
                <a:gd name="T22" fmla="*/ 3 w 11"/>
                <a:gd name="T23" fmla="*/ 0 h 12"/>
                <a:gd name="T24" fmla="*/ 2 w 11"/>
                <a:gd name="T25" fmla="*/ 0 h 12"/>
                <a:gd name="T26" fmla="*/ 1 w 11"/>
                <a:gd name="T27" fmla="*/ 0 h 12"/>
                <a:gd name="T28" fmla="*/ 0 w 11"/>
                <a:gd name="T29" fmla="*/ 7 h 12"/>
                <a:gd name="T30" fmla="*/ 1 w 11"/>
                <a:gd name="T31" fmla="*/ 11 h 12"/>
                <a:gd name="T32" fmla="*/ 2 w 11"/>
                <a:gd name="T33" fmla="*/ 11 h 12"/>
                <a:gd name="T34" fmla="*/ 2 w 11"/>
                <a:gd name="T35" fmla="*/ 10 h 12"/>
                <a:gd name="T36" fmla="*/ 3 w 11"/>
                <a:gd name="T37" fmla="*/ 9 h 12"/>
                <a:gd name="T38" fmla="*/ 4 w 11"/>
                <a:gd name="T39" fmla="*/ 9 h 12"/>
                <a:gd name="T40" fmla="*/ 4 w 11"/>
                <a:gd name="T41" fmla="*/ 10 h 12"/>
                <a:gd name="T42" fmla="*/ 5 w 11"/>
                <a:gd name="T43" fmla="*/ 9 h 12"/>
                <a:gd name="T44" fmla="*/ 5 w 11"/>
                <a:gd name="T45" fmla="*/ 9 h 12"/>
                <a:gd name="T46" fmla="*/ 8 w 11"/>
                <a:gd name="T47" fmla="*/ 9 h 12"/>
                <a:gd name="T48" fmla="*/ 8 w 11"/>
                <a:gd name="T49" fmla="*/ 9 h 12"/>
                <a:gd name="T50" fmla="*/ 10 w 11"/>
                <a:gd name="T51" fmla="*/ 10 h 12"/>
                <a:gd name="T52" fmla="*/ 11 w 11"/>
                <a:gd name="T53" fmla="*/ 10 h 12"/>
                <a:gd name="T54" fmla="*/ 11 w 11"/>
                <a:gd name="T55" fmla="*/ 9 h 12"/>
                <a:gd name="T56" fmla="*/ 11 w 11"/>
                <a:gd name="T57" fmla="*/ 9 h 12"/>
                <a:gd name="T58" fmla="*/ 11 w 11"/>
                <a:gd name="T59" fmla="*/ 7 h 12"/>
                <a:gd name="T60" fmla="*/ 11 w 11"/>
                <a:gd name="T61" fmla="*/ 4 h 12"/>
                <a:gd name="T62" fmla="*/ 9 w 11"/>
                <a:gd name="T6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2">
                  <a:moveTo>
                    <a:pt x="9" y="5"/>
                  </a:moveTo>
                  <a:cubicBezTo>
                    <a:pt x="8" y="5"/>
                    <a:pt x="8" y="5"/>
                    <a:pt x="8" y="5"/>
                  </a:cubicBezTo>
                  <a:cubicBezTo>
                    <a:pt x="8" y="4"/>
                    <a:pt x="8" y="4"/>
                    <a:pt x="7" y="3"/>
                  </a:cubicBezTo>
                  <a:cubicBezTo>
                    <a:pt x="7" y="3"/>
                    <a:pt x="7" y="3"/>
                    <a:pt x="7" y="3"/>
                  </a:cubicBezTo>
                  <a:cubicBezTo>
                    <a:pt x="6" y="4"/>
                    <a:pt x="7" y="5"/>
                    <a:pt x="6" y="5"/>
                  </a:cubicBezTo>
                  <a:cubicBezTo>
                    <a:pt x="5" y="5"/>
                    <a:pt x="5" y="5"/>
                    <a:pt x="5" y="5"/>
                  </a:cubicBezTo>
                  <a:cubicBezTo>
                    <a:pt x="5" y="5"/>
                    <a:pt x="5" y="5"/>
                    <a:pt x="5" y="4"/>
                  </a:cubicBezTo>
                  <a:cubicBezTo>
                    <a:pt x="5" y="3"/>
                    <a:pt x="5" y="3"/>
                    <a:pt x="4" y="3"/>
                  </a:cubicBezTo>
                  <a:cubicBezTo>
                    <a:pt x="4" y="2"/>
                    <a:pt x="4" y="2"/>
                    <a:pt x="4" y="1"/>
                  </a:cubicBezTo>
                  <a:cubicBezTo>
                    <a:pt x="4" y="1"/>
                    <a:pt x="4" y="1"/>
                    <a:pt x="3" y="0"/>
                  </a:cubicBezTo>
                  <a:cubicBezTo>
                    <a:pt x="3" y="0"/>
                    <a:pt x="3" y="0"/>
                    <a:pt x="3" y="0"/>
                  </a:cubicBezTo>
                  <a:cubicBezTo>
                    <a:pt x="3" y="0"/>
                    <a:pt x="3" y="0"/>
                    <a:pt x="3" y="0"/>
                  </a:cubicBezTo>
                  <a:cubicBezTo>
                    <a:pt x="2" y="0"/>
                    <a:pt x="2" y="0"/>
                    <a:pt x="2" y="0"/>
                  </a:cubicBezTo>
                  <a:cubicBezTo>
                    <a:pt x="1" y="0"/>
                    <a:pt x="1" y="0"/>
                    <a:pt x="1" y="0"/>
                  </a:cubicBezTo>
                  <a:cubicBezTo>
                    <a:pt x="1" y="2"/>
                    <a:pt x="0" y="5"/>
                    <a:pt x="0" y="7"/>
                  </a:cubicBezTo>
                  <a:cubicBezTo>
                    <a:pt x="1" y="11"/>
                    <a:pt x="1" y="11"/>
                    <a:pt x="1" y="11"/>
                  </a:cubicBezTo>
                  <a:cubicBezTo>
                    <a:pt x="2" y="11"/>
                    <a:pt x="2" y="11"/>
                    <a:pt x="2" y="11"/>
                  </a:cubicBezTo>
                  <a:cubicBezTo>
                    <a:pt x="2" y="12"/>
                    <a:pt x="2" y="12"/>
                    <a:pt x="2" y="10"/>
                  </a:cubicBezTo>
                  <a:cubicBezTo>
                    <a:pt x="3" y="9"/>
                    <a:pt x="3" y="9"/>
                    <a:pt x="3" y="9"/>
                  </a:cubicBezTo>
                  <a:cubicBezTo>
                    <a:pt x="4" y="9"/>
                    <a:pt x="4" y="9"/>
                    <a:pt x="4" y="9"/>
                  </a:cubicBezTo>
                  <a:cubicBezTo>
                    <a:pt x="4" y="10"/>
                    <a:pt x="4" y="10"/>
                    <a:pt x="4" y="10"/>
                  </a:cubicBezTo>
                  <a:cubicBezTo>
                    <a:pt x="5" y="9"/>
                    <a:pt x="5" y="9"/>
                    <a:pt x="5" y="9"/>
                  </a:cubicBezTo>
                  <a:cubicBezTo>
                    <a:pt x="5" y="9"/>
                    <a:pt x="5" y="9"/>
                    <a:pt x="5" y="9"/>
                  </a:cubicBezTo>
                  <a:cubicBezTo>
                    <a:pt x="6" y="9"/>
                    <a:pt x="7" y="9"/>
                    <a:pt x="8" y="9"/>
                  </a:cubicBezTo>
                  <a:cubicBezTo>
                    <a:pt x="8" y="8"/>
                    <a:pt x="8" y="8"/>
                    <a:pt x="8" y="9"/>
                  </a:cubicBezTo>
                  <a:cubicBezTo>
                    <a:pt x="8" y="9"/>
                    <a:pt x="10" y="10"/>
                    <a:pt x="10" y="10"/>
                  </a:cubicBezTo>
                  <a:cubicBezTo>
                    <a:pt x="11" y="10"/>
                    <a:pt x="11" y="10"/>
                    <a:pt x="11" y="10"/>
                  </a:cubicBezTo>
                  <a:cubicBezTo>
                    <a:pt x="11" y="10"/>
                    <a:pt x="11" y="9"/>
                    <a:pt x="11" y="9"/>
                  </a:cubicBezTo>
                  <a:cubicBezTo>
                    <a:pt x="11" y="9"/>
                    <a:pt x="11" y="9"/>
                    <a:pt x="11" y="9"/>
                  </a:cubicBezTo>
                  <a:cubicBezTo>
                    <a:pt x="11" y="8"/>
                    <a:pt x="11" y="8"/>
                    <a:pt x="11" y="7"/>
                  </a:cubicBezTo>
                  <a:cubicBezTo>
                    <a:pt x="11" y="6"/>
                    <a:pt x="11" y="5"/>
                    <a:pt x="11" y="4"/>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84">
              <a:extLst>
                <a:ext uri="{FF2B5EF4-FFF2-40B4-BE49-F238E27FC236}">
                  <a16:creationId xmlns:a16="http://schemas.microsoft.com/office/drawing/2014/main" id="{A376E8B0-7304-4A55-B6F0-45E0FE70E510}"/>
                </a:ext>
              </a:extLst>
            </p:cNvPr>
            <p:cNvSpPr>
              <a:spLocks/>
            </p:cNvSpPr>
            <p:nvPr/>
          </p:nvSpPr>
          <p:spPr bwMode="auto">
            <a:xfrm>
              <a:off x="4695825" y="2805113"/>
              <a:ext cx="96837" cy="144462"/>
            </a:xfrm>
            <a:custGeom>
              <a:avLst/>
              <a:gdLst>
                <a:gd name="T0" fmla="*/ 15 w 18"/>
                <a:gd name="T1" fmla="*/ 5 h 27"/>
                <a:gd name="T2" fmla="*/ 16 w 18"/>
                <a:gd name="T3" fmla="*/ 4 h 27"/>
                <a:gd name="T4" fmla="*/ 18 w 18"/>
                <a:gd name="T5" fmla="*/ 0 h 27"/>
                <a:gd name="T6" fmla="*/ 18 w 18"/>
                <a:gd name="T7" fmla="*/ 0 h 27"/>
                <a:gd name="T8" fmla="*/ 16 w 18"/>
                <a:gd name="T9" fmla="*/ 1 h 27"/>
                <a:gd name="T10" fmla="*/ 13 w 18"/>
                <a:gd name="T11" fmla="*/ 6 h 27"/>
                <a:gd name="T12" fmla="*/ 3 w 18"/>
                <a:gd name="T13" fmla="*/ 15 h 27"/>
                <a:gd name="T14" fmla="*/ 0 w 18"/>
                <a:gd name="T15" fmla="*/ 20 h 27"/>
                <a:gd name="T16" fmla="*/ 6 w 18"/>
                <a:gd name="T17" fmla="*/ 21 h 27"/>
                <a:gd name="T18" fmla="*/ 6 w 18"/>
                <a:gd name="T19" fmla="*/ 23 h 27"/>
                <a:gd name="T20" fmla="*/ 7 w 18"/>
                <a:gd name="T21" fmla="*/ 27 h 27"/>
                <a:gd name="T22" fmla="*/ 7 w 18"/>
                <a:gd name="T23" fmla="*/ 26 h 27"/>
                <a:gd name="T24" fmla="*/ 10 w 18"/>
                <a:gd name="T25" fmla="*/ 22 h 27"/>
                <a:gd name="T26" fmla="*/ 14 w 18"/>
                <a:gd name="T27" fmla="*/ 17 h 27"/>
                <a:gd name="T28" fmla="*/ 14 w 18"/>
                <a:gd name="T29" fmla="*/ 16 h 27"/>
                <a:gd name="T30" fmla="*/ 15 w 18"/>
                <a:gd name="T31" fmla="*/ 14 h 27"/>
                <a:gd name="T32" fmla="*/ 15 w 18"/>
                <a:gd name="T33" fmla="*/ 14 h 27"/>
                <a:gd name="T34" fmla="*/ 14 w 18"/>
                <a:gd name="T35" fmla="*/ 11 h 27"/>
                <a:gd name="T36" fmla="*/ 12 w 18"/>
                <a:gd name="T37" fmla="*/ 9 h 27"/>
                <a:gd name="T38" fmla="*/ 12 w 18"/>
                <a:gd name="T39" fmla="*/ 8 h 27"/>
                <a:gd name="T40" fmla="*/ 15 w 18"/>
                <a:gd name="T41"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27">
                  <a:moveTo>
                    <a:pt x="15" y="5"/>
                  </a:moveTo>
                  <a:cubicBezTo>
                    <a:pt x="15" y="4"/>
                    <a:pt x="16" y="4"/>
                    <a:pt x="16" y="4"/>
                  </a:cubicBezTo>
                  <a:cubicBezTo>
                    <a:pt x="18" y="2"/>
                    <a:pt x="18" y="1"/>
                    <a:pt x="18" y="0"/>
                  </a:cubicBezTo>
                  <a:cubicBezTo>
                    <a:pt x="18" y="0"/>
                    <a:pt x="18" y="0"/>
                    <a:pt x="18" y="0"/>
                  </a:cubicBezTo>
                  <a:cubicBezTo>
                    <a:pt x="18" y="0"/>
                    <a:pt x="17" y="1"/>
                    <a:pt x="16" y="1"/>
                  </a:cubicBezTo>
                  <a:cubicBezTo>
                    <a:pt x="15" y="2"/>
                    <a:pt x="14" y="4"/>
                    <a:pt x="13" y="6"/>
                  </a:cubicBezTo>
                  <a:cubicBezTo>
                    <a:pt x="10" y="9"/>
                    <a:pt x="6" y="11"/>
                    <a:pt x="3" y="15"/>
                  </a:cubicBezTo>
                  <a:cubicBezTo>
                    <a:pt x="2" y="16"/>
                    <a:pt x="2" y="16"/>
                    <a:pt x="0" y="20"/>
                  </a:cubicBezTo>
                  <a:cubicBezTo>
                    <a:pt x="2" y="21"/>
                    <a:pt x="4" y="21"/>
                    <a:pt x="6" y="21"/>
                  </a:cubicBezTo>
                  <a:cubicBezTo>
                    <a:pt x="6" y="21"/>
                    <a:pt x="6" y="21"/>
                    <a:pt x="6" y="23"/>
                  </a:cubicBezTo>
                  <a:cubicBezTo>
                    <a:pt x="6" y="26"/>
                    <a:pt x="6" y="26"/>
                    <a:pt x="7" y="27"/>
                  </a:cubicBezTo>
                  <a:cubicBezTo>
                    <a:pt x="7" y="27"/>
                    <a:pt x="7" y="27"/>
                    <a:pt x="7" y="26"/>
                  </a:cubicBezTo>
                  <a:cubicBezTo>
                    <a:pt x="8" y="26"/>
                    <a:pt x="8" y="26"/>
                    <a:pt x="10" y="22"/>
                  </a:cubicBezTo>
                  <a:cubicBezTo>
                    <a:pt x="12" y="19"/>
                    <a:pt x="12" y="19"/>
                    <a:pt x="14" y="17"/>
                  </a:cubicBezTo>
                  <a:cubicBezTo>
                    <a:pt x="14" y="16"/>
                    <a:pt x="14" y="16"/>
                    <a:pt x="14" y="16"/>
                  </a:cubicBezTo>
                  <a:cubicBezTo>
                    <a:pt x="15" y="16"/>
                    <a:pt x="15" y="15"/>
                    <a:pt x="15" y="14"/>
                  </a:cubicBezTo>
                  <a:cubicBezTo>
                    <a:pt x="15" y="14"/>
                    <a:pt x="15" y="14"/>
                    <a:pt x="15" y="14"/>
                  </a:cubicBezTo>
                  <a:cubicBezTo>
                    <a:pt x="13" y="15"/>
                    <a:pt x="14" y="11"/>
                    <a:pt x="14" y="11"/>
                  </a:cubicBezTo>
                  <a:cubicBezTo>
                    <a:pt x="14" y="10"/>
                    <a:pt x="14" y="9"/>
                    <a:pt x="12" y="9"/>
                  </a:cubicBezTo>
                  <a:cubicBezTo>
                    <a:pt x="12" y="9"/>
                    <a:pt x="12" y="9"/>
                    <a:pt x="12" y="8"/>
                  </a:cubicBezTo>
                  <a:cubicBezTo>
                    <a:pt x="14" y="6"/>
                    <a:pt x="14" y="6"/>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85">
              <a:extLst>
                <a:ext uri="{FF2B5EF4-FFF2-40B4-BE49-F238E27FC236}">
                  <a16:creationId xmlns:a16="http://schemas.microsoft.com/office/drawing/2014/main" id="{5271A084-95EA-4F85-8647-4248FEE72EDC}"/>
                </a:ext>
              </a:extLst>
            </p:cNvPr>
            <p:cNvSpPr>
              <a:spLocks/>
            </p:cNvSpPr>
            <p:nvPr/>
          </p:nvSpPr>
          <p:spPr bwMode="auto">
            <a:xfrm>
              <a:off x="4278312" y="3786188"/>
              <a:ext cx="4762" cy="36512"/>
            </a:xfrm>
            <a:custGeom>
              <a:avLst/>
              <a:gdLst>
                <a:gd name="T0" fmla="*/ 1 w 1"/>
                <a:gd name="T1" fmla="*/ 7 h 7"/>
                <a:gd name="T2" fmla="*/ 1 w 1"/>
                <a:gd name="T3" fmla="*/ 5 h 7"/>
                <a:gd name="T4" fmla="*/ 1 w 1"/>
                <a:gd name="T5" fmla="*/ 3 h 7"/>
                <a:gd name="T6" fmla="*/ 1 w 1"/>
                <a:gd name="T7" fmla="*/ 2 h 7"/>
                <a:gd name="T8" fmla="*/ 1 w 1"/>
                <a:gd name="T9" fmla="*/ 1 h 7"/>
                <a:gd name="T10" fmla="*/ 1 w 1"/>
                <a:gd name="T11" fmla="*/ 1 h 7"/>
                <a:gd name="T12" fmla="*/ 0 w 1"/>
                <a:gd name="T13" fmla="*/ 0 h 7"/>
                <a:gd name="T14" fmla="*/ 0 w 1"/>
                <a:gd name="T15" fmla="*/ 3 h 7"/>
                <a:gd name="T16" fmla="*/ 0 w 1"/>
                <a:gd name="T17" fmla="*/ 3 h 7"/>
                <a:gd name="T18" fmla="*/ 0 w 1"/>
                <a:gd name="T19" fmla="*/ 3 h 7"/>
                <a:gd name="T20" fmla="*/ 1 w 1"/>
                <a:gd name="T21" fmla="*/ 5 h 7"/>
                <a:gd name="T22" fmla="*/ 1 w 1"/>
                <a:gd name="T2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7">
                  <a:moveTo>
                    <a:pt x="1" y="7"/>
                  </a:moveTo>
                  <a:cubicBezTo>
                    <a:pt x="1" y="7"/>
                    <a:pt x="1" y="7"/>
                    <a:pt x="1" y="5"/>
                  </a:cubicBezTo>
                  <a:cubicBezTo>
                    <a:pt x="1" y="4"/>
                    <a:pt x="1" y="3"/>
                    <a:pt x="1" y="3"/>
                  </a:cubicBezTo>
                  <a:cubicBezTo>
                    <a:pt x="1" y="2"/>
                    <a:pt x="1" y="2"/>
                    <a:pt x="1" y="2"/>
                  </a:cubicBezTo>
                  <a:cubicBezTo>
                    <a:pt x="1" y="2"/>
                    <a:pt x="1" y="1"/>
                    <a:pt x="1" y="1"/>
                  </a:cubicBezTo>
                  <a:cubicBezTo>
                    <a:pt x="1" y="1"/>
                    <a:pt x="1" y="1"/>
                    <a:pt x="1" y="1"/>
                  </a:cubicBezTo>
                  <a:cubicBezTo>
                    <a:pt x="1" y="1"/>
                    <a:pt x="0" y="0"/>
                    <a:pt x="0" y="0"/>
                  </a:cubicBezTo>
                  <a:cubicBezTo>
                    <a:pt x="0" y="3"/>
                    <a:pt x="0" y="3"/>
                    <a:pt x="0" y="3"/>
                  </a:cubicBezTo>
                  <a:cubicBezTo>
                    <a:pt x="0" y="3"/>
                    <a:pt x="0" y="3"/>
                    <a:pt x="0" y="3"/>
                  </a:cubicBezTo>
                  <a:cubicBezTo>
                    <a:pt x="0" y="3"/>
                    <a:pt x="0" y="3"/>
                    <a:pt x="0" y="3"/>
                  </a:cubicBezTo>
                  <a:cubicBezTo>
                    <a:pt x="0" y="3"/>
                    <a:pt x="1" y="5"/>
                    <a:pt x="1" y="5"/>
                  </a:cubicBezTo>
                  <a:cubicBezTo>
                    <a:pt x="1" y="6"/>
                    <a:pt x="1" y="6"/>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86">
              <a:extLst>
                <a:ext uri="{FF2B5EF4-FFF2-40B4-BE49-F238E27FC236}">
                  <a16:creationId xmlns:a16="http://schemas.microsoft.com/office/drawing/2014/main" id="{F7CFEEDC-3FE9-43E0-8D5F-ED3F9CF2A915}"/>
                </a:ext>
              </a:extLst>
            </p:cNvPr>
            <p:cNvSpPr>
              <a:spLocks/>
            </p:cNvSpPr>
            <p:nvPr/>
          </p:nvSpPr>
          <p:spPr bwMode="auto">
            <a:xfrm>
              <a:off x="4294187" y="2455863"/>
              <a:ext cx="674687" cy="1125537"/>
            </a:xfrm>
            <a:custGeom>
              <a:avLst/>
              <a:gdLst>
                <a:gd name="T0" fmla="*/ 2 w 126"/>
                <a:gd name="T1" fmla="*/ 199 h 210"/>
                <a:gd name="T2" fmla="*/ 7 w 126"/>
                <a:gd name="T3" fmla="*/ 176 h 210"/>
                <a:gd name="T4" fmla="*/ 12 w 126"/>
                <a:gd name="T5" fmla="*/ 164 h 210"/>
                <a:gd name="T6" fmla="*/ 17 w 126"/>
                <a:gd name="T7" fmla="*/ 154 h 210"/>
                <a:gd name="T8" fmla="*/ 21 w 126"/>
                <a:gd name="T9" fmla="*/ 143 h 210"/>
                <a:gd name="T10" fmla="*/ 24 w 126"/>
                <a:gd name="T11" fmla="*/ 134 h 210"/>
                <a:gd name="T12" fmla="*/ 26 w 126"/>
                <a:gd name="T13" fmla="*/ 133 h 210"/>
                <a:gd name="T14" fmla="*/ 33 w 126"/>
                <a:gd name="T15" fmla="*/ 120 h 210"/>
                <a:gd name="T16" fmla="*/ 38 w 126"/>
                <a:gd name="T17" fmla="*/ 117 h 210"/>
                <a:gd name="T18" fmla="*/ 46 w 126"/>
                <a:gd name="T19" fmla="*/ 104 h 210"/>
                <a:gd name="T20" fmla="*/ 50 w 126"/>
                <a:gd name="T21" fmla="*/ 102 h 210"/>
                <a:gd name="T22" fmla="*/ 59 w 126"/>
                <a:gd name="T23" fmla="*/ 97 h 210"/>
                <a:gd name="T24" fmla="*/ 50 w 126"/>
                <a:gd name="T25" fmla="*/ 105 h 210"/>
                <a:gd name="T26" fmla="*/ 54 w 126"/>
                <a:gd name="T27" fmla="*/ 102 h 210"/>
                <a:gd name="T28" fmla="*/ 61 w 126"/>
                <a:gd name="T29" fmla="*/ 99 h 210"/>
                <a:gd name="T30" fmla="*/ 70 w 126"/>
                <a:gd name="T31" fmla="*/ 89 h 210"/>
                <a:gd name="T32" fmla="*/ 61 w 126"/>
                <a:gd name="T33" fmla="*/ 94 h 210"/>
                <a:gd name="T34" fmla="*/ 64 w 126"/>
                <a:gd name="T35" fmla="*/ 82 h 210"/>
                <a:gd name="T36" fmla="*/ 69 w 126"/>
                <a:gd name="T37" fmla="*/ 74 h 210"/>
                <a:gd name="T38" fmla="*/ 56 w 126"/>
                <a:gd name="T39" fmla="*/ 85 h 210"/>
                <a:gd name="T40" fmla="*/ 58 w 126"/>
                <a:gd name="T41" fmla="*/ 82 h 210"/>
                <a:gd name="T42" fmla="*/ 61 w 126"/>
                <a:gd name="T43" fmla="*/ 79 h 210"/>
                <a:gd name="T44" fmla="*/ 68 w 126"/>
                <a:gd name="T45" fmla="*/ 73 h 210"/>
                <a:gd name="T46" fmla="*/ 74 w 126"/>
                <a:gd name="T47" fmla="*/ 68 h 210"/>
                <a:gd name="T48" fmla="*/ 81 w 126"/>
                <a:gd name="T49" fmla="*/ 70 h 210"/>
                <a:gd name="T50" fmla="*/ 93 w 126"/>
                <a:gd name="T51" fmla="*/ 63 h 210"/>
                <a:gd name="T52" fmla="*/ 97 w 126"/>
                <a:gd name="T53" fmla="*/ 58 h 210"/>
                <a:gd name="T54" fmla="*/ 100 w 126"/>
                <a:gd name="T55" fmla="*/ 52 h 210"/>
                <a:gd name="T56" fmla="*/ 96 w 126"/>
                <a:gd name="T57" fmla="*/ 51 h 210"/>
                <a:gd name="T58" fmla="*/ 96 w 126"/>
                <a:gd name="T59" fmla="*/ 49 h 210"/>
                <a:gd name="T60" fmla="*/ 105 w 126"/>
                <a:gd name="T61" fmla="*/ 45 h 210"/>
                <a:gd name="T62" fmla="*/ 102 w 126"/>
                <a:gd name="T63" fmla="*/ 42 h 210"/>
                <a:gd name="T64" fmla="*/ 106 w 126"/>
                <a:gd name="T65" fmla="*/ 34 h 210"/>
                <a:gd name="T66" fmla="*/ 111 w 126"/>
                <a:gd name="T67" fmla="*/ 28 h 210"/>
                <a:gd name="T68" fmla="*/ 121 w 126"/>
                <a:gd name="T69" fmla="*/ 14 h 210"/>
                <a:gd name="T70" fmla="*/ 110 w 126"/>
                <a:gd name="T71" fmla="*/ 22 h 210"/>
                <a:gd name="T72" fmla="*/ 108 w 126"/>
                <a:gd name="T73" fmla="*/ 22 h 210"/>
                <a:gd name="T74" fmla="*/ 112 w 126"/>
                <a:gd name="T75" fmla="*/ 17 h 210"/>
                <a:gd name="T76" fmla="*/ 119 w 126"/>
                <a:gd name="T77" fmla="*/ 9 h 210"/>
                <a:gd name="T78" fmla="*/ 126 w 126"/>
                <a:gd name="T79" fmla="*/ 1 h 210"/>
                <a:gd name="T80" fmla="*/ 125 w 126"/>
                <a:gd name="T81" fmla="*/ 1 h 210"/>
                <a:gd name="T82" fmla="*/ 118 w 126"/>
                <a:gd name="T83" fmla="*/ 5 h 210"/>
                <a:gd name="T84" fmla="*/ 107 w 126"/>
                <a:gd name="T85" fmla="*/ 15 h 210"/>
                <a:gd name="T86" fmla="*/ 101 w 126"/>
                <a:gd name="T87" fmla="*/ 20 h 210"/>
                <a:gd name="T88" fmla="*/ 94 w 126"/>
                <a:gd name="T89" fmla="*/ 29 h 210"/>
                <a:gd name="T90" fmla="*/ 82 w 126"/>
                <a:gd name="T91" fmla="*/ 40 h 210"/>
                <a:gd name="T92" fmla="*/ 73 w 126"/>
                <a:gd name="T93" fmla="*/ 51 h 210"/>
                <a:gd name="T94" fmla="*/ 65 w 126"/>
                <a:gd name="T95" fmla="*/ 61 h 210"/>
                <a:gd name="T96" fmla="*/ 71 w 126"/>
                <a:gd name="T97" fmla="*/ 52 h 210"/>
                <a:gd name="T98" fmla="*/ 81 w 126"/>
                <a:gd name="T99" fmla="*/ 39 h 210"/>
                <a:gd name="T100" fmla="*/ 83 w 126"/>
                <a:gd name="T101" fmla="*/ 36 h 210"/>
                <a:gd name="T102" fmla="*/ 38 w 126"/>
                <a:gd name="T103" fmla="*/ 99 h 210"/>
                <a:gd name="T104" fmla="*/ 38 w 126"/>
                <a:gd name="T105" fmla="*/ 100 h 210"/>
                <a:gd name="T106" fmla="*/ 6 w 126"/>
                <a:gd name="T107" fmla="*/ 179 h 210"/>
                <a:gd name="T108" fmla="*/ 5 w 126"/>
                <a:gd name="T109" fmla="*/ 180 h 210"/>
                <a:gd name="T110" fmla="*/ 4 w 126"/>
                <a:gd name="T111" fmla="*/ 187 h 210"/>
                <a:gd name="T112" fmla="*/ 2 w 126"/>
                <a:gd name="T113" fmla="*/ 198 h 210"/>
                <a:gd name="T114" fmla="*/ 1 w 126"/>
                <a:gd name="T115" fmla="*/ 206 h 210"/>
                <a:gd name="T116" fmla="*/ 1 w 126"/>
                <a:gd name="T117" fmla="*/ 20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10">
                  <a:moveTo>
                    <a:pt x="1" y="208"/>
                  </a:moveTo>
                  <a:cubicBezTo>
                    <a:pt x="2" y="204"/>
                    <a:pt x="2" y="204"/>
                    <a:pt x="2" y="204"/>
                  </a:cubicBezTo>
                  <a:cubicBezTo>
                    <a:pt x="2" y="199"/>
                    <a:pt x="2" y="199"/>
                    <a:pt x="2" y="199"/>
                  </a:cubicBezTo>
                  <a:cubicBezTo>
                    <a:pt x="4" y="192"/>
                    <a:pt x="4" y="192"/>
                    <a:pt x="4" y="192"/>
                  </a:cubicBezTo>
                  <a:cubicBezTo>
                    <a:pt x="5" y="185"/>
                    <a:pt x="5" y="185"/>
                    <a:pt x="5" y="185"/>
                  </a:cubicBezTo>
                  <a:cubicBezTo>
                    <a:pt x="6" y="182"/>
                    <a:pt x="6" y="180"/>
                    <a:pt x="7" y="176"/>
                  </a:cubicBezTo>
                  <a:cubicBezTo>
                    <a:pt x="8" y="175"/>
                    <a:pt x="8" y="173"/>
                    <a:pt x="9" y="171"/>
                  </a:cubicBezTo>
                  <a:cubicBezTo>
                    <a:pt x="11" y="165"/>
                    <a:pt x="11" y="165"/>
                    <a:pt x="11" y="165"/>
                  </a:cubicBezTo>
                  <a:cubicBezTo>
                    <a:pt x="12" y="164"/>
                    <a:pt x="12" y="164"/>
                    <a:pt x="12" y="164"/>
                  </a:cubicBezTo>
                  <a:cubicBezTo>
                    <a:pt x="14" y="159"/>
                    <a:pt x="14" y="159"/>
                    <a:pt x="14" y="159"/>
                  </a:cubicBezTo>
                  <a:cubicBezTo>
                    <a:pt x="15" y="156"/>
                    <a:pt x="15" y="156"/>
                    <a:pt x="15" y="156"/>
                  </a:cubicBezTo>
                  <a:cubicBezTo>
                    <a:pt x="17" y="154"/>
                    <a:pt x="17" y="154"/>
                    <a:pt x="17" y="154"/>
                  </a:cubicBezTo>
                  <a:cubicBezTo>
                    <a:pt x="18" y="151"/>
                    <a:pt x="18" y="151"/>
                    <a:pt x="18" y="151"/>
                  </a:cubicBezTo>
                  <a:cubicBezTo>
                    <a:pt x="19" y="149"/>
                    <a:pt x="19" y="149"/>
                    <a:pt x="19" y="149"/>
                  </a:cubicBezTo>
                  <a:cubicBezTo>
                    <a:pt x="21" y="143"/>
                    <a:pt x="21" y="143"/>
                    <a:pt x="21" y="143"/>
                  </a:cubicBezTo>
                  <a:cubicBezTo>
                    <a:pt x="22" y="140"/>
                    <a:pt x="22" y="140"/>
                    <a:pt x="22" y="140"/>
                  </a:cubicBezTo>
                  <a:cubicBezTo>
                    <a:pt x="23" y="137"/>
                    <a:pt x="23" y="137"/>
                    <a:pt x="23" y="137"/>
                  </a:cubicBezTo>
                  <a:cubicBezTo>
                    <a:pt x="24" y="134"/>
                    <a:pt x="24" y="134"/>
                    <a:pt x="24" y="134"/>
                  </a:cubicBezTo>
                  <a:cubicBezTo>
                    <a:pt x="25" y="133"/>
                    <a:pt x="25" y="133"/>
                    <a:pt x="25" y="133"/>
                  </a:cubicBezTo>
                  <a:cubicBezTo>
                    <a:pt x="24" y="137"/>
                    <a:pt x="24" y="137"/>
                    <a:pt x="24" y="137"/>
                  </a:cubicBezTo>
                  <a:cubicBezTo>
                    <a:pt x="26" y="133"/>
                    <a:pt x="26" y="133"/>
                    <a:pt x="26" y="133"/>
                  </a:cubicBezTo>
                  <a:cubicBezTo>
                    <a:pt x="28" y="129"/>
                    <a:pt x="28" y="129"/>
                    <a:pt x="28" y="129"/>
                  </a:cubicBezTo>
                  <a:cubicBezTo>
                    <a:pt x="29" y="127"/>
                    <a:pt x="29" y="127"/>
                    <a:pt x="29" y="127"/>
                  </a:cubicBezTo>
                  <a:cubicBezTo>
                    <a:pt x="33" y="120"/>
                    <a:pt x="33" y="120"/>
                    <a:pt x="33" y="120"/>
                  </a:cubicBezTo>
                  <a:cubicBezTo>
                    <a:pt x="34" y="120"/>
                    <a:pt x="34" y="120"/>
                    <a:pt x="35" y="120"/>
                  </a:cubicBezTo>
                  <a:cubicBezTo>
                    <a:pt x="37" y="118"/>
                    <a:pt x="37" y="118"/>
                    <a:pt x="37" y="118"/>
                  </a:cubicBezTo>
                  <a:cubicBezTo>
                    <a:pt x="38" y="117"/>
                    <a:pt x="38" y="117"/>
                    <a:pt x="38" y="117"/>
                  </a:cubicBezTo>
                  <a:cubicBezTo>
                    <a:pt x="39" y="114"/>
                    <a:pt x="39" y="114"/>
                    <a:pt x="39" y="114"/>
                  </a:cubicBezTo>
                  <a:cubicBezTo>
                    <a:pt x="42" y="108"/>
                    <a:pt x="42" y="108"/>
                    <a:pt x="42" y="108"/>
                  </a:cubicBezTo>
                  <a:cubicBezTo>
                    <a:pt x="46" y="104"/>
                    <a:pt x="46" y="104"/>
                    <a:pt x="46" y="104"/>
                  </a:cubicBezTo>
                  <a:cubicBezTo>
                    <a:pt x="46" y="104"/>
                    <a:pt x="46" y="104"/>
                    <a:pt x="47" y="104"/>
                  </a:cubicBezTo>
                  <a:cubicBezTo>
                    <a:pt x="48" y="101"/>
                    <a:pt x="48" y="101"/>
                    <a:pt x="48" y="101"/>
                  </a:cubicBezTo>
                  <a:cubicBezTo>
                    <a:pt x="50" y="102"/>
                    <a:pt x="50" y="102"/>
                    <a:pt x="50" y="102"/>
                  </a:cubicBezTo>
                  <a:cubicBezTo>
                    <a:pt x="52" y="99"/>
                    <a:pt x="52" y="99"/>
                    <a:pt x="52" y="99"/>
                  </a:cubicBezTo>
                  <a:cubicBezTo>
                    <a:pt x="55" y="96"/>
                    <a:pt x="55" y="96"/>
                    <a:pt x="55" y="96"/>
                  </a:cubicBezTo>
                  <a:cubicBezTo>
                    <a:pt x="56" y="96"/>
                    <a:pt x="58" y="96"/>
                    <a:pt x="59" y="97"/>
                  </a:cubicBezTo>
                  <a:cubicBezTo>
                    <a:pt x="58" y="97"/>
                    <a:pt x="58" y="98"/>
                    <a:pt x="57" y="99"/>
                  </a:cubicBezTo>
                  <a:cubicBezTo>
                    <a:pt x="56" y="99"/>
                    <a:pt x="56" y="98"/>
                    <a:pt x="55" y="98"/>
                  </a:cubicBezTo>
                  <a:cubicBezTo>
                    <a:pt x="52" y="101"/>
                    <a:pt x="52" y="101"/>
                    <a:pt x="50" y="105"/>
                  </a:cubicBezTo>
                  <a:cubicBezTo>
                    <a:pt x="51" y="106"/>
                    <a:pt x="51" y="106"/>
                    <a:pt x="51" y="106"/>
                  </a:cubicBezTo>
                  <a:cubicBezTo>
                    <a:pt x="53" y="104"/>
                    <a:pt x="53" y="104"/>
                    <a:pt x="53" y="104"/>
                  </a:cubicBezTo>
                  <a:cubicBezTo>
                    <a:pt x="54" y="102"/>
                    <a:pt x="54" y="102"/>
                    <a:pt x="54" y="102"/>
                  </a:cubicBezTo>
                  <a:cubicBezTo>
                    <a:pt x="56" y="101"/>
                    <a:pt x="56" y="101"/>
                    <a:pt x="56" y="101"/>
                  </a:cubicBezTo>
                  <a:cubicBezTo>
                    <a:pt x="59" y="99"/>
                    <a:pt x="59" y="99"/>
                    <a:pt x="59" y="99"/>
                  </a:cubicBezTo>
                  <a:cubicBezTo>
                    <a:pt x="61" y="99"/>
                    <a:pt x="61" y="99"/>
                    <a:pt x="61" y="99"/>
                  </a:cubicBezTo>
                  <a:cubicBezTo>
                    <a:pt x="65" y="95"/>
                    <a:pt x="65" y="95"/>
                    <a:pt x="65" y="95"/>
                  </a:cubicBezTo>
                  <a:cubicBezTo>
                    <a:pt x="68" y="92"/>
                    <a:pt x="68" y="92"/>
                    <a:pt x="68" y="92"/>
                  </a:cubicBezTo>
                  <a:cubicBezTo>
                    <a:pt x="70" y="89"/>
                    <a:pt x="70" y="89"/>
                    <a:pt x="70" y="89"/>
                  </a:cubicBezTo>
                  <a:cubicBezTo>
                    <a:pt x="67" y="90"/>
                    <a:pt x="67" y="90"/>
                    <a:pt x="67" y="90"/>
                  </a:cubicBezTo>
                  <a:cubicBezTo>
                    <a:pt x="63" y="94"/>
                    <a:pt x="63" y="94"/>
                    <a:pt x="63" y="94"/>
                  </a:cubicBezTo>
                  <a:cubicBezTo>
                    <a:pt x="61" y="94"/>
                    <a:pt x="61" y="94"/>
                    <a:pt x="61" y="94"/>
                  </a:cubicBezTo>
                  <a:cubicBezTo>
                    <a:pt x="61" y="92"/>
                    <a:pt x="61" y="92"/>
                    <a:pt x="61" y="92"/>
                  </a:cubicBezTo>
                  <a:cubicBezTo>
                    <a:pt x="61" y="88"/>
                    <a:pt x="61" y="88"/>
                    <a:pt x="61" y="88"/>
                  </a:cubicBezTo>
                  <a:cubicBezTo>
                    <a:pt x="64" y="82"/>
                    <a:pt x="64" y="82"/>
                    <a:pt x="64" y="82"/>
                  </a:cubicBezTo>
                  <a:cubicBezTo>
                    <a:pt x="68" y="79"/>
                    <a:pt x="68" y="79"/>
                    <a:pt x="68" y="79"/>
                  </a:cubicBezTo>
                  <a:cubicBezTo>
                    <a:pt x="71" y="75"/>
                    <a:pt x="71" y="75"/>
                    <a:pt x="71" y="75"/>
                  </a:cubicBezTo>
                  <a:cubicBezTo>
                    <a:pt x="69" y="74"/>
                    <a:pt x="69" y="74"/>
                    <a:pt x="69" y="74"/>
                  </a:cubicBezTo>
                  <a:cubicBezTo>
                    <a:pt x="66" y="76"/>
                    <a:pt x="66" y="76"/>
                    <a:pt x="66" y="76"/>
                  </a:cubicBezTo>
                  <a:cubicBezTo>
                    <a:pt x="61" y="79"/>
                    <a:pt x="61" y="79"/>
                    <a:pt x="61" y="79"/>
                  </a:cubicBezTo>
                  <a:cubicBezTo>
                    <a:pt x="56" y="85"/>
                    <a:pt x="56" y="85"/>
                    <a:pt x="56" y="85"/>
                  </a:cubicBezTo>
                  <a:cubicBezTo>
                    <a:pt x="52" y="89"/>
                    <a:pt x="52" y="89"/>
                    <a:pt x="52" y="89"/>
                  </a:cubicBezTo>
                  <a:cubicBezTo>
                    <a:pt x="55" y="86"/>
                    <a:pt x="55" y="86"/>
                    <a:pt x="55" y="86"/>
                  </a:cubicBezTo>
                  <a:cubicBezTo>
                    <a:pt x="58" y="82"/>
                    <a:pt x="58" y="82"/>
                    <a:pt x="58" y="82"/>
                  </a:cubicBezTo>
                  <a:cubicBezTo>
                    <a:pt x="59" y="80"/>
                    <a:pt x="59" y="80"/>
                    <a:pt x="59" y="80"/>
                  </a:cubicBezTo>
                  <a:cubicBezTo>
                    <a:pt x="59" y="79"/>
                    <a:pt x="59" y="79"/>
                    <a:pt x="59" y="79"/>
                  </a:cubicBezTo>
                  <a:cubicBezTo>
                    <a:pt x="60" y="79"/>
                    <a:pt x="60" y="79"/>
                    <a:pt x="61" y="79"/>
                  </a:cubicBezTo>
                  <a:cubicBezTo>
                    <a:pt x="63" y="76"/>
                    <a:pt x="63" y="76"/>
                    <a:pt x="63" y="76"/>
                  </a:cubicBezTo>
                  <a:cubicBezTo>
                    <a:pt x="66" y="73"/>
                    <a:pt x="66" y="73"/>
                    <a:pt x="66" y="73"/>
                  </a:cubicBezTo>
                  <a:cubicBezTo>
                    <a:pt x="68" y="73"/>
                    <a:pt x="68" y="73"/>
                    <a:pt x="68" y="73"/>
                  </a:cubicBezTo>
                  <a:cubicBezTo>
                    <a:pt x="71" y="69"/>
                    <a:pt x="71" y="69"/>
                    <a:pt x="71" y="69"/>
                  </a:cubicBezTo>
                  <a:cubicBezTo>
                    <a:pt x="73" y="68"/>
                    <a:pt x="73" y="68"/>
                    <a:pt x="73" y="68"/>
                  </a:cubicBezTo>
                  <a:cubicBezTo>
                    <a:pt x="73" y="68"/>
                    <a:pt x="74" y="68"/>
                    <a:pt x="74" y="68"/>
                  </a:cubicBezTo>
                  <a:cubicBezTo>
                    <a:pt x="78" y="68"/>
                    <a:pt x="78" y="68"/>
                    <a:pt x="78" y="68"/>
                  </a:cubicBezTo>
                  <a:cubicBezTo>
                    <a:pt x="80" y="70"/>
                    <a:pt x="80" y="70"/>
                    <a:pt x="80" y="70"/>
                  </a:cubicBezTo>
                  <a:cubicBezTo>
                    <a:pt x="81" y="70"/>
                    <a:pt x="81" y="70"/>
                    <a:pt x="81" y="70"/>
                  </a:cubicBezTo>
                  <a:cubicBezTo>
                    <a:pt x="85" y="67"/>
                    <a:pt x="85" y="67"/>
                    <a:pt x="85" y="67"/>
                  </a:cubicBezTo>
                  <a:cubicBezTo>
                    <a:pt x="89" y="63"/>
                    <a:pt x="89" y="63"/>
                    <a:pt x="89" y="63"/>
                  </a:cubicBezTo>
                  <a:cubicBezTo>
                    <a:pt x="93" y="63"/>
                    <a:pt x="93" y="63"/>
                    <a:pt x="93" y="63"/>
                  </a:cubicBezTo>
                  <a:cubicBezTo>
                    <a:pt x="95" y="61"/>
                    <a:pt x="95" y="61"/>
                    <a:pt x="95" y="61"/>
                  </a:cubicBezTo>
                  <a:cubicBezTo>
                    <a:pt x="97" y="60"/>
                    <a:pt x="97" y="60"/>
                    <a:pt x="97" y="60"/>
                  </a:cubicBezTo>
                  <a:cubicBezTo>
                    <a:pt x="97" y="58"/>
                    <a:pt x="97" y="58"/>
                    <a:pt x="97" y="58"/>
                  </a:cubicBezTo>
                  <a:cubicBezTo>
                    <a:pt x="99" y="56"/>
                    <a:pt x="99" y="56"/>
                    <a:pt x="99" y="56"/>
                  </a:cubicBezTo>
                  <a:cubicBezTo>
                    <a:pt x="102" y="53"/>
                    <a:pt x="102" y="53"/>
                    <a:pt x="102" y="53"/>
                  </a:cubicBezTo>
                  <a:cubicBezTo>
                    <a:pt x="100" y="52"/>
                    <a:pt x="100" y="52"/>
                    <a:pt x="100" y="52"/>
                  </a:cubicBezTo>
                  <a:cubicBezTo>
                    <a:pt x="102" y="50"/>
                    <a:pt x="102" y="50"/>
                    <a:pt x="102" y="50"/>
                  </a:cubicBezTo>
                  <a:cubicBezTo>
                    <a:pt x="101" y="49"/>
                    <a:pt x="100" y="49"/>
                    <a:pt x="99" y="49"/>
                  </a:cubicBezTo>
                  <a:cubicBezTo>
                    <a:pt x="96" y="51"/>
                    <a:pt x="96" y="51"/>
                    <a:pt x="96" y="51"/>
                  </a:cubicBezTo>
                  <a:cubicBezTo>
                    <a:pt x="94" y="53"/>
                    <a:pt x="94" y="53"/>
                    <a:pt x="94" y="53"/>
                  </a:cubicBezTo>
                  <a:cubicBezTo>
                    <a:pt x="93" y="52"/>
                    <a:pt x="93" y="52"/>
                    <a:pt x="93" y="52"/>
                  </a:cubicBezTo>
                  <a:cubicBezTo>
                    <a:pt x="96" y="49"/>
                    <a:pt x="96" y="49"/>
                    <a:pt x="96" y="49"/>
                  </a:cubicBezTo>
                  <a:cubicBezTo>
                    <a:pt x="99" y="48"/>
                    <a:pt x="99" y="48"/>
                    <a:pt x="99" y="48"/>
                  </a:cubicBezTo>
                  <a:cubicBezTo>
                    <a:pt x="102" y="47"/>
                    <a:pt x="102" y="47"/>
                    <a:pt x="102" y="47"/>
                  </a:cubicBezTo>
                  <a:cubicBezTo>
                    <a:pt x="105" y="45"/>
                    <a:pt x="105" y="45"/>
                    <a:pt x="105" y="45"/>
                  </a:cubicBezTo>
                  <a:cubicBezTo>
                    <a:pt x="103" y="45"/>
                    <a:pt x="103" y="45"/>
                    <a:pt x="103" y="45"/>
                  </a:cubicBezTo>
                  <a:cubicBezTo>
                    <a:pt x="103" y="43"/>
                    <a:pt x="103" y="43"/>
                    <a:pt x="103" y="43"/>
                  </a:cubicBezTo>
                  <a:cubicBezTo>
                    <a:pt x="102" y="42"/>
                    <a:pt x="102" y="42"/>
                    <a:pt x="102" y="42"/>
                  </a:cubicBezTo>
                  <a:cubicBezTo>
                    <a:pt x="103" y="39"/>
                    <a:pt x="103" y="39"/>
                    <a:pt x="103" y="39"/>
                  </a:cubicBezTo>
                  <a:cubicBezTo>
                    <a:pt x="104" y="36"/>
                    <a:pt x="104" y="36"/>
                    <a:pt x="104" y="36"/>
                  </a:cubicBezTo>
                  <a:cubicBezTo>
                    <a:pt x="106" y="34"/>
                    <a:pt x="106" y="34"/>
                    <a:pt x="106" y="34"/>
                  </a:cubicBezTo>
                  <a:cubicBezTo>
                    <a:pt x="107" y="34"/>
                    <a:pt x="107" y="34"/>
                    <a:pt x="107" y="34"/>
                  </a:cubicBezTo>
                  <a:cubicBezTo>
                    <a:pt x="109" y="32"/>
                    <a:pt x="109" y="32"/>
                    <a:pt x="109" y="32"/>
                  </a:cubicBezTo>
                  <a:cubicBezTo>
                    <a:pt x="111" y="28"/>
                    <a:pt x="111" y="28"/>
                    <a:pt x="111" y="28"/>
                  </a:cubicBezTo>
                  <a:cubicBezTo>
                    <a:pt x="113" y="24"/>
                    <a:pt x="113" y="24"/>
                    <a:pt x="113" y="24"/>
                  </a:cubicBezTo>
                  <a:cubicBezTo>
                    <a:pt x="119" y="17"/>
                    <a:pt x="119" y="17"/>
                    <a:pt x="119" y="17"/>
                  </a:cubicBezTo>
                  <a:cubicBezTo>
                    <a:pt x="121" y="14"/>
                    <a:pt x="121" y="14"/>
                    <a:pt x="121" y="14"/>
                  </a:cubicBezTo>
                  <a:cubicBezTo>
                    <a:pt x="116" y="18"/>
                    <a:pt x="116" y="18"/>
                    <a:pt x="116" y="18"/>
                  </a:cubicBezTo>
                  <a:cubicBezTo>
                    <a:pt x="115" y="19"/>
                    <a:pt x="114" y="20"/>
                    <a:pt x="112" y="21"/>
                  </a:cubicBezTo>
                  <a:cubicBezTo>
                    <a:pt x="110" y="22"/>
                    <a:pt x="110" y="22"/>
                    <a:pt x="110" y="22"/>
                  </a:cubicBezTo>
                  <a:cubicBezTo>
                    <a:pt x="107" y="25"/>
                    <a:pt x="107" y="25"/>
                    <a:pt x="107" y="25"/>
                  </a:cubicBezTo>
                  <a:cubicBezTo>
                    <a:pt x="106" y="25"/>
                    <a:pt x="106" y="25"/>
                    <a:pt x="106" y="25"/>
                  </a:cubicBezTo>
                  <a:cubicBezTo>
                    <a:pt x="108" y="22"/>
                    <a:pt x="108" y="22"/>
                    <a:pt x="108" y="22"/>
                  </a:cubicBezTo>
                  <a:cubicBezTo>
                    <a:pt x="109" y="20"/>
                    <a:pt x="109" y="20"/>
                    <a:pt x="109" y="20"/>
                  </a:cubicBezTo>
                  <a:cubicBezTo>
                    <a:pt x="107" y="21"/>
                    <a:pt x="107" y="21"/>
                    <a:pt x="107" y="21"/>
                  </a:cubicBezTo>
                  <a:cubicBezTo>
                    <a:pt x="112" y="17"/>
                    <a:pt x="112" y="17"/>
                    <a:pt x="112" y="17"/>
                  </a:cubicBezTo>
                  <a:cubicBezTo>
                    <a:pt x="114" y="15"/>
                    <a:pt x="115" y="14"/>
                    <a:pt x="117" y="12"/>
                  </a:cubicBezTo>
                  <a:cubicBezTo>
                    <a:pt x="120" y="9"/>
                    <a:pt x="120" y="9"/>
                    <a:pt x="120" y="9"/>
                  </a:cubicBezTo>
                  <a:cubicBezTo>
                    <a:pt x="119" y="9"/>
                    <a:pt x="119" y="9"/>
                    <a:pt x="119" y="9"/>
                  </a:cubicBezTo>
                  <a:cubicBezTo>
                    <a:pt x="121" y="7"/>
                    <a:pt x="121" y="7"/>
                    <a:pt x="121" y="7"/>
                  </a:cubicBezTo>
                  <a:cubicBezTo>
                    <a:pt x="124" y="4"/>
                    <a:pt x="124" y="4"/>
                    <a:pt x="124" y="4"/>
                  </a:cubicBezTo>
                  <a:cubicBezTo>
                    <a:pt x="126" y="1"/>
                    <a:pt x="126" y="1"/>
                    <a:pt x="126" y="1"/>
                  </a:cubicBezTo>
                  <a:cubicBezTo>
                    <a:pt x="124" y="2"/>
                    <a:pt x="124" y="2"/>
                    <a:pt x="124" y="2"/>
                  </a:cubicBezTo>
                  <a:cubicBezTo>
                    <a:pt x="124" y="2"/>
                    <a:pt x="124" y="2"/>
                    <a:pt x="124" y="2"/>
                  </a:cubicBezTo>
                  <a:cubicBezTo>
                    <a:pt x="125" y="1"/>
                    <a:pt x="125" y="1"/>
                    <a:pt x="125" y="1"/>
                  </a:cubicBezTo>
                  <a:cubicBezTo>
                    <a:pt x="124" y="0"/>
                    <a:pt x="124" y="0"/>
                    <a:pt x="124" y="0"/>
                  </a:cubicBezTo>
                  <a:cubicBezTo>
                    <a:pt x="121" y="2"/>
                    <a:pt x="121" y="2"/>
                    <a:pt x="121" y="2"/>
                  </a:cubicBezTo>
                  <a:cubicBezTo>
                    <a:pt x="118" y="5"/>
                    <a:pt x="118" y="5"/>
                    <a:pt x="118" y="5"/>
                  </a:cubicBezTo>
                  <a:cubicBezTo>
                    <a:pt x="114" y="9"/>
                    <a:pt x="114" y="9"/>
                    <a:pt x="114" y="9"/>
                  </a:cubicBezTo>
                  <a:cubicBezTo>
                    <a:pt x="111" y="11"/>
                    <a:pt x="111" y="11"/>
                    <a:pt x="111" y="11"/>
                  </a:cubicBezTo>
                  <a:cubicBezTo>
                    <a:pt x="107" y="15"/>
                    <a:pt x="107" y="15"/>
                    <a:pt x="107" y="15"/>
                  </a:cubicBezTo>
                  <a:cubicBezTo>
                    <a:pt x="107" y="15"/>
                    <a:pt x="107" y="15"/>
                    <a:pt x="107" y="15"/>
                  </a:cubicBezTo>
                  <a:cubicBezTo>
                    <a:pt x="104" y="18"/>
                    <a:pt x="104" y="18"/>
                    <a:pt x="104" y="18"/>
                  </a:cubicBezTo>
                  <a:cubicBezTo>
                    <a:pt x="101" y="20"/>
                    <a:pt x="101" y="20"/>
                    <a:pt x="101" y="20"/>
                  </a:cubicBezTo>
                  <a:cubicBezTo>
                    <a:pt x="100" y="22"/>
                    <a:pt x="100" y="22"/>
                    <a:pt x="100" y="22"/>
                  </a:cubicBezTo>
                  <a:cubicBezTo>
                    <a:pt x="98" y="24"/>
                    <a:pt x="98" y="24"/>
                    <a:pt x="98" y="24"/>
                  </a:cubicBezTo>
                  <a:cubicBezTo>
                    <a:pt x="94" y="29"/>
                    <a:pt x="94" y="29"/>
                    <a:pt x="94" y="29"/>
                  </a:cubicBezTo>
                  <a:cubicBezTo>
                    <a:pt x="92" y="30"/>
                    <a:pt x="90" y="32"/>
                    <a:pt x="89" y="34"/>
                  </a:cubicBezTo>
                  <a:cubicBezTo>
                    <a:pt x="85" y="37"/>
                    <a:pt x="85" y="37"/>
                    <a:pt x="85" y="37"/>
                  </a:cubicBezTo>
                  <a:cubicBezTo>
                    <a:pt x="82" y="40"/>
                    <a:pt x="82" y="40"/>
                    <a:pt x="82" y="40"/>
                  </a:cubicBezTo>
                  <a:cubicBezTo>
                    <a:pt x="81" y="41"/>
                    <a:pt x="81" y="41"/>
                    <a:pt x="81" y="41"/>
                  </a:cubicBezTo>
                  <a:cubicBezTo>
                    <a:pt x="77" y="45"/>
                    <a:pt x="77" y="45"/>
                    <a:pt x="77" y="45"/>
                  </a:cubicBezTo>
                  <a:cubicBezTo>
                    <a:pt x="76" y="47"/>
                    <a:pt x="74" y="49"/>
                    <a:pt x="73" y="51"/>
                  </a:cubicBezTo>
                  <a:cubicBezTo>
                    <a:pt x="70" y="55"/>
                    <a:pt x="70" y="55"/>
                    <a:pt x="70" y="55"/>
                  </a:cubicBezTo>
                  <a:cubicBezTo>
                    <a:pt x="68" y="57"/>
                    <a:pt x="68" y="57"/>
                    <a:pt x="68" y="57"/>
                  </a:cubicBezTo>
                  <a:cubicBezTo>
                    <a:pt x="65" y="61"/>
                    <a:pt x="65" y="61"/>
                    <a:pt x="65" y="61"/>
                  </a:cubicBezTo>
                  <a:cubicBezTo>
                    <a:pt x="64" y="61"/>
                    <a:pt x="64" y="61"/>
                    <a:pt x="64" y="61"/>
                  </a:cubicBezTo>
                  <a:cubicBezTo>
                    <a:pt x="67" y="56"/>
                    <a:pt x="67" y="56"/>
                    <a:pt x="67" y="56"/>
                  </a:cubicBezTo>
                  <a:cubicBezTo>
                    <a:pt x="71" y="52"/>
                    <a:pt x="71" y="52"/>
                    <a:pt x="71" y="52"/>
                  </a:cubicBezTo>
                  <a:cubicBezTo>
                    <a:pt x="72" y="51"/>
                    <a:pt x="73" y="49"/>
                    <a:pt x="74" y="48"/>
                  </a:cubicBezTo>
                  <a:cubicBezTo>
                    <a:pt x="78" y="43"/>
                    <a:pt x="78" y="43"/>
                    <a:pt x="78" y="43"/>
                  </a:cubicBezTo>
                  <a:cubicBezTo>
                    <a:pt x="81" y="39"/>
                    <a:pt x="81" y="39"/>
                    <a:pt x="81" y="39"/>
                  </a:cubicBezTo>
                  <a:cubicBezTo>
                    <a:pt x="82" y="38"/>
                    <a:pt x="82" y="38"/>
                    <a:pt x="82" y="38"/>
                  </a:cubicBezTo>
                  <a:cubicBezTo>
                    <a:pt x="82" y="38"/>
                    <a:pt x="82" y="38"/>
                    <a:pt x="82" y="38"/>
                  </a:cubicBezTo>
                  <a:cubicBezTo>
                    <a:pt x="83" y="36"/>
                    <a:pt x="83" y="36"/>
                    <a:pt x="83" y="36"/>
                  </a:cubicBezTo>
                  <a:cubicBezTo>
                    <a:pt x="85" y="35"/>
                    <a:pt x="85" y="35"/>
                    <a:pt x="85" y="35"/>
                  </a:cubicBezTo>
                  <a:cubicBezTo>
                    <a:pt x="79" y="41"/>
                    <a:pt x="72" y="50"/>
                    <a:pt x="67" y="56"/>
                  </a:cubicBezTo>
                  <a:cubicBezTo>
                    <a:pt x="56" y="70"/>
                    <a:pt x="56" y="70"/>
                    <a:pt x="38" y="99"/>
                  </a:cubicBezTo>
                  <a:cubicBezTo>
                    <a:pt x="38" y="99"/>
                    <a:pt x="38" y="99"/>
                    <a:pt x="38" y="99"/>
                  </a:cubicBezTo>
                  <a:cubicBezTo>
                    <a:pt x="37" y="100"/>
                    <a:pt x="37" y="100"/>
                    <a:pt x="37" y="100"/>
                  </a:cubicBezTo>
                  <a:cubicBezTo>
                    <a:pt x="37" y="100"/>
                    <a:pt x="38" y="100"/>
                    <a:pt x="38" y="100"/>
                  </a:cubicBezTo>
                  <a:cubicBezTo>
                    <a:pt x="38" y="100"/>
                    <a:pt x="37" y="100"/>
                    <a:pt x="37" y="100"/>
                  </a:cubicBezTo>
                  <a:cubicBezTo>
                    <a:pt x="29" y="116"/>
                    <a:pt x="29" y="116"/>
                    <a:pt x="15" y="148"/>
                  </a:cubicBezTo>
                  <a:cubicBezTo>
                    <a:pt x="12" y="157"/>
                    <a:pt x="8" y="170"/>
                    <a:pt x="6" y="179"/>
                  </a:cubicBezTo>
                  <a:cubicBezTo>
                    <a:pt x="5" y="182"/>
                    <a:pt x="5" y="182"/>
                    <a:pt x="5" y="182"/>
                  </a:cubicBezTo>
                  <a:cubicBezTo>
                    <a:pt x="5" y="182"/>
                    <a:pt x="5" y="182"/>
                    <a:pt x="5" y="182"/>
                  </a:cubicBezTo>
                  <a:cubicBezTo>
                    <a:pt x="5" y="180"/>
                    <a:pt x="5" y="180"/>
                    <a:pt x="5" y="180"/>
                  </a:cubicBezTo>
                  <a:cubicBezTo>
                    <a:pt x="6" y="180"/>
                    <a:pt x="6" y="180"/>
                    <a:pt x="6" y="180"/>
                  </a:cubicBezTo>
                  <a:cubicBezTo>
                    <a:pt x="5" y="183"/>
                    <a:pt x="5" y="183"/>
                    <a:pt x="5" y="183"/>
                  </a:cubicBezTo>
                  <a:cubicBezTo>
                    <a:pt x="4" y="187"/>
                    <a:pt x="4" y="187"/>
                    <a:pt x="4" y="187"/>
                  </a:cubicBezTo>
                  <a:cubicBezTo>
                    <a:pt x="4" y="189"/>
                    <a:pt x="3" y="191"/>
                    <a:pt x="3" y="192"/>
                  </a:cubicBezTo>
                  <a:cubicBezTo>
                    <a:pt x="2" y="195"/>
                    <a:pt x="2" y="195"/>
                    <a:pt x="2" y="195"/>
                  </a:cubicBezTo>
                  <a:cubicBezTo>
                    <a:pt x="2" y="198"/>
                    <a:pt x="2" y="198"/>
                    <a:pt x="2" y="198"/>
                  </a:cubicBezTo>
                  <a:cubicBezTo>
                    <a:pt x="1" y="200"/>
                    <a:pt x="1" y="200"/>
                    <a:pt x="1" y="200"/>
                  </a:cubicBezTo>
                  <a:cubicBezTo>
                    <a:pt x="1" y="204"/>
                    <a:pt x="1" y="204"/>
                    <a:pt x="1" y="204"/>
                  </a:cubicBezTo>
                  <a:cubicBezTo>
                    <a:pt x="1" y="206"/>
                    <a:pt x="1" y="206"/>
                    <a:pt x="1" y="206"/>
                  </a:cubicBezTo>
                  <a:cubicBezTo>
                    <a:pt x="0" y="209"/>
                    <a:pt x="0" y="209"/>
                    <a:pt x="0" y="209"/>
                  </a:cubicBezTo>
                  <a:cubicBezTo>
                    <a:pt x="0" y="210"/>
                    <a:pt x="0" y="210"/>
                    <a:pt x="0" y="210"/>
                  </a:cubicBezTo>
                  <a:lnTo>
                    <a:pt x="1"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87">
              <a:extLst>
                <a:ext uri="{FF2B5EF4-FFF2-40B4-BE49-F238E27FC236}">
                  <a16:creationId xmlns:a16="http://schemas.microsoft.com/office/drawing/2014/main" id="{1DF3379E-456A-4270-8929-4CC3CFFFCB0C}"/>
                </a:ext>
              </a:extLst>
            </p:cNvPr>
            <p:cNvSpPr>
              <a:spLocks/>
            </p:cNvSpPr>
            <p:nvPr/>
          </p:nvSpPr>
          <p:spPr bwMode="auto">
            <a:xfrm>
              <a:off x="4271962" y="3641725"/>
              <a:ext cx="26987" cy="101600"/>
            </a:xfrm>
            <a:custGeom>
              <a:avLst/>
              <a:gdLst>
                <a:gd name="T0" fmla="*/ 1 w 5"/>
                <a:gd name="T1" fmla="*/ 6 h 19"/>
                <a:gd name="T2" fmla="*/ 1 w 5"/>
                <a:gd name="T3" fmla="*/ 11 h 19"/>
                <a:gd name="T4" fmla="*/ 2 w 5"/>
                <a:gd name="T5" fmla="*/ 13 h 19"/>
                <a:gd name="T6" fmla="*/ 2 w 5"/>
                <a:gd name="T7" fmla="*/ 13 h 19"/>
                <a:gd name="T8" fmla="*/ 2 w 5"/>
                <a:gd name="T9" fmla="*/ 15 h 19"/>
                <a:gd name="T10" fmla="*/ 2 w 5"/>
                <a:gd name="T11" fmla="*/ 18 h 19"/>
                <a:gd name="T12" fmla="*/ 5 w 5"/>
                <a:gd name="T13" fmla="*/ 19 h 19"/>
                <a:gd name="T14" fmla="*/ 4 w 5"/>
                <a:gd name="T15" fmla="*/ 11 h 19"/>
                <a:gd name="T16" fmla="*/ 4 w 5"/>
                <a:gd name="T17" fmla="*/ 11 h 19"/>
                <a:gd name="T18" fmla="*/ 3 w 5"/>
                <a:gd name="T19" fmla="*/ 11 h 19"/>
                <a:gd name="T20" fmla="*/ 3 w 5"/>
                <a:gd name="T21" fmla="*/ 11 h 19"/>
                <a:gd name="T22" fmla="*/ 2 w 5"/>
                <a:gd name="T23" fmla="*/ 4 h 19"/>
                <a:gd name="T24" fmla="*/ 2 w 5"/>
                <a:gd name="T25" fmla="*/ 1 h 19"/>
                <a:gd name="T26" fmla="*/ 2 w 5"/>
                <a:gd name="T27" fmla="*/ 0 h 19"/>
                <a:gd name="T28" fmla="*/ 2 w 5"/>
                <a:gd name="T29" fmla="*/ 0 h 19"/>
                <a:gd name="T30" fmla="*/ 2 w 5"/>
                <a:gd name="T31" fmla="*/ 0 h 19"/>
                <a:gd name="T32" fmla="*/ 2 w 5"/>
                <a:gd name="T33" fmla="*/ 0 h 19"/>
                <a:gd name="T34" fmla="*/ 2 w 5"/>
                <a:gd name="T35" fmla="*/ 1 h 19"/>
                <a:gd name="T36" fmla="*/ 2 w 5"/>
                <a:gd name="T37" fmla="*/ 1 h 19"/>
                <a:gd name="T38" fmla="*/ 2 w 5"/>
                <a:gd name="T39" fmla="*/ 0 h 19"/>
                <a:gd name="T40" fmla="*/ 1 w 5"/>
                <a:gd name="T41" fmla="*/ 0 h 19"/>
                <a:gd name="T42" fmla="*/ 1 w 5"/>
                <a:gd name="T43" fmla="*/ 9 h 19"/>
                <a:gd name="T44" fmla="*/ 1 w 5"/>
                <a:gd name="T45"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19">
                  <a:moveTo>
                    <a:pt x="1" y="6"/>
                  </a:moveTo>
                  <a:cubicBezTo>
                    <a:pt x="2" y="6"/>
                    <a:pt x="1" y="9"/>
                    <a:pt x="1" y="11"/>
                  </a:cubicBezTo>
                  <a:cubicBezTo>
                    <a:pt x="1" y="11"/>
                    <a:pt x="2" y="13"/>
                    <a:pt x="2" y="13"/>
                  </a:cubicBezTo>
                  <a:cubicBezTo>
                    <a:pt x="2" y="13"/>
                    <a:pt x="2" y="13"/>
                    <a:pt x="2" y="13"/>
                  </a:cubicBezTo>
                  <a:cubicBezTo>
                    <a:pt x="2" y="13"/>
                    <a:pt x="2" y="13"/>
                    <a:pt x="2" y="15"/>
                  </a:cubicBezTo>
                  <a:cubicBezTo>
                    <a:pt x="2" y="15"/>
                    <a:pt x="2" y="18"/>
                    <a:pt x="2" y="18"/>
                  </a:cubicBezTo>
                  <a:cubicBezTo>
                    <a:pt x="3" y="19"/>
                    <a:pt x="4" y="19"/>
                    <a:pt x="5" y="19"/>
                  </a:cubicBezTo>
                  <a:cubicBezTo>
                    <a:pt x="5" y="18"/>
                    <a:pt x="4" y="12"/>
                    <a:pt x="4" y="11"/>
                  </a:cubicBezTo>
                  <a:cubicBezTo>
                    <a:pt x="4" y="11"/>
                    <a:pt x="4" y="11"/>
                    <a:pt x="4" y="11"/>
                  </a:cubicBezTo>
                  <a:cubicBezTo>
                    <a:pt x="3" y="11"/>
                    <a:pt x="3" y="11"/>
                    <a:pt x="3" y="11"/>
                  </a:cubicBezTo>
                  <a:cubicBezTo>
                    <a:pt x="3" y="11"/>
                    <a:pt x="3" y="11"/>
                    <a:pt x="3" y="11"/>
                  </a:cubicBezTo>
                  <a:cubicBezTo>
                    <a:pt x="3" y="11"/>
                    <a:pt x="3" y="11"/>
                    <a:pt x="2" y="4"/>
                  </a:cubicBezTo>
                  <a:cubicBezTo>
                    <a:pt x="2" y="2"/>
                    <a:pt x="2" y="2"/>
                    <a:pt x="2" y="1"/>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2" y="1"/>
                    <a:pt x="2" y="1"/>
                    <a:pt x="2" y="1"/>
                  </a:cubicBezTo>
                  <a:cubicBezTo>
                    <a:pt x="2" y="0"/>
                    <a:pt x="2" y="0"/>
                    <a:pt x="2" y="0"/>
                  </a:cubicBezTo>
                  <a:cubicBezTo>
                    <a:pt x="1" y="0"/>
                    <a:pt x="1" y="0"/>
                    <a:pt x="1" y="0"/>
                  </a:cubicBezTo>
                  <a:cubicBezTo>
                    <a:pt x="1" y="0"/>
                    <a:pt x="0" y="8"/>
                    <a:pt x="1" y="9"/>
                  </a:cubicBezTo>
                  <a:cubicBezTo>
                    <a:pt x="1" y="8"/>
                    <a:pt x="1" y="7"/>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88">
              <a:extLst>
                <a:ext uri="{FF2B5EF4-FFF2-40B4-BE49-F238E27FC236}">
                  <a16:creationId xmlns:a16="http://schemas.microsoft.com/office/drawing/2014/main" id="{EE5CBE31-B50A-4D95-8FA2-18F618F6B5A8}"/>
                </a:ext>
              </a:extLst>
            </p:cNvPr>
            <p:cNvSpPr>
              <a:spLocks/>
            </p:cNvSpPr>
            <p:nvPr/>
          </p:nvSpPr>
          <p:spPr bwMode="auto">
            <a:xfrm>
              <a:off x="4921250" y="2460625"/>
              <a:ext cx="31750" cy="22225"/>
            </a:xfrm>
            <a:custGeom>
              <a:avLst/>
              <a:gdLst>
                <a:gd name="T0" fmla="*/ 1 w 6"/>
                <a:gd name="T1" fmla="*/ 4 h 4"/>
                <a:gd name="T2" fmla="*/ 3 w 6"/>
                <a:gd name="T3" fmla="*/ 2 h 4"/>
                <a:gd name="T4" fmla="*/ 6 w 6"/>
                <a:gd name="T5" fmla="*/ 0 h 4"/>
                <a:gd name="T6" fmla="*/ 6 w 6"/>
                <a:gd name="T7" fmla="*/ 0 h 4"/>
                <a:gd name="T8" fmla="*/ 4 w 6"/>
                <a:gd name="T9" fmla="*/ 1 h 4"/>
                <a:gd name="T10" fmla="*/ 0 w 6"/>
                <a:gd name="T11" fmla="*/ 4 h 4"/>
                <a:gd name="T12" fmla="*/ 0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2" y="3"/>
                    <a:pt x="2" y="3"/>
                    <a:pt x="3" y="2"/>
                  </a:cubicBezTo>
                  <a:cubicBezTo>
                    <a:pt x="4" y="2"/>
                    <a:pt x="5" y="1"/>
                    <a:pt x="6" y="0"/>
                  </a:cubicBezTo>
                  <a:cubicBezTo>
                    <a:pt x="6" y="0"/>
                    <a:pt x="6" y="0"/>
                    <a:pt x="6" y="0"/>
                  </a:cubicBezTo>
                  <a:cubicBezTo>
                    <a:pt x="4" y="1"/>
                    <a:pt x="4" y="1"/>
                    <a:pt x="4" y="1"/>
                  </a:cubicBezTo>
                  <a:cubicBezTo>
                    <a:pt x="0" y="4"/>
                    <a:pt x="0" y="4"/>
                    <a:pt x="0" y="4"/>
                  </a:cubicBezTo>
                  <a:cubicBezTo>
                    <a:pt x="0" y="4"/>
                    <a:pt x="0" y="4"/>
                    <a:pt x="0" y="4"/>
                  </a:cubicBez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89">
              <a:extLst>
                <a:ext uri="{FF2B5EF4-FFF2-40B4-BE49-F238E27FC236}">
                  <a16:creationId xmlns:a16="http://schemas.microsoft.com/office/drawing/2014/main" id="{A129224D-1F80-4371-BF2A-A19BE5DE50FA}"/>
                </a:ext>
              </a:extLst>
            </p:cNvPr>
            <p:cNvSpPr>
              <a:spLocks/>
            </p:cNvSpPr>
            <p:nvPr/>
          </p:nvSpPr>
          <p:spPr bwMode="auto">
            <a:xfrm>
              <a:off x="5135562" y="2311400"/>
              <a:ext cx="42862" cy="26987"/>
            </a:xfrm>
            <a:custGeom>
              <a:avLst/>
              <a:gdLst>
                <a:gd name="T0" fmla="*/ 8 w 8"/>
                <a:gd name="T1" fmla="*/ 0 h 5"/>
                <a:gd name="T2" fmla="*/ 3 w 8"/>
                <a:gd name="T3" fmla="*/ 2 h 5"/>
                <a:gd name="T4" fmla="*/ 0 w 8"/>
                <a:gd name="T5" fmla="*/ 4 h 5"/>
                <a:gd name="T6" fmla="*/ 0 w 8"/>
                <a:gd name="T7" fmla="*/ 5 h 5"/>
                <a:gd name="T8" fmla="*/ 1 w 8"/>
                <a:gd name="T9" fmla="*/ 4 h 5"/>
                <a:gd name="T10" fmla="*/ 4 w 8"/>
                <a:gd name="T11" fmla="*/ 2 h 5"/>
                <a:gd name="T12" fmla="*/ 8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8" y="0"/>
                  </a:moveTo>
                  <a:cubicBezTo>
                    <a:pt x="7" y="0"/>
                    <a:pt x="7" y="0"/>
                    <a:pt x="3" y="2"/>
                  </a:cubicBezTo>
                  <a:cubicBezTo>
                    <a:pt x="0" y="4"/>
                    <a:pt x="0" y="4"/>
                    <a:pt x="0" y="4"/>
                  </a:cubicBezTo>
                  <a:cubicBezTo>
                    <a:pt x="0" y="5"/>
                    <a:pt x="0" y="5"/>
                    <a:pt x="0" y="5"/>
                  </a:cubicBezTo>
                  <a:cubicBezTo>
                    <a:pt x="1" y="4"/>
                    <a:pt x="1" y="4"/>
                    <a:pt x="1" y="4"/>
                  </a:cubicBezTo>
                  <a:cubicBezTo>
                    <a:pt x="4" y="2"/>
                    <a:pt x="4" y="2"/>
                    <a:pt x="4" y="2"/>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90">
              <a:extLst>
                <a:ext uri="{FF2B5EF4-FFF2-40B4-BE49-F238E27FC236}">
                  <a16:creationId xmlns:a16="http://schemas.microsoft.com/office/drawing/2014/main" id="{CE3DBBE6-F3F5-44A0-88CD-AA4BC587FB62}"/>
                </a:ext>
              </a:extLst>
            </p:cNvPr>
            <p:cNvSpPr>
              <a:spLocks/>
            </p:cNvSpPr>
            <p:nvPr/>
          </p:nvSpPr>
          <p:spPr bwMode="auto">
            <a:xfrm>
              <a:off x="4937125" y="2444750"/>
              <a:ext cx="26987" cy="22225"/>
            </a:xfrm>
            <a:custGeom>
              <a:avLst/>
              <a:gdLst>
                <a:gd name="T0" fmla="*/ 3 w 5"/>
                <a:gd name="T1" fmla="*/ 2 h 4"/>
                <a:gd name="T2" fmla="*/ 5 w 5"/>
                <a:gd name="T3" fmla="*/ 0 h 4"/>
                <a:gd name="T4" fmla="*/ 0 w 5"/>
                <a:gd name="T5" fmla="*/ 4 h 4"/>
                <a:gd name="T6" fmla="*/ 3 w 5"/>
                <a:gd name="T7" fmla="*/ 2 h 4"/>
              </a:gdLst>
              <a:ahLst/>
              <a:cxnLst>
                <a:cxn ang="0">
                  <a:pos x="T0" y="T1"/>
                </a:cxn>
                <a:cxn ang="0">
                  <a:pos x="T2" y="T3"/>
                </a:cxn>
                <a:cxn ang="0">
                  <a:pos x="T4" y="T5"/>
                </a:cxn>
                <a:cxn ang="0">
                  <a:pos x="T6" y="T7"/>
                </a:cxn>
              </a:cxnLst>
              <a:rect l="0" t="0" r="r" b="b"/>
              <a:pathLst>
                <a:path w="5" h="4">
                  <a:moveTo>
                    <a:pt x="3" y="2"/>
                  </a:moveTo>
                  <a:cubicBezTo>
                    <a:pt x="5" y="0"/>
                    <a:pt x="5" y="0"/>
                    <a:pt x="5" y="0"/>
                  </a:cubicBezTo>
                  <a:cubicBezTo>
                    <a:pt x="2" y="2"/>
                    <a:pt x="0" y="4"/>
                    <a:pt x="0" y="4"/>
                  </a:cubicBezTo>
                  <a:cubicBezTo>
                    <a:pt x="0" y="4"/>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91">
              <a:extLst>
                <a:ext uri="{FF2B5EF4-FFF2-40B4-BE49-F238E27FC236}">
                  <a16:creationId xmlns:a16="http://schemas.microsoft.com/office/drawing/2014/main" id="{147C9B17-5951-46A8-AFAF-3F56EB3E22EA}"/>
                </a:ext>
              </a:extLst>
            </p:cNvPr>
            <p:cNvSpPr>
              <a:spLocks/>
            </p:cNvSpPr>
            <p:nvPr/>
          </p:nvSpPr>
          <p:spPr bwMode="auto">
            <a:xfrm>
              <a:off x="4373562" y="3125788"/>
              <a:ext cx="53975" cy="123825"/>
            </a:xfrm>
            <a:custGeom>
              <a:avLst/>
              <a:gdLst>
                <a:gd name="T0" fmla="*/ 4 w 10"/>
                <a:gd name="T1" fmla="*/ 13 h 23"/>
                <a:gd name="T2" fmla="*/ 9 w 10"/>
                <a:gd name="T3" fmla="*/ 1 h 23"/>
                <a:gd name="T4" fmla="*/ 10 w 10"/>
                <a:gd name="T5" fmla="*/ 1 h 23"/>
                <a:gd name="T6" fmla="*/ 10 w 10"/>
                <a:gd name="T7" fmla="*/ 0 h 23"/>
                <a:gd name="T8" fmla="*/ 10 w 10"/>
                <a:gd name="T9" fmla="*/ 0 h 23"/>
                <a:gd name="T10" fmla="*/ 0 w 10"/>
                <a:gd name="T11" fmla="*/ 23 h 23"/>
                <a:gd name="T12" fmla="*/ 2 w 10"/>
                <a:gd name="T13" fmla="*/ 19 h 23"/>
                <a:gd name="T14" fmla="*/ 4 w 10"/>
                <a:gd name="T15" fmla="*/ 1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3">
                  <a:moveTo>
                    <a:pt x="4" y="13"/>
                  </a:moveTo>
                  <a:cubicBezTo>
                    <a:pt x="6" y="9"/>
                    <a:pt x="7" y="5"/>
                    <a:pt x="9" y="1"/>
                  </a:cubicBezTo>
                  <a:cubicBezTo>
                    <a:pt x="9" y="1"/>
                    <a:pt x="10" y="1"/>
                    <a:pt x="10" y="1"/>
                  </a:cubicBezTo>
                  <a:cubicBezTo>
                    <a:pt x="10" y="0"/>
                    <a:pt x="10" y="0"/>
                    <a:pt x="10" y="0"/>
                  </a:cubicBezTo>
                  <a:cubicBezTo>
                    <a:pt x="10" y="0"/>
                    <a:pt x="10" y="0"/>
                    <a:pt x="10" y="0"/>
                  </a:cubicBezTo>
                  <a:cubicBezTo>
                    <a:pt x="6" y="9"/>
                    <a:pt x="4" y="13"/>
                    <a:pt x="0" y="23"/>
                  </a:cubicBezTo>
                  <a:cubicBezTo>
                    <a:pt x="2" y="19"/>
                    <a:pt x="2" y="19"/>
                    <a:pt x="2" y="19"/>
                  </a:cubicBezTo>
                  <a:cubicBezTo>
                    <a:pt x="3" y="17"/>
                    <a:pt x="3" y="15"/>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92">
              <a:extLst>
                <a:ext uri="{FF2B5EF4-FFF2-40B4-BE49-F238E27FC236}">
                  <a16:creationId xmlns:a16="http://schemas.microsoft.com/office/drawing/2014/main" id="{E27687F4-DB40-4CC0-832E-FEFF182B5705}"/>
                </a:ext>
              </a:extLst>
            </p:cNvPr>
            <p:cNvSpPr>
              <a:spLocks/>
            </p:cNvSpPr>
            <p:nvPr/>
          </p:nvSpPr>
          <p:spPr bwMode="auto">
            <a:xfrm>
              <a:off x="4497387" y="2890838"/>
              <a:ext cx="58737" cy="101600"/>
            </a:xfrm>
            <a:custGeom>
              <a:avLst/>
              <a:gdLst>
                <a:gd name="T0" fmla="*/ 1 w 11"/>
                <a:gd name="T1" fmla="*/ 17 h 19"/>
                <a:gd name="T2" fmla="*/ 11 w 11"/>
                <a:gd name="T3" fmla="*/ 0 h 19"/>
                <a:gd name="T4" fmla="*/ 0 w 11"/>
                <a:gd name="T5" fmla="*/ 19 h 19"/>
                <a:gd name="T6" fmla="*/ 0 w 11"/>
                <a:gd name="T7" fmla="*/ 18 h 19"/>
                <a:gd name="T8" fmla="*/ 1 w 11"/>
                <a:gd name="T9" fmla="*/ 17 h 19"/>
              </a:gdLst>
              <a:ahLst/>
              <a:cxnLst>
                <a:cxn ang="0">
                  <a:pos x="T0" y="T1"/>
                </a:cxn>
                <a:cxn ang="0">
                  <a:pos x="T2" y="T3"/>
                </a:cxn>
                <a:cxn ang="0">
                  <a:pos x="T4" y="T5"/>
                </a:cxn>
                <a:cxn ang="0">
                  <a:pos x="T6" y="T7"/>
                </a:cxn>
                <a:cxn ang="0">
                  <a:pos x="T8" y="T9"/>
                </a:cxn>
              </a:cxnLst>
              <a:rect l="0" t="0" r="r" b="b"/>
              <a:pathLst>
                <a:path w="11" h="19">
                  <a:moveTo>
                    <a:pt x="1" y="17"/>
                  </a:moveTo>
                  <a:cubicBezTo>
                    <a:pt x="4" y="11"/>
                    <a:pt x="7" y="6"/>
                    <a:pt x="11" y="0"/>
                  </a:cubicBezTo>
                  <a:cubicBezTo>
                    <a:pt x="6" y="6"/>
                    <a:pt x="4" y="10"/>
                    <a:pt x="0" y="19"/>
                  </a:cubicBezTo>
                  <a:cubicBezTo>
                    <a:pt x="0" y="18"/>
                    <a:pt x="0" y="18"/>
                    <a:pt x="0" y="18"/>
                  </a:cubicBezTo>
                  <a:cubicBezTo>
                    <a:pt x="0" y="18"/>
                    <a:pt x="0" y="17"/>
                    <a:pt x="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93">
              <a:extLst>
                <a:ext uri="{FF2B5EF4-FFF2-40B4-BE49-F238E27FC236}">
                  <a16:creationId xmlns:a16="http://schemas.microsoft.com/office/drawing/2014/main" id="{1A00D55C-7750-4861-81F5-D7EB606CF563}"/>
                </a:ext>
              </a:extLst>
            </p:cNvPr>
            <p:cNvSpPr>
              <a:spLocks/>
            </p:cNvSpPr>
            <p:nvPr/>
          </p:nvSpPr>
          <p:spPr bwMode="auto">
            <a:xfrm>
              <a:off x="4975225" y="2176463"/>
              <a:ext cx="450850" cy="306387"/>
            </a:xfrm>
            <a:custGeom>
              <a:avLst/>
              <a:gdLst>
                <a:gd name="T0" fmla="*/ 3 w 84"/>
                <a:gd name="T1" fmla="*/ 46 h 57"/>
                <a:gd name="T2" fmla="*/ 5 w 84"/>
                <a:gd name="T3" fmla="*/ 45 h 57"/>
                <a:gd name="T4" fmla="*/ 10 w 84"/>
                <a:gd name="T5" fmla="*/ 41 h 57"/>
                <a:gd name="T6" fmla="*/ 17 w 84"/>
                <a:gd name="T7" fmla="*/ 36 h 57"/>
                <a:gd name="T8" fmla="*/ 20 w 84"/>
                <a:gd name="T9" fmla="*/ 34 h 57"/>
                <a:gd name="T10" fmla="*/ 27 w 84"/>
                <a:gd name="T11" fmla="*/ 30 h 57"/>
                <a:gd name="T12" fmla="*/ 37 w 84"/>
                <a:gd name="T13" fmla="*/ 24 h 57"/>
                <a:gd name="T14" fmla="*/ 45 w 84"/>
                <a:gd name="T15" fmla="*/ 19 h 57"/>
                <a:gd name="T16" fmla="*/ 49 w 84"/>
                <a:gd name="T17" fmla="*/ 17 h 57"/>
                <a:gd name="T18" fmla="*/ 49 w 84"/>
                <a:gd name="T19" fmla="*/ 17 h 57"/>
                <a:gd name="T20" fmla="*/ 54 w 84"/>
                <a:gd name="T21" fmla="*/ 15 h 57"/>
                <a:gd name="T22" fmla="*/ 51 w 84"/>
                <a:gd name="T23" fmla="*/ 17 h 57"/>
                <a:gd name="T24" fmla="*/ 44 w 84"/>
                <a:gd name="T25" fmla="*/ 21 h 57"/>
                <a:gd name="T26" fmla="*/ 39 w 84"/>
                <a:gd name="T27" fmla="*/ 25 h 57"/>
                <a:gd name="T28" fmla="*/ 27 w 84"/>
                <a:gd name="T29" fmla="*/ 33 h 57"/>
                <a:gd name="T30" fmla="*/ 16 w 84"/>
                <a:gd name="T31" fmla="*/ 39 h 57"/>
                <a:gd name="T32" fmla="*/ 13 w 84"/>
                <a:gd name="T33" fmla="*/ 40 h 57"/>
                <a:gd name="T34" fmla="*/ 10 w 84"/>
                <a:gd name="T35" fmla="*/ 44 h 57"/>
                <a:gd name="T36" fmla="*/ 13 w 84"/>
                <a:gd name="T37" fmla="*/ 42 h 57"/>
                <a:gd name="T38" fmla="*/ 6 w 84"/>
                <a:gd name="T39" fmla="*/ 49 h 57"/>
                <a:gd name="T40" fmla="*/ 1 w 84"/>
                <a:gd name="T41" fmla="*/ 55 h 57"/>
                <a:gd name="T42" fmla="*/ 4 w 84"/>
                <a:gd name="T43" fmla="*/ 55 h 57"/>
                <a:gd name="T44" fmla="*/ 11 w 84"/>
                <a:gd name="T45" fmla="*/ 47 h 57"/>
                <a:gd name="T46" fmla="*/ 7 w 84"/>
                <a:gd name="T47" fmla="*/ 54 h 57"/>
                <a:gd name="T48" fmla="*/ 15 w 84"/>
                <a:gd name="T49" fmla="*/ 47 h 57"/>
                <a:gd name="T50" fmla="*/ 27 w 84"/>
                <a:gd name="T51" fmla="*/ 36 h 57"/>
                <a:gd name="T52" fmla="*/ 27 w 84"/>
                <a:gd name="T53" fmla="*/ 38 h 57"/>
                <a:gd name="T54" fmla="*/ 29 w 84"/>
                <a:gd name="T55" fmla="*/ 38 h 57"/>
                <a:gd name="T56" fmla="*/ 34 w 84"/>
                <a:gd name="T57" fmla="*/ 36 h 57"/>
                <a:gd name="T58" fmla="*/ 38 w 84"/>
                <a:gd name="T59" fmla="*/ 32 h 57"/>
                <a:gd name="T60" fmla="*/ 42 w 84"/>
                <a:gd name="T61" fmla="*/ 29 h 57"/>
                <a:gd name="T62" fmla="*/ 44 w 84"/>
                <a:gd name="T63" fmla="*/ 26 h 57"/>
                <a:gd name="T64" fmla="*/ 45 w 84"/>
                <a:gd name="T65" fmla="*/ 24 h 57"/>
                <a:gd name="T66" fmla="*/ 52 w 84"/>
                <a:gd name="T67" fmla="*/ 21 h 57"/>
                <a:gd name="T68" fmla="*/ 55 w 84"/>
                <a:gd name="T69" fmla="*/ 18 h 57"/>
                <a:gd name="T70" fmla="*/ 61 w 84"/>
                <a:gd name="T71" fmla="*/ 15 h 57"/>
                <a:gd name="T72" fmla="*/ 63 w 84"/>
                <a:gd name="T73" fmla="*/ 13 h 57"/>
                <a:gd name="T74" fmla="*/ 66 w 84"/>
                <a:gd name="T75" fmla="*/ 11 h 57"/>
                <a:gd name="T76" fmla="*/ 68 w 84"/>
                <a:gd name="T77" fmla="*/ 9 h 57"/>
                <a:gd name="T78" fmla="*/ 73 w 84"/>
                <a:gd name="T79" fmla="*/ 6 h 57"/>
                <a:gd name="T80" fmla="*/ 72 w 84"/>
                <a:gd name="T81" fmla="*/ 6 h 57"/>
                <a:gd name="T82" fmla="*/ 69 w 84"/>
                <a:gd name="T83" fmla="*/ 7 h 57"/>
                <a:gd name="T84" fmla="*/ 76 w 84"/>
                <a:gd name="T85" fmla="*/ 4 h 57"/>
                <a:gd name="T86" fmla="*/ 84 w 84"/>
                <a:gd name="T87" fmla="*/ 1 h 57"/>
                <a:gd name="T88" fmla="*/ 79 w 84"/>
                <a:gd name="T89" fmla="*/ 3 h 57"/>
                <a:gd name="T90" fmla="*/ 67 w 84"/>
                <a:gd name="T91" fmla="*/ 7 h 57"/>
                <a:gd name="T92" fmla="*/ 66 w 84"/>
                <a:gd name="T93" fmla="*/ 8 h 57"/>
                <a:gd name="T94" fmla="*/ 81 w 84"/>
                <a:gd name="T95" fmla="*/ 2 h 57"/>
                <a:gd name="T96" fmla="*/ 84 w 84"/>
                <a:gd name="T97" fmla="*/ 0 h 57"/>
                <a:gd name="T98" fmla="*/ 62 w 84"/>
                <a:gd name="T99" fmla="*/ 10 h 57"/>
                <a:gd name="T100" fmla="*/ 58 w 84"/>
                <a:gd name="T101" fmla="*/ 12 h 57"/>
                <a:gd name="T102" fmla="*/ 56 w 84"/>
                <a:gd name="T103" fmla="*/ 13 h 57"/>
                <a:gd name="T104" fmla="*/ 54 w 84"/>
                <a:gd name="T105" fmla="*/ 14 h 57"/>
                <a:gd name="T106" fmla="*/ 49 w 84"/>
                <a:gd name="T107" fmla="*/ 17 h 57"/>
                <a:gd name="T108" fmla="*/ 37 w 84"/>
                <a:gd name="T109" fmla="*/ 23 h 57"/>
                <a:gd name="T110" fmla="*/ 13 w 84"/>
                <a:gd name="T111" fmla="*/ 39 h 57"/>
                <a:gd name="T112" fmla="*/ 3 w 84"/>
                <a:gd name="T113" fmla="*/ 46 h 57"/>
                <a:gd name="T114" fmla="*/ 0 w 84"/>
                <a:gd name="T115" fmla="*/ 4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4" h="57">
                  <a:moveTo>
                    <a:pt x="4" y="45"/>
                  </a:moveTo>
                  <a:cubicBezTo>
                    <a:pt x="3" y="46"/>
                    <a:pt x="3" y="46"/>
                    <a:pt x="3" y="46"/>
                  </a:cubicBezTo>
                  <a:cubicBezTo>
                    <a:pt x="3" y="46"/>
                    <a:pt x="3" y="46"/>
                    <a:pt x="3" y="46"/>
                  </a:cubicBezTo>
                  <a:cubicBezTo>
                    <a:pt x="2" y="47"/>
                    <a:pt x="2" y="47"/>
                    <a:pt x="2" y="47"/>
                  </a:cubicBezTo>
                  <a:cubicBezTo>
                    <a:pt x="2" y="47"/>
                    <a:pt x="2" y="47"/>
                    <a:pt x="2" y="47"/>
                  </a:cubicBezTo>
                  <a:cubicBezTo>
                    <a:pt x="5" y="45"/>
                    <a:pt x="5" y="45"/>
                    <a:pt x="5" y="45"/>
                  </a:cubicBezTo>
                  <a:cubicBezTo>
                    <a:pt x="6" y="44"/>
                    <a:pt x="6" y="44"/>
                    <a:pt x="6" y="44"/>
                  </a:cubicBezTo>
                  <a:cubicBezTo>
                    <a:pt x="10" y="41"/>
                    <a:pt x="10" y="41"/>
                    <a:pt x="10" y="41"/>
                  </a:cubicBezTo>
                  <a:cubicBezTo>
                    <a:pt x="10" y="41"/>
                    <a:pt x="10" y="41"/>
                    <a:pt x="10" y="41"/>
                  </a:cubicBezTo>
                  <a:cubicBezTo>
                    <a:pt x="14" y="38"/>
                    <a:pt x="14" y="38"/>
                    <a:pt x="14" y="38"/>
                  </a:cubicBezTo>
                  <a:cubicBezTo>
                    <a:pt x="15" y="37"/>
                    <a:pt x="15" y="37"/>
                    <a:pt x="15" y="37"/>
                  </a:cubicBezTo>
                  <a:cubicBezTo>
                    <a:pt x="15" y="37"/>
                    <a:pt x="16" y="36"/>
                    <a:pt x="17" y="36"/>
                  </a:cubicBezTo>
                  <a:cubicBezTo>
                    <a:pt x="16" y="36"/>
                    <a:pt x="16" y="36"/>
                    <a:pt x="16" y="36"/>
                  </a:cubicBezTo>
                  <a:cubicBezTo>
                    <a:pt x="18" y="35"/>
                    <a:pt x="18" y="35"/>
                    <a:pt x="18" y="35"/>
                  </a:cubicBezTo>
                  <a:cubicBezTo>
                    <a:pt x="20" y="34"/>
                    <a:pt x="20" y="34"/>
                    <a:pt x="20" y="34"/>
                  </a:cubicBezTo>
                  <a:cubicBezTo>
                    <a:pt x="20" y="34"/>
                    <a:pt x="20" y="34"/>
                    <a:pt x="20" y="34"/>
                  </a:cubicBezTo>
                  <a:cubicBezTo>
                    <a:pt x="24" y="32"/>
                    <a:pt x="24" y="32"/>
                    <a:pt x="24" y="32"/>
                  </a:cubicBezTo>
                  <a:cubicBezTo>
                    <a:pt x="27" y="30"/>
                    <a:pt x="27" y="30"/>
                    <a:pt x="27" y="30"/>
                  </a:cubicBezTo>
                  <a:cubicBezTo>
                    <a:pt x="29" y="28"/>
                    <a:pt x="29" y="28"/>
                    <a:pt x="29" y="28"/>
                  </a:cubicBezTo>
                  <a:cubicBezTo>
                    <a:pt x="32" y="27"/>
                    <a:pt x="32" y="27"/>
                    <a:pt x="32" y="27"/>
                  </a:cubicBezTo>
                  <a:cubicBezTo>
                    <a:pt x="37" y="24"/>
                    <a:pt x="37" y="24"/>
                    <a:pt x="37" y="24"/>
                  </a:cubicBezTo>
                  <a:cubicBezTo>
                    <a:pt x="38" y="23"/>
                    <a:pt x="38" y="23"/>
                    <a:pt x="38" y="23"/>
                  </a:cubicBezTo>
                  <a:cubicBezTo>
                    <a:pt x="41" y="21"/>
                    <a:pt x="41" y="21"/>
                    <a:pt x="41" y="21"/>
                  </a:cubicBezTo>
                  <a:cubicBezTo>
                    <a:pt x="45" y="19"/>
                    <a:pt x="45" y="19"/>
                    <a:pt x="45" y="19"/>
                  </a:cubicBezTo>
                  <a:cubicBezTo>
                    <a:pt x="46" y="18"/>
                    <a:pt x="46" y="18"/>
                    <a:pt x="46" y="18"/>
                  </a:cubicBezTo>
                  <a:cubicBezTo>
                    <a:pt x="49" y="16"/>
                    <a:pt x="49" y="16"/>
                    <a:pt x="49" y="16"/>
                  </a:cubicBezTo>
                  <a:cubicBezTo>
                    <a:pt x="49" y="17"/>
                    <a:pt x="49" y="17"/>
                    <a:pt x="49" y="17"/>
                  </a:cubicBezTo>
                  <a:cubicBezTo>
                    <a:pt x="51" y="16"/>
                    <a:pt x="51" y="16"/>
                    <a:pt x="51" y="16"/>
                  </a:cubicBezTo>
                  <a:cubicBezTo>
                    <a:pt x="51" y="16"/>
                    <a:pt x="51" y="16"/>
                    <a:pt x="51" y="16"/>
                  </a:cubicBezTo>
                  <a:cubicBezTo>
                    <a:pt x="49" y="17"/>
                    <a:pt x="49" y="17"/>
                    <a:pt x="49" y="17"/>
                  </a:cubicBezTo>
                  <a:cubicBezTo>
                    <a:pt x="49" y="17"/>
                    <a:pt x="49" y="17"/>
                    <a:pt x="49" y="17"/>
                  </a:cubicBezTo>
                  <a:cubicBezTo>
                    <a:pt x="51" y="17"/>
                    <a:pt x="51" y="17"/>
                    <a:pt x="51" y="17"/>
                  </a:cubicBezTo>
                  <a:cubicBezTo>
                    <a:pt x="54" y="15"/>
                    <a:pt x="54" y="15"/>
                    <a:pt x="54" y="15"/>
                  </a:cubicBezTo>
                  <a:cubicBezTo>
                    <a:pt x="55" y="14"/>
                    <a:pt x="55" y="14"/>
                    <a:pt x="55" y="14"/>
                  </a:cubicBezTo>
                  <a:cubicBezTo>
                    <a:pt x="51" y="17"/>
                    <a:pt x="51" y="17"/>
                    <a:pt x="51" y="17"/>
                  </a:cubicBezTo>
                  <a:cubicBezTo>
                    <a:pt x="51" y="17"/>
                    <a:pt x="51" y="17"/>
                    <a:pt x="51" y="17"/>
                  </a:cubicBezTo>
                  <a:cubicBezTo>
                    <a:pt x="47" y="19"/>
                    <a:pt x="47" y="19"/>
                    <a:pt x="47" y="19"/>
                  </a:cubicBezTo>
                  <a:cubicBezTo>
                    <a:pt x="47" y="20"/>
                    <a:pt x="47" y="20"/>
                    <a:pt x="47" y="20"/>
                  </a:cubicBezTo>
                  <a:cubicBezTo>
                    <a:pt x="44" y="21"/>
                    <a:pt x="44" y="21"/>
                    <a:pt x="44" y="21"/>
                  </a:cubicBezTo>
                  <a:cubicBezTo>
                    <a:pt x="43" y="22"/>
                    <a:pt x="43" y="22"/>
                    <a:pt x="43" y="22"/>
                  </a:cubicBezTo>
                  <a:cubicBezTo>
                    <a:pt x="40" y="24"/>
                    <a:pt x="40" y="24"/>
                    <a:pt x="40" y="24"/>
                  </a:cubicBezTo>
                  <a:cubicBezTo>
                    <a:pt x="39" y="25"/>
                    <a:pt x="39" y="25"/>
                    <a:pt x="39" y="25"/>
                  </a:cubicBezTo>
                  <a:cubicBezTo>
                    <a:pt x="36" y="27"/>
                    <a:pt x="36" y="27"/>
                    <a:pt x="36" y="27"/>
                  </a:cubicBezTo>
                  <a:cubicBezTo>
                    <a:pt x="32" y="30"/>
                    <a:pt x="32" y="30"/>
                    <a:pt x="32" y="30"/>
                  </a:cubicBezTo>
                  <a:cubicBezTo>
                    <a:pt x="27" y="33"/>
                    <a:pt x="27" y="33"/>
                    <a:pt x="27" y="33"/>
                  </a:cubicBezTo>
                  <a:cubicBezTo>
                    <a:pt x="22" y="35"/>
                    <a:pt x="22" y="35"/>
                    <a:pt x="22" y="35"/>
                  </a:cubicBezTo>
                  <a:cubicBezTo>
                    <a:pt x="18" y="38"/>
                    <a:pt x="18" y="38"/>
                    <a:pt x="18" y="38"/>
                  </a:cubicBezTo>
                  <a:cubicBezTo>
                    <a:pt x="16" y="39"/>
                    <a:pt x="16" y="39"/>
                    <a:pt x="16" y="39"/>
                  </a:cubicBezTo>
                  <a:cubicBezTo>
                    <a:pt x="17" y="38"/>
                    <a:pt x="17" y="38"/>
                    <a:pt x="17" y="38"/>
                  </a:cubicBezTo>
                  <a:cubicBezTo>
                    <a:pt x="17" y="38"/>
                    <a:pt x="17" y="38"/>
                    <a:pt x="17" y="38"/>
                  </a:cubicBezTo>
                  <a:cubicBezTo>
                    <a:pt x="13" y="40"/>
                    <a:pt x="13" y="40"/>
                    <a:pt x="13" y="40"/>
                  </a:cubicBezTo>
                  <a:cubicBezTo>
                    <a:pt x="12" y="41"/>
                    <a:pt x="10" y="42"/>
                    <a:pt x="9" y="43"/>
                  </a:cubicBezTo>
                  <a:cubicBezTo>
                    <a:pt x="9" y="44"/>
                    <a:pt x="9" y="44"/>
                    <a:pt x="9" y="44"/>
                  </a:cubicBezTo>
                  <a:cubicBezTo>
                    <a:pt x="10" y="44"/>
                    <a:pt x="10" y="44"/>
                    <a:pt x="10" y="44"/>
                  </a:cubicBezTo>
                  <a:cubicBezTo>
                    <a:pt x="12" y="42"/>
                    <a:pt x="12" y="42"/>
                    <a:pt x="12" y="42"/>
                  </a:cubicBezTo>
                  <a:cubicBezTo>
                    <a:pt x="13" y="41"/>
                    <a:pt x="13" y="41"/>
                    <a:pt x="13" y="41"/>
                  </a:cubicBezTo>
                  <a:cubicBezTo>
                    <a:pt x="13" y="42"/>
                    <a:pt x="13" y="42"/>
                    <a:pt x="13" y="42"/>
                  </a:cubicBezTo>
                  <a:cubicBezTo>
                    <a:pt x="12" y="43"/>
                    <a:pt x="12" y="43"/>
                    <a:pt x="12" y="43"/>
                  </a:cubicBezTo>
                  <a:cubicBezTo>
                    <a:pt x="8" y="47"/>
                    <a:pt x="8" y="47"/>
                    <a:pt x="8" y="47"/>
                  </a:cubicBezTo>
                  <a:cubicBezTo>
                    <a:pt x="6" y="49"/>
                    <a:pt x="6" y="49"/>
                    <a:pt x="6" y="49"/>
                  </a:cubicBezTo>
                  <a:cubicBezTo>
                    <a:pt x="3" y="52"/>
                    <a:pt x="3" y="52"/>
                    <a:pt x="3" y="52"/>
                  </a:cubicBezTo>
                  <a:cubicBezTo>
                    <a:pt x="3" y="52"/>
                    <a:pt x="3" y="52"/>
                    <a:pt x="4" y="52"/>
                  </a:cubicBezTo>
                  <a:cubicBezTo>
                    <a:pt x="1" y="55"/>
                    <a:pt x="1" y="55"/>
                    <a:pt x="1" y="55"/>
                  </a:cubicBezTo>
                  <a:cubicBezTo>
                    <a:pt x="2" y="56"/>
                    <a:pt x="2" y="56"/>
                    <a:pt x="2" y="56"/>
                  </a:cubicBezTo>
                  <a:cubicBezTo>
                    <a:pt x="1" y="57"/>
                    <a:pt x="1" y="57"/>
                    <a:pt x="1" y="57"/>
                  </a:cubicBezTo>
                  <a:cubicBezTo>
                    <a:pt x="4" y="55"/>
                    <a:pt x="4" y="55"/>
                    <a:pt x="4" y="55"/>
                  </a:cubicBezTo>
                  <a:cubicBezTo>
                    <a:pt x="7" y="51"/>
                    <a:pt x="7" y="51"/>
                    <a:pt x="7" y="51"/>
                  </a:cubicBezTo>
                  <a:cubicBezTo>
                    <a:pt x="9" y="49"/>
                    <a:pt x="9" y="49"/>
                    <a:pt x="9" y="49"/>
                  </a:cubicBezTo>
                  <a:cubicBezTo>
                    <a:pt x="11" y="47"/>
                    <a:pt x="11" y="47"/>
                    <a:pt x="11" y="47"/>
                  </a:cubicBezTo>
                  <a:cubicBezTo>
                    <a:pt x="10" y="49"/>
                    <a:pt x="10" y="49"/>
                    <a:pt x="10" y="49"/>
                  </a:cubicBezTo>
                  <a:cubicBezTo>
                    <a:pt x="8" y="52"/>
                    <a:pt x="8" y="52"/>
                    <a:pt x="8" y="52"/>
                  </a:cubicBezTo>
                  <a:cubicBezTo>
                    <a:pt x="7" y="54"/>
                    <a:pt x="7" y="54"/>
                    <a:pt x="7" y="54"/>
                  </a:cubicBezTo>
                  <a:cubicBezTo>
                    <a:pt x="8" y="53"/>
                    <a:pt x="9" y="52"/>
                    <a:pt x="10" y="51"/>
                  </a:cubicBezTo>
                  <a:cubicBezTo>
                    <a:pt x="14" y="49"/>
                    <a:pt x="14" y="49"/>
                    <a:pt x="14" y="49"/>
                  </a:cubicBezTo>
                  <a:cubicBezTo>
                    <a:pt x="15" y="47"/>
                    <a:pt x="15" y="47"/>
                    <a:pt x="15" y="47"/>
                  </a:cubicBezTo>
                  <a:cubicBezTo>
                    <a:pt x="20" y="43"/>
                    <a:pt x="20" y="43"/>
                    <a:pt x="20" y="43"/>
                  </a:cubicBezTo>
                  <a:cubicBezTo>
                    <a:pt x="21" y="41"/>
                    <a:pt x="21" y="41"/>
                    <a:pt x="21" y="41"/>
                  </a:cubicBezTo>
                  <a:cubicBezTo>
                    <a:pt x="27" y="36"/>
                    <a:pt x="27" y="36"/>
                    <a:pt x="27" y="36"/>
                  </a:cubicBezTo>
                  <a:cubicBezTo>
                    <a:pt x="29" y="35"/>
                    <a:pt x="29" y="35"/>
                    <a:pt x="29" y="35"/>
                  </a:cubicBezTo>
                  <a:cubicBezTo>
                    <a:pt x="31" y="33"/>
                    <a:pt x="31" y="33"/>
                    <a:pt x="31" y="33"/>
                  </a:cubicBezTo>
                  <a:cubicBezTo>
                    <a:pt x="27" y="38"/>
                    <a:pt x="27" y="38"/>
                    <a:pt x="27" y="38"/>
                  </a:cubicBezTo>
                  <a:cubicBezTo>
                    <a:pt x="23" y="41"/>
                    <a:pt x="23" y="41"/>
                    <a:pt x="23" y="41"/>
                  </a:cubicBezTo>
                  <a:cubicBezTo>
                    <a:pt x="24" y="42"/>
                    <a:pt x="24" y="42"/>
                    <a:pt x="24" y="42"/>
                  </a:cubicBezTo>
                  <a:cubicBezTo>
                    <a:pt x="29" y="38"/>
                    <a:pt x="29" y="38"/>
                    <a:pt x="29" y="38"/>
                  </a:cubicBezTo>
                  <a:cubicBezTo>
                    <a:pt x="32" y="37"/>
                    <a:pt x="32" y="37"/>
                    <a:pt x="32" y="37"/>
                  </a:cubicBezTo>
                  <a:cubicBezTo>
                    <a:pt x="34" y="36"/>
                    <a:pt x="34" y="36"/>
                    <a:pt x="34" y="36"/>
                  </a:cubicBezTo>
                  <a:cubicBezTo>
                    <a:pt x="34" y="36"/>
                    <a:pt x="34" y="36"/>
                    <a:pt x="34" y="36"/>
                  </a:cubicBezTo>
                  <a:cubicBezTo>
                    <a:pt x="37" y="35"/>
                    <a:pt x="37" y="35"/>
                    <a:pt x="37" y="35"/>
                  </a:cubicBezTo>
                  <a:cubicBezTo>
                    <a:pt x="40" y="32"/>
                    <a:pt x="40" y="32"/>
                    <a:pt x="40" y="32"/>
                  </a:cubicBezTo>
                  <a:cubicBezTo>
                    <a:pt x="40" y="32"/>
                    <a:pt x="39" y="32"/>
                    <a:pt x="38" y="32"/>
                  </a:cubicBezTo>
                  <a:cubicBezTo>
                    <a:pt x="39" y="32"/>
                    <a:pt x="40" y="31"/>
                    <a:pt x="40" y="31"/>
                  </a:cubicBezTo>
                  <a:cubicBezTo>
                    <a:pt x="42" y="29"/>
                    <a:pt x="42" y="29"/>
                    <a:pt x="42" y="29"/>
                  </a:cubicBezTo>
                  <a:cubicBezTo>
                    <a:pt x="42" y="29"/>
                    <a:pt x="42" y="29"/>
                    <a:pt x="42" y="29"/>
                  </a:cubicBezTo>
                  <a:cubicBezTo>
                    <a:pt x="43" y="27"/>
                    <a:pt x="43" y="27"/>
                    <a:pt x="43" y="27"/>
                  </a:cubicBezTo>
                  <a:cubicBezTo>
                    <a:pt x="42" y="27"/>
                    <a:pt x="42" y="27"/>
                    <a:pt x="42" y="27"/>
                  </a:cubicBezTo>
                  <a:cubicBezTo>
                    <a:pt x="44" y="26"/>
                    <a:pt x="44" y="26"/>
                    <a:pt x="44" y="26"/>
                  </a:cubicBezTo>
                  <a:cubicBezTo>
                    <a:pt x="47" y="24"/>
                    <a:pt x="47" y="24"/>
                    <a:pt x="47" y="24"/>
                  </a:cubicBezTo>
                  <a:cubicBezTo>
                    <a:pt x="46" y="24"/>
                    <a:pt x="46" y="24"/>
                    <a:pt x="45" y="24"/>
                  </a:cubicBezTo>
                  <a:cubicBezTo>
                    <a:pt x="45" y="24"/>
                    <a:pt x="45" y="24"/>
                    <a:pt x="45" y="24"/>
                  </a:cubicBezTo>
                  <a:cubicBezTo>
                    <a:pt x="47" y="23"/>
                    <a:pt x="48" y="22"/>
                    <a:pt x="49" y="21"/>
                  </a:cubicBezTo>
                  <a:cubicBezTo>
                    <a:pt x="50" y="22"/>
                    <a:pt x="50" y="22"/>
                    <a:pt x="50" y="22"/>
                  </a:cubicBezTo>
                  <a:cubicBezTo>
                    <a:pt x="52" y="21"/>
                    <a:pt x="52" y="21"/>
                    <a:pt x="52" y="21"/>
                  </a:cubicBezTo>
                  <a:cubicBezTo>
                    <a:pt x="53" y="20"/>
                    <a:pt x="53" y="20"/>
                    <a:pt x="53" y="20"/>
                  </a:cubicBezTo>
                  <a:cubicBezTo>
                    <a:pt x="54" y="19"/>
                    <a:pt x="54" y="19"/>
                    <a:pt x="54" y="19"/>
                  </a:cubicBezTo>
                  <a:cubicBezTo>
                    <a:pt x="55" y="18"/>
                    <a:pt x="55" y="18"/>
                    <a:pt x="55" y="18"/>
                  </a:cubicBezTo>
                  <a:cubicBezTo>
                    <a:pt x="58" y="17"/>
                    <a:pt x="58" y="17"/>
                    <a:pt x="58" y="17"/>
                  </a:cubicBezTo>
                  <a:cubicBezTo>
                    <a:pt x="58" y="16"/>
                    <a:pt x="58" y="16"/>
                    <a:pt x="58" y="16"/>
                  </a:cubicBezTo>
                  <a:cubicBezTo>
                    <a:pt x="61" y="15"/>
                    <a:pt x="61" y="15"/>
                    <a:pt x="61" y="15"/>
                  </a:cubicBezTo>
                  <a:cubicBezTo>
                    <a:pt x="62" y="14"/>
                    <a:pt x="62" y="14"/>
                    <a:pt x="62" y="14"/>
                  </a:cubicBezTo>
                  <a:cubicBezTo>
                    <a:pt x="61" y="14"/>
                    <a:pt x="61" y="14"/>
                    <a:pt x="61" y="14"/>
                  </a:cubicBezTo>
                  <a:cubicBezTo>
                    <a:pt x="63" y="13"/>
                    <a:pt x="63" y="13"/>
                    <a:pt x="63" y="13"/>
                  </a:cubicBezTo>
                  <a:cubicBezTo>
                    <a:pt x="63" y="12"/>
                    <a:pt x="63" y="12"/>
                    <a:pt x="63" y="12"/>
                  </a:cubicBezTo>
                  <a:cubicBezTo>
                    <a:pt x="63" y="12"/>
                    <a:pt x="63" y="12"/>
                    <a:pt x="63" y="12"/>
                  </a:cubicBezTo>
                  <a:cubicBezTo>
                    <a:pt x="66" y="11"/>
                    <a:pt x="66" y="11"/>
                    <a:pt x="66" y="11"/>
                  </a:cubicBezTo>
                  <a:cubicBezTo>
                    <a:pt x="67" y="10"/>
                    <a:pt x="67" y="10"/>
                    <a:pt x="67" y="10"/>
                  </a:cubicBezTo>
                  <a:cubicBezTo>
                    <a:pt x="65" y="11"/>
                    <a:pt x="65" y="11"/>
                    <a:pt x="65" y="11"/>
                  </a:cubicBezTo>
                  <a:cubicBezTo>
                    <a:pt x="68" y="9"/>
                    <a:pt x="68" y="9"/>
                    <a:pt x="68" y="9"/>
                  </a:cubicBezTo>
                  <a:cubicBezTo>
                    <a:pt x="71" y="8"/>
                    <a:pt x="71" y="8"/>
                    <a:pt x="71" y="8"/>
                  </a:cubicBezTo>
                  <a:cubicBezTo>
                    <a:pt x="71" y="8"/>
                    <a:pt x="71" y="8"/>
                    <a:pt x="71" y="8"/>
                  </a:cubicBezTo>
                  <a:cubicBezTo>
                    <a:pt x="73" y="6"/>
                    <a:pt x="73" y="6"/>
                    <a:pt x="73" y="6"/>
                  </a:cubicBezTo>
                  <a:cubicBezTo>
                    <a:pt x="75" y="5"/>
                    <a:pt x="75" y="5"/>
                    <a:pt x="75" y="5"/>
                  </a:cubicBezTo>
                  <a:cubicBezTo>
                    <a:pt x="74" y="5"/>
                    <a:pt x="74" y="5"/>
                    <a:pt x="74" y="5"/>
                  </a:cubicBezTo>
                  <a:cubicBezTo>
                    <a:pt x="72" y="6"/>
                    <a:pt x="72" y="6"/>
                    <a:pt x="72" y="6"/>
                  </a:cubicBezTo>
                  <a:cubicBezTo>
                    <a:pt x="71" y="6"/>
                    <a:pt x="71" y="6"/>
                    <a:pt x="71" y="6"/>
                  </a:cubicBezTo>
                  <a:cubicBezTo>
                    <a:pt x="72" y="6"/>
                    <a:pt x="72" y="6"/>
                    <a:pt x="72" y="6"/>
                  </a:cubicBezTo>
                  <a:cubicBezTo>
                    <a:pt x="69" y="7"/>
                    <a:pt x="69" y="7"/>
                    <a:pt x="69" y="7"/>
                  </a:cubicBezTo>
                  <a:cubicBezTo>
                    <a:pt x="69" y="7"/>
                    <a:pt x="69" y="7"/>
                    <a:pt x="69" y="7"/>
                  </a:cubicBezTo>
                  <a:cubicBezTo>
                    <a:pt x="72" y="6"/>
                    <a:pt x="72" y="6"/>
                    <a:pt x="72" y="6"/>
                  </a:cubicBezTo>
                  <a:cubicBezTo>
                    <a:pt x="76" y="4"/>
                    <a:pt x="76" y="4"/>
                    <a:pt x="76" y="4"/>
                  </a:cubicBezTo>
                  <a:cubicBezTo>
                    <a:pt x="80" y="2"/>
                    <a:pt x="80" y="2"/>
                    <a:pt x="80" y="2"/>
                  </a:cubicBezTo>
                  <a:cubicBezTo>
                    <a:pt x="84" y="1"/>
                    <a:pt x="84" y="1"/>
                    <a:pt x="84" y="1"/>
                  </a:cubicBezTo>
                  <a:cubicBezTo>
                    <a:pt x="84" y="1"/>
                    <a:pt x="84" y="1"/>
                    <a:pt x="84" y="1"/>
                  </a:cubicBezTo>
                  <a:cubicBezTo>
                    <a:pt x="81" y="2"/>
                    <a:pt x="81" y="2"/>
                    <a:pt x="81" y="2"/>
                  </a:cubicBezTo>
                  <a:cubicBezTo>
                    <a:pt x="81" y="2"/>
                    <a:pt x="81" y="2"/>
                    <a:pt x="81" y="2"/>
                  </a:cubicBezTo>
                  <a:cubicBezTo>
                    <a:pt x="79" y="3"/>
                    <a:pt x="79" y="3"/>
                    <a:pt x="79" y="3"/>
                  </a:cubicBezTo>
                  <a:cubicBezTo>
                    <a:pt x="75" y="4"/>
                    <a:pt x="75" y="4"/>
                    <a:pt x="75" y="4"/>
                  </a:cubicBezTo>
                  <a:cubicBezTo>
                    <a:pt x="70" y="6"/>
                    <a:pt x="70" y="6"/>
                    <a:pt x="70" y="6"/>
                  </a:cubicBezTo>
                  <a:cubicBezTo>
                    <a:pt x="67" y="7"/>
                    <a:pt x="67" y="7"/>
                    <a:pt x="67" y="7"/>
                  </a:cubicBezTo>
                  <a:cubicBezTo>
                    <a:pt x="62" y="10"/>
                    <a:pt x="62" y="10"/>
                    <a:pt x="62" y="10"/>
                  </a:cubicBezTo>
                  <a:cubicBezTo>
                    <a:pt x="62" y="10"/>
                    <a:pt x="62" y="10"/>
                    <a:pt x="62" y="10"/>
                  </a:cubicBezTo>
                  <a:cubicBezTo>
                    <a:pt x="66" y="8"/>
                    <a:pt x="66" y="8"/>
                    <a:pt x="66" y="8"/>
                  </a:cubicBezTo>
                  <a:cubicBezTo>
                    <a:pt x="72" y="5"/>
                    <a:pt x="72" y="5"/>
                    <a:pt x="72" y="5"/>
                  </a:cubicBezTo>
                  <a:cubicBezTo>
                    <a:pt x="76" y="3"/>
                    <a:pt x="76" y="3"/>
                    <a:pt x="76" y="3"/>
                  </a:cubicBezTo>
                  <a:cubicBezTo>
                    <a:pt x="81" y="2"/>
                    <a:pt x="81" y="2"/>
                    <a:pt x="81" y="2"/>
                  </a:cubicBezTo>
                  <a:cubicBezTo>
                    <a:pt x="84" y="0"/>
                    <a:pt x="84" y="0"/>
                    <a:pt x="84" y="0"/>
                  </a:cubicBezTo>
                  <a:cubicBezTo>
                    <a:pt x="84" y="0"/>
                    <a:pt x="84" y="0"/>
                    <a:pt x="84" y="0"/>
                  </a:cubicBezTo>
                  <a:cubicBezTo>
                    <a:pt x="84" y="0"/>
                    <a:pt x="84" y="0"/>
                    <a:pt x="84" y="0"/>
                  </a:cubicBezTo>
                  <a:cubicBezTo>
                    <a:pt x="79" y="2"/>
                    <a:pt x="79" y="2"/>
                    <a:pt x="79" y="2"/>
                  </a:cubicBezTo>
                  <a:cubicBezTo>
                    <a:pt x="73" y="5"/>
                    <a:pt x="73" y="5"/>
                    <a:pt x="73" y="5"/>
                  </a:cubicBezTo>
                  <a:cubicBezTo>
                    <a:pt x="62" y="10"/>
                    <a:pt x="62" y="10"/>
                    <a:pt x="62" y="10"/>
                  </a:cubicBezTo>
                  <a:cubicBezTo>
                    <a:pt x="62" y="10"/>
                    <a:pt x="62" y="10"/>
                    <a:pt x="62" y="10"/>
                  </a:cubicBezTo>
                  <a:cubicBezTo>
                    <a:pt x="61" y="10"/>
                    <a:pt x="61" y="10"/>
                    <a:pt x="61" y="10"/>
                  </a:cubicBezTo>
                  <a:cubicBezTo>
                    <a:pt x="58" y="12"/>
                    <a:pt x="58" y="12"/>
                    <a:pt x="58" y="12"/>
                  </a:cubicBezTo>
                  <a:cubicBezTo>
                    <a:pt x="59" y="11"/>
                    <a:pt x="59" y="11"/>
                    <a:pt x="59" y="11"/>
                  </a:cubicBezTo>
                  <a:cubicBezTo>
                    <a:pt x="58" y="12"/>
                    <a:pt x="58" y="12"/>
                    <a:pt x="58" y="12"/>
                  </a:cubicBezTo>
                  <a:cubicBezTo>
                    <a:pt x="56" y="13"/>
                    <a:pt x="56" y="13"/>
                    <a:pt x="56" y="13"/>
                  </a:cubicBezTo>
                  <a:cubicBezTo>
                    <a:pt x="54" y="14"/>
                    <a:pt x="54" y="14"/>
                    <a:pt x="54" y="14"/>
                  </a:cubicBezTo>
                  <a:cubicBezTo>
                    <a:pt x="54" y="14"/>
                    <a:pt x="54" y="14"/>
                    <a:pt x="54" y="14"/>
                  </a:cubicBezTo>
                  <a:cubicBezTo>
                    <a:pt x="54" y="14"/>
                    <a:pt x="54" y="14"/>
                    <a:pt x="54" y="14"/>
                  </a:cubicBezTo>
                  <a:cubicBezTo>
                    <a:pt x="52" y="15"/>
                    <a:pt x="52" y="15"/>
                    <a:pt x="52" y="15"/>
                  </a:cubicBezTo>
                  <a:cubicBezTo>
                    <a:pt x="50" y="16"/>
                    <a:pt x="50" y="16"/>
                    <a:pt x="50" y="16"/>
                  </a:cubicBezTo>
                  <a:cubicBezTo>
                    <a:pt x="49" y="17"/>
                    <a:pt x="49" y="17"/>
                    <a:pt x="49" y="17"/>
                  </a:cubicBezTo>
                  <a:cubicBezTo>
                    <a:pt x="45" y="19"/>
                    <a:pt x="45" y="19"/>
                    <a:pt x="45" y="19"/>
                  </a:cubicBezTo>
                  <a:cubicBezTo>
                    <a:pt x="43" y="20"/>
                    <a:pt x="43" y="20"/>
                    <a:pt x="43" y="20"/>
                  </a:cubicBezTo>
                  <a:cubicBezTo>
                    <a:pt x="37" y="23"/>
                    <a:pt x="37" y="23"/>
                    <a:pt x="37" y="23"/>
                  </a:cubicBezTo>
                  <a:cubicBezTo>
                    <a:pt x="31" y="27"/>
                    <a:pt x="24" y="31"/>
                    <a:pt x="18" y="35"/>
                  </a:cubicBezTo>
                  <a:cubicBezTo>
                    <a:pt x="18" y="35"/>
                    <a:pt x="18" y="35"/>
                    <a:pt x="18" y="35"/>
                  </a:cubicBezTo>
                  <a:cubicBezTo>
                    <a:pt x="13" y="39"/>
                    <a:pt x="13" y="39"/>
                    <a:pt x="13" y="39"/>
                  </a:cubicBezTo>
                  <a:cubicBezTo>
                    <a:pt x="11" y="40"/>
                    <a:pt x="9" y="41"/>
                    <a:pt x="7" y="43"/>
                  </a:cubicBezTo>
                  <a:cubicBezTo>
                    <a:pt x="5" y="44"/>
                    <a:pt x="5" y="44"/>
                    <a:pt x="5" y="44"/>
                  </a:cubicBezTo>
                  <a:cubicBezTo>
                    <a:pt x="3" y="46"/>
                    <a:pt x="3" y="46"/>
                    <a:pt x="3" y="46"/>
                  </a:cubicBezTo>
                  <a:cubicBezTo>
                    <a:pt x="2" y="46"/>
                    <a:pt x="2" y="46"/>
                    <a:pt x="2" y="46"/>
                  </a:cubicBezTo>
                  <a:cubicBezTo>
                    <a:pt x="2" y="47"/>
                    <a:pt x="1" y="47"/>
                    <a:pt x="0" y="48"/>
                  </a:cubicBezTo>
                  <a:cubicBezTo>
                    <a:pt x="0" y="48"/>
                    <a:pt x="0" y="48"/>
                    <a:pt x="0" y="48"/>
                  </a:cubicBezTo>
                  <a:lnTo>
                    <a:pt x="4"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useBgFill="1">
        <p:nvSpPr>
          <p:cNvPr id="9" name="Freeform 7">
            <a:extLst>
              <a:ext uri="{FF2B5EF4-FFF2-40B4-BE49-F238E27FC236}">
                <a16:creationId xmlns:a16="http://schemas.microsoft.com/office/drawing/2014/main" id="{34298D79-3594-4937-88CC-FB5FBEF64713}"/>
              </a:ext>
            </a:extLst>
          </p:cNvPr>
          <p:cNvSpPr>
            <a:spLocks noEditPoints="1"/>
          </p:cNvSpPr>
          <p:nvPr/>
        </p:nvSpPr>
        <p:spPr bwMode="auto">
          <a:xfrm>
            <a:off x="311776" y="1522571"/>
            <a:ext cx="4924579" cy="4806961"/>
          </a:xfrm>
          <a:custGeom>
            <a:avLst/>
            <a:gdLst>
              <a:gd name="T0" fmla="*/ 9 w 756"/>
              <a:gd name="T1" fmla="*/ 0 h 738"/>
              <a:gd name="T2" fmla="*/ 9 w 756"/>
              <a:gd name="T3" fmla="*/ 738 h 738"/>
              <a:gd name="T4" fmla="*/ 747 w 756"/>
              <a:gd name="T5" fmla="*/ 738 h 738"/>
              <a:gd name="T6" fmla="*/ 747 w 756"/>
              <a:gd name="T7" fmla="*/ 0 h 738"/>
              <a:gd name="T8" fmla="*/ 9 w 756"/>
              <a:gd name="T9" fmla="*/ 0 h 738"/>
              <a:gd name="T10" fmla="*/ 624 w 756"/>
              <a:gd name="T11" fmla="*/ 606 h 738"/>
              <a:gd name="T12" fmla="*/ 378 w 756"/>
              <a:gd name="T13" fmla="*/ 711 h 738"/>
              <a:gd name="T14" fmla="*/ 139 w 756"/>
              <a:gd name="T15" fmla="*/ 614 h 738"/>
              <a:gd name="T16" fmla="*/ 132 w 756"/>
              <a:gd name="T17" fmla="*/ 130 h 738"/>
              <a:gd name="T18" fmla="*/ 378 w 756"/>
              <a:gd name="T19" fmla="*/ 25 h 738"/>
              <a:gd name="T20" fmla="*/ 378 w 756"/>
              <a:gd name="T21" fmla="*/ 25 h 738"/>
              <a:gd name="T22" fmla="*/ 378 w 756"/>
              <a:gd name="T23" fmla="*/ 25 h 738"/>
              <a:gd name="T24" fmla="*/ 378 w 756"/>
              <a:gd name="T25" fmla="*/ 25 h 738"/>
              <a:gd name="T26" fmla="*/ 617 w 756"/>
              <a:gd name="T27" fmla="*/ 122 h 738"/>
              <a:gd name="T28" fmla="*/ 624 w 756"/>
              <a:gd name="T29" fmla="*/ 606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6" h="738">
                <a:moveTo>
                  <a:pt x="9" y="0"/>
                </a:moveTo>
                <a:cubicBezTo>
                  <a:pt x="9" y="738"/>
                  <a:pt x="9" y="738"/>
                  <a:pt x="9" y="738"/>
                </a:cubicBezTo>
                <a:cubicBezTo>
                  <a:pt x="747" y="738"/>
                  <a:pt x="747" y="738"/>
                  <a:pt x="747" y="738"/>
                </a:cubicBezTo>
                <a:cubicBezTo>
                  <a:pt x="747" y="0"/>
                  <a:pt x="747" y="0"/>
                  <a:pt x="747" y="0"/>
                </a:cubicBezTo>
                <a:lnTo>
                  <a:pt x="9" y="0"/>
                </a:lnTo>
                <a:close/>
                <a:moveTo>
                  <a:pt x="624" y="606"/>
                </a:moveTo>
                <a:cubicBezTo>
                  <a:pt x="557" y="676"/>
                  <a:pt x="467" y="711"/>
                  <a:pt x="378" y="711"/>
                </a:cubicBezTo>
                <a:cubicBezTo>
                  <a:pt x="292" y="711"/>
                  <a:pt x="206" y="678"/>
                  <a:pt x="139" y="614"/>
                </a:cubicBezTo>
                <a:cubicBezTo>
                  <a:pt x="3" y="482"/>
                  <a:pt x="0" y="266"/>
                  <a:pt x="132" y="130"/>
                </a:cubicBezTo>
                <a:cubicBezTo>
                  <a:pt x="199" y="60"/>
                  <a:pt x="288" y="25"/>
                  <a:pt x="378" y="25"/>
                </a:cubicBezTo>
                <a:cubicBezTo>
                  <a:pt x="378" y="25"/>
                  <a:pt x="378" y="25"/>
                  <a:pt x="378" y="25"/>
                </a:cubicBezTo>
                <a:cubicBezTo>
                  <a:pt x="378" y="25"/>
                  <a:pt x="378" y="25"/>
                  <a:pt x="378" y="25"/>
                </a:cubicBezTo>
                <a:cubicBezTo>
                  <a:pt x="378" y="25"/>
                  <a:pt x="378" y="25"/>
                  <a:pt x="378" y="25"/>
                </a:cubicBezTo>
                <a:cubicBezTo>
                  <a:pt x="464" y="25"/>
                  <a:pt x="550" y="58"/>
                  <a:pt x="617" y="122"/>
                </a:cubicBezTo>
                <a:cubicBezTo>
                  <a:pt x="753" y="254"/>
                  <a:pt x="756" y="470"/>
                  <a:pt x="624" y="60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94">
            <a:extLst>
              <a:ext uri="{FF2B5EF4-FFF2-40B4-BE49-F238E27FC236}">
                <a16:creationId xmlns:a16="http://schemas.microsoft.com/office/drawing/2014/main" id="{7F34FCA9-6C9C-406D-B3C8-BD24CE679F87}"/>
              </a:ext>
            </a:extLst>
          </p:cNvPr>
          <p:cNvSpPr>
            <a:spLocks noEditPoints="1"/>
          </p:cNvSpPr>
          <p:nvPr/>
        </p:nvSpPr>
        <p:spPr bwMode="auto">
          <a:xfrm>
            <a:off x="229538" y="1623060"/>
            <a:ext cx="5050795" cy="4582105"/>
          </a:xfrm>
          <a:custGeom>
            <a:avLst/>
            <a:gdLst>
              <a:gd name="T0" fmla="*/ 378 w 756"/>
              <a:gd name="T1" fmla="*/ 0 h 686"/>
              <a:gd name="T2" fmla="*/ 378 w 756"/>
              <a:gd name="T3" fmla="*/ 23 h 686"/>
              <a:gd name="T4" fmla="*/ 601 w 756"/>
              <a:gd name="T5" fmla="*/ 113 h 686"/>
              <a:gd name="T6" fmla="*/ 698 w 756"/>
              <a:gd name="T7" fmla="*/ 338 h 686"/>
              <a:gd name="T8" fmla="*/ 608 w 756"/>
              <a:gd name="T9" fmla="*/ 565 h 686"/>
              <a:gd name="T10" fmla="*/ 501 w 756"/>
              <a:gd name="T11" fmla="*/ 638 h 686"/>
              <a:gd name="T12" fmla="*/ 378 w 756"/>
              <a:gd name="T13" fmla="*/ 663 h 686"/>
              <a:gd name="T14" fmla="*/ 155 w 756"/>
              <a:gd name="T15" fmla="*/ 573 h 686"/>
              <a:gd name="T16" fmla="*/ 58 w 756"/>
              <a:gd name="T17" fmla="*/ 348 h 686"/>
              <a:gd name="T18" fmla="*/ 148 w 756"/>
              <a:gd name="T19" fmla="*/ 121 h 686"/>
              <a:gd name="T20" fmla="*/ 255 w 756"/>
              <a:gd name="T21" fmla="*/ 48 h 686"/>
              <a:gd name="T22" fmla="*/ 378 w 756"/>
              <a:gd name="T23" fmla="*/ 23 h 686"/>
              <a:gd name="T24" fmla="*/ 378 w 756"/>
              <a:gd name="T25" fmla="*/ 0 h 686"/>
              <a:gd name="T26" fmla="*/ 378 w 756"/>
              <a:gd name="T27" fmla="*/ 0 h 686"/>
              <a:gd name="T28" fmla="*/ 132 w 756"/>
              <a:gd name="T29" fmla="*/ 105 h 686"/>
              <a:gd name="T30" fmla="*/ 139 w 756"/>
              <a:gd name="T31" fmla="*/ 589 h 686"/>
              <a:gd name="T32" fmla="*/ 378 w 756"/>
              <a:gd name="T33" fmla="*/ 686 h 686"/>
              <a:gd name="T34" fmla="*/ 624 w 756"/>
              <a:gd name="T35" fmla="*/ 581 h 686"/>
              <a:gd name="T36" fmla="*/ 617 w 756"/>
              <a:gd name="T37" fmla="*/ 97 h 686"/>
              <a:gd name="T38" fmla="*/ 378 w 756"/>
              <a:gd name="T39"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6" h="686">
                <a:moveTo>
                  <a:pt x="378" y="0"/>
                </a:moveTo>
                <a:cubicBezTo>
                  <a:pt x="378" y="23"/>
                  <a:pt x="378" y="23"/>
                  <a:pt x="378" y="23"/>
                </a:cubicBezTo>
                <a:cubicBezTo>
                  <a:pt x="462" y="23"/>
                  <a:pt x="541" y="55"/>
                  <a:pt x="601" y="113"/>
                </a:cubicBezTo>
                <a:cubicBezTo>
                  <a:pt x="662" y="173"/>
                  <a:pt x="697" y="253"/>
                  <a:pt x="698" y="338"/>
                </a:cubicBezTo>
                <a:cubicBezTo>
                  <a:pt x="699" y="423"/>
                  <a:pt x="667" y="504"/>
                  <a:pt x="608" y="565"/>
                </a:cubicBezTo>
                <a:cubicBezTo>
                  <a:pt x="577" y="597"/>
                  <a:pt x="541" y="622"/>
                  <a:pt x="501" y="638"/>
                </a:cubicBezTo>
                <a:cubicBezTo>
                  <a:pt x="462" y="654"/>
                  <a:pt x="420" y="663"/>
                  <a:pt x="378" y="663"/>
                </a:cubicBezTo>
                <a:cubicBezTo>
                  <a:pt x="294" y="663"/>
                  <a:pt x="215" y="631"/>
                  <a:pt x="155" y="573"/>
                </a:cubicBezTo>
                <a:cubicBezTo>
                  <a:pt x="94" y="513"/>
                  <a:pt x="59" y="433"/>
                  <a:pt x="58" y="348"/>
                </a:cubicBezTo>
                <a:cubicBezTo>
                  <a:pt x="57" y="263"/>
                  <a:pt x="89" y="182"/>
                  <a:pt x="148" y="121"/>
                </a:cubicBezTo>
                <a:cubicBezTo>
                  <a:pt x="179" y="89"/>
                  <a:pt x="215" y="64"/>
                  <a:pt x="255" y="48"/>
                </a:cubicBezTo>
                <a:cubicBezTo>
                  <a:pt x="294" y="32"/>
                  <a:pt x="336" y="23"/>
                  <a:pt x="378" y="23"/>
                </a:cubicBezTo>
                <a:cubicBezTo>
                  <a:pt x="378" y="0"/>
                  <a:pt x="378" y="0"/>
                  <a:pt x="378" y="0"/>
                </a:cubicBezTo>
                <a:moveTo>
                  <a:pt x="378" y="0"/>
                </a:moveTo>
                <a:cubicBezTo>
                  <a:pt x="288" y="0"/>
                  <a:pt x="199" y="35"/>
                  <a:pt x="132" y="105"/>
                </a:cubicBezTo>
                <a:cubicBezTo>
                  <a:pt x="0" y="241"/>
                  <a:pt x="3" y="457"/>
                  <a:pt x="139" y="589"/>
                </a:cubicBezTo>
                <a:cubicBezTo>
                  <a:pt x="206" y="653"/>
                  <a:pt x="292" y="686"/>
                  <a:pt x="378" y="686"/>
                </a:cubicBezTo>
                <a:cubicBezTo>
                  <a:pt x="467" y="686"/>
                  <a:pt x="557" y="651"/>
                  <a:pt x="624" y="581"/>
                </a:cubicBezTo>
                <a:cubicBezTo>
                  <a:pt x="756" y="445"/>
                  <a:pt x="753" y="229"/>
                  <a:pt x="617" y="97"/>
                </a:cubicBezTo>
                <a:cubicBezTo>
                  <a:pt x="550" y="33"/>
                  <a:pt x="464" y="0"/>
                  <a:pt x="378" y="0"/>
                </a:cubicBezTo>
                <a:close/>
              </a:path>
            </a:pathLst>
          </a:custGeom>
          <a:solidFill>
            <a:schemeClr val="bg2">
              <a:lumMod val="85000"/>
            </a:schemeClr>
          </a:solidFill>
          <a:ln>
            <a:noFill/>
          </a:ln>
          <a:extLst/>
        </p:spPr>
        <p:txBody>
          <a:bodyPr vert="horz" wrap="square" lIns="91440" tIns="45720" rIns="91440" bIns="45720" numCol="1" anchor="t" anchorCtr="0" compatLnSpc="1">
            <a:prstTxWarp prst="textNoShape">
              <a:avLst/>
            </a:prstTxWarp>
          </a:bodyPr>
          <a:lstStyle/>
          <a:p>
            <a:endParaRPr lang="en-ID"/>
          </a:p>
        </p:txBody>
      </p:sp>
      <p:sp>
        <p:nvSpPr>
          <p:cNvPr id="127" name="TextBox 126">
            <a:extLst>
              <a:ext uri="{FF2B5EF4-FFF2-40B4-BE49-F238E27FC236}">
                <a16:creationId xmlns:a16="http://schemas.microsoft.com/office/drawing/2014/main" id="{D9A93049-FF5D-4EA0-AAE9-29DCF5D0A650}"/>
              </a:ext>
            </a:extLst>
          </p:cNvPr>
          <p:cNvSpPr txBox="1"/>
          <p:nvPr/>
        </p:nvSpPr>
        <p:spPr>
          <a:xfrm>
            <a:off x="5425495" y="2761222"/>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128" name="TextBox 127">
            <a:extLst>
              <a:ext uri="{FF2B5EF4-FFF2-40B4-BE49-F238E27FC236}">
                <a16:creationId xmlns:a16="http://schemas.microsoft.com/office/drawing/2014/main" id="{902B6354-11CE-4B5F-9C16-F0894CC591BB}"/>
              </a:ext>
            </a:extLst>
          </p:cNvPr>
          <p:cNvSpPr txBox="1"/>
          <p:nvPr/>
        </p:nvSpPr>
        <p:spPr>
          <a:xfrm>
            <a:off x="5425496" y="2204925"/>
            <a:ext cx="1241045" cy="769441"/>
          </a:xfrm>
          <a:prstGeom prst="rect">
            <a:avLst/>
          </a:prstGeom>
          <a:noFill/>
        </p:spPr>
        <p:txBody>
          <a:bodyPr wrap="none" rtlCol="0" anchor="ctr">
            <a:spAutoFit/>
          </a:bodyPr>
          <a:lstStyle/>
          <a:p>
            <a:r>
              <a:rPr lang="en-US" sz="4400" b="1" dirty="0">
                <a:solidFill>
                  <a:schemeClr val="accent3"/>
                </a:solidFill>
                <a:latin typeface="+mj-lt"/>
              </a:rPr>
              <a:t>16</a:t>
            </a:r>
            <a:r>
              <a:rPr lang="id-ID" sz="4400" b="1" dirty="0">
                <a:solidFill>
                  <a:schemeClr val="accent3"/>
                </a:solidFill>
                <a:latin typeface="+mj-lt"/>
              </a:rPr>
              <a:t>%</a:t>
            </a:r>
          </a:p>
        </p:txBody>
      </p:sp>
      <p:sp>
        <p:nvSpPr>
          <p:cNvPr id="129" name="TextBox 128">
            <a:extLst>
              <a:ext uri="{FF2B5EF4-FFF2-40B4-BE49-F238E27FC236}">
                <a16:creationId xmlns:a16="http://schemas.microsoft.com/office/drawing/2014/main" id="{99B40686-7F36-4606-A3CA-B616CD87D3A1}"/>
              </a:ext>
            </a:extLst>
          </p:cNvPr>
          <p:cNvSpPr txBox="1"/>
          <p:nvPr/>
        </p:nvSpPr>
        <p:spPr>
          <a:xfrm>
            <a:off x="6708059" y="2443808"/>
            <a:ext cx="1200970" cy="369332"/>
          </a:xfrm>
          <a:prstGeom prst="rect">
            <a:avLst/>
          </a:prstGeom>
          <a:noFill/>
        </p:spPr>
        <p:txBody>
          <a:bodyPr wrap="none" rtlCol="0" anchor="ctr">
            <a:spAutoFit/>
          </a:bodyPr>
          <a:lstStyle/>
          <a:p>
            <a:r>
              <a:rPr lang="en-ID" b="1" dirty="0" err="1">
                <a:latin typeface="+mj-lt"/>
              </a:rPr>
              <a:t>Polution</a:t>
            </a:r>
            <a:endParaRPr lang="id-ID" b="1" dirty="0">
              <a:latin typeface="+mj-lt"/>
            </a:endParaRPr>
          </a:p>
        </p:txBody>
      </p:sp>
      <p:sp>
        <p:nvSpPr>
          <p:cNvPr id="130" name="TextBox 129">
            <a:extLst>
              <a:ext uri="{FF2B5EF4-FFF2-40B4-BE49-F238E27FC236}">
                <a16:creationId xmlns:a16="http://schemas.microsoft.com/office/drawing/2014/main" id="{28B81528-92E8-4C86-BB17-5C66201A1DAF}"/>
              </a:ext>
            </a:extLst>
          </p:cNvPr>
          <p:cNvSpPr txBox="1"/>
          <p:nvPr/>
        </p:nvSpPr>
        <p:spPr>
          <a:xfrm>
            <a:off x="8681646" y="2761222"/>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131" name="TextBox 130">
            <a:extLst>
              <a:ext uri="{FF2B5EF4-FFF2-40B4-BE49-F238E27FC236}">
                <a16:creationId xmlns:a16="http://schemas.microsoft.com/office/drawing/2014/main" id="{F78189E8-3DD4-4B07-8348-98CBF8A23C82}"/>
              </a:ext>
            </a:extLst>
          </p:cNvPr>
          <p:cNvSpPr txBox="1"/>
          <p:nvPr/>
        </p:nvSpPr>
        <p:spPr>
          <a:xfrm>
            <a:off x="8681647" y="2204925"/>
            <a:ext cx="1241045" cy="769441"/>
          </a:xfrm>
          <a:prstGeom prst="rect">
            <a:avLst/>
          </a:prstGeom>
          <a:noFill/>
        </p:spPr>
        <p:txBody>
          <a:bodyPr wrap="none" rtlCol="0" anchor="ctr">
            <a:spAutoFit/>
          </a:bodyPr>
          <a:lstStyle/>
          <a:p>
            <a:r>
              <a:rPr lang="en-US" sz="4400" b="1" dirty="0">
                <a:solidFill>
                  <a:schemeClr val="accent4"/>
                </a:solidFill>
                <a:latin typeface="+mj-lt"/>
              </a:rPr>
              <a:t>16</a:t>
            </a:r>
            <a:r>
              <a:rPr lang="id-ID" sz="4400" b="1" dirty="0">
                <a:solidFill>
                  <a:schemeClr val="accent4"/>
                </a:solidFill>
                <a:latin typeface="+mj-lt"/>
              </a:rPr>
              <a:t>%</a:t>
            </a:r>
          </a:p>
        </p:txBody>
      </p:sp>
      <p:sp>
        <p:nvSpPr>
          <p:cNvPr id="132" name="TextBox 131">
            <a:extLst>
              <a:ext uri="{FF2B5EF4-FFF2-40B4-BE49-F238E27FC236}">
                <a16:creationId xmlns:a16="http://schemas.microsoft.com/office/drawing/2014/main" id="{4DC62D46-E417-4C8E-A078-C60C9726FD14}"/>
              </a:ext>
            </a:extLst>
          </p:cNvPr>
          <p:cNvSpPr txBox="1"/>
          <p:nvPr/>
        </p:nvSpPr>
        <p:spPr>
          <a:xfrm>
            <a:off x="9964210" y="2443808"/>
            <a:ext cx="1200970" cy="369332"/>
          </a:xfrm>
          <a:prstGeom prst="rect">
            <a:avLst/>
          </a:prstGeom>
          <a:noFill/>
        </p:spPr>
        <p:txBody>
          <a:bodyPr wrap="none" rtlCol="0" anchor="ctr">
            <a:spAutoFit/>
          </a:bodyPr>
          <a:lstStyle/>
          <a:p>
            <a:r>
              <a:rPr lang="en-ID" b="1" dirty="0" err="1">
                <a:latin typeface="+mj-lt"/>
              </a:rPr>
              <a:t>Polution</a:t>
            </a:r>
            <a:endParaRPr lang="id-ID" b="1" dirty="0">
              <a:latin typeface="+mj-lt"/>
            </a:endParaRPr>
          </a:p>
        </p:txBody>
      </p:sp>
      <p:sp>
        <p:nvSpPr>
          <p:cNvPr id="133" name="TextBox 132">
            <a:extLst>
              <a:ext uri="{FF2B5EF4-FFF2-40B4-BE49-F238E27FC236}">
                <a16:creationId xmlns:a16="http://schemas.microsoft.com/office/drawing/2014/main" id="{D770AC5B-34D8-421C-A542-1FD5C6D5FADB}"/>
              </a:ext>
            </a:extLst>
          </p:cNvPr>
          <p:cNvSpPr txBox="1"/>
          <p:nvPr/>
        </p:nvSpPr>
        <p:spPr>
          <a:xfrm>
            <a:off x="5425495" y="4738261"/>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134" name="TextBox 133">
            <a:extLst>
              <a:ext uri="{FF2B5EF4-FFF2-40B4-BE49-F238E27FC236}">
                <a16:creationId xmlns:a16="http://schemas.microsoft.com/office/drawing/2014/main" id="{1D5A6757-8075-4695-A915-F147DF6500D3}"/>
              </a:ext>
            </a:extLst>
          </p:cNvPr>
          <p:cNvSpPr txBox="1"/>
          <p:nvPr/>
        </p:nvSpPr>
        <p:spPr>
          <a:xfrm>
            <a:off x="5425496" y="4181964"/>
            <a:ext cx="1289135" cy="769441"/>
          </a:xfrm>
          <a:prstGeom prst="rect">
            <a:avLst/>
          </a:prstGeom>
          <a:noFill/>
        </p:spPr>
        <p:txBody>
          <a:bodyPr wrap="none" rtlCol="0" anchor="ctr">
            <a:spAutoFit/>
          </a:bodyPr>
          <a:lstStyle/>
          <a:p>
            <a:r>
              <a:rPr lang="en-US" sz="4400" b="1" dirty="0">
                <a:solidFill>
                  <a:schemeClr val="accent2"/>
                </a:solidFill>
                <a:latin typeface="+mj-lt"/>
              </a:rPr>
              <a:t>22</a:t>
            </a:r>
            <a:r>
              <a:rPr lang="id-ID" sz="4400" b="1" dirty="0">
                <a:solidFill>
                  <a:schemeClr val="accent2"/>
                </a:solidFill>
                <a:latin typeface="+mj-lt"/>
              </a:rPr>
              <a:t>%</a:t>
            </a:r>
          </a:p>
        </p:txBody>
      </p:sp>
      <p:sp>
        <p:nvSpPr>
          <p:cNvPr id="135" name="TextBox 134">
            <a:extLst>
              <a:ext uri="{FF2B5EF4-FFF2-40B4-BE49-F238E27FC236}">
                <a16:creationId xmlns:a16="http://schemas.microsoft.com/office/drawing/2014/main" id="{B9529938-62BF-4A80-A537-468E1BA515BD}"/>
              </a:ext>
            </a:extLst>
          </p:cNvPr>
          <p:cNvSpPr txBox="1"/>
          <p:nvPr/>
        </p:nvSpPr>
        <p:spPr>
          <a:xfrm>
            <a:off x="6708059" y="4420847"/>
            <a:ext cx="1200970" cy="369332"/>
          </a:xfrm>
          <a:prstGeom prst="rect">
            <a:avLst/>
          </a:prstGeom>
          <a:noFill/>
        </p:spPr>
        <p:txBody>
          <a:bodyPr wrap="none" rtlCol="0" anchor="ctr">
            <a:spAutoFit/>
          </a:bodyPr>
          <a:lstStyle/>
          <a:p>
            <a:r>
              <a:rPr lang="en-ID" b="1" dirty="0" err="1">
                <a:latin typeface="+mj-lt"/>
              </a:rPr>
              <a:t>Polution</a:t>
            </a:r>
            <a:endParaRPr lang="id-ID" b="1" dirty="0">
              <a:latin typeface="+mj-lt"/>
            </a:endParaRPr>
          </a:p>
        </p:txBody>
      </p:sp>
      <p:sp>
        <p:nvSpPr>
          <p:cNvPr id="136" name="TextBox 135">
            <a:extLst>
              <a:ext uri="{FF2B5EF4-FFF2-40B4-BE49-F238E27FC236}">
                <a16:creationId xmlns:a16="http://schemas.microsoft.com/office/drawing/2014/main" id="{857F4596-2274-4D8C-A9FE-1F136730B08A}"/>
              </a:ext>
            </a:extLst>
          </p:cNvPr>
          <p:cNvSpPr txBox="1"/>
          <p:nvPr/>
        </p:nvSpPr>
        <p:spPr>
          <a:xfrm>
            <a:off x="8681646" y="4738261"/>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137" name="TextBox 136">
            <a:extLst>
              <a:ext uri="{FF2B5EF4-FFF2-40B4-BE49-F238E27FC236}">
                <a16:creationId xmlns:a16="http://schemas.microsoft.com/office/drawing/2014/main" id="{33DADD7B-3507-49D7-AA0F-A3FC4639260F}"/>
              </a:ext>
            </a:extLst>
          </p:cNvPr>
          <p:cNvSpPr txBox="1"/>
          <p:nvPr/>
        </p:nvSpPr>
        <p:spPr>
          <a:xfrm>
            <a:off x="8681647" y="4181964"/>
            <a:ext cx="1393330" cy="769441"/>
          </a:xfrm>
          <a:prstGeom prst="rect">
            <a:avLst/>
          </a:prstGeom>
          <a:noFill/>
        </p:spPr>
        <p:txBody>
          <a:bodyPr wrap="none" rtlCol="0" anchor="ctr">
            <a:spAutoFit/>
          </a:bodyPr>
          <a:lstStyle/>
          <a:p>
            <a:r>
              <a:rPr lang="en-ID" sz="4400" b="1" dirty="0">
                <a:solidFill>
                  <a:schemeClr val="accent1"/>
                </a:solidFill>
                <a:latin typeface="+mj-lt"/>
              </a:rPr>
              <a:t>45%</a:t>
            </a:r>
            <a:endParaRPr lang="id-ID" sz="4400" b="1" dirty="0">
              <a:solidFill>
                <a:schemeClr val="accent1"/>
              </a:solidFill>
              <a:latin typeface="+mj-lt"/>
            </a:endParaRPr>
          </a:p>
        </p:txBody>
      </p:sp>
      <p:sp>
        <p:nvSpPr>
          <p:cNvPr id="138" name="TextBox 137">
            <a:extLst>
              <a:ext uri="{FF2B5EF4-FFF2-40B4-BE49-F238E27FC236}">
                <a16:creationId xmlns:a16="http://schemas.microsoft.com/office/drawing/2014/main" id="{ACC060AB-7145-48F3-B388-DA8169EFD621}"/>
              </a:ext>
            </a:extLst>
          </p:cNvPr>
          <p:cNvSpPr txBox="1"/>
          <p:nvPr/>
        </p:nvSpPr>
        <p:spPr>
          <a:xfrm>
            <a:off x="9964210" y="4420847"/>
            <a:ext cx="1200970" cy="369332"/>
          </a:xfrm>
          <a:prstGeom prst="rect">
            <a:avLst/>
          </a:prstGeom>
          <a:noFill/>
        </p:spPr>
        <p:txBody>
          <a:bodyPr wrap="none" rtlCol="0" anchor="ctr">
            <a:spAutoFit/>
          </a:bodyPr>
          <a:lstStyle/>
          <a:p>
            <a:r>
              <a:rPr lang="en-ID" b="1" dirty="0" err="1">
                <a:latin typeface="+mj-lt"/>
              </a:rPr>
              <a:t>Polution</a:t>
            </a:r>
            <a:endParaRPr lang="id-ID" b="1" dirty="0">
              <a:latin typeface="+mj-lt"/>
            </a:endParaRPr>
          </a:p>
        </p:txBody>
      </p:sp>
    </p:spTree>
    <p:extLst>
      <p:ext uri="{BB962C8B-B14F-4D97-AF65-F5344CB8AC3E}">
        <p14:creationId xmlns:p14="http://schemas.microsoft.com/office/powerpoint/2010/main" val="54523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96"/>
                                        </p:tgtEl>
                                        <p:attrNameLst>
                                          <p:attrName>style.visibility</p:attrName>
                                        </p:attrNameLst>
                                      </p:cBhvr>
                                      <p:to>
                                        <p:strVal val="visible"/>
                                      </p:to>
                                    </p:set>
                                    <p:animEffect transition="in" filter="wheel(1)">
                                      <p:cBhvr>
                                        <p:cTn id="12" dur="500"/>
                                        <p:tgtEl>
                                          <p:spTgt spid="96"/>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97"/>
                                        </p:tgtEl>
                                        <p:attrNameLst>
                                          <p:attrName>style.visibility</p:attrName>
                                        </p:attrNameLst>
                                      </p:cBhvr>
                                      <p:to>
                                        <p:strVal val="visible"/>
                                      </p:to>
                                    </p:set>
                                    <p:anim calcmode="lin" valueType="num">
                                      <p:cBhvr>
                                        <p:cTn id="16" dur="500" fill="hold"/>
                                        <p:tgtEl>
                                          <p:spTgt spid="97"/>
                                        </p:tgtEl>
                                        <p:attrNameLst>
                                          <p:attrName>ppt_w</p:attrName>
                                        </p:attrNameLst>
                                      </p:cBhvr>
                                      <p:tavLst>
                                        <p:tav tm="0">
                                          <p:val>
                                            <p:fltVal val="0"/>
                                          </p:val>
                                        </p:tav>
                                        <p:tav tm="100000">
                                          <p:val>
                                            <p:strVal val="#ppt_w"/>
                                          </p:val>
                                        </p:tav>
                                      </p:tavLst>
                                    </p:anim>
                                    <p:anim calcmode="lin" valueType="num">
                                      <p:cBhvr>
                                        <p:cTn id="17" dur="500" fill="hold"/>
                                        <p:tgtEl>
                                          <p:spTgt spid="97"/>
                                        </p:tgtEl>
                                        <p:attrNameLst>
                                          <p:attrName>ppt_h</p:attrName>
                                        </p:attrNameLst>
                                      </p:cBhvr>
                                      <p:tavLst>
                                        <p:tav tm="0">
                                          <p:val>
                                            <p:fltVal val="0"/>
                                          </p:val>
                                        </p:tav>
                                        <p:tav tm="100000">
                                          <p:val>
                                            <p:strVal val="#ppt_h"/>
                                          </p:val>
                                        </p:tav>
                                      </p:tavLst>
                                    </p:anim>
                                    <p:animEffect transition="in" filter="fade">
                                      <p:cBhvr>
                                        <p:cTn id="18" dur="500"/>
                                        <p:tgtEl>
                                          <p:spTgt spid="97"/>
                                        </p:tgtEl>
                                      </p:cBhvr>
                                    </p:animEffect>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1500"/>
                            </p:stCondLst>
                            <p:childTnLst>
                              <p:par>
                                <p:cTn id="24" presetID="22" presetClass="entr" presetSubtype="4" fill="hold" grpId="0" nodeType="after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ipe(down)">
                                      <p:cBhvr>
                                        <p:cTn id="26" dur="500"/>
                                        <p:tgtEl>
                                          <p:spTgt spid="100"/>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wipe(down)">
                                      <p:cBhvr>
                                        <p:cTn id="30" dur="500"/>
                                        <p:tgtEl>
                                          <p:spTgt spid="101"/>
                                        </p:tgtEl>
                                      </p:cBhvr>
                                    </p:animEffect>
                                  </p:childTnLst>
                                </p:cTn>
                              </p:par>
                            </p:childTnLst>
                          </p:cTn>
                        </p:par>
                        <p:par>
                          <p:cTn id="31" fill="hold">
                            <p:stCondLst>
                              <p:cond delay="2500"/>
                            </p:stCondLst>
                            <p:childTnLst>
                              <p:par>
                                <p:cTn id="32" presetID="22" presetClass="entr" presetSubtype="4" fill="hold" grpId="0" nodeType="afterEffect">
                                  <p:stCondLst>
                                    <p:cond delay="0"/>
                                  </p:stCondLst>
                                  <p:childTnLst>
                                    <p:set>
                                      <p:cBhvr>
                                        <p:cTn id="33" dur="1" fill="hold">
                                          <p:stCondLst>
                                            <p:cond delay="0"/>
                                          </p:stCondLst>
                                        </p:cTn>
                                        <p:tgtEl>
                                          <p:spTgt spid="102"/>
                                        </p:tgtEl>
                                        <p:attrNameLst>
                                          <p:attrName>style.visibility</p:attrName>
                                        </p:attrNameLst>
                                      </p:cBhvr>
                                      <p:to>
                                        <p:strVal val="visible"/>
                                      </p:to>
                                    </p:set>
                                    <p:animEffect transition="in" filter="wipe(down)">
                                      <p:cBhvr>
                                        <p:cTn id="34" dur="500"/>
                                        <p:tgtEl>
                                          <p:spTgt spid="102"/>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28"/>
                                        </p:tgtEl>
                                        <p:attrNameLst>
                                          <p:attrName>style.visibility</p:attrName>
                                        </p:attrNameLst>
                                      </p:cBhvr>
                                      <p:to>
                                        <p:strVal val="visible"/>
                                      </p:to>
                                    </p:set>
                                    <p:anim calcmode="lin" valueType="num">
                                      <p:cBhvr>
                                        <p:cTn id="38" dur="500" fill="hold"/>
                                        <p:tgtEl>
                                          <p:spTgt spid="128"/>
                                        </p:tgtEl>
                                        <p:attrNameLst>
                                          <p:attrName>ppt_w</p:attrName>
                                        </p:attrNameLst>
                                      </p:cBhvr>
                                      <p:tavLst>
                                        <p:tav tm="0">
                                          <p:val>
                                            <p:fltVal val="0"/>
                                          </p:val>
                                        </p:tav>
                                        <p:tav tm="100000">
                                          <p:val>
                                            <p:strVal val="#ppt_w"/>
                                          </p:val>
                                        </p:tav>
                                      </p:tavLst>
                                    </p:anim>
                                    <p:anim calcmode="lin" valueType="num">
                                      <p:cBhvr>
                                        <p:cTn id="39" dur="500" fill="hold"/>
                                        <p:tgtEl>
                                          <p:spTgt spid="128"/>
                                        </p:tgtEl>
                                        <p:attrNameLst>
                                          <p:attrName>ppt_h</p:attrName>
                                        </p:attrNameLst>
                                      </p:cBhvr>
                                      <p:tavLst>
                                        <p:tav tm="0">
                                          <p:val>
                                            <p:fltVal val="0"/>
                                          </p:val>
                                        </p:tav>
                                        <p:tav tm="100000">
                                          <p:val>
                                            <p:strVal val="#ppt_h"/>
                                          </p:val>
                                        </p:tav>
                                      </p:tavLst>
                                    </p:anim>
                                    <p:animEffect transition="in" filter="fade">
                                      <p:cBhvr>
                                        <p:cTn id="40" dur="500"/>
                                        <p:tgtEl>
                                          <p:spTgt spid="12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4"/>
                                        </p:tgtEl>
                                        <p:attrNameLst>
                                          <p:attrName>style.visibility</p:attrName>
                                        </p:attrNameLst>
                                      </p:cBhvr>
                                      <p:to>
                                        <p:strVal val="visible"/>
                                      </p:to>
                                    </p:set>
                                    <p:anim calcmode="lin" valueType="num">
                                      <p:cBhvr>
                                        <p:cTn id="43" dur="500" fill="hold"/>
                                        <p:tgtEl>
                                          <p:spTgt spid="134"/>
                                        </p:tgtEl>
                                        <p:attrNameLst>
                                          <p:attrName>ppt_w</p:attrName>
                                        </p:attrNameLst>
                                      </p:cBhvr>
                                      <p:tavLst>
                                        <p:tav tm="0">
                                          <p:val>
                                            <p:fltVal val="0"/>
                                          </p:val>
                                        </p:tav>
                                        <p:tav tm="100000">
                                          <p:val>
                                            <p:strVal val="#ppt_w"/>
                                          </p:val>
                                        </p:tav>
                                      </p:tavLst>
                                    </p:anim>
                                    <p:anim calcmode="lin" valueType="num">
                                      <p:cBhvr>
                                        <p:cTn id="44" dur="500" fill="hold"/>
                                        <p:tgtEl>
                                          <p:spTgt spid="134"/>
                                        </p:tgtEl>
                                        <p:attrNameLst>
                                          <p:attrName>ppt_h</p:attrName>
                                        </p:attrNameLst>
                                      </p:cBhvr>
                                      <p:tavLst>
                                        <p:tav tm="0">
                                          <p:val>
                                            <p:fltVal val="0"/>
                                          </p:val>
                                        </p:tav>
                                        <p:tav tm="100000">
                                          <p:val>
                                            <p:strVal val="#ppt_h"/>
                                          </p:val>
                                        </p:tav>
                                      </p:tavLst>
                                    </p:anim>
                                    <p:animEffect transition="in" filter="fade">
                                      <p:cBhvr>
                                        <p:cTn id="45" dur="500"/>
                                        <p:tgtEl>
                                          <p:spTgt spid="13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37"/>
                                        </p:tgtEl>
                                        <p:attrNameLst>
                                          <p:attrName>style.visibility</p:attrName>
                                        </p:attrNameLst>
                                      </p:cBhvr>
                                      <p:to>
                                        <p:strVal val="visible"/>
                                      </p:to>
                                    </p:set>
                                    <p:anim calcmode="lin" valueType="num">
                                      <p:cBhvr>
                                        <p:cTn id="48" dur="500" fill="hold"/>
                                        <p:tgtEl>
                                          <p:spTgt spid="137"/>
                                        </p:tgtEl>
                                        <p:attrNameLst>
                                          <p:attrName>ppt_w</p:attrName>
                                        </p:attrNameLst>
                                      </p:cBhvr>
                                      <p:tavLst>
                                        <p:tav tm="0">
                                          <p:val>
                                            <p:fltVal val="0"/>
                                          </p:val>
                                        </p:tav>
                                        <p:tav tm="100000">
                                          <p:val>
                                            <p:strVal val="#ppt_w"/>
                                          </p:val>
                                        </p:tav>
                                      </p:tavLst>
                                    </p:anim>
                                    <p:anim calcmode="lin" valueType="num">
                                      <p:cBhvr>
                                        <p:cTn id="49" dur="500" fill="hold"/>
                                        <p:tgtEl>
                                          <p:spTgt spid="137"/>
                                        </p:tgtEl>
                                        <p:attrNameLst>
                                          <p:attrName>ppt_h</p:attrName>
                                        </p:attrNameLst>
                                      </p:cBhvr>
                                      <p:tavLst>
                                        <p:tav tm="0">
                                          <p:val>
                                            <p:fltVal val="0"/>
                                          </p:val>
                                        </p:tav>
                                        <p:tav tm="100000">
                                          <p:val>
                                            <p:strVal val="#ppt_h"/>
                                          </p:val>
                                        </p:tav>
                                      </p:tavLst>
                                    </p:anim>
                                    <p:animEffect transition="in" filter="fade">
                                      <p:cBhvr>
                                        <p:cTn id="50" dur="500"/>
                                        <p:tgtEl>
                                          <p:spTgt spid="13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31"/>
                                        </p:tgtEl>
                                        <p:attrNameLst>
                                          <p:attrName>style.visibility</p:attrName>
                                        </p:attrNameLst>
                                      </p:cBhvr>
                                      <p:to>
                                        <p:strVal val="visible"/>
                                      </p:to>
                                    </p:set>
                                    <p:anim calcmode="lin" valueType="num">
                                      <p:cBhvr>
                                        <p:cTn id="53" dur="500" fill="hold"/>
                                        <p:tgtEl>
                                          <p:spTgt spid="131"/>
                                        </p:tgtEl>
                                        <p:attrNameLst>
                                          <p:attrName>ppt_w</p:attrName>
                                        </p:attrNameLst>
                                      </p:cBhvr>
                                      <p:tavLst>
                                        <p:tav tm="0">
                                          <p:val>
                                            <p:fltVal val="0"/>
                                          </p:val>
                                        </p:tav>
                                        <p:tav tm="100000">
                                          <p:val>
                                            <p:strVal val="#ppt_w"/>
                                          </p:val>
                                        </p:tav>
                                      </p:tavLst>
                                    </p:anim>
                                    <p:anim calcmode="lin" valueType="num">
                                      <p:cBhvr>
                                        <p:cTn id="54" dur="500" fill="hold"/>
                                        <p:tgtEl>
                                          <p:spTgt spid="131"/>
                                        </p:tgtEl>
                                        <p:attrNameLst>
                                          <p:attrName>ppt_h</p:attrName>
                                        </p:attrNameLst>
                                      </p:cBhvr>
                                      <p:tavLst>
                                        <p:tav tm="0">
                                          <p:val>
                                            <p:fltVal val="0"/>
                                          </p:val>
                                        </p:tav>
                                        <p:tav tm="100000">
                                          <p:val>
                                            <p:strVal val="#ppt_h"/>
                                          </p:val>
                                        </p:tav>
                                      </p:tavLst>
                                    </p:anim>
                                    <p:animEffect transition="in" filter="fade">
                                      <p:cBhvr>
                                        <p:cTn id="55" dur="500"/>
                                        <p:tgtEl>
                                          <p:spTgt spid="131"/>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500"/>
                                        <p:tgtEl>
                                          <p:spTgt spid="12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2"/>
                                        </p:tgtEl>
                                        <p:attrNameLst>
                                          <p:attrName>style.visibility</p:attrName>
                                        </p:attrNameLst>
                                      </p:cBhvr>
                                      <p:to>
                                        <p:strVal val="visible"/>
                                      </p:to>
                                    </p:set>
                                    <p:animEffect transition="in" filter="fade">
                                      <p:cBhvr>
                                        <p:cTn id="62" dur="500"/>
                                        <p:tgtEl>
                                          <p:spTgt spid="13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35"/>
                                        </p:tgtEl>
                                        <p:attrNameLst>
                                          <p:attrName>style.visibility</p:attrName>
                                        </p:attrNameLst>
                                      </p:cBhvr>
                                      <p:to>
                                        <p:strVal val="visible"/>
                                      </p:to>
                                    </p:set>
                                    <p:animEffect transition="in" filter="fade">
                                      <p:cBhvr>
                                        <p:cTn id="65" dur="500"/>
                                        <p:tgtEl>
                                          <p:spTgt spid="1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fade">
                                      <p:cBhvr>
                                        <p:cTn id="68" dur="500"/>
                                        <p:tgtEl>
                                          <p:spTgt spid="138"/>
                                        </p:tgtEl>
                                      </p:cBhvr>
                                    </p:animEffect>
                                  </p:childTnLst>
                                </p:cTn>
                              </p:par>
                            </p:childTnLst>
                          </p:cTn>
                        </p:par>
                        <p:par>
                          <p:cTn id="69" fill="hold">
                            <p:stCondLst>
                              <p:cond delay="4000"/>
                            </p:stCondLst>
                            <p:childTnLst>
                              <p:par>
                                <p:cTn id="70" presetID="10" presetClass="entr" presetSubtype="0" fill="hold" grpId="0" nodeType="afterEffect">
                                  <p:stCondLst>
                                    <p:cond delay="0"/>
                                  </p:stCondLst>
                                  <p:childTnLst>
                                    <p:set>
                                      <p:cBhvr>
                                        <p:cTn id="71" dur="1" fill="hold">
                                          <p:stCondLst>
                                            <p:cond delay="0"/>
                                          </p:stCondLst>
                                        </p:cTn>
                                        <p:tgtEl>
                                          <p:spTgt spid="127"/>
                                        </p:tgtEl>
                                        <p:attrNameLst>
                                          <p:attrName>style.visibility</p:attrName>
                                        </p:attrNameLst>
                                      </p:cBhvr>
                                      <p:to>
                                        <p:strVal val="visible"/>
                                      </p:to>
                                    </p:set>
                                    <p:animEffect transition="in" filter="fade">
                                      <p:cBhvr>
                                        <p:cTn id="72" dur="500"/>
                                        <p:tgtEl>
                                          <p:spTgt spid="12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0"/>
                                        </p:tgtEl>
                                        <p:attrNameLst>
                                          <p:attrName>style.visibility</p:attrName>
                                        </p:attrNameLst>
                                      </p:cBhvr>
                                      <p:to>
                                        <p:strVal val="visible"/>
                                      </p:to>
                                    </p:set>
                                    <p:animEffect transition="in" filter="fade">
                                      <p:cBhvr>
                                        <p:cTn id="75" dur="500"/>
                                        <p:tgtEl>
                                          <p:spTgt spid="1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3"/>
                                        </p:tgtEl>
                                        <p:attrNameLst>
                                          <p:attrName>style.visibility</p:attrName>
                                        </p:attrNameLst>
                                      </p:cBhvr>
                                      <p:to>
                                        <p:strVal val="visible"/>
                                      </p:to>
                                    </p:set>
                                    <p:animEffect transition="in" filter="fade">
                                      <p:cBhvr>
                                        <p:cTn id="78" dur="500"/>
                                        <p:tgtEl>
                                          <p:spTgt spid="13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6"/>
                                        </p:tgtEl>
                                        <p:attrNameLst>
                                          <p:attrName>style.visibility</p:attrName>
                                        </p:attrNameLst>
                                      </p:cBhvr>
                                      <p:to>
                                        <p:strVal val="visible"/>
                                      </p:to>
                                    </p:set>
                                    <p:animEffect transition="in" filter="fade">
                                      <p:cBhvr>
                                        <p:cTn id="81"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1" grpId="0" animBg="1"/>
      <p:bldP spid="102" grpId="0" animBg="1"/>
      <p:bldP spid="8" grpId="0" animBg="1"/>
      <p:bldP spid="100" grpId="0" animBg="1"/>
      <p:bldP spid="96" grpId="0" animBg="1"/>
      <p:bldP spid="127" grpId="0"/>
      <p:bldP spid="128" grpId="0"/>
      <p:bldP spid="129" grpId="0"/>
      <p:bldP spid="130" grpId="0"/>
      <p:bldP spid="131" grpId="0"/>
      <p:bldP spid="132" grpId="0"/>
      <p:bldP spid="133" grpId="0"/>
      <p:bldP spid="134" grpId="0"/>
      <p:bldP spid="135" grpId="0"/>
      <p:bldP spid="136" grpId="0"/>
      <p:bldP spid="137" grpId="0"/>
      <p:bldP spid="1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5B3F4-531D-4BBD-B58F-B50985AB3E7E}"/>
              </a:ext>
            </a:extLst>
          </p:cNvPr>
          <p:cNvSpPr>
            <a:spLocks noGrp="1"/>
          </p:cNvSpPr>
          <p:nvPr>
            <p:ph type="title"/>
          </p:nvPr>
        </p:nvSpPr>
        <p:spPr/>
        <p:txBody>
          <a:bodyPr/>
          <a:lstStyle/>
          <a:p>
            <a:r>
              <a:rPr lang="en-ID" dirty="0"/>
              <a:t>GLOBE INFOGRAPHIC</a:t>
            </a:r>
          </a:p>
        </p:txBody>
      </p:sp>
      <p:sp>
        <p:nvSpPr>
          <p:cNvPr id="109" name="Freeform 7">
            <a:extLst>
              <a:ext uri="{FF2B5EF4-FFF2-40B4-BE49-F238E27FC236}">
                <a16:creationId xmlns:a16="http://schemas.microsoft.com/office/drawing/2014/main" id="{25C37343-804C-49A1-AB8B-21404D54AEC3}"/>
              </a:ext>
            </a:extLst>
          </p:cNvPr>
          <p:cNvSpPr>
            <a:spLocks/>
          </p:cNvSpPr>
          <p:nvPr/>
        </p:nvSpPr>
        <p:spPr bwMode="auto">
          <a:xfrm>
            <a:off x="1327442" y="3726237"/>
            <a:ext cx="2120454" cy="2110365"/>
          </a:xfrm>
          <a:custGeom>
            <a:avLst/>
            <a:gdLst>
              <a:gd name="T0" fmla="*/ 321 w 643"/>
              <a:gd name="T1" fmla="*/ 0 h 639"/>
              <a:gd name="T2" fmla="*/ 198 w 643"/>
              <a:gd name="T3" fmla="*/ 24 h 639"/>
              <a:gd name="T4" fmla="*/ 91 w 643"/>
              <a:gd name="T5" fmla="*/ 97 h 639"/>
              <a:gd name="T6" fmla="*/ 1 w 643"/>
              <a:gd name="T7" fmla="*/ 325 h 639"/>
              <a:gd name="T8" fmla="*/ 98 w 643"/>
              <a:gd name="T9" fmla="*/ 549 h 639"/>
              <a:gd name="T10" fmla="*/ 321 w 643"/>
              <a:gd name="T11" fmla="*/ 639 h 639"/>
              <a:gd name="T12" fmla="*/ 444 w 643"/>
              <a:gd name="T13" fmla="*/ 615 h 639"/>
              <a:gd name="T14" fmla="*/ 551 w 643"/>
              <a:gd name="T15" fmla="*/ 542 h 639"/>
              <a:gd name="T16" fmla="*/ 641 w 643"/>
              <a:gd name="T17" fmla="*/ 315 h 639"/>
              <a:gd name="T18" fmla="*/ 544 w 643"/>
              <a:gd name="T19" fmla="*/ 90 h 639"/>
              <a:gd name="T20" fmla="*/ 321 w 643"/>
              <a:gd name="T21"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3" h="639">
                <a:moveTo>
                  <a:pt x="321" y="0"/>
                </a:moveTo>
                <a:cubicBezTo>
                  <a:pt x="279" y="0"/>
                  <a:pt x="237" y="8"/>
                  <a:pt x="198" y="24"/>
                </a:cubicBezTo>
                <a:cubicBezTo>
                  <a:pt x="158" y="41"/>
                  <a:pt x="122" y="66"/>
                  <a:pt x="91" y="97"/>
                </a:cubicBezTo>
                <a:cubicBezTo>
                  <a:pt x="32" y="159"/>
                  <a:pt x="0" y="239"/>
                  <a:pt x="1" y="325"/>
                </a:cubicBezTo>
                <a:cubicBezTo>
                  <a:pt x="2" y="410"/>
                  <a:pt x="37" y="490"/>
                  <a:pt x="98" y="549"/>
                </a:cubicBezTo>
                <a:cubicBezTo>
                  <a:pt x="158" y="607"/>
                  <a:pt x="237" y="639"/>
                  <a:pt x="321" y="639"/>
                </a:cubicBezTo>
                <a:cubicBezTo>
                  <a:pt x="363" y="639"/>
                  <a:pt x="405" y="631"/>
                  <a:pt x="444" y="615"/>
                </a:cubicBezTo>
                <a:cubicBezTo>
                  <a:pt x="484" y="598"/>
                  <a:pt x="520" y="574"/>
                  <a:pt x="551" y="542"/>
                </a:cubicBezTo>
                <a:cubicBezTo>
                  <a:pt x="610" y="481"/>
                  <a:pt x="643" y="400"/>
                  <a:pt x="641" y="315"/>
                </a:cubicBezTo>
                <a:cubicBezTo>
                  <a:pt x="640" y="229"/>
                  <a:pt x="605" y="149"/>
                  <a:pt x="544" y="90"/>
                </a:cubicBezTo>
                <a:cubicBezTo>
                  <a:pt x="484" y="32"/>
                  <a:pt x="405" y="0"/>
                  <a:pt x="321" y="0"/>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10" name="Rectangle 8">
            <a:extLst>
              <a:ext uri="{FF2B5EF4-FFF2-40B4-BE49-F238E27FC236}">
                <a16:creationId xmlns:a16="http://schemas.microsoft.com/office/drawing/2014/main" id="{BF063BAC-1C58-4F20-8E42-92321F1A9F5D}"/>
              </a:ext>
            </a:extLst>
          </p:cNvPr>
          <p:cNvSpPr>
            <a:spLocks noChangeArrowheads="1"/>
          </p:cNvSpPr>
          <p:nvPr/>
        </p:nvSpPr>
        <p:spPr bwMode="auto">
          <a:xfrm rot="10800000">
            <a:off x="1335512" y="5094141"/>
            <a:ext cx="2132559" cy="819130"/>
          </a:xfrm>
          <a:prstGeom prst="flowChartDocumen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useBgFill="1">
        <p:nvSpPr>
          <p:cNvPr id="111" name="Freeform 9">
            <a:extLst>
              <a:ext uri="{FF2B5EF4-FFF2-40B4-BE49-F238E27FC236}">
                <a16:creationId xmlns:a16="http://schemas.microsoft.com/office/drawing/2014/main" id="{CD4E4BF4-5548-49D5-8B6E-121362DEAEE8}"/>
              </a:ext>
            </a:extLst>
          </p:cNvPr>
          <p:cNvSpPr>
            <a:spLocks noEditPoints="1"/>
          </p:cNvSpPr>
          <p:nvPr/>
        </p:nvSpPr>
        <p:spPr bwMode="auto">
          <a:xfrm>
            <a:off x="1139809" y="3621324"/>
            <a:ext cx="2493701" cy="2334315"/>
          </a:xfrm>
          <a:custGeom>
            <a:avLst/>
            <a:gdLst>
              <a:gd name="T0" fmla="*/ 18 w 756"/>
              <a:gd name="T1" fmla="*/ 0 h 707"/>
              <a:gd name="T2" fmla="*/ 18 w 756"/>
              <a:gd name="T3" fmla="*/ 707 h 707"/>
              <a:gd name="T4" fmla="*/ 730 w 756"/>
              <a:gd name="T5" fmla="*/ 707 h 707"/>
              <a:gd name="T6" fmla="*/ 730 w 756"/>
              <a:gd name="T7" fmla="*/ 0 h 707"/>
              <a:gd name="T8" fmla="*/ 18 w 756"/>
              <a:gd name="T9" fmla="*/ 0 h 707"/>
              <a:gd name="T10" fmla="*/ 624 w 756"/>
              <a:gd name="T11" fmla="*/ 590 h 707"/>
              <a:gd name="T12" fmla="*/ 378 w 756"/>
              <a:gd name="T13" fmla="*/ 694 h 707"/>
              <a:gd name="T14" fmla="*/ 139 w 756"/>
              <a:gd name="T15" fmla="*/ 598 h 707"/>
              <a:gd name="T16" fmla="*/ 132 w 756"/>
              <a:gd name="T17" fmla="*/ 113 h 707"/>
              <a:gd name="T18" fmla="*/ 378 w 756"/>
              <a:gd name="T19" fmla="*/ 9 h 707"/>
              <a:gd name="T20" fmla="*/ 617 w 756"/>
              <a:gd name="T21" fmla="*/ 106 h 707"/>
              <a:gd name="T22" fmla="*/ 624 w 756"/>
              <a:gd name="T23" fmla="*/ 590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6" h="707">
                <a:moveTo>
                  <a:pt x="18" y="0"/>
                </a:moveTo>
                <a:cubicBezTo>
                  <a:pt x="18" y="707"/>
                  <a:pt x="18" y="707"/>
                  <a:pt x="18" y="707"/>
                </a:cubicBezTo>
                <a:cubicBezTo>
                  <a:pt x="730" y="707"/>
                  <a:pt x="730" y="707"/>
                  <a:pt x="730" y="707"/>
                </a:cubicBezTo>
                <a:cubicBezTo>
                  <a:pt x="730" y="0"/>
                  <a:pt x="730" y="0"/>
                  <a:pt x="730" y="0"/>
                </a:cubicBezTo>
                <a:lnTo>
                  <a:pt x="18" y="0"/>
                </a:lnTo>
                <a:close/>
                <a:moveTo>
                  <a:pt x="624" y="590"/>
                </a:moveTo>
                <a:cubicBezTo>
                  <a:pt x="557" y="659"/>
                  <a:pt x="468" y="694"/>
                  <a:pt x="378" y="694"/>
                </a:cubicBezTo>
                <a:cubicBezTo>
                  <a:pt x="292" y="694"/>
                  <a:pt x="206" y="662"/>
                  <a:pt x="139" y="598"/>
                </a:cubicBezTo>
                <a:cubicBezTo>
                  <a:pt x="3" y="466"/>
                  <a:pt x="0" y="249"/>
                  <a:pt x="132" y="113"/>
                </a:cubicBezTo>
                <a:cubicBezTo>
                  <a:pt x="199" y="44"/>
                  <a:pt x="289" y="9"/>
                  <a:pt x="378" y="9"/>
                </a:cubicBezTo>
                <a:cubicBezTo>
                  <a:pt x="464" y="9"/>
                  <a:pt x="550" y="41"/>
                  <a:pt x="617" y="106"/>
                </a:cubicBezTo>
                <a:cubicBezTo>
                  <a:pt x="753" y="237"/>
                  <a:pt x="756" y="454"/>
                  <a:pt x="624" y="59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23" name="Group 322">
            <a:extLst>
              <a:ext uri="{FF2B5EF4-FFF2-40B4-BE49-F238E27FC236}">
                <a16:creationId xmlns:a16="http://schemas.microsoft.com/office/drawing/2014/main" id="{5954907F-24E3-4929-BE88-094DAD5DBA5C}"/>
              </a:ext>
            </a:extLst>
          </p:cNvPr>
          <p:cNvGrpSpPr/>
          <p:nvPr/>
        </p:nvGrpSpPr>
        <p:grpSpPr>
          <a:xfrm>
            <a:off x="1254810" y="3657640"/>
            <a:ext cx="2039751" cy="2124489"/>
            <a:chOff x="1254810" y="2076604"/>
            <a:chExt cx="2039751" cy="2124489"/>
          </a:xfrm>
          <a:solidFill>
            <a:srgbClr val="92D050"/>
          </a:solidFill>
        </p:grpSpPr>
        <p:sp>
          <p:nvSpPr>
            <p:cNvPr id="196" name="Freeform 94">
              <a:extLst>
                <a:ext uri="{FF2B5EF4-FFF2-40B4-BE49-F238E27FC236}">
                  <a16:creationId xmlns:a16="http://schemas.microsoft.com/office/drawing/2014/main" id="{E33EECAB-60AB-4C63-8E64-8FDD524DACBA}"/>
                </a:ext>
              </a:extLst>
            </p:cNvPr>
            <p:cNvSpPr>
              <a:spLocks/>
            </p:cNvSpPr>
            <p:nvPr/>
          </p:nvSpPr>
          <p:spPr bwMode="auto">
            <a:xfrm>
              <a:off x="2657012" y="2179500"/>
              <a:ext cx="20176" cy="10088"/>
            </a:xfrm>
            <a:custGeom>
              <a:avLst/>
              <a:gdLst>
                <a:gd name="T0" fmla="*/ 5 w 6"/>
                <a:gd name="T1" fmla="*/ 2 h 3"/>
                <a:gd name="T2" fmla="*/ 3 w 6"/>
                <a:gd name="T3" fmla="*/ 1 h 3"/>
                <a:gd name="T4" fmla="*/ 2 w 6"/>
                <a:gd name="T5" fmla="*/ 1 h 3"/>
                <a:gd name="T6" fmla="*/ 1 w 6"/>
                <a:gd name="T7" fmla="*/ 0 h 3"/>
                <a:gd name="T8" fmla="*/ 0 w 6"/>
                <a:gd name="T9" fmla="*/ 0 h 3"/>
                <a:gd name="T10" fmla="*/ 3 w 6"/>
                <a:gd name="T11" fmla="*/ 2 h 3"/>
                <a:gd name="T12" fmla="*/ 5 w 6"/>
                <a:gd name="T13" fmla="*/ 3 h 3"/>
                <a:gd name="T14" fmla="*/ 6 w 6"/>
                <a:gd name="T15" fmla="*/ 2 h 3"/>
                <a:gd name="T16" fmla="*/ 5 w 6"/>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5" y="2"/>
                  </a:moveTo>
                  <a:cubicBezTo>
                    <a:pt x="4" y="2"/>
                    <a:pt x="4" y="1"/>
                    <a:pt x="3" y="1"/>
                  </a:cubicBezTo>
                  <a:cubicBezTo>
                    <a:pt x="2" y="1"/>
                    <a:pt x="2" y="1"/>
                    <a:pt x="2" y="1"/>
                  </a:cubicBezTo>
                  <a:cubicBezTo>
                    <a:pt x="2" y="0"/>
                    <a:pt x="1" y="0"/>
                    <a:pt x="1" y="0"/>
                  </a:cubicBezTo>
                  <a:cubicBezTo>
                    <a:pt x="0" y="0"/>
                    <a:pt x="0" y="0"/>
                    <a:pt x="0" y="0"/>
                  </a:cubicBezTo>
                  <a:cubicBezTo>
                    <a:pt x="1" y="0"/>
                    <a:pt x="2" y="1"/>
                    <a:pt x="3" y="2"/>
                  </a:cubicBezTo>
                  <a:cubicBezTo>
                    <a:pt x="4" y="2"/>
                    <a:pt x="4" y="2"/>
                    <a:pt x="5" y="3"/>
                  </a:cubicBezTo>
                  <a:cubicBezTo>
                    <a:pt x="5" y="3"/>
                    <a:pt x="6" y="2"/>
                    <a:pt x="6" y="2"/>
                  </a:cubicBezTo>
                  <a:cubicBezTo>
                    <a:pt x="6" y="2"/>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95">
              <a:extLst>
                <a:ext uri="{FF2B5EF4-FFF2-40B4-BE49-F238E27FC236}">
                  <a16:creationId xmlns:a16="http://schemas.microsoft.com/office/drawing/2014/main" id="{C38F6021-C689-4045-8353-6EB9B6D4B29E}"/>
                </a:ext>
              </a:extLst>
            </p:cNvPr>
            <p:cNvSpPr>
              <a:spLocks/>
            </p:cNvSpPr>
            <p:nvPr/>
          </p:nvSpPr>
          <p:spPr bwMode="auto">
            <a:xfrm>
              <a:off x="2967716" y="3682580"/>
              <a:ext cx="16140" cy="18159"/>
            </a:xfrm>
            <a:custGeom>
              <a:avLst/>
              <a:gdLst>
                <a:gd name="T0" fmla="*/ 5 w 5"/>
                <a:gd name="T1" fmla="*/ 3 h 6"/>
                <a:gd name="T2" fmla="*/ 5 w 5"/>
                <a:gd name="T3" fmla="*/ 1 h 6"/>
                <a:gd name="T4" fmla="*/ 4 w 5"/>
                <a:gd name="T5" fmla="*/ 0 h 6"/>
                <a:gd name="T6" fmla="*/ 1 w 5"/>
                <a:gd name="T7" fmla="*/ 2 h 6"/>
                <a:gd name="T8" fmla="*/ 0 w 5"/>
                <a:gd name="T9" fmla="*/ 5 h 6"/>
                <a:gd name="T10" fmla="*/ 0 w 5"/>
                <a:gd name="T11" fmla="*/ 6 h 6"/>
                <a:gd name="T12" fmla="*/ 3 w 5"/>
                <a:gd name="T13" fmla="*/ 5 h 6"/>
                <a:gd name="T14" fmla="*/ 5 w 5"/>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5" y="3"/>
                  </a:moveTo>
                  <a:cubicBezTo>
                    <a:pt x="5" y="2"/>
                    <a:pt x="5" y="1"/>
                    <a:pt x="5" y="1"/>
                  </a:cubicBezTo>
                  <a:cubicBezTo>
                    <a:pt x="5" y="0"/>
                    <a:pt x="5" y="0"/>
                    <a:pt x="4" y="0"/>
                  </a:cubicBezTo>
                  <a:cubicBezTo>
                    <a:pt x="2" y="1"/>
                    <a:pt x="1" y="2"/>
                    <a:pt x="1" y="2"/>
                  </a:cubicBezTo>
                  <a:cubicBezTo>
                    <a:pt x="1" y="2"/>
                    <a:pt x="0" y="4"/>
                    <a:pt x="0" y="5"/>
                  </a:cubicBezTo>
                  <a:cubicBezTo>
                    <a:pt x="0" y="5"/>
                    <a:pt x="0" y="5"/>
                    <a:pt x="0" y="6"/>
                  </a:cubicBezTo>
                  <a:cubicBezTo>
                    <a:pt x="1" y="6"/>
                    <a:pt x="2" y="5"/>
                    <a:pt x="3" y="5"/>
                  </a:cubicBezTo>
                  <a:cubicBezTo>
                    <a:pt x="3" y="5"/>
                    <a:pt x="4" y="4"/>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96">
              <a:extLst>
                <a:ext uri="{FF2B5EF4-FFF2-40B4-BE49-F238E27FC236}">
                  <a16:creationId xmlns:a16="http://schemas.microsoft.com/office/drawing/2014/main" id="{72003EE3-5477-4180-94BF-6FDDE8337A7B}"/>
                </a:ext>
              </a:extLst>
            </p:cNvPr>
            <p:cNvSpPr>
              <a:spLocks/>
            </p:cNvSpPr>
            <p:nvPr/>
          </p:nvSpPr>
          <p:spPr bwMode="auto">
            <a:xfrm>
              <a:off x="2626749" y="2155289"/>
              <a:ext cx="14124" cy="8070"/>
            </a:xfrm>
            <a:custGeom>
              <a:avLst/>
              <a:gdLst>
                <a:gd name="T0" fmla="*/ 2 w 4"/>
                <a:gd name="T1" fmla="*/ 2 h 2"/>
                <a:gd name="T2" fmla="*/ 3 w 4"/>
                <a:gd name="T3" fmla="*/ 2 h 2"/>
                <a:gd name="T4" fmla="*/ 4 w 4"/>
                <a:gd name="T5" fmla="*/ 2 h 2"/>
                <a:gd name="T6" fmla="*/ 3 w 4"/>
                <a:gd name="T7" fmla="*/ 2 h 2"/>
                <a:gd name="T8" fmla="*/ 3 w 4"/>
                <a:gd name="T9" fmla="*/ 2 h 2"/>
                <a:gd name="T10" fmla="*/ 1 w 4"/>
                <a:gd name="T11" fmla="*/ 1 h 2"/>
                <a:gd name="T12" fmla="*/ 1 w 4"/>
                <a:gd name="T13" fmla="*/ 1 h 2"/>
                <a:gd name="T14" fmla="*/ 1 w 4"/>
                <a:gd name="T15" fmla="*/ 1 h 2"/>
                <a:gd name="T16" fmla="*/ 0 w 4"/>
                <a:gd name="T17" fmla="*/ 0 h 2"/>
                <a:gd name="T18" fmla="*/ 0 w 4"/>
                <a:gd name="T19" fmla="*/ 0 h 2"/>
                <a:gd name="T20" fmla="*/ 0 w 4"/>
                <a:gd name="T21" fmla="*/ 0 h 2"/>
                <a:gd name="T22" fmla="*/ 2 w 4"/>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2">
                  <a:moveTo>
                    <a:pt x="2" y="2"/>
                  </a:moveTo>
                  <a:cubicBezTo>
                    <a:pt x="3" y="2"/>
                    <a:pt x="3" y="2"/>
                    <a:pt x="3" y="2"/>
                  </a:cubicBezTo>
                  <a:cubicBezTo>
                    <a:pt x="4" y="2"/>
                    <a:pt x="4" y="2"/>
                    <a:pt x="4" y="2"/>
                  </a:cubicBezTo>
                  <a:cubicBezTo>
                    <a:pt x="3" y="2"/>
                    <a:pt x="3" y="2"/>
                    <a:pt x="3" y="2"/>
                  </a:cubicBezTo>
                  <a:cubicBezTo>
                    <a:pt x="3" y="2"/>
                    <a:pt x="3" y="2"/>
                    <a:pt x="3" y="2"/>
                  </a:cubicBezTo>
                  <a:cubicBezTo>
                    <a:pt x="3" y="2"/>
                    <a:pt x="2" y="1"/>
                    <a:pt x="1" y="1"/>
                  </a:cubicBezTo>
                  <a:cubicBezTo>
                    <a:pt x="1" y="1"/>
                    <a:pt x="1" y="1"/>
                    <a:pt x="1" y="1"/>
                  </a:cubicBezTo>
                  <a:cubicBezTo>
                    <a:pt x="1" y="1"/>
                    <a:pt x="1" y="1"/>
                    <a:pt x="1" y="1"/>
                  </a:cubicBezTo>
                  <a:cubicBezTo>
                    <a:pt x="0" y="0"/>
                    <a:pt x="0" y="0"/>
                    <a:pt x="0" y="0"/>
                  </a:cubicBezTo>
                  <a:cubicBezTo>
                    <a:pt x="0" y="0"/>
                    <a:pt x="0" y="0"/>
                    <a:pt x="0" y="0"/>
                  </a:cubicBezTo>
                  <a:cubicBezTo>
                    <a:pt x="0" y="0"/>
                    <a:pt x="0" y="0"/>
                    <a:pt x="0" y="0"/>
                  </a:cubicBezTo>
                  <a:cubicBezTo>
                    <a:pt x="0" y="1"/>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Freeform 97">
              <a:extLst>
                <a:ext uri="{FF2B5EF4-FFF2-40B4-BE49-F238E27FC236}">
                  <a16:creationId xmlns:a16="http://schemas.microsoft.com/office/drawing/2014/main" id="{25870E4B-E359-4AB8-9E11-F899C1D7F8FB}"/>
                </a:ext>
              </a:extLst>
            </p:cNvPr>
            <p:cNvSpPr>
              <a:spLocks/>
            </p:cNvSpPr>
            <p:nvPr/>
          </p:nvSpPr>
          <p:spPr bwMode="auto">
            <a:xfrm>
              <a:off x="2634820" y="2153271"/>
              <a:ext cx="54475" cy="22194"/>
            </a:xfrm>
            <a:custGeom>
              <a:avLst/>
              <a:gdLst>
                <a:gd name="T0" fmla="*/ 4 w 17"/>
                <a:gd name="T1" fmla="*/ 4 h 7"/>
                <a:gd name="T2" fmla="*/ 6 w 17"/>
                <a:gd name="T3" fmla="*/ 5 h 7"/>
                <a:gd name="T4" fmla="*/ 6 w 17"/>
                <a:gd name="T5" fmla="*/ 5 h 7"/>
                <a:gd name="T6" fmla="*/ 8 w 17"/>
                <a:gd name="T7" fmla="*/ 5 h 7"/>
                <a:gd name="T8" fmla="*/ 11 w 17"/>
                <a:gd name="T9" fmla="*/ 6 h 7"/>
                <a:gd name="T10" fmla="*/ 12 w 17"/>
                <a:gd name="T11" fmla="*/ 6 h 7"/>
                <a:gd name="T12" fmla="*/ 10 w 17"/>
                <a:gd name="T13" fmla="*/ 5 h 7"/>
                <a:gd name="T14" fmla="*/ 12 w 17"/>
                <a:gd name="T15" fmla="*/ 5 h 7"/>
                <a:gd name="T16" fmla="*/ 12 w 17"/>
                <a:gd name="T17" fmla="*/ 5 h 7"/>
                <a:gd name="T18" fmla="*/ 12 w 17"/>
                <a:gd name="T19" fmla="*/ 5 h 7"/>
                <a:gd name="T20" fmla="*/ 12 w 17"/>
                <a:gd name="T21" fmla="*/ 5 h 7"/>
                <a:gd name="T22" fmla="*/ 12 w 17"/>
                <a:gd name="T23" fmla="*/ 5 h 7"/>
                <a:gd name="T24" fmla="*/ 13 w 17"/>
                <a:gd name="T25" fmla="*/ 5 h 7"/>
                <a:gd name="T26" fmla="*/ 13 w 17"/>
                <a:gd name="T27" fmla="*/ 5 h 7"/>
                <a:gd name="T28" fmla="*/ 13 w 17"/>
                <a:gd name="T29" fmla="*/ 5 h 7"/>
                <a:gd name="T30" fmla="*/ 13 w 17"/>
                <a:gd name="T31" fmla="*/ 5 h 7"/>
                <a:gd name="T32" fmla="*/ 12 w 17"/>
                <a:gd name="T33" fmla="*/ 4 h 7"/>
                <a:gd name="T34" fmla="*/ 14 w 17"/>
                <a:gd name="T35" fmla="*/ 5 h 7"/>
                <a:gd name="T36" fmla="*/ 13 w 17"/>
                <a:gd name="T37" fmla="*/ 4 h 7"/>
                <a:gd name="T38" fmla="*/ 14 w 17"/>
                <a:gd name="T39" fmla="*/ 4 h 7"/>
                <a:gd name="T40" fmla="*/ 14 w 17"/>
                <a:gd name="T41" fmla="*/ 4 h 7"/>
                <a:gd name="T42" fmla="*/ 16 w 17"/>
                <a:gd name="T43" fmla="*/ 4 h 7"/>
                <a:gd name="T44" fmla="*/ 17 w 17"/>
                <a:gd name="T45" fmla="*/ 4 h 7"/>
                <a:gd name="T46" fmla="*/ 14 w 17"/>
                <a:gd name="T47" fmla="*/ 3 h 7"/>
                <a:gd name="T48" fmla="*/ 13 w 17"/>
                <a:gd name="T49" fmla="*/ 2 h 7"/>
                <a:gd name="T50" fmla="*/ 9 w 17"/>
                <a:gd name="T51" fmla="*/ 1 h 7"/>
                <a:gd name="T52" fmla="*/ 9 w 17"/>
                <a:gd name="T53" fmla="*/ 1 h 7"/>
                <a:gd name="T54" fmla="*/ 9 w 17"/>
                <a:gd name="T55" fmla="*/ 1 h 7"/>
                <a:gd name="T56" fmla="*/ 12 w 17"/>
                <a:gd name="T57" fmla="*/ 3 h 7"/>
                <a:gd name="T58" fmla="*/ 11 w 17"/>
                <a:gd name="T59" fmla="*/ 3 h 7"/>
                <a:gd name="T60" fmla="*/ 9 w 17"/>
                <a:gd name="T61" fmla="*/ 2 h 7"/>
                <a:gd name="T62" fmla="*/ 7 w 17"/>
                <a:gd name="T63" fmla="*/ 0 h 7"/>
                <a:gd name="T64" fmla="*/ 5 w 17"/>
                <a:gd name="T65" fmla="*/ 0 h 7"/>
                <a:gd name="T66" fmla="*/ 5 w 17"/>
                <a:gd name="T67" fmla="*/ 0 h 7"/>
                <a:gd name="T68" fmla="*/ 7 w 17"/>
                <a:gd name="T69" fmla="*/ 2 h 7"/>
                <a:gd name="T70" fmla="*/ 5 w 17"/>
                <a:gd name="T71" fmla="*/ 2 h 7"/>
                <a:gd name="T72" fmla="*/ 3 w 17"/>
                <a:gd name="T73" fmla="*/ 1 h 7"/>
                <a:gd name="T74" fmla="*/ 2 w 17"/>
                <a:gd name="T75" fmla="*/ 0 h 7"/>
                <a:gd name="T76" fmla="*/ 2 w 17"/>
                <a:gd name="T77" fmla="*/ 0 h 7"/>
                <a:gd name="T78" fmla="*/ 2 w 17"/>
                <a:gd name="T79" fmla="*/ 0 h 7"/>
                <a:gd name="T80" fmla="*/ 1 w 17"/>
                <a:gd name="T81" fmla="*/ 0 h 7"/>
                <a:gd name="T82" fmla="*/ 1 w 17"/>
                <a:gd name="T83" fmla="*/ 0 h 7"/>
                <a:gd name="T84" fmla="*/ 0 w 17"/>
                <a:gd name="T85" fmla="*/ 0 h 7"/>
                <a:gd name="T86" fmla="*/ 5 w 17"/>
                <a:gd name="T87" fmla="*/ 4 h 7"/>
                <a:gd name="T88" fmla="*/ 4 w 17"/>
                <a:gd name="T89"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7">
                  <a:moveTo>
                    <a:pt x="4" y="4"/>
                  </a:moveTo>
                  <a:cubicBezTo>
                    <a:pt x="5" y="4"/>
                    <a:pt x="5" y="4"/>
                    <a:pt x="6" y="5"/>
                  </a:cubicBezTo>
                  <a:cubicBezTo>
                    <a:pt x="6" y="5"/>
                    <a:pt x="6" y="5"/>
                    <a:pt x="6" y="5"/>
                  </a:cubicBezTo>
                  <a:cubicBezTo>
                    <a:pt x="7" y="5"/>
                    <a:pt x="8" y="5"/>
                    <a:pt x="8" y="5"/>
                  </a:cubicBezTo>
                  <a:cubicBezTo>
                    <a:pt x="9" y="6"/>
                    <a:pt x="10" y="6"/>
                    <a:pt x="11" y="6"/>
                  </a:cubicBezTo>
                  <a:cubicBezTo>
                    <a:pt x="11" y="7"/>
                    <a:pt x="11" y="7"/>
                    <a:pt x="12" y="6"/>
                  </a:cubicBezTo>
                  <a:cubicBezTo>
                    <a:pt x="10" y="5"/>
                    <a:pt x="10" y="5"/>
                    <a:pt x="10" y="5"/>
                  </a:cubicBezTo>
                  <a:cubicBezTo>
                    <a:pt x="11" y="5"/>
                    <a:pt x="11" y="5"/>
                    <a:pt x="12" y="5"/>
                  </a:cubicBezTo>
                  <a:cubicBezTo>
                    <a:pt x="12" y="5"/>
                    <a:pt x="12" y="5"/>
                    <a:pt x="12" y="5"/>
                  </a:cubicBezTo>
                  <a:cubicBezTo>
                    <a:pt x="12" y="5"/>
                    <a:pt x="12" y="5"/>
                    <a:pt x="12" y="5"/>
                  </a:cubicBezTo>
                  <a:cubicBezTo>
                    <a:pt x="12" y="5"/>
                    <a:pt x="12" y="5"/>
                    <a:pt x="12" y="5"/>
                  </a:cubicBezTo>
                  <a:cubicBezTo>
                    <a:pt x="12" y="5"/>
                    <a:pt x="12" y="5"/>
                    <a:pt x="12" y="5"/>
                  </a:cubicBezTo>
                  <a:cubicBezTo>
                    <a:pt x="13" y="5"/>
                    <a:pt x="13" y="5"/>
                    <a:pt x="13" y="5"/>
                  </a:cubicBezTo>
                  <a:cubicBezTo>
                    <a:pt x="13" y="5"/>
                    <a:pt x="13" y="5"/>
                    <a:pt x="13" y="5"/>
                  </a:cubicBezTo>
                  <a:cubicBezTo>
                    <a:pt x="13" y="5"/>
                    <a:pt x="13" y="5"/>
                    <a:pt x="13" y="5"/>
                  </a:cubicBezTo>
                  <a:cubicBezTo>
                    <a:pt x="13" y="5"/>
                    <a:pt x="13" y="5"/>
                    <a:pt x="13" y="5"/>
                  </a:cubicBezTo>
                  <a:cubicBezTo>
                    <a:pt x="13" y="5"/>
                    <a:pt x="12" y="5"/>
                    <a:pt x="12" y="4"/>
                  </a:cubicBezTo>
                  <a:cubicBezTo>
                    <a:pt x="13" y="4"/>
                    <a:pt x="14" y="5"/>
                    <a:pt x="14" y="5"/>
                  </a:cubicBezTo>
                  <a:cubicBezTo>
                    <a:pt x="14" y="4"/>
                    <a:pt x="14" y="4"/>
                    <a:pt x="13" y="4"/>
                  </a:cubicBezTo>
                  <a:cubicBezTo>
                    <a:pt x="14" y="4"/>
                    <a:pt x="14" y="4"/>
                    <a:pt x="14" y="4"/>
                  </a:cubicBezTo>
                  <a:cubicBezTo>
                    <a:pt x="14" y="4"/>
                    <a:pt x="14" y="4"/>
                    <a:pt x="14" y="4"/>
                  </a:cubicBezTo>
                  <a:cubicBezTo>
                    <a:pt x="15" y="4"/>
                    <a:pt x="15" y="4"/>
                    <a:pt x="16" y="4"/>
                  </a:cubicBezTo>
                  <a:cubicBezTo>
                    <a:pt x="16" y="4"/>
                    <a:pt x="17" y="4"/>
                    <a:pt x="17" y="4"/>
                  </a:cubicBezTo>
                  <a:cubicBezTo>
                    <a:pt x="15" y="3"/>
                    <a:pt x="15" y="3"/>
                    <a:pt x="14" y="3"/>
                  </a:cubicBezTo>
                  <a:cubicBezTo>
                    <a:pt x="14" y="2"/>
                    <a:pt x="14" y="2"/>
                    <a:pt x="13" y="2"/>
                  </a:cubicBezTo>
                  <a:cubicBezTo>
                    <a:pt x="12" y="1"/>
                    <a:pt x="12" y="1"/>
                    <a:pt x="9" y="1"/>
                  </a:cubicBezTo>
                  <a:cubicBezTo>
                    <a:pt x="9" y="1"/>
                    <a:pt x="9" y="1"/>
                    <a:pt x="9" y="1"/>
                  </a:cubicBezTo>
                  <a:cubicBezTo>
                    <a:pt x="9" y="1"/>
                    <a:pt x="9" y="1"/>
                    <a:pt x="9" y="1"/>
                  </a:cubicBezTo>
                  <a:cubicBezTo>
                    <a:pt x="10" y="2"/>
                    <a:pt x="11" y="3"/>
                    <a:pt x="12" y="3"/>
                  </a:cubicBezTo>
                  <a:cubicBezTo>
                    <a:pt x="12" y="3"/>
                    <a:pt x="12" y="3"/>
                    <a:pt x="11" y="3"/>
                  </a:cubicBezTo>
                  <a:cubicBezTo>
                    <a:pt x="11" y="3"/>
                    <a:pt x="10" y="2"/>
                    <a:pt x="9" y="2"/>
                  </a:cubicBezTo>
                  <a:cubicBezTo>
                    <a:pt x="8" y="2"/>
                    <a:pt x="8" y="1"/>
                    <a:pt x="7" y="0"/>
                  </a:cubicBezTo>
                  <a:cubicBezTo>
                    <a:pt x="7" y="0"/>
                    <a:pt x="6" y="0"/>
                    <a:pt x="5" y="0"/>
                  </a:cubicBezTo>
                  <a:cubicBezTo>
                    <a:pt x="5" y="0"/>
                    <a:pt x="5" y="0"/>
                    <a:pt x="5" y="0"/>
                  </a:cubicBezTo>
                  <a:cubicBezTo>
                    <a:pt x="6" y="1"/>
                    <a:pt x="6" y="1"/>
                    <a:pt x="7" y="2"/>
                  </a:cubicBezTo>
                  <a:cubicBezTo>
                    <a:pt x="6" y="2"/>
                    <a:pt x="6" y="2"/>
                    <a:pt x="5" y="2"/>
                  </a:cubicBezTo>
                  <a:cubicBezTo>
                    <a:pt x="4" y="1"/>
                    <a:pt x="4" y="1"/>
                    <a:pt x="3" y="1"/>
                  </a:cubicBezTo>
                  <a:cubicBezTo>
                    <a:pt x="3" y="0"/>
                    <a:pt x="2" y="0"/>
                    <a:pt x="2" y="0"/>
                  </a:cubicBezTo>
                  <a:cubicBezTo>
                    <a:pt x="2" y="0"/>
                    <a:pt x="2" y="0"/>
                    <a:pt x="2" y="0"/>
                  </a:cubicBezTo>
                  <a:cubicBezTo>
                    <a:pt x="2" y="0"/>
                    <a:pt x="2" y="0"/>
                    <a:pt x="2" y="0"/>
                  </a:cubicBezTo>
                  <a:cubicBezTo>
                    <a:pt x="1" y="0"/>
                    <a:pt x="1" y="0"/>
                    <a:pt x="1" y="0"/>
                  </a:cubicBezTo>
                  <a:cubicBezTo>
                    <a:pt x="1" y="0"/>
                    <a:pt x="1" y="0"/>
                    <a:pt x="1" y="0"/>
                  </a:cubicBezTo>
                  <a:cubicBezTo>
                    <a:pt x="1" y="0"/>
                    <a:pt x="0" y="0"/>
                    <a:pt x="0" y="0"/>
                  </a:cubicBezTo>
                  <a:cubicBezTo>
                    <a:pt x="0" y="1"/>
                    <a:pt x="0" y="1"/>
                    <a:pt x="5" y="4"/>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Freeform 98">
              <a:extLst>
                <a:ext uri="{FF2B5EF4-FFF2-40B4-BE49-F238E27FC236}">
                  <a16:creationId xmlns:a16="http://schemas.microsoft.com/office/drawing/2014/main" id="{B13C0F92-2AD5-40FA-B112-4002E1B4C70F}"/>
                </a:ext>
              </a:extLst>
            </p:cNvPr>
            <p:cNvSpPr>
              <a:spLocks/>
            </p:cNvSpPr>
            <p:nvPr/>
          </p:nvSpPr>
          <p:spPr bwMode="auto">
            <a:xfrm>
              <a:off x="2453240" y="2129061"/>
              <a:ext cx="10088" cy="4035"/>
            </a:xfrm>
            <a:custGeom>
              <a:avLst/>
              <a:gdLst>
                <a:gd name="T0" fmla="*/ 1 w 3"/>
                <a:gd name="T1" fmla="*/ 0 h 1"/>
                <a:gd name="T2" fmla="*/ 1 w 3"/>
                <a:gd name="T3" fmla="*/ 1 h 1"/>
                <a:gd name="T4" fmla="*/ 1 w 3"/>
                <a:gd name="T5" fmla="*/ 1 h 1"/>
                <a:gd name="T6" fmla="*/ 2 w 3"/>
                <a:gd name="T7" fmla="*/ 1 h 1"/>
                <a:gd name="T8" fmla="*/ 3 w 3"/>
                <a:gd name="T9" fmla="*/ 1 h 1"/>
                <a:gd name="T10" fmla="*/ 3 w 3"/>
                <a:gd name="T11" fmla="*/ 1 h 1"/>
                <a:gd name="T12" fmla="*/ 3 w 3"/>
                <a:gd name="T13" fmla="*/ 1 h 1"/>
                <a:gd name="T14" fmla="*/ 3 w 3"/>
                <a:gd name="T15" fmla="*/ 1 h 1"/>
                <a:gd name="T16" fmla="*/ 2 w 3"/>
                <a:gd name="T17" fmla="*/ 0 h 1"/>
                <a:gd name="T18" fmla="*/ 2 w 3"/>
                <a:gd name="T19" fmla="*/ 0 h 1"/>
                <a:gd name="T20" fmla="*/ 1 w 3"/>
                <a:gd name="T21" fmla="*/ 0 h 1"/>
                <a:gd name="T22" fmla="*/ 1 w 3"/>
                <a:gd name="T23" fmla="*/ 0 h 1"/>
                <a:gd name="T24" fmla="*/ 0 w 3"/>
                <a:gd name="T25" fmla="*/ 0 h 1"/>
                <a:gd name="T26" fmla="*/ 0 w 3"/>
                <a:gd name="T27" fmla="*/ 0 h 1"/>
                <a:gd name="T28" fmla="*/ 0 w 3"/>
                <a:gd name="T29" fmla="*/ 0 h 1"/>
                <a:gd name="T30" fmla="*/ 0 w 3"/>
                <a:gd name="T31" fmla="*/ 0 h 1"/>
                <a:gd name="T32" fmla="*/ 0 w 3"/>
                <a:gd name="T33" fmla="*/ 0 h 1"/>
                <a:gd name="T34" fmla="*/ 1 w 3"/>
                <a:gd name="T3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1">
                  <a:moveTo>
                    <a:pt x="1" y="0"/>
                  </a:moveTo>
                  <a:cubicBezTo>
                    <a:pt x="1" y="1"/>
                    <a:pt x="1" y="1"/>
                    <a:pt x="1" y="1"/>
                  </a:cubicBezTo>
                  <a:cubicBezTo>
                    <a:pt x="1" y="1"/>
                    <a:pt x="1" y="1"/>
                    <a:pt x="1" y="1"/>
                  </a:cubicBezTo>
                  <a:cubicBezTo>
                    <a:pt x="2" y="1"/>
                    <a:pt x="2" y="1"/>
                    <a:pt x="2" y="1"/>
                  </a:cubicBezTo>
                  <a:cubicBezTo>
                    <a:pt x="3" y="1"/>
                    <a:pt x="3" y="1"/>
                    <a:pt x="3" y="1"/>
                  </a:cubicBezTo>
                  <a:cubicBezTo>
                    <a:pt x="3" y="1"/>
                    <a:pt x="3" y="1"/>
                    <a:pt x="3" y="1"/>
                  </a:cubicBezTo>
                  <a:cubicBezTo>
                    <a:pt x="3" y="1"/>
                    <a:pt x="3" y="1"/>
                    <a:pt x="3" y="1"/>
                  </a:cubicBezTo>
                  <a:cubicBezTo>
                    <a:pt x="3" y="1"/>
                    <a:pt x="3" y="1"/>
                    <a:pt x="3" y="1"/>
                  </a:cubicBezTo>
                  <a:cubicBezTo>
                    <a:pt x="2" y="0"/>
                    <a:pt x="2" y="0"/>
                    <a:pt x="2" y="0"/>
                  </a:cubicBezTo>
                  <a:cubicBezTo>
                    <a:pt x="2" y="0"/>
                    <a:pt x="2" y="0"/>
                    <a:pt x="2"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99">
              <a:extLst>
                <a:ext uri="{FF2B5EF4-FFF2-40B4-BE49-F238E27FC236}">
                  <a16:creationId xmlns:a16="http://schemas.microsoft.com/office/drawing/2014/main" id="{CE2D230C-32BC-43B3-B3F4-53EA0435EBED}"/>
                </a:ext>
              </a:extLst>
            </p:cNvPr>
            <p:cNvSpPr>
              <a:spLocks/>
            </p:cNvSpPr>
            <p:nvPr/>
          </p:nvSpPr>
          <p:spPr bwMode="auto">
            <a:xfrm>
              <a:off x="2681223" y="2175465"/>
              <a:ext cx="12105" cy="6053"/>
            </a:xfrm>
            <a:custGeom>
              <a:avLst/>
              <a:gdLst>
                <a:gd name="T0" fmla="*/ 3 w 4"/>
                <a:gd name="T1" fmla="*/ 1 h 2"/>
                <a:gd name="T2" fmla="*/ 3 w 4"/>
                <a:gd name="T3" fmla="*/ 1 h 2"/>
                <a:gd name="T4" fmla="*/ 2 w 4"/>
                <a:gd name="T5" fmla="*/ 1 h 2"/>
                <a:gd name="T6" fmla="*/ 1 w 4"/>
                <a:gd name="T7" fmla="*/ 0 h 2"/>
                <a:gd name="T8" fmla="*/ 0 w 4"/>
                <a:gd name="T9" fmla="*/ 0 h 2"/>
                <a:gd name="T10" fmla="*/ 1 w 4"/>
                <a:gd name="T11" fmla="*/ 1 h 2"/>
                <a:gd name="T12" fmla="*/ 2 w 4"/>
                <a:gd name="T13" fmla="*/ 1 h 2"/>
                <a:gd name="T14" fmla="*/ 2 w 4"/>
                <a:gd name="T15" fmla="*/ 1 h 2"/>
                <a:gd name="T16" fmla="*/ 4 w 4"/>
                <a:gd name="T17" fmla="*/ 2 h 2"/>
                <a:gd name="T18" fmla="*/ 4 w 4"/>
                <a:gd name="T19" fmla="*/ 2 h 2"/>
                <a:gd name="T20" fmla="*/ 4 w 4"/>
                <a:gd name="T21" fmla="*/ 1 h 2"/>
                <a:gd name="T22" fmla="*/ 4 w 4"/>
                <a:gd name="T23" fmla="*/ 1 h 2"/>
                <a:gd name="T24" fmla="*/ 3 w 4"/>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1"/>
                  </a:moveTo>
                  <a:cubicBezTo>
                    <a:pt x="3" y="1"/>
                    <a:pt x="3" y="1"/>
                    <a:pt x="3" y="1"/>
                  </a:cubicBezTo>
                  <a:cubicBezTo>
                    <a:pt x="2" y="1"/>
                    <a:pt x="2" y="1"/>
                    <a:pt x="2" y="1"/>
                  </a:cubicBezTo>
                  <a:cubicBezTo>
                    <a:pt x="2" y="1"/>
                    <a:pt x="2" y="0"/>
                    <a:pt x="1" y="0"/>
                  </a:cubicBezTo>
                  <a:cubicBezTo>
                    <a:pt x="0" y="0"/>
                    <a:pt x="0" y="0"/>
                    <a:pt x="0" y="0"/>
                  </a:cubicBezTo>
                  <a:cubicBezTo>
                    <a:pt x="1" y="1"/>
                    <a:pt x="1" y="1"/>
                    <a:pt x="1" y="1"/>
                  </a:cubicBezTo>
                  <a:cubicBezTo>
                    <a:pt x="2" y="1"/>
                    <a:pt x="2" y="1"/>
                    <a:pt x="2" y="1"/>
                  </a:cubicBezTo>
                  <a:cubicBezTo>
                    <a:pt x="2" y="1"/>
                    <a:pt x="2" y="1"/>
                    <a:pt x="2" y="1"/>
                  </a:cubicBezTo>
                  <a:cubicBezTo>
                    <a:pt x="4" y="2"/>
                    <a:pt x="4" y="2"/>
                    <a:pt x="4" y="2"/>
                  </a:cubicBezTo>
                  <a:cubicBezTo>
                    <a:pt x="4" y="2"/>
                    <a:pt x="4" y="2"/>
                    <a:pt x="4" y="2"/>
                  </a:cubicBezTo>
                  <a:cubicBezTo>
                    <a:pt x="4" y="1"/>
                    <a:pt x="4" y="1"/>
                    <a:pt x="4" y="1"/>
                  </a:cubicBezTo>
                  <a:cubicBezTo>
                    <a:pt x="4" y="1"/>
                    <a:pt x="4" y="1"/>
                    <a:pt x="4"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00">
              <a:extLst>
                <a:ext uri="{FF2B5EF4-FFF2-40B4-BE49-F238E27FC236}">
                  <a16:creationId xmlns:a16="http://schemas.microsoft.com/office/drawing/2014/main" id="{F9D4D8EB-E02F-4645-9C97-15276ACE5EE3}"/>
                </a:ext>
              </a:extLst>
            </p:cNvPr>
            <p:cNvSpPr>
              <a:spLocks/>
            </p:cNvSpPr>
            <p:nvPr/>
          </p:nvSpPr>
          <p:spPr bwMode="auto">
            <a:xfrm>
              <a:off x="2396748" y="2108885"/>
              <a:ext cx="26229" cy="14124"/>
            </a:xfrm>
            <a:custGeom>
              <a:avLst/>
              <a:gdLst>
                <a:gd name="T0" fmla="*/ 2 w 8"/>
                <a:gd name="T1" fmla="*/ 0 h 4"/>
                <a:gd name="T2" fmla="*/ 1 w 8"/>
                <a:gd name="T3" fmla="*/ 0 h 4"/>
                <a:gd name="T4" fmla="*/ 1 w 8"/>
                <a:gd name="T5" fmla="*/ 1 h 4"/>
                <a:gd name="T6" fmla="*/ 0 w 8"/>
                <a:gd name="T7" fmla="*/ 1 h 4"/>
                <a:gd name="T8" fmla="*/ 0 w 8"/>
                <a:gd name="T9" fmla="*/ 1 h 4"/>
                <a:gd name="T10" fmla="*/ 0 w 8"/>
                <a:gd name="T11" fmla="*/ 2 h 4"/>
                <a:gd name="T12" fmla="*/ 1 w 8"/>
                <a:gd name="T13" fmla="*/ 2 h 4"/>
                <a:gd name="T14" fmla="*/ 1 w 8"/>
                <a:gd name="T15" fmla="*/ 3 h 4"/>
                <a:gd name="T16" fmla="*/ 1 w 8"/>
                <a:gd name="T17" fmla="*/ 3 h 4"/>
                <a:gd name="T18" fmla="*/ 3 w 8"/>
                <a:gd name="T19" fmla="*/ 3 h 4"/>
                <a:gd name="T20" fmla="*/ 4 w 8"/>
                <a:gd name="T21" fmla="*/ 4 h 4"/>
                <a:gd name="T22" fmla="*/ 6 w 8"/>
                <a:gd name="T23" fmla="*/ 4 h 4"/>
                <a:gd name="T24" fmla="*/ 7 w 8"/>
                <a:gd name="T25" fmla="*/ 4 h 4"/>
                <a:gd name="T26" fmla="*/ 8 w 8"/>
                <a:gd name="T27" fmla="*/ 3 h 4"/>
                <a:gd name="T28" fmla="*/ 8 w 8"/>
                <a:gd name="T29" fmla="*/ 3 h 4"/>
                <a:gd name="T30" fmla="*/ 7 w 8"/>
                <a:gd name="T31" fmla="*/ 3 h 4"/>
                <a:gd name="T32" fmla="*/ 7 w 8"/>
                <a:gd name="T33" fmla="*/ 2 h 4"/>
                <a:gd name="T34" fmla="*/ 7 w 8"/>
                <a:gd name="T35" fmla="*/ 1 h 4"/>
                <a:gd name="T36" fmla="*/ 6 w 8"/>
                <a:gd name="T37" fmla="*/ 0 h 4"/>
                <a:gd name="T38" fmla="*/ 5 w 8"/>
                <a:gd name="T39" fmla="*/ 0 h 4"/>
                <a:gd name="T40" fmla="*/ 5 w 8"/>
                <a:gd name="T41" fmla="*/ 0 h 4"/>
                <a:gd name="T42" fmla="*/ 4 w 8"/>
                <a:gd name="T43" fmla="*/ 0 h 4"/>
                <a:gd name="T44" fmla="*/ 4 w 8"/>
                <a:gd name="T45" fmla="*/ 0 h 4"/>
                <a:gd name="T46" fmla="*/ 4 w 8"/>
                <a:gd name="T47" fmla="*/ 0 h 4"/>
                <a:gd name="T48" fmla="*/ 3 w 8"/>
                <a:gd name="T49" fmla="*/ 0 h 4"/>
                <a:gd name="T50" fmla="*/ 2 w 8"/>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4">
                  <a:moveTo>
                    <a:pt x="2" y="0"/>
                  </a:moveTo>
                  <a:cubicBezTo>
                    <a:pt x="2" y="0"/>
                    <a:pt x="2"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1" y="3"/>
                    <a:pt x="1" y="3"/>
                    <a:pt x="1" y="3"/>
                  </a:cubicBezTo>
                  <a:cubicBezTo>
                    <a:pt x="1" y="3"/>
                    <a:pt x="1" y="3"/>
                    <a:pt x="1" y="3"/>
                  </a:cubicBezTo>
                  <a:cubicBezTo>
                    <a:pt x="2" y="3"/>
                    <a:pt x="2" y="3"/>
                    <a:pt x="3" y="3"/>
                  </a:cubicBezTo>
                  <a:cubicBezTo>
                    <a:pt x="4" y="3"/>
                    <a:pt x="4" y="3"/>
                    <a:pt x="4" y="4"/>
                  </a:cubicBezTo>
                  <a:cubicBezTo>
                    <a:pt x="6" y="4"/>
                    <a:pt x="6" y="4"/>
                    <a:pt x="6" y="4"/>
                  </a:cubicBezTo>
                  <a:cubicBezTo>
                    <a:pt x="7" y="4"/>
                    <a:pt x="7" y="4"/>
                    <a:pt x="7" y="4"/>
                  </a:cubicBezTo>
                  <a:cubicBezTo>
                    <a:pt x="8" y="4"/>
                    <a:pt x="8" y="4"/>
                    <a:pt x="8" y="3"/>
                  </a:cubicBezTo>
                  <a:cubicBezTo>
                    <a:pt x="8" y="3"/>
                    <a:pt x="8" y="3"/>
                    <a:pt x="8" y="3"/>
                  </a:cubicBezTo>
                  <a:cubicBezTo>
                    <a:pt x="7" y="3"/>
                    <a:pt x="7" y="3"/>
                    <a:pt x="7" y="3"/>
                  </a:cubicBezTo>
                  <a:cubicBezTo>
                    <a:pt x="7" y="2"/>
                    <a:pt x="7" y="2"/>
                    <a:pt x="7" y="2"/>
                  </a:cubicBezTo>
                  <a:cubicBezTo>
                    <a:pt x="7" y="1"/>
                    <a:pt x="7" y="1"/>
                    <a:pt x="7" y="1"/>
                  </a:cubicBezTo>
                  <a:cubicBezTo>
                    <a:pt x="7" y="1"/>
                    <a:pt x="6" y="0"/>
                    <a:pt x="6" y="0"/>
                  </a:cubicBezTo>
                  <a:cubicBezTo>
                    <a:pt x="6" y="0"/>
                    <a:pt x="5" y="0"/>
                    <a:pt x="5" y="0"/>
                  </a:cubicBezTo>
                  <a:cubicBezTo>
                    <a:pt x="5" y="0"/>
                    <a:pt x="5" y="0"/>
                    <a:pt x="5" y="0"/>
                  </a:cubicBezTo>
                  <a:cubicBezTo>
                    <a:pt x="4" y="0"/>
                    <a:pt x="4" y="0"/>
                    <a:pt x="4" y="0"/>
                  </a:cubicBezTo>
                  <a:cubicBezTo>
                    <a:pt x="4" y="0"/>
                    <a:pt x="4" y="0"/>
                    <a:pt x="4" y="0"/>
                  </a:cubicBezTo>
                  <a:cubicBezTo>
                    <a:pt x="4" y="0"/>
                    <a:pt x="4" y="0"/>
                    <a:pt x="4" y="0"/>
                  </a:cubicBezTo>
                  <a:cubicBezTo>
                    <a:pt x="4" y="0"/>
                    <a:pt x="4" y="0"/>
                    <a:pt x="3" y="0"/>
                  </a:cubicBezTo>
                  <a:cubicBezTo>
                    <a:pt x="3"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Freeform 101">
              <a:extLst>
                <a:ext uri="{FF2B5EF4-FFF2-40B4-BE49-F238E27FC236}">
                  <a16:creationId xmlns:a16="http://schemas.microsoft.com/office/drawing/2014/main" id="{479EFAFA-3500-404D-B84A-90FB6D377573}"/>
                </a:ext>
              </a:extLst>
            </p:cNvPr>
            <p:cNvSpPr>
              <a:spLocks/>
            </p:cNvSpPr>
            <p:nvPr/>
          </p:nvSpPr>
          <p:spPr bwMode="auto">
            <a:xfrm>
              <a:off x="2681223" y="2155289"/>
              <a:ext cx="38334" cy="14124"/>
            </a:xfrm>
            <a:custGeom>
              <a:avLst/>
              <a:gdLst>
                <a:gd name="T0" fmla="*/ 0 w 12"/>
                <a:gd name="T1" fmla="*/ 0 h 4"/>
                <a:gd name="T2" fmla="*/ 0 w 12"/>
                <a:gd name="T3" fmla="*/ 1 h 4"/>
                <a:gd name="T4" fmla="*/ 4 w 12"/>
                <a:gd name="T5" fmla="*/ 2 h 4"/>
                <a:gd name="T6" fmla="*/ 6 w 12"/>
                <a:gd name="T7" fmla="*/ 3 h 4"/>
                <a:gd name="T8" fmla="*/ 7 w 12"/>
                <a:gd name="T9" fmla="*/ 4 h 4"/>
                <a:gd name="T10" fmla="*/ 8 w 12"/>
                <a:gd name="T11" fmla="*/ 4 h 4"/>
                <a:gd name="T12" fmla="*/ 8 w 12"/>
                <a:gd name="T13" fmla="*/ 3 h 4"/>
                <a:gd name="T14" fmla="*/ 10 w 12"/>
                <a:gd name="T15" fmla="*/ 4 h 4"/>
                <a:gd name="T16" fmla="*/ 10 w 12"/>
                <a:gd name="T17" fmla="*/ 4 h 4"/>
                <a:gd name="T18" fmla="*/ 12 w 12"/>
                <a:gd name="T19" fmla="*/ 4 h 4"/>
                <a:gd name="T20" fmla="*/ 12 w 12"/>
                <a:gd name="T21" fmla="*/ 4 h 4"/>
                <a:gd name="T22" fmla="*/ 12 w 12"/>
                <a:gd name="T23" fmla="*/ 4 h 4"/>
                <a:gd name="T24" fmla="*/ 12 w 12"/>
                <a:gd name="T25" fmla="*/ 4 h 4"/>
                <a:gd name="T26" fmla="*/ 11 w 12"/>
                <a:gd name="T27" fmla="*/ 3 h 4"/>
                <a:gd name="T28" fmla="*/ 11 w 12"/>
                <a:gd name="T29" fmla="*/ 3 h 4"/>
                <a:gd name="T30" fmla="*/ 12 w 12"/>
                <a:gd name="T31" fmla="*/ 3 h 4"/>
                <a:gd name="T32" fmla="*/ 10 w 12"/>
                <a:gd name="T33" fmla="*/ 2 h 4"/>
                <a:gd name="T34" fmla="*/ 9 w 12"/>
                <a:gd name="T35" fmla="*/ 2 h 4"/>
                <a:gd name="T36" fmla="*/ 8 w 12"/>
                <a:gd name="T37" fmla="*/ 2 h 4"/>
                <a:gd name="T38" fmla="*/ 8 w 12"/>
                <a:gd name="T39" fmla="*/ 2 h 4"/>
                <a:gd name="T40" fmla="*/ 7 w 12"/>
                <a:gd name="T41" fmla="*/ 2 h 4"/>
                <a:gd name="T42" fmla="*/ 7 w 12"/>
                <a:gd name="T43" fmla="*/ 2 h 4"/>
                <a:gd name="T44" fmla="*/ 7 w 12"/>
                <a:gd name="T45" fmla="*/ 2 h 4"/>
                <a:gd name="T46" fmla="*/ 7 w 12"/>
                <a:gd name="T47" fmla="*/ 2 h 4"/>
                <a:gd name="T48" fmla="*/ 4 w 12"/>
                <a:gd name="T49" fmla="*/ 1 h 4"/>
                <a:gd name="T50" fmla="*/ 3 w 12"/>
                <a:gd name="T51" fmla="*/ 1 h 4"/>
                <a:gd name="T52" fmla="*/ 3 w 12"/>
                <a:gd name="T53" fmla="*/ 1 h 4"/>
                <a:gd name="T54" fmla="*/ 4 w 12"/>
                <a:gd name="T55" fmla="*/ 1 h 4"/>
                <a:gd name="T56" fmla="*/ 4 w 12"/>
                <a:gd name="T57" fmla="*/ 1 h 4"/>
                <a:gd name="T58" fmla="*/ 0 w 12"/>
                <a:gd name="T5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4">
                  <a:moveTo>
                    <a:pt x="0" y="0"/>
                  </a:moveTo>
                  <a:cubicBezTo>
                    <a:pt x="0" y="1"/>
                    <a:pt x="0" y="1"/>
                    <a:pt x="0" y="1"/>
                  </a:cubicBezTo>
                  <a:cubicBezTo>
                    <a:pt x="2" y="1"/>
                    <a:pt x="3" y="2"/>
                    <a:pt x="4" y="2"/>
                  </a:cubicBezTo>
                  <a:cubicBezTo>
                    <a:pt x="5" y="3"/>
                    <a:pt x="5" y="3"/>
                    <a:pt x="6" y="3"/>
                  </a:cubicBezTo>
                  <a:cubicBezTo>
                    <a:pt x="6" y="3"/>
                    <a:pt x="7" y="4"/>
                    <a:pt x="7" y="4"/>
                  </a:cubicBezTo>
                  <a:cubicBezTo>
                    <a:pt x="7" y="4"/>
                    <a:pt x="8" y="4"/>
                    <a:pt x="8" y="4"/>
                  </a:cubicBezTo>
                  <a:cubicBezTo>
                    <a:pt x="8" y="3"/>
                    <a:pt x="8" y="3"/>
                    <a:pt x="8" y="3"/>
                  </a:cubicBezTo>
                  <a:cubicBezTo>
                    <a:pt x="8" y="3"/>
                    <a:pt x="10" y="4"/>
                    <a:pt x="10" y="4"/>
                  </a:cubicBezTo>
                  <a:cubicBezTo>
                    <a:pt x="10" y="4"/>
                    <a:pt x="10" y="4"/>
                    <a:pt x="10"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1" y="3"/>
                  </a:cubicBezTo>
                  <a:cubicBezTo>
                    <a:pt x="11" y="3"/>
                    <a:pt x="11" y="3"/>
                    <a:pt x="11" y="3"/>
                  </a:cubicBezTo>
                  <a:cubicBezTo>
                    <a:pt x="12" y="3"/>
                    <a:pt x="12" y="3"/>
                    <a:pt x="12" y="3"/>
                  </a:cubicBezTo>
                  <a:cubicBezTo>
                    <a:pt x="11" y="3"/>
                    <a:pt x="11" y="3"/>
                    <a:pt x="10" y="2"/>
                  </a:cubicBezTo>
                  <a:cubicBezTo>
                    <a:pt x="10" y="2"/>
                    <a:pt x="10" y="2"/>
                    <a:pt x="9" y="2"/>
                  </a:cubicBezTo>
                  <a:cubicBezTo>
                    <a:pt x="9" y="2"/>
                    <a:pt x="8" y="2"/>
                    <a:pt x="8" y="2"/>
                  </a:cubicBezTo>
                  <a:cubicBezTo>
                    <a:pt x="8" y="2"/>
                    <a:pt x="8" y="2"/>
                    <a:pt x="8" y="2"/>
                  </a:cubicBezTo>
                  <a:cubicBezTo>
                    <a:pt x="7" y="2"/>
                    <a:pt x="7" y="2"/>
                    <a:pt x="7" y="2"/>
                  </a:cubicBezTo>
                  <a:cubicBezTo>
                    <a:pt x="7" y="2"/>
                    <a:pt x="7" y="2"/>
                    <a:pt x="7" y="2"/>
                  </a:cubicBezTo>
                  <a:cubicBezTo>
                    <a:pt x="7" y="2"/>
                    <a:pt x="7" y="2"/>
                    <a:pt x="7" y="2"/>
                  </a:cubicBezTo>
                  <a:cubicBezTo>
                    <a:pt x="7" y="2"/>
                    <a:pt x="7" y="2"/>
                    <a:pt x="7" y="2"/>
                  </a:cubicBezTo>
                  <a:cubicBezTo>
                    <a:pt x="6" y="2"/>
                    <a:pt x="5" y="1"/>
                    <a:pt x="4" y="1"/>
                  </a:cubicBezTo>
                  <a:cubicBezTo>
                    <a:pt x="3" y="1"/>
                    <a:pt x="3" y="1"/>
                    <a:pt x="3" y="1"/>
                  </a:cubicBezTo>
                  <a:cubicBezTo>
                    <a:pt x="3" y="1"/>
                    <a:pt x="3" y="1"/>
                    <a:pt x="3" y="1"/>
                  </a:cubicBezTo>
                  <a:cubicBezTo>
                    <a:pt x="4" y="1"/>
                    <a:pt x="4" y="1"/>
                    <a:pt x="4" y="1"/>
                  </a:cubicBezTo>
                  <a:cubicBezTo>
                    <a:pt x="4" y="1"/>
                    <a:pt x="4" y="1"/>
                    <a:pt x="4" y="1"/>
                  </a:cubicBezTo>
                  <a:cubicBezTo>
                    <a:pt x="3" y="2"/>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Freeform 102">
              <a:extLst>
                <a:ext uri="{FF2B5EF4-FFF2-40B4-BE49-F238E27FC236}">
                  <a16:creationId xmlns:a16="http://schemas.microsoft.com/office/drawing/2014/main" id="{3E7974FB-8DBB-4578-9847-80B983318F5A}"/>
                </a:ext>
              </a:extLst>
            </p:cNvPr>
            <p:cNvSpPr>
              <a:spLocks/>
            </p:cNvSpPr>
            <p:nvPr/>
          </p:nvSpPr>
          <p:spPr bwMode="auto">
            <a:xfrm>
              <a:off x="3114998" y="2425642"/>
              <a:ext cx="14124" cy="10088"/>
            </a:xfrm>
            <a:custGeom>
              <a:avLst/>
              <a:gdLst>
                <a:gd name="T0" fmla="*/ 3 w 4"/>
                <a:gd name="T1" fmla="*/ 1 h 3"/>
                <a:gd name="T2" fmla="*/ 2 w 4"/>
                <a:gd name="T3" fmla="*/ 0 h 3"/>
                <a:gd name="T4" fmla="*/ 2 w 4"/>
                <a:gd name="T5" fmla="*/ 0 h 3"/>
                <a:gd name="T6" fmla="*/ 1 w 4"/>
                <a:gd name="T7" fmla="*/ 0 h 3"/>
                <a:gd name="T8" fmla="*/ 1 w 4"/>
                <a:gd name="T9" fmla="*/ 0 h 3"/>
                <a:gd name="T10" fmla="*/ 1 w 4"/>
                <a:gd name="T11" fmla="*/ 0 h 3"/>
                <a:gd name="T12" fmla="*/ 1 w 4"/>
                <a:gd name="T13" fmla="*/ 0 h 3"/>
                <a:gd name="T14" fmla="*/ 1 w 4"/>
                <a:gd name="T15" fmla="*/ 2 h 3"/>
                <a:gd name="T16" fmla="*/ 3 w 4"/>
                <a:gd name="T17" fmla="*/ 3 h 3"/>
                <a:gd name="T18" fmla="*/ 3 w 4"/>
                <a:gd name="T19" fmla="*/ 3 h 3"/>
                <a:gd name="T20" fmla="*/ 4 w 4"/>
                <a:gd name="T21" fmla="*/ 3 h 3"/>
                <a:gd name="T22" fmla="*/ 3 w 4"/>
                <a:gd name="T23" fmla="*/ 2 h 3"/>
                <a:gd name="T24" fmla="*/ 4 w 4"/>
                <a:gd name="T25" fmla="*/ 2 h 3"/>
                <a:gd name="T26" fmla="*/ 3 w 4"/>
                <a:gd name="T2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3">
                  <a:moveTo>
                    <a:pt x="3" y="1"/>
                  </a:move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0" y="1"/>
                    <a:pt x="1" y="1"/>
                    <a:pt x="1" y="2"/>
                  </a:cubicBezTo>
                  <a:cubicBezTo>
                    <a:pt x="2" y="2"/>
                    <a:pt x="2" y="3"/>
                    <a:pt x="3" y="3"/>
                  </a:cubicBezTo>
                  <a:cubicBezTo>
                    <a:pt x="3" y="3"/>
                    <a:pt x="3" y="3"/>
                    <a:pt x="3" y="3"/>
                  </a:cubicBezTo>
                  <a:cubicBezTo>
                    <a:pt x="4" y="3"/>
                    <a:pt x="4" y="3"/>
                    <a:pt x="4" y="3"/>
                  </a:cubicBezTo>
                  <a:cubicBezTo>
                    <a:pt x="4" y="3"/>
                    <a:pt x="4" y="3"/>
                    <a:pt x="3" y="2"/>
                  </a:cubicBezTo>
                  <a:cubicBezTo>
                    <a:pt x="4" y="2"/>
                    <a:pt x="4" y="2"/>
                    <a:pt x="4" y="2"/>
                  </a:cubicBezTo>
                  <a:lnTo>
                    <a:pt x="3"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03">
              <a:extLst>
                <a:ext uri="{FF2B5EF4-FFF2-40B4-BE49-F238E27FC236}">
                  <a16:creationId xmlns:a16="http://schemas.microsoft.com/office/drawing/2014/main" id="{5D3EA850-ADA7-458C-815C-67C62CE6A914}"/>
                </a:ext>
              </a:extLst>
            </p:cNvPr>
            <p:cNvSpPr>
              <a:spLocks/>
            </p:cNvSpPr>
            <p:nvPr/>
          </p:nvSpPr>
          <p:spPr bwMode="auto">
            <a:xfrm>
              <a:off x="2979821" y="3555475"/>
              <a:ext cx="16140" cy="14124"/>
            </a:xfrm>
            <a:custGeom>
              <a:avLst/>
              <a:gdLst>
                <a:gd name="T0" fmla="*/ 3 w 5"/>
                <a:gd name="T1" fmla="*/ 4 h 4"/>
                <a:gd name="T2" fmla="*/ 5 w 5"/>
                <a:gd name="T3" fmla="*/ 2 h 4"/>
                <a:gd name="T4" fmla="*/ 5 w 5"/>
                <a:gd name="T5" fmla="*/ 1 h 4"/>
                <a:gd name="T6" fmla="*/ 4 w 5"/>
                <a:gd name="T7" fmla="*/ 0 h 4"/>
                <a:gd name="T8" fmla="*/ 4 w 5"/>
                <a:gd name="T9" fmla="*/ 0 h 4"/>
                <a:gd name="T10" fmla="*/ 3 w 5"/>
                <a:gd name="T11" fmla="*/ 0 h 4"/>
                <a:gd name="T12" fmla="*/ 2 w 5"/>
                <a:gd name="T13" fmla="*/ 0 h 4"/>
                <a:gd name="T14" fmla="*/ 2 w 5"/>
                <a:gd name="T15" fmla="*/ 0 h 4"/>
                <a:gd name="T16" fmla="*/ 1 w 5"/>
                <a:gd name="T17" fmla="*/ 1 h 4"/>
                <a:gd name="T18" fmla="*/ 1 w 5"/>
                <a:gd name="T19" fmla="*/ 2 h 4"/>
                <a:gd name="T20" fmla="*/ 0 w 5"/>
                <a:gd name="T21" fmla="*/ 3 h 4"/>
                <a:gd name="T22" fmla="*/ 2 w 5"/>
                <a:gd name="T23" fmla="*/ 4 h 4"/>
                <a:gd name="T24" fmla="*/ 3 w 5"/>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4">
                  <a:moveTo>
                    <a:pt x="3" y="4"/>
                  </a:moveTo>
                  <a:cubicBezTo>
                    <a:pt x="3" y="4"/>
                    <a:pt x="5" y="3"/>
                    <a:pt x="5" y="2"/>
                  </a:cubicBezTo>
                  <a:cubicBezTo>
                    <a:pt x="5" y="2"/>
                    <a:pt x="5" y="1"/>
                    <a:pt x="5" y="1"/>
                  </a:cubicBezTo>
                  <a:cubicBezTo>
                    <a:pt x="4" y="0"/>
                    <a:pt x="4" y="0"/>
                    <a:pt x="4" y="0"/>
                  </a:cubicBezTo>
                  <a:cubicBezTo>
                    <a:pt x="4" y="0"/>
                    <a:pt x="4" y="0"/>
                    <a:pt x="4" y="0"/>
                  </a:cubicBezTo>
                  <a:cubicBezTo>
                    <a:pt x="3" y="0"/>
                    <a:pt x="3" y="0"/>
                    <a:pt x="3" y="0"/>
                  </a:cubicBezTo>
                  <a:cubicBezTo>
                    <a:pt x="2" y="0"/>
                    <a:pt x="2" y="0"/>
                    <a:pt x="2" y="0"/>
                  </a:cubicBezTo>
                  <a:cubicBezTo>
                    <a:pt x="2" y="0"/>
                    <a:pt x="2" y="0"/>
                    <a:pt x="2" y="0"/>
                  </a:cubicBezTo>
                  <a:cubicBezTo>
                    <a:pt x="2" y="0"/>
                    <a:pt x="2" y="1"/>
                    <a:pt x="1" y="1"/>
                  </a:cubicBezTo>
                  <a:cubicBezTo>
                    <a:pt x="1" y="2"/>
                    <a:pt x="1" y="2"/>
                    <a:pt x="1" y="2"/>
                  </a:cubicBezTo>
                  <a:cubicBezTo>
                    <a:pt x="0" y="3"/>
                    <a:pt x="0" y="3"/>
                    <a:pt x="0" y="3"/>
                  </a:cubicBezTo>
                  <a:cubicBezTo>
                    <a:pt x="1" y="4"/>
                    <a:pt x="1" y="4"/>
                    <a:pt x="2" y="4"/>
                  </a:cubicBezTo>
                  <a:lnTo>
                    <a:pt x="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04">
              <a:extLst>
                <a:ext uri="{FF2B5EF4-FFF2-40B4-BE49-F238E27FC236}">
                  <a16:creationId xmlns:a16="http://schemas.microsoft.com/office/drawing/2014/main" id="{4CDBBD54-0621-48C6-BF99-5F86A1ED7C5E}"/>
                </a:ext>
              </a:extLst>
            </p:cNvPr>
            <p:cNvSpPr>
              <a:spLocks/>
            </p:cNvSpPr>
            <p:nvPr/>
          </p:nvSpPr>
          <p:spPr bwMode="auto">
            <a:xfrm>
              <a:off x="3104910" y="2326781"/>
              <a:ext cx="14124" cy="10088"/>
            </a:xfrm>
            <a:custGeom>
              <a:avLst/>
              <a:gdLst>
                <a:gd name="T0" fmla="*/ 2 w 4"/>
                <a:gd name="T1" fmla="*/ 2 h 3"/>
                <a:gd name="T2" fmla="*/ 2 w 4"/>
                <a:gd name="T3" fmla="*/ 2 h 3"/>
                <a:gd name="T4" fmla="*/ 2 w 4"/>
                <a:gd name="T5" fmla="*/ 2 h 3"/>
                <a:gd name="T6" fmla="*/ 2 w 4"/>
                <a:gd name="T7" fmla="*/ 2 h 3"/>
                <a:gd name="T8" fmla="*/ 3 w 4"/>
                <a:gd name="T9" fmla="*/ 3 h 3"/>
                <a:gd name="T10" fmla="*/ 3 w 4"/>
                <a:gd name="T11" fmla="*/ 3 h 3"/>
                <a:gd name="T12" fmla="*/ 3 w 4"/>
                <a:gd name="T13" fmla="*/ 3 h 3"/>
                <a:gd name="T14" fmla="*/ 3 w 4"/>
                <a:gd name="T15" fmla="*/ 3 h 3"/>
                <a:gd name="T16" fmla="*/ 4 w 4"/>
                <a:gd name="T17" fmla="*/ 3 h 3"/>
                <a:gd name="T18" fmla="*/ 4 w 4"/>
                <a:gd name="T19" fmla="*/ 3 h 3"/>
                <a:gd name="T20" fmla="*/ 4 w 4"/>
                <a:gd name="T21" fmla="*/ 3 h 3"/>
                <a:gd name="T22" fmla="*/ 4 w 4"/>
                <a:gd name="T23" fmla="*/ 3 h 3"/>
                <a:gd name="T24" fmla="*/ 3 w 4"/>
                <a:gd name="T25" fmla="*/ 2 h 3"/>
                <a:gd name="T26" fmla="*/ 2 w 4"/>
                <a:gd name="T27" fmla="*/ 1 h 3"/>
                <a:gd name="T28" fmla="*/ 1 w 4"/>
                <a:gd name="T29" fmla="*/ 1 h 3"/>
                <a:gd name="T30" fmla="*/ 1 w 4"/>
                <a:gd name="T31" fmla="*/ 1 h 3"/>
                <a:gd name="T32" fmla="*/ 1 w 4"/>
                <a:gd name="T33" fmla="*/ 1 h 3"/>
                <a:gd name="T34" fmla="*/ 0 w 4"/>
                <a:gd name="T35" fmla="*/ 1 h 3"/>
                <a:gd name="T36" fmla="*/ 0 w 4"/>
                <a:gd name="T37" fmla="*/ 1 h 3"/>
                <a:gd name="T38" fmla="*/ 0 w 4"/>
                <a:gd name="T39" fmla="*/ 0 h 3"/>
                <a:gd name="T40" fmla="*/ 1 w 4"/>
                <a:gd name="T41" fmla="*/ 1 h 3"/>
                <a:gd name="T42" fmla="*/ 2 w 4"/>
                <a:gd name="T4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 h="3">
                  <a:moveTo>
                    <a:pt x="2" y="2"/>
                  </a:moveTo>
                  <a:cubicBezTo>
                    <a:pt x="2" y="2"/>
                    <a:pt x="2" y="2"/>
                    <a:pt x="2" y="2"/>
                  </a:cubicBezTo>
                  <a:cubicBezTo>
                    <a:pt x="2" y="2"/>
                    <a:pt x="2" y="2"/>
                    <a:pt x="2" y="2"/>
                  </a:cubicBezTo>
                  <a:cubicBezTo>
                    <a:pt x="2" y="2"/>
                    <a:pt x="2" y="2"/>
                    <a:pt x="2" y="2"/>
                  </a:cubicBezTo>
                  <a:cubicBezTo>
                    <a:pt x="3" y="2"/>
                    <a:pt x="3" y="3"/>
                    <a:pt x="3" y="3"/>
                  </a:cubicBezTo>
                  <a:cubicBezTo>
                    <a:pt x="3" y="3"/>
                    <a:pt x="3" y="3"/>
                    <a:pt x="3" y="3"/>
                  </a:cubicBezTo>
                  <a:cubicBezTo>
                    <a:pt x="3" y="3"/>
                    <a:pt x="3" y="3"/>
                    <a:pt x="3" y="3"/>
                  </a:cubicBezTo>
                  <a:cubicBezTo>
                    <a:pt x="3" y="3"/>
                    <a:pt x="3" y="3"/>
                    <a:pt x="3" y="3"/>
                  </a:cubicBezTo>
                  <a:cubicBezTo>
                    <a:pt x="4" y="3"/>
                    <a:pt x="4" y="3"/>
                    <a:pt x="4" y="3"/>
                  </a:cubicBezTo>
                  <a:cubicBezTo>
                    <a:pt x="4" y="3"/>
                    <a:pt x="4" y="3"/>
                    <a:pt x="4" y="3"/>
                  </a:cubicBezTo>
                  <a:cubicBezTo>
                    <a:pt x="4" y="3"/>
                    <a:pt x="4" y="3"/>
                    <a:pt x="4" y="3"/>
                  </a:cubicBezTo>
                  <a:cubicBezTo>
                    <a:pt x="4" y="3"/>
                    <a:pt x="4" y="3"/>
                    <a:pt x="4" y="3"/>
                  </a:cubicBezTo>
                  <a:cubicBezTo>
                    <a:pt x="4" y="3"/>
                    <a:pt x="3" y="2"/>
                    <a:pt x="3" y="2"/>
                  </a:cubicBezTo>
                  <a:cubicBezTo>
                    <a:pt x="2" y="2"/>
                    <a:pt x="2" y="1"/>
                    <a:pt x="2"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0"/>
                    <a:pt x="0" y="0"/>
                    <a:pt x="0" y="0"/>
                  </a:cubicBezTo>
                  <a:cubicBezTo>
                    <a:pt x="1" y="1"/>
                    <a:pt x="1" y="1"/>
                    <a:pt x="1" y="1"/>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 name="Freeform 105">
              <a:extLst>
                <a:ext uri="{FF2B5EF4-FFF2-40B4-BE49-F238E27FC236}">
                  <a16:creationId xmlns:a16="http://schemas.microsoft.com/office/drawing/2014/main" id="{0FBDA02E-47F1-4A73-8F95-4B08BFF205BC}"/>
                </a:ext>
              </a:extLst>
            </p:cNvPr>
            <p:cNvSpPr>
              <a:spLocks/>
            </p:cNvSpPr>
            <p:nvPr/>
          </p:nvSpPr>
          <p:spPr bwMode="auto">
            <a:xfrm>
              <a:off x="2699382" y="2181517"/>
              <a:ext cx="26229" cy="10088"/>
            </a:xfrm>
            <a:custGeom>
              <a:avLst/>
              <a:gdLst>
                <a:gd name="T0" fmla="*/ 2 w 8"/>
                <a:gd name="T1" fmla="*/ 3 h 3"/>
                <a:gd name="T2" fmla="*/ 3 w 8"/>
                <a:gd name="T3" fmla="*/ 3 h 3"/>
                <a:gd name="T4" fmla="*/ 3 w 8"/>
                <a:gd name="T5" fmla="*/ 3 h 3"/>
                <a:gd name="T6" fmla="*/ 4 w 8"/>
                <a:gd name="T7" fmla="*/ 3 h 3"/>
                <a:gd name="T8" fmla="*/ 4 w 8"/>
                <a:gd name="T9" fmla="*/ 3 h 3"/>
                <a:gd name="T10" fmla="*/ 4 w 8"/>
                <a:gd name="T11" fmla="*/ 2 h 3"/>
                <a:gd name="T12" fmla="*/ 5 w 8"/>
                <a:gd name="T13" fmla="*/ 2 h 3"/>
                <a:gd name="T14" fmla="*/ 7 w 8"/>
                <a:gd name="T15" fmla="*/ 3 h 3"/>
                <a:gd name="T16" fmla="*/ 8 w 8"/>
                <a:gd name="T17" fmla="*/ 3 h 3"/>
                <a:gd name="T18" fmla="*/ 4 w 8"/>
                <a:gd name="T19" fmla="*/ 1 h 3"/>
                <a:gd name="T20" fmla="*/ 4 w 8"/>
                <a:gd name="T21" fmla="*/ 1 h 3"/>
                <a:gd name="T22" fmla="*/ 3 w 8"/>
                <a:gd name="T23" fmla="*/ 1 h 3"/>
                <a:gd name="T24" fmla="*/ 2 w 8"/>
                <a:gd name="T25" fmla="*/ 1 h 3"/>
                <a:gd name="T26" fmla="*/ 1 w 8"/>
                <a:gd name="T27" fmla="*/ 0 h 3"/>
                <a:gd name="T28" fmla="*/ 1 w 8"/>
                <a:gd name="T29" fmla="*/ 0 h 3"/>
                <a:gd name="T30" fmla="*/ 1 w 8"/>
                <a:gd name="T31" fmla="*/ 0 h 3"/>
                <a:gd name="T32" fmla="*/ 0 w 8"/>
                <a:gd name="T33" fmla="*/ 0 h 3"/>
                <a:gd name="T34" fmla="*/ 1 w 8"/>
                <a:gd name="T35" fmla="*/ 1 h 3"/>
                <a:gd name="T36" fmla="*/ 0 w 8"/>
                <a:gd name="T37" fmla="*/ 1 h 3"/>
                <a:gd name="T38" fmla="*/ 1 w 8"/>
                <a:gd name="T39" fmla="*/ 3 h 3"/>
                <a:gd name="T40" fmla="*/ 1 w 8"/>
                <a:gd name="T41" fmla="*/ 3 h 3"/>
                <a:gd name="T42" fmla="*/ 2 w 8"/>
                <a:gd name="T4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3">
                  <a:moveTo>
                    <a:pt x="2" y="3"/>
                  </a:moveTo>
                  <a:cubicBezTo>
                    <a:pt x="3" y="3"/>
                    <a:pt x="3" y="3"/>
                    <a:pt x="3" y="3"/>
                  </a:cubicBezTo>
                  <a:cubicBezTo>
                    <a:pt x="3" y="3"/>
                    <a:pt x="3" y="3"/>
                    <a:pt x="3" y="3"/>
                  </a:cubicBezTo>
                  <a:cubicBezTo>
                    <a:pt x="4" y="3"/>
                    <a:pt x="4" y="3"/>
                    <a:pt x="4" y="3"/>
                  </a:cubicBezTo>
                  <a:cubicBezTo>
                    <a:pt x="4" y="3"/>
                    <a:pt x="4" y="3"/>
                    <a:pt x="4" y="3"/>
                  </a:cubicBezTo>
                  <a:cubicBezTo>
                    <a:pt x="4" y="2"/>
                    <a:pt x="4" y="2"/>
                    <a:pt x="4" y="2"/>
                  </a:cubicBezTo>
                  <a:cubicBezTo>
                    <a:pt x="5" y="2"/>
                    <a:pt x="5" y="2"/>
                    <a:pt x="5" y="2"/>
                  </a:cubicBezTo>
                  <a:cubicBezTo>
                    <a:pt x="5" y="3"/>
                    <a:pt x="6" y="3"/>
                    <a:pt x="7" y="3"/>
                  </a:cubicBezTo>
                  <a:cubicBezTo>
                    <a:pt x="8" y="3"/>
                    <a:pt x="8" y="3"/>
                    <a:pt x="8" y="3"/>
                  </a:cubicBezTo>
                  <a:cubicBezTo>
                    <a:pt x="6" y="2"/>
                    <a:pt x="6" y="2"/>
                    <a:pt x="4" y="1"/>
                  </a:cubicBezTo>
                  <a:cubicBezTo>
                    <a:pt x="4" y="1"/>
                    <a:pt x="4" y="1"/>
                    <a:pt x="4" y="1"/>
                  </a:cubicBezTo>
                  <a:cubicBezTo>
                    <a:pt x="4" y="1"/>
                    <a:pt x="3" y="1"/>
                    <a:pt x="3" y="1"/>
                  </a:cubicBezTo>
                  <a:cubicBezTo>
                    <a:pt x="2" y="1"/>
                    <a:pt x="2" y="1"/>
                    <a:pt x="2" y="1"/>
                  </a:cubicBezTo>
                  <a:cubicBezTo>
                    <a:pt x="2" y="0"/>
                    <a:pt x="1" y="0"/>
                    <a:pt x="1" y="0"/>
                  </a:cubicBezTo>
                  <a:cubicBezTo>
                    <a:pt x="1" y="0"/>
                    <a:pt x="1" y="0"/>
                    <a:pt x="1" y="0"/>
                  </a:cubicBezTo>
                  <a:cubicBezTo>
                    <a:pt x="1" y="0"/>
                    <a:pt x="1" y="0"/>
                    <a:pt x="1" y="0"/>
                  </a:cubicBezTo>
                  <a:cubicBezTo>
                    <a:pt x="0" y="0"/>
                    <a:pt x="0" y="0"/>
                    <a:pt x="0" y="0"/>
                  </a:cubicBezTo>
                  <a:cubicBezTo>
                    <a:pt x="0" y="1"/>
                    <a:pt x="1" y="1"/>
                    <a:pt x="1" y="1"/>
                  </a:cubicBezTo>
                  <a:cubicBezTo>
                    <a:pt x="0" y="1"/>
                    <a:pt x="0" y="1"/>
                    <a:pt x="0" y="1"/>
                  </a:cubicBezTo>
                  <a:cubicBezTo>
                    <a:pt x="0" y="2"/>
                    <a:pt x="1" y="2"/>
                    <a:pt x="1" y="3"/>
                  </a:cubicBezTo>
                  <a:cubicBezTo>
                    <a:pt x="1" y="3"/>
                    <a:pt x="1" y="3"/>
                    <a:pt x="1" y="3"/>
                  </a:cubicBezTo>
                  <a:cubicBezTo>
                    <a:pt x="1"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 name="Freeform 106">
              <a:extLst>
                <a:ext uri="{FF2B5EF4-FFF2-40B4-BE49-F238E27FC236}">
                  <a16:creationId xmlns:a16="http://schemas.microsoft.com/office/drawing/2014/main" id="{DAFB7CF1-4A36-4AE6-9179-76B6D6D40C01}"/>
                </a:ext>
              </a:extLst>
            </p:cNvPr>
            <p:cNvSpPr>
              <a:spLocks/>
            </p:cNvSpPr>
            <p:nvPr/>
          </p:nvSpPr>
          <p:spPr bwMode="auto">
            <a:xfrm>
              <a:off x="2897102" y="2201693"/>
              <a:ext cx="20176" cy="14124"/>
            </a:xfrm>
            <a:custGeom>
              <a:avLst/>
              <a:gdLst>
                <a:gd name="T0" fmla="*/ 0 w 6"/>
                <a:gd name="T1" fmla="*/ 0 h 4"/>
                <a:gd name="T2" fmla="*/ 2 w 6"/>
                <a:gd name="T3" fmla="*/ 1 h 4"/>
                <a:gd name="T4" fmla="*/ 2 w 6"/>
                <a:gd name="T5" fmla="*/ 1 h 4"/>
                <a:gd name="T6" fmla="*/ 1 w 6"/>
                <a:gd name="T7" fmla="*/ 1 h 4"/>
                <a:gd name="T8" fmla="*/ 6 w 6"/>
                <a:gd name="T9" fmla="*/ 4 h 4"/>
                <a:gd name="T10" fmla="*/ 6 w 6"/>
                <a:gd name="T11" fmla="*/ 4 h 4"/>
                <a:gd name="T12" fmla="*/ 6 w 6"/>
                <a:gd name="T13" fmla="*/ 3 h 4"/>
                <a:gd name="T14" fmla="*/ 5 w 6"/>
                <a:gd name="T15" fmla="*/ 3 h 4"/>
                <a:gd name="T16" fmla="*/ 5 w 6"/>
                <a:gd name="T17" fmla="*/ 3 h 4"/>
                <a:gd name="T18" fmla="*/ 6 w 6"/>
                <a:gd name="T19" fmla="*/ 3 h 4"/>
                <a:gd name="T20" fmla="*/ 6 w 6"/>
                <a:gd name="T21" fmla="*/ 3 h 4"/>
                <a:gd name="T22" fmla="*/ 6 w 6"/>
                <a:gd name="T23" fmla="*/ 3 h 4"/>
                <a:gd name="T24" fmla="*/ 6 w 6"/>
                <a:gd name="T25" fmla="*/ 3 h 4"/>
                <a:gd name="T26" fmla="*/ 6 w 6"/>
                <a:gd name="T27" fmla="*/ 3 h 4"/>
                <a:gd name="T28" fmla="*/ 5 w 6"/>
                <a:gd name="T29" fmla="*/ 2 h 4"/>
                <a:gd name="T30" fmla="*/ 2 w 6"/>
                <a:gd name="T31" fmla="*/ 1 h 4"/>
                <a:gd name="T32" fmla="*/ 2 w 6"/>
                <a:gd name="T33" fmla="*/ 1 h 4"/>
                <a:gd name="T34" fmla="*/ 2 w 6"/>
                <a:gd name="T35" fmla="*/ 1 h 4"/>
                <a:gd name="T36" fmla="*/ 0 w 6"/>
                <a:gd name="T37" fmla="*/ 0 h 4"/>
                <a:gd name="T38" fmla="*/ 0 w 6"/>
                <a:gd name="T39" fmla="*/ 0 h 4"/>
                <a:gd name="T40" fmla="*/ 0 w 6"/>
                <a:gd name="T4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 h="4">
                  <a:moveTo>
                    <a:pt x="0" y="0"/>
                  </a:moveTo>
                  <a:cubicBezTo>
                    <a:pt x="1" y="1"/>
                    <a:pt x="1" y="1"/>
                    <a:pt x="2" y="1"/>
                  </a:cubicBezTo>
                  <a:cubicBezTo>
                    <a:pt x="2" y="1"/>
                    <a:pt x="2" y="1"/>
                    <a:pt x="2" y="1"/>
                  </a:cubicBezTo>
                  <a:cubicBezTo>
                    <a:pt x="1" y="1"/>
                    <a:pt x="1" y="1"/>
                    <a:pt x="1" y="1"/>
                  </a:cubicBezTo>
                  <a:cubicBezTo>
                    <a:pt x="2" y="2"/>
                    <a:pt x="5" y="4"/>
                    <a:pt x="6" y="4"/>
                  </a:cubicBezTo>
                  <a:cubicBezTo>
                    <a:pt x="6" y="4"/>
                    <a:pt x="6" y="4"/>
                    <a:pt x="6" y="4"/>
                  </a:cubicBezTo>
                  <a:cubicBezTo>
                    <a:pt x="6" y="3"/>
                    <a:pt x="6" y="3"/>
                    <a:pt x="6" y="3"/>
                  </a:cubicBezTo>
                  <a:cubicBezTo>
                    <a:pt x="5" y="3"/>
                    <a:pt x="5" y="3"/>
                    <a:pt x="5" y="3"/>
                  </a:cubicBezTo>
                  <a:cubicBezTo>
                    <a:pt x="5" y="3"/>
                    <a:pt x="5" y="3"/>
                    <a:pt x="5"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2"/>
                    <a:pt x="5" y="2"/>
                    <a:pt x="5" y="2"/>
                  </a:cubicBezTo>
                  <a:cubicBezTo>
                    <a:pt x="4" y="1"/>
                    <a:pt x="3" y="1"/>
                    <a:pt x="2" y="1"/>
                  </a:cubicBezTo>
                  <a:cubicBezTo>
                    <a:pt x="2" y="1"/>
                    <a:pt x="2" y="1"/>
                    <a:pt x="2" y="1"/>
                  </a:cubicBezTo>
                  <a:cubicBezTo>
                    <a:pt x="2" y="1"/>
                    <a:pt x="2" y="1"/>
                    <a:pt x="2" y="1"/>
                  </a:cubicBezTo>
                  <a:cubicBezTo>
                    <a:pt x="1" y="1"/>
                    <a:pt x="1"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 name="Freeform 107">
              <a:extLst>
                <a:ext uri="{FF2B5EF4-FFF2-40B4-BE49-F238E27FC236}">
                  <a16:creationId xmlns:a16="http://schemas.microsoft.com/office/drawing/2014/main" id="{12790DBD-17B7-43D3-9C1F-9FA4A2BEFDEE}"/>
                </a:ext>
              </a:extLst>
            </p:cNvPr>
            <p:cNvSpPr>
              <a:spLocks/>
            </p:cNvSpPr>
            <p:nvPr/>
          </p:nvSpPr>
          <p:spPr bwMode="auto">
            <a:xfrm>
              <a:off x="2422976" y="2116955"/>
              <a:ext cx="26229" cy="18159"/>
            </a:xfrm>
            <a:custGeom>
              <a:avLst/>
              <a:gdLst>
                <a:gd name="T0" fmla="*/ 2 w 8"/>
                <a:gd name="T1" fmla="*/ 5 h 6"/>
                <a:gd name="T2" fmla="*/ 2 w 8"/>
                <a:gd name="T3" fmla="*/ 5 h 6"/>
                <a:gd name="T4" fmla="*/ 2 w 8"/>
                <a:gd name="T5" fmla="*/ 4 h 6"/>
                <a:gd name="T6" fmla="*/ 3 w 8"/>
                <a:gd name="T7" fmla="*/ 4 h 6"/>
                <a:gd name="T8" fmla="*/ 3 w 8"/>
                <a:gd name="T9" fmla="*/ 4 h 6"/>
                <a:gd name="T10" fmla="*/ 5 w 8"/>
                <a:gd name="T11" fmla="*/ 4 h 6"/>
                <a:gd name="T12" fmla="*/ 5 w 8"/>
                <a:gd name="T13" fmla="*/ 4 h 6"/>
                <a:gd name="T14" fmla="*/ 5 w 8"/>
                <a:gd name="T15" fmla="*/ 4 h 6"/>
                <a:gd name="T16" fmla="*/ 6 w 8"/>
                <a:gd name="T17" fmla="*/ 4 h 6"/>
                <a:gd name="T18" fmla="*/ 6 w 8"/>
                <a:gd name="T19" fmla="*/ 4 h 6"/>
                <a:gd name="T20" fmla="*/ 6 w 8"/>
                <a:gd name="T21" fmla="*/ 4 h 6"/>
                <a:gd name="T22" fmla="*/ 7 w 8"/>
                <a:gd name="T23" fmla="*/ 4 h 6"/>
                <a:gd name="T24" fmla="*/ 8 w 8"/>
                <a:gd name="T25" fmla="*/ 3 h 6"/>
                <a:gd name="T26" fmla="*/ 7 w 8"/>
                <a:gd name="T27" fmla="*/ 2 h 6"/>
                <a:gd name="T28" fmla="*/ 7 w 8"/>
                <a:gd name="T29" fmla="*/ 2 h 6"/>
                <a:gd name="T30" fmla="*/ 6 w 8"/>
                <a:gd name="T31" fmla="*/ 2 h 6"/>
                <a:gd name="T32" fmla="*/ 5 w 8"/>
                <a:gd name="T33" fmla="*/ 1 h 6"/>
                <a:gd name="T34" fmla="*/ 3 w 8"/>
                <a:gd name="T35" fmla="*/ 1 h 6"/>
                <a:gd name="T36" fmla="*/ 3 w 8"/>
                <a:gd name="T37" fmla="*/ 1 h 6"/>
                <a:gd name="T38" fmla="*/ 3 w 8"/>
                <a:gd name="T39" fmla="*/ 1 h 6"/>
                <a:gd name="T40" fmla="*/ 3 w 8"/>
                <a:gd name="T41" fmla="*/ 1 h 6"/>
                <a:gd name="T42" fmla="*/ 3 w 8"/>
                <a:gd name="T43" fmla="*/ 1 h 6"/>
                <a:gd name="T44" fmla="*/ 3 w 8"/>
                <a:gd name="T45" fmla="*/ 0 h 6"/>
                <a:gd name="T46" fmla="*/ 3 w 8"/>
                <a:gd name="T47" fmla="*/ 0 h 6"/>
                <a:gd name="T48" fmla="*/ 2 w 8"/>
                <a:gd name="T49" fmla="*/ 0 h 6"/>
                <a:gd name="T50" fmla="*/ 2 w 8"/>
                <a:gd name="T51" fmla="*/ 0 h 6"/>
                <a:gd name="T52" fmla="*/ 2 w 8"/>
                <a:gd name="T53" fmla="*/ 0 h 6"/>
                <a:gd name="T54" fmla="*/ 2 w 8"/>
                <a:gd name="T55" fmla="*/ 0 h 6"/>
                <a:gd name="T56" fmla="*/ 1 w 8"/>
                <a:gd name="T57" fmla="*/ 0 h 6"/>
                <a:gd name="T58" fmla="*/ 1 w 8"/>
                <a:gd name="T59" fmla="*/ 0 h 6"/>
                <a:gd name="T60" fmla="*/ 1 w 8"/>
                <a:gd name="T61" fmla="*/ 1 h 6"/>
                <a:gd name="T62" fmla="*/ 1 w 8"/>
                <a:gd name="T63" fmla="*/ 2 h 6"/>
                <a:gd name="T64" fmla="*/ 1 w 8"/>
                <a:gd name="T65" fmla="*/ 2 h 6"/>
                <a:gd name="T66" fmla="*/ 1 w 8"/>
                <a:gd name="T67" fmla="*/ 2 h 6"/>
                <a:gd name="T68" fmla="*/ 1 w 8"/>
                <a:gd name="T69" fmla="*/ 3 h 6"/>
                <a:gd name="T70" fmla="*/ 1 w 8"/>
                <a:gd name="T71" fmla="*/ 3 h 6"/>
                <a:gd name="T72" fmla="*/ 0 w 8"/>
                <a:gd name="T73" fmla="*/ 4 h 6"/>
                <a:gd name="T74" fmla="*/ 0 w 8"/>
                <a:gd name="T75" fmla="*/ 5 h 6"/>
                <a:gd name="T76" fmla="*/ 2 w 8"/>
                <a:gd name="T7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 h="6">
                  <a:moveTo>
                    <a:pt x="2" y="5"/>
                  </a:moveTo>
                  <a:cubicBezTo>
                    <a:pt x="2" y="5"/>
                    <a:pt x="2" y="5"/>
                    <a:pt x="2" y="5"/>
                  </a:cubicBezTo>
                  <a:cubicBezTo>
                    <a:pt x="2" y="4"/>
                    <a:pt x="2" y="4"/>
                    <a:pt x="2" y="4"/>
                  </a:cubicBezTo>
                  <a:cubicBezTo>
                    <a:pt x="3" y="4"/>
                    <a:pt x="3" y="4"/>
                    <a:pt x="3" y="4"/>
                  </a:cubicBezTo>
                  <a:cubicBezTo>
                    <a:pt x="3" y="4"/>
                    <a:pt x="3" y="4"/>
                    <a:pt x="3" y="4"/>
                  </a:cubicBezTo>
                  <a:cubicBezTo>
                    <a:pt x="4" y="4"/>
                    <a:pt x="4" y="4"/>
                    <a:pt x="5" y="4"/>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7" y="4"/>
                    <a:pt x="7" y="4"/>
                    <a:pt x="7" y="4"/>
                  </a:cubicBezTo>
                  <a:cubicBezTo>
                    <a:pt x="8" y="4"/>
                    <a:pt x="8" y="4"/>
                    <a:pt x="8" y="3"/>
                  </a:cubicBezTo>
                  <a:cubicBezTo>
                    <a:pt x="7" y="2"/>
                    <a:pt x="7" y="2"/>
                    <a:pt x="7" y="2"/>
                  </a:cubicBezTo>
                  <a:cubicBezTo>
                    <a:pt x="7" y="2"/>
                    <a:pt x="7" y="2"/>
                    <a:pt x="7" y="2"/>
                  </a:cubicBezTo>
                  <a:cubicBezTo>
                    <a:pt x="7" y="2"/>
                    <a:pt x="6" y="2"/>
                    <a:pt x="6" y="2"/>
                  </a:cubicBezTo>
                  <a:cubicBezTo>
                    <a:pt x="5" y="1"/>
                    <a:pt x="5" y="1"/>
                    <a:pt x="5" y="1"/>
                  </a:cubicBezTo>
                  <a:cubicBezTo>
                    <a:pt x="5" y="1"/>
                    <a:pt x="4" y="1"/>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1"/>
                    <a:pt x="1" y="1"/>
                    <a:pt x="1" y="1"/>
                  </a:cubicBezTo>
                  <a:cubicBezTo>
                    <a:pt x="1" y="2"/>
                    <a:pt x="1" y="2"/>
                    <a:pt x="1" y="2"/>
                  </a:cubicBezTo>
                  <a:cubicBezTo>
                    <a:pt x="1" y="2"/>
                    <a:pt x="1" y="2"/>
                    <a:pt x="1" y="2"/>
                  </a:cubicBezTo>
                  <a:cubicBezTo>
                    <a:pt x="1" y="2"/>
                    <a:pt x="1" y="2"/>
                    <a:pt x="1" y="2"/>
                  </a:cubicBezTo>
                  <a:cubicBezTo>
                    <a:pt x="1" y="2"/>
                    <a:pt x="1" y="2"/>
                    <a:pt x="1" y="3"/>
                  </a:cubicBezTo>
                  <a:cubicBezTo>
                    <a:pt x="1" y="3"/>
                    <a:pt x="1" y="3"/>
                    <a:pt x="1" y="3"/>
                  </a:cubicBezTo>
                  <a:cubicBezTo>
                    <a:pt x="0" y="4"/>
                    <a:pt x="0" y="4"/>
                    <a:pt x="0" y="4"/>
                  </a:cubicBezTo>
                  <a:cubicBezTo>
                    <a:pt x="0" y="4"/>
                    <a:pt x="0" y="5"/>
                    <a:pt x="0" y="5"/>
                  </a:cubicBezTo>
                  <a:cubicBezTo>
                    <a:pt x="1" y="5"/>
                    <a:pt x="1" y="6"/>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 name="Freeform 108">
              <a:extLst>
                <a:ext uri="{FF2B5EF4-FFF2-40B4-BE49-F238E27FC236}">
                  <a16:creationId xmlns:a16="http://schemas.microsoft.com/office/drawing/2014/main" id="{FE2D9E88-A92F-400D-BB65-299679F3AE42}"/>
                </a:ext>
              </a:extLst>
            </p:cNvPr>
            <p:cNvSpPr>
              <a:spLocks/>
            </p:cNvSpPr>
            <p:nvPr/>
          </p:nvSpPr>
          <p:spPr bwMode="auto">
            <a:xfrm>
              <a:off x="2406835" y="2143184"/>
              <a:ext cx="6053" cy="2018"/>
            </a:xfrm>
            <a:custGeom>
              <a:avLst/>
              <a:gdLst>
                <a:gd name="T0" fmla="*/ 2 w 2"/>
                <a:gd name="T1" fmla="*/ 0 h 1"/>
                <a:gd name="T2" fmla="*/ 1 w 2"/>
                <a:gd name="T3" fmla="*/ 0 h 1"/>
                <a:gd name="T4" fmla="*/ 1 w 2"/>
                <a:gd name="T5" fmla="*/ 0 h 1"/>
                <a:gd name="T6" fmla="*/ 1 w 2"/>
                <a:gd name="T7" fmla="*/ 0 h 1"/>
                <a:gd name="T8" fmla="*/ 0 w 2"/>
                <a:gd name="T9" fmla="*/ 1 h 1"/>
                <a:gd name="T10" fmla="*/ 0 w 2"/>
                <a:gd name="T11" fmla="*/ 1 h 1"/>
                <a:gd name="T12" fmla="*/ 0 w 2"/>
                <a:gd name="T13" fmla="*/ 1 h 1"/>
                <a:gd name="T14" fmla="*/ 1 w 2"/>
                <a:gd name="T15" fmla="*/ 1 h 1"/>
                <a:gd name="T16" fmla="*/ 1 w 2"/>
                <a:gd name="T17" fmla="*/ 1 h 1"/>
                <a:gd name="T18" fmla="*/ 2 w 2"/>
                <a:gd name="T19" fmla="*/ 1 h 1"/>
                <a:gd name="T20" fmla="*/ 2 w 2"/>
                <a:gd name="T21" fmla="*/ 1 h 1"/>
                <a:gd name="T22" fmla="*/ 2 w 2"/>
                <a:gd name="T23" fmla="*/ 0 h 1"/>
                <a:gd name="T24" fmla="*/ 2 w 2"/>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2" y="0"/>
                  </a:moveTo>
                  <a:cubicBezTo>
                    <a:pt x="1" y="0"/>
                    <a:pt x="1" y="0"/>
                    <a:pt x="1" y="0"/>
                  </a:cubicBezTo>
                  <a:cubicBezTo>
                    <a:pt x="1" y="0"/>
                    <a:pt x="1" y="0"/>
                    <a:pt x="1" y="0"/>
                  </a:cubicBezTo>
                  <a:cubicBezTo>
                    <a:pt x="1" y="0"/>
                    <a:pt x="1" y="0"/>
                    <a:pt x="1" y="0"/>
                  </a:cubicBezTo>
                  <a:cubicBezTo>
                    <a:pt x="1" y="0"/>
                    <a:pt x="1" y="0"/>
                    <a:pt x="0" y="1"/>
                  </a:cubicBezTo>
                  <a:cubicBezTo>
                    <a:pt x="0" y="1"/>
                    <a:pt x="0" y="1"/>
                    <a:pt x="0" y="1"/>
                  </a:cubicBezTo>
                  <a:cubicBezTo>
                    <a:pt x="0" y="1"/>
                    <a:pt x="0" y="1"/>
                    <a:pt x="0" y="1"/>
                  </a:cubicBezTo>
                  <a:cubicBezTo>
                    <a:pt x="1" y="1"/>
                    <a:pt x="1" y="1"/>
                    <a:pt x="1" y="1"/>
                  </a:cubicBezTo>
                  <a:cubicBezTo>
                    <a:pt x="1" y="1"/>
                    <a:pt x="1" y="1"/>
                    <a:pt x="1" y="1"/>
                  </a:cubicBezTo>
                  <a:cubicBezTo>
                    <a:pt x="2" y="1"/>
                    <a:pt x="2" y="1"/>
                    <a:pt x="2" y="1"/>
                  </a:cubicBezTo>
                  <a:cubicBezTo>
                    <a:pt x="2" y="1"/>
                    <a:pt x="2" y="1"/>
                    <a:pt x="2" y="1"/>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Freeform 109">
              <a:extLst>
                <a:ext uri="{FF2B5EF4-FFF2-40B4-BE49-F238E27FC236}">
                  <a16:creationId xmlns:a16="http://schemas.microsoft.com/office/drawing/2014/main" id="{875E3C70-4B57-4E2F-B640-CA9B280E8D3B}"/>
                </a:ext>
              </a:extLst>
            </p:cNvPr>
            <p:cNvSpPr>
              <a:spLocks/>
            </p:cNvSpPr>
            <p:nvPr/>
          </p:nvSpPr>
          <p:spPr bwMode="auto">
            <a:xfrm>
              <a:off x="3201753" y="2502309"/>
              <a:ext cx="10088" cy="10088"/>
            </a:xfrm>
            <a:custGeom>
              <a:avLst/>
              <a:gdLst>
                <a:gd name="T0" fmla="*/ 3 w 3"/>
                <a:gd name="T1" fmla="*/ 3 h 3"/>
                <a:gd name="T2" fmla="*/ 3 w 3"/>
                <a:gd name="T3" fmla="*/ 2 h 3"/>
                <a:gd name="T4" fmla="*/ 2 w 3"/>
                <a:gd name="T5" fmla="*/ 1 h 3"/>
                <a:gd name="T6" fmla="*/ 1 w 3"/>
                <a:gd name="T7" fmla="*/ 0 h 3"/>
                <a:gd name="T8" fmla="*/ 1 w 3"/>
                <a:gd name="T9" fmla="*/ 0 h 3"/>
                <a:gd name="T10" fmla="*/ 1 w 3"/>
                <a:gd name="T11" fmla="*/ 0 h 3"/>
                <a:gd name="T12" fmla="*/ 0 w 3"/>
                <a:gd name="T13" fmla="*/ 0 h 3"/>
                <a:gd name="T14" fmla="*/ 0 w 3"/>
                <a:gd name="T15" fmla="*/ 0 h 3"/>
                <a:gd name="T16" fmla="*/ 2 w 3"/>
                <a:gd name="T17" fmla="*/ 3 h 3"/>
                <a:gd name="T18" fmla="*/ 3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3"/>
                  </a:moveTo>
                  <a:cubicBezTo>
                    <a:pt x="3" y="2"/>
                    <a:pt x="3" y="2"/>
                    <a:pt x="3" y="2"/>
                  </a:cubicBezTo>
                  <a:cubicBezTo>
                    <a:pt x="2" y="1"/>
                    <a:pt x="2" y="1"/>
                    <a:pt x="2" y="1"/>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2" y="3"/>
                  </a:cubicBezTo>
                  <a:cubicBezTo>
                    <a:pt x="2" y="3"/>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 name="Freeform 110">
              <a:extLst>
                <a:ext uri="{FF2B5EF4-FFF2-40B4-BE49-F238E27FC236}">
                  <a16:creationId xmlns:a16="http://schemas.microsoft.com/office/drawing/2014/main" id="{DC60B678-2F45-4E79-A49C-2693917416B6}"/>
                </a:ext>
              </a:extLst>
            </p:cNvPr>
            <p:cNvSpPr>
              <a:spLocks/>
            </p:cNvSpPr>
            <p:nvPr/>
          </p:nvSpPr>
          <p:spPr bwMode="auto">
            <a:xfrm>
              <a:off x="2324116" y="2076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 name="Freeform 111">
              <a:extLst>
                <a:ext uri="{FF2B5EF4-FFF2-40B4-BE49-F238E27FC236}">
                  <a16:creationId xmlns:a16="http://schemas.microsoft.com/office/drawing/2014/main" id="{6B76FEFB-CD7F-4750-8E8B-40D5C493B5A2}"/>
                </a:ext>
              </a:extLst>
            </p:cNvPr>
            <p:cNvSpPr>
              <a:spLocks/>
            </p:cNvSpPr>
            <p:nvPr/>
          </p:nvSpPr>
          <p:spPr bwMode="auto">
            <a:xfrm>
              <a:off x="2205079" y="2080639"/>
              <a:ext cx="70615" cy="10088"/>
            </a:xfrm>
            <a:custGeom>
              <a:avLst/>
              <a:gdLst>
                <a:gd name="T0" fmla="*/ 20 w 21"/>
                <a:gd name="T1" fmla="*/ 0 h 3"/>
                <a:gd name="T2" fmla="*/ 21 w 21"/>
                <a:gd name="T3" fmla="*/ 0 h 3"/>
                <a:gd name="T4" fmla="*/ 19 w 21"/>
                <a:gd name="T5" fmla="*/ 0 h 3"/>
                <a:gd name="T6" fmla="*/ 20 w 21"/>
                <a:gd name="T7" fmla="*/ 0 h 3"/>
                <a:gd name="T8" fmla="*/ 16 w 21"/>
                <a:gd name="T9" fmla="*/ 0 h 3"/>
                <a:gd name="T10" fmla="*/ 17 w 21"/>
                <a:gd name="T11" fmla="*/ 0 h 3"/>
                <a:gd name="T12" fmla="*/ 17 w 21"/>
                <a:gd name="T13" fmla="*/ 0 h 3"/>
                <a:gd name="T14" fmla="*/ 17 w 21"/>
                <a:gd name="T15" fmla="*/ 0 h 3"/>
                <a:gd name="T16" fmla="*/ 17 w 21"/>
                <a:gd name="T17" fmla="*/ 0 h 3"/>
                <a:gd name="T18" fmla="*/ 15 w 21"/>
                <a:gd name="T19" fmla="*/ 1 h 3"/>
                <a:gd name="T20" fmla="*/ 14 w 21"/>
                <a:gd name="T21" fmla="*/ 1 h 3"/>
                <a:gd name="T22" fmla="*/ 14 w 21"/>
                <a:gd name="T23" fmla="*/ 1 h 3"/>
                <a:gd name="T24" fmla="*/ 11 w 21"/>
                <a:gd name="T25" fmla="*/ 1 h 3"/>
                <a:gd name="T26" fmla="*/ 12 w 21"/>
                <a:gd name="T27" fmla="*/ 1 h 3"/>
                <a:gd name="T28" fmla="*/ 11 w 21"/>
                <a:gd name="T29" fmla="*/ 1 h 3"/>
                <a:gd name="T30" fmla="*/ 17 w 21"/>
                <a:gd name="T31" fmla="*/ 0 h 3"/>
                <a:gd name="T32" fmla="*/ 17 w 21"/>
                <a:gd name="T33" fmla="*/ 0 h 3"/>
                <a:gd name="T34" fmla="*/ 11 w 21"/>
                <a:gd name="T35" fmla="*/ 1 h 3"/>
                <a:gd name="T36" fmla="*/ 8 w 21"/>
                <a:gd name="T37" fmla="*/ 2 h 3"/>
                <a:gd name="T38" fmla="*/ 0 w 21"/>
                <a:gd name="T39" fmla="*/ 3 h 3"/>
                <a:gd name="T40" fmla="*/ 6 w 21"/>
                <a:gd name="T41" fmla="*/ 2 h 3"/>
                <a:gd name="T42" fmla="*/ 6 w 21"/>
                <a:gd name="T43" fmla="*/ 2 h 3"/>
                <a:gd name="T44" fmla="*/ 10 w 21"/>
                <a:gd name="T45" fmla="*/ 1 h 3"/>
                <a:gd name="T46" fmla="*/ 8 w 21"/>
                <a:gd name="T47" fmla="*/ 2 h 3"/>
                <a:gd name="T48" fmla="*/ 10 w 21"/>
                <a:gd name="T49" fmla="*/ 1 h 3"/>
                <a:gd name="T50" fmla="*/ 20 w 21"/>
                <a:gd name="T5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 h="3">
                  <a:moveTo>
                    <a:pt x="20" y="0"/>
                  </a:moveTo>
                  <a:cubicBezTo>
                    <a:pt x="20" y="0"/>
                    <a:pt x="20" y="0"/>
                    <a:pt x="21" y="0"/>
                  </a:cubicBezTo>
                  <a:cubicBezTo>
                    <a:pt x="20" y="0"/>
                    <a:pt x="20" y="0"/>
                    <a:pt x="19" y="0"/>
                  </a:cubicBezTo>
                  <a:cubicBezTo>
                    <a:pt x="19" y="0"/>
                    <a:pt x="20" y="0"/>
                    <a:pt x="20" y="0"/>
                  </a:cubicBezTo>
                  <a:cubicBezTo>
                    <a:pt x="19" y="0"/>
                    <a:pt x="18" y="0"/>
                    <a:pt x="16" y="0"/>
                  </a:cubicBezTo>
                  <a:cubicBezTo>
                    <a:pt x="16" y="0"/>
                    <a:pt x="17" y="0"/>
                    <a:pt x="17" y="0"/>
                  </a:cubicBezTo>
                  <a:cubicBezTo>
                    <a:pt x="17" y="0"/>
                    <a:pt x="17" y="0"/>
                    <a:pt x="17" y="0"/>
                  </a:cubicBezTo>
                  <a:cubicBezTo>
                    <a:pt x="17" y="0"/>
                    <a:pt x="17" y="0"/>
                    <a:pt x="17" y="0"/>
                  </a:cubicBezTo>
                  <a:cubicBezTo>
                    <a:pt x="17" y="0"/>
                    <a:pt x="17" y="0"/>
                    <a:pt x="17" y="0"/>
                  </a:cubicBezTo>
                  <a:cubicBezTo>
                    <a:pt x="17" y="0"/>
                    <a:pt x="16" y="1"/>
                    <a:pt x="15" y="1"/>
                  </a:cubicBezTo>
                  <a:cubicBezTo>
                    <a:pt x="14" y="1"/>
                    <a:pt x="14" y="1"/>
                    <a:pt x="14" y="1"/>
                  </a:cubicBezTo>
                  <a:cubicBezTo>
                    <a:pt x="14" y="1"/>
                    <a:pt x="14" y="1"/>
                    <a:pt x="14" y="1"/>
                  </a:cubicBezTo>
                  <a:cubicBezTo>
                    <a:pt x="13" y="1"/>
                    <a:pt x="12" y="1"/>
                    <a:pt x="11" y="1"/>
                  </a:cubicBezTo>
                  <a:cubicBezTo>
                    <a:pt x="11" y="1"/>
                    <a:pt x="11" y="1"/>
                    <a:pt x="12" y="1"/>
                  </a:cubicBezTo>
                  <a:cubicBezTo>
                    <a:pt x="11" y="1"/>
                    <a:pt x="11" y="1"/>
                    <a:pt x="11" y="1"/>
                  </a:cubicBezTo>
                  <a:cubicBezTo>
                    <a:pt x="13" y="1"/>
                    <a:pt x="15" y="1"/>
                    <a:pt x="17" y="0"/>
                  </a:cubicBezTo>
                  <a:cubicBezTo>
                    <a:pt x="17" y="0"/>
                    <a:pt x="17" y="0"/>
                    <a:pt x="17" y="0"/>
                  </a:cubicBezTo>
                  <a:cubicBezTo>
                    <a:pt x="15" y="1"/>
                    <a:pt x="13" y="1"/>
                    <a:pt x="11" y="1"/>
                  </a:cubicBezTo>
                  <a:cubicBezTo>
                    <a:pt x="10" y="1"/>
                    <a:pt x="9" y="1"/>
                    <a:pt x="8" y="2"/>
                  </a:cubicBezTo>
                  <a:cubicBezTo>
                    <a:pt x="5" y="2"/>
                    <a:pt x="3" y="2"/>
                    <a:pt x="0" y="3"/>
                  </a:cubicBezTo>
                  <a:cubicBezTo>
                    <a:pt x="3" y="2"/>
                    <a:pt x="4" y="2"/>
                    <a:pt x="6" y="2"/>
                  </a:cubicBezTo>
                  <a:cubicBezTo>
                    <a:pt x="6" y="2"/>
                    <a:pt x="6" y="2"/>
                    <a:pt x="6" y="2"/>
                  </a:cubicBezTo>
                  <a:cubicBezTo>
                    <a:pt x="7" y="2"/>
                    <a:pt x="9" y="1"/>
                    <a:pt x="10" y="1"/>
                  </a:cubicBezTo>
                  <a:cubicBezTo>
                    <a:pt x="9" y="1"/>
                    <a:pt x="9" y="1"/>
                    <a:pt x="8" y="2"/>
                  </a:cubicBezTo>
                  <a:cubicBezTo>
                    <a:pt x="9" y="2"/>
                    <a:pt x="10" y="1"/>
                    <a:pt x="10" y="1"/>
                  </a:cubicBezTo>
                  <a:cubicBezTo>
                    <a:pt x="14" y="1"/>
                    <a:pt x="17"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 name="Freeform 112">
              <a:extLst>
                <a:ext uri="{FF2B5EF4-FFF2-40B4-BE49-F238E27FC236}">
                  <a16:creationId xmlns:a16="http://schemas.microsoft.com/office/drawing/2014/main" id="{EBE7A713-A000-4115-A116-B1C97737C620}"/>
                </a:ext>
              </a:extLst>
            </p:cNvPr>
            <p:cNvSpPr>
              <a:spLocks noEditPoints="1"/>
            </p:cNvSpPr>
            <p:nvPr/>
          </p:nvSpPr>
          <p:spPr bwMode="auto">
            <a:xfrm>
              <a:off x="2271659" y="2076604"/>
              <a:ext cx="66580" cy="4035"/>
            </a:xfrm>
            <a:custGeom>
              <a:avLst/>
              <a:gdLst>
                <a:gd name="T0" fmla="*/ 0 w 20"/>
                <a:gd name="T1" fmla="*/ 1 h 1"/>
                <a:gd name="T2" fmla="*/ 1 w 20"/>
                <a:gd name="T3" fmla="*/ 1 h 1"/>
                <a:gd name="T4" fmla="*/ 6 w 20"/>
                <a:gd name="T5" fmla="*/ 1 h 1"/>
                <a:gd name="T6" fmla="*/ 6 w 20"/>
                <a:gd name="T7" fmla="*/ 1 h 1"/>
                <a:gd name="T8" fmla="*/ 10 w 20"/>
                <a:gd name="T9" fmla="*/ 0 h 1"/>
                <a:gd name="T10" fmla="*/ 10 w 20"/>
                <a:gd name="T11" fmla="*/ 0 h 1"/>
                <a:gd name="T12" fmla="*/ 12 w 20"/>
                <a:gd name="T13" fmla="*/ 0 h 1"/>
                <a:gd name="T14" fmla="*/ 12 w 20"/>
                <a:gd name="T15" fmla="*/ 0 h 1"/>
                <a:gd name="T16" fmla="*/ 12 w 20"/>
                <a:gd name="T17" fmla="*/ 0 h 1"/>
                <a:gd name="T18" fmla="*/ 11 w 20"/>
                <a:gd name="T19" fmla="*/ 0 h 1"/>
                <a:gd name="T20" fmla="*/ 12 w 20"/>
                <a:gd name="T21" fmla="*/ 0 h 1"/>
                <a:gd name="T22" fmla="*/ 14 w 20"/>
                <a:gd name="T23" fmla="*/ 0 h 1"/>
                <a:gd name="T24" fmla="*/ 17 w 20"/>
                <a:gd name="T25" fmla="*/ 0 h 1"/>
                <a:gd name="T26" fmla="*/ 19 w 20"/>
                <a:gd name="T27" fmla="*/ 0 h 1"/>
                <a:gd name="T28" fmla="*/ 18 w 20"/>
                <a:gd name="T29" fmla="*/ 0 h 1"/>
                <a:gd name="T30" fmla="*/ 18 w 20"/>
                <a:gd name="T31" fmla="*/ 0 h 1"/>
                <a:gd name="T32" fmla="*/ 13 w 20"/>
                <a:gd name="T33" fmla="*/ 0 h 1"/>
                <a:gd name="T34" fmla="*/ 17 w 20"/>
                <a:gd name="T35" fmla="*/ 0 h 1"/>
                <a:gd name="T36" fmla="*/ 15 w 20"/>
                <a:gd name="T37" fmla="*/ 0 h 1"/>
                <a:gd name="T38" fmla="*/ 15 w 20"/>
                <a:gd name="T39" fmla="*/ 0 h 1"/>
                <a:gd name="T40" fmla="*/ 14 w 20"/>
                <a:gd name="T41" fmla="*/ 0 h 1"/>
                <a:gd name="T42" fmla="*/ 13 w 20"/>
                <a:gd name="T43" fmla="*/ 0 h 1"/>
                <a:gd name="T44" fmla="*/ 12 w 20"/>
                <a:gd name="T45" fmla="*/ 0 h 1"/>
                <a:gd name="T46" fmla="*/ 11 w 20"/>
                <a:gd name="T47" fmla="*/ 0 h 1"/>
                <a:gd name="T48" fmla="*/ 11 w 20"/>
                <a:gd name="T49" fmla="*/ 0 h 1"/>
                <a:gd name="T50" fmla="*/ 10 w 20"/>
                <a:gd name="T51" fmla="*/ 0 h 1"/>
                <a:gd name="T52" fmla="*/ 9 w 20"/>
                <a:gd name="T53" fmla="*/ 0 h 1"/>
                <a:gd name="T54" fmla="*/ 9 w 20"/>
                <a:gd name="T55" fmla="*/ 0 h 1"/>
                <a:gd name="T56" fmla="*/ 7 w 20"/>
                <a:gd name="T57" fmla="*/ 0 h 1"/>
                <a:gd name="T58" fmla="*/ 7 w 20"/>
                <a:gd name="T59" fmla="*/ 0 h 1"/>
                <a:gd name="T60" fmla="*/ 6 w 20"/>
                <a:gd name="T61" fmla="*/ 0 h 1"/>
                <a:gd name="T62" fmla="*/ 6 w 20"/>
                <a:gd name="T63" fmla="*/ 0 h 1"/>
                <a:gd name="T64" fmla="*/ 3 w 20"/>
                <a:gd name="T65" fmla="*/ 1 h 1"/>
                <a:gd name="T66" fmla="*/ 2 w 20"/>
                <a:gd name="T67" fmla="*/ 1 h 1"/>
                <a:gd name="T68" fmla="*/ 1 w 20"/>
                <a:gd name="T69" fmla="*/ 1 h 1"/>
                <a:gd name="T70" fmla="*/ 10 w 20"/>
                <a:gd name="T71" fmla="*/ 0 h 1"/>
                <a:gd name="T72" fmla="*/ 9 w 20"/>
                <a:gd name="T7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 h="1">
                  <a:moveTo>
                    <a:pt x="1" y="1"/>
                  </a:moveTo>
                  <a:cubicBezTo>
                    <a:pt x="1" y="1"/>
                    <a:pt x="0" y="1"/>
                    <a:pt x="0" y="1"/>
                  </a:cubicBezTo>
                  <a:cubicBezTo>
                    <a:pt x="0" y="1"/>
                    <a:pt x="0" y="1"/>
                    <a:pt x="1" y="1"/>
                  </a:cubicBezTo>
                  <a:cubicBezTo>
                    <a:pt x="1" y="1"/>
                    <a:pt x="1" y="1"/>
                    <a:pt x="1" y="1"/>
                  </a:cubicBezTo>
                  <a:cubicBezTo>
                    <a:pt x="1" y="1"/>
                    <a:pt x="2" y="1"/>
                    <a:pt x="3" y="1"/>
                  </a:cubicBezTo>
                  <a:cubicBezTo>
                    <a:pt x="4" y="1"/>
                    <a:pt x="5" y="1"/>
                    <a:pt x="6" y="1"/>
                  </a:cubicBezTo>
                  <a:cubicBezTo>
                    <a:pt x="6" y="1"/>
                    <a:pt x="6" y="1"/>
                    <a:pt x="6" y="1"/>
                  </a:cubicBezTo>
                  <a:cubicBezTo>
                    <a:pt x="6" y="1"/>
                    <a:pt x="6" y="1"/>
                    <a:pt x="6" y="1"/>
                  </a:cubicBezTo>
                  <a:cubicBezTo>
                    <a:pt x="6" y="1"/>
                    <a:pt x="6" y="1"/>
                    <a:pt x="6" y="1"/>
                  </a:cubicBezTo>
                  <a:cubicBezTo>
                    <a:pt x="7" y="1"/>
                    <a:pt x="9" y="0"/>
                    <a:pt x="10" y="0"/>
                  </a:cubicBezTo>
                  <a:cubicBezTo>
                    <a:pt x="10" y="0"/>
                    <a:pt x="10" y="0"/>
                    <a:pt x="10" y="0"/>
                  </a:cubicBezTo>
                  <a:cubicBezTo>
                    <a:pt x="10" y="0"/>
                    <a:pt x="10" y="0"/>
                    <a:pt x="10" y="0"/>
                  </a:cubicBezTo>
                  <a:cubicBezTo>
                    <a:pt x="10" y="0"/>
                    <a:pt x="10" y="0"/>
                    <a:pt x="10" y="0"/>
                  </a:cubicBezTo>
                  <a:cubicBezTo>
                    <a:pt x="11" y="0"/>
                    <a:pt x="11" y="0"/>
                    <a:pt x="12" y="0"/>
                  </a:cubicBezTo>
                  <a:cubicBezTo>
                    <a:pt x="12" y="0"/>
                    <a:pt x="12" y="0"/>
                    <a:pt x="12" y="0"/>
                  </a:cubicBezTo>
                  <a:cubicBezTo>
                    <a:pt x="12" y="0"/>
                    <a:pt x="12" y="0"/>
                    <a:pt x="12" y="0"/>
                  </a:cubicBezTo>
                  <a:cubicBezTo>
                    <a:pt x="12" y="0"/>
                    <a:pt x="12" y="0"/>
                    <a:pt x="12" y="0"/>
                  </a:cubicBezTo>
                  <a:cubicBezTo>
                    <a:pt x="12" y="0"/>
                    <a:pt x="12" y="0"/>
                    <a:pt x="12" y="0"/>
                  </a:cubicBezTo>
                  <a:cubicBezTo>
                    <a:pt x="12" y="0"/>
                    <a:pt x="11" y="0"/>
                    <a:pt x="11" y="0"/>
                  </a:cubicBezTo>
                  <a:cubicBezTo>
                    <a:pt x="11" y="0"/>
                    <a:pt x="11" y="0"/>
                    <a:pt x="11" y="0"/>
                  </a:cubicBezTo>
                  <a:cubicBezTo>
                    <a:pt x="12" y="0"/>
                    <a:pt x="12" y="0"/>
                    <a:pt x="12" y="0"/>
                  </a:cubicBezTo>
                  <a:cubicBezTo>
                    <a:pt x="12" y="0"/>
                    <a:pt x="12" y="0"/>
                    <a:pt x="12" y="0"/>
                  </a:cubicBezTo>
                  <a:cubicBezTo>
                    <a:pt x="13" y="0"/>
                    <a:pt x="14" y="0"/>
                    <a:pt x="14" y="0"/>
                  </a:cubicBezTo>
                  <a:cubicBezTo>
                    <a:pt x="14" y="0"/>
                    <a:pt x="14" y="0"/>
                    <a:pt x="14" y="0"/>
                  </a:cubicBezTo>
                  <a:cubicBezTo>
                    <a:pt x="15" y="0"/>
                    <a:pt x="16" y="0"/>
                    <a:pt x="17" y="0"/>
                  </a:cubicBezTo>
                  <a:cubicBezTo>
                    <a:pt x="17" y="0"/>
                    <a:pt x="17" y="0"/>
                    <a:pt x="17" y="0"/>
                  </a:cubicBezTo>
                  <a:cubicBezTo>
                    <a:pt x="17" y="0"/>
                    <a:pt x="18" y="0"/>
                    <a:pt x="18" y="0"/>
                  </a:cubicBezTo>
                  <a:cubicBezTo>
                    <a:pt x="18" y="0"/>
                    <a:pt x="18" y="0"/>
                    <a:pt x="19" y="0"/>
                  </a:cubicBezTo>
                  <a:cubicBezTo>
                    <a:pt x="19" y="0"/>
                    <a:pt x="19" y="0"/>
                    <a:pt x="20" y="0"/>
                  </a:cubicBezTo>
                  <a:cubicBezTo>
                    <a:pt x="19" y="0"/>
                    <a:pt x="18" y="0"/>
                    <a:pt x="18" y="0"/>
                  </a:cubicBezTo>
                  <a:cubicBezTo>
                    <a:pt x="18" y="0"/>
                    <a:pt x="18" y="0"/>
                    <a:pt x="18" y="0"/>
                  </a:cubicBezTo>
                  <a:cubicBezTo>
                    <a:pt x="18" y="0"/>
                    <a:pt x="18" y="0"/>
                    <a:pt x="18" y="0"/>
                  </a:cubicBezTo>
                  <a:cubicBezTo>
                    <a:pt x="16" y="0"/>
                    <a:pt x="14" y="0"/>
                    <a:pt x="12" y="0"/>
                  </a:cubicBezTo>
                  <a:cubicBezTo>
                    <a:pt x="13" y="0"/>
                    <a:pt x="13" y="0"/>
                    <a:pt x="13" y="0"/>
                  </a:cubicBezTo>
                  <a:cubicBezTo>
                    <a:pt x="14" y="0"/>
                    <a:pt x="14" y="0"/>
                    <a:pt x="14" y="0"/>
                  </a:cubicBezTo>
                  <a:cubicBezTo>
                    <a:pt x="15" y="0"/>
                    <a:pt x="16" y="0"/>
                    <a:pt x="17" y="0"/>
                  </a:cubicBezTo>
                  <a:cubicBezTo>
                    <a:pt x="16" y="0"/>
                    <a:pt x="16" y="0"/>
                    <a:pt x="15" y="0"/>
                  </a:cubicBezTo>
                  <a:cubicBezTo>
                    <a:pt x="15" y="0"/>
                    <a:pt x="15" y="0"/>
                    <a:pt x="15" y="0"/>
                  </a:cubicBezTo>
                  <a:cubicBezTo>
                    <a:pt x="16" y="0"/>
                    <a:pt x="16" y="0"/>
                    <a:pt x="16" y="0"/>
                  </a:cubicBezTo>
                  <a:cubicBezTo>
                    <a:pt x="15" y="0"/>
                    <a:pt x="15" y="0"/>
                    <a:pt x="15" y="0"/>
                  </a:cubicBezTo>
                  <a:cubicBezTo>
                    <a:pt x="16" y="0"/>
                    <a:pt x="16" y="0"/>
                    <a:pt x="16" y="0"/>
                  </a:cubicBezTo>
                  <a:cubicBezTo>
                    <a:pt x="15" y="0"/>
                    <a:pt x="14" y="0"/>
                    <a:pt x="14" y="0"/>
                  </a:cubicBezTo>
                  <a:cubicBezTo>
                    <a:pt x="13" y="0"/>
                    <a:pt x="13" y="0"/>
                    <a:pt x="13" y="0"/>
                  </a:cubicBezTo>
                  <a:cubicBezTo>
                    <a:pt x="13" y="0"/>
                    <a:pt x="13" y="0"/>
                    <a:pt x="13" y="0"/>
                  </a:cubicBezTo>
                  <a:cubicBezTo>
                    <a:pt x="13" y="0"/>
                    <a:pt x="13" y="0"/>
                    <a:pt x="13" y="0"/>
                  </a:cubicBezTo>
                  <a:cubicBezTo>
                    <a:pt x="12" y="0"/>
                    <a:pt x="12" y="0"/>
                    <a:pt x="12" y="0"/>
                  </a:cubicBezTo>
                  <a:cubicBezTo>
                    <a:pt x="12" y="0"/>
                    <a:pt x="12" y="0"/>
                    <a:pt x="12" y="0"/>
                  </a:cubicBezTo>
                  <a:cubicBezTo>
                    <a:pt x="11" y="0"/>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9" y="0"/>
                    <a:pt x="9" y="0"/>
                    <a:pt x="8" y="0"/>
                  </a:cubicBezTo>
                  <a:cubicBezTo>
                    <a:pt x="9" y="0"/>
                    <a:pt x="9" y="0"/>
                    <a:pt x="9" y="0"/>
                  </a:cubicBezTo>
                  <a:cubicBezTo>
                    <a:pt x="9" y="0"/>
                    <a:pt x="9" y="0"/>
                    <a:pt x="9" y="0"/>
                  </a:cubicBezTo>
                  <a:cubicBezTo>
                    <a:pt x="9" y="0"/>
                    <a:pt x="9" y="0"/>
                    <a:pt x="9" y="0"/>
                  </a:cubicBezTo>
                  <a:cubicBezTo>
                    <a:pt x="8" y="0"/>
                    <a:pt x="8" y="0"/>
                    <a:pt x="7" y="0"/>
                  </a:cubicBezTo>
                  <a:cubicBezTo>
                    <a:pt x="7" y="0"/>
                    <a:pt x="7" y="0"/>
                    <a:pt x="7" y="0"/>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5" y="1"/>
                    <a:pt x="5" y="1"/>
                  </a:cubicBezTo>
                  <a:cubicBezTo>
                    <a:pt x="4" y="1"/>
                    <a:pt x="4" y="1"/>
                    <a:pt x="3" y="1"/>
                  </a:cubicBezTo>
                  <a:cubicBezTo>
                    <a:pt x="3" y="1"/>
                    <a:pt x="3" y="1"/>
                    <a:pt x="3" y="1"/>
                  </a:cubicBezTo>
                  <a:cubicBezTo>
                    <a:pt x="2" y="1"/>
                    <a:pt x="2" y="1"/>
                    <a:pt x="2" y="1"/>
                  </a:cubicBezTo>
                  <a:cubicBezTo>
                    <a:pt x="2" y="1"/>
                    <a:pt x="2" y="1"/>
                    <a:pt x="2" y="1"/>
                  </a:cubicBezTo>
                  <a:cubicBezTo>
                    <a:pt x="1" y="1"/>
                    <a:pt x="1" y="1"/>
                    <a:pt x="1" y="1"/>
                  </a:cubicBezTo>
                  <a:cubicBezTo>
                    <a:pt x="1" y="1"/>
                    <a:pt x="1" y="1"/>
                    <a:pt x="1" y="1"/>
                  </a:cubicBezTo>
                  <a:close/>
                  <a:moveTo>
                    <a:pt x="10" y="0"/>
                  </a:moveTo>
                  <a:cubicBezTo>
                    <a:pt x="10" y="0"/>
                    <a:pt x="10" y="0"/>
                    <a:pt x="10" y="0"/>
                  </a:cubicBezTo>
                  <a:cubicBezTo>
                    <a:pt x="10" y="0"/>
                    <a:pt x="10" y="0"/>
                    <a:pt x="9" y="0"/>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Rectangle 113">
              <a:extLst>
                <a:ext uri="{FF2B5EF4-FFF2-40B4-BE49-F238E27FC236}">
                  <a16:creationId xmlns:a16="http://schemas.microsoft.com/office/drawing/2014/main" id="{8522D589-08A1-4AB5-AD78-607DA2C6A20F}"/>
                </a:ext>
              </a:extLst>
            </p:cNvPr>
            <p:cNvSpPr>
              <a:spLocks noChangeArrowheads="1"/>
            </p:cNvSpPr>
            <p:nvPr/>
          </p:nvSpPr>
          <p:spPr bwMode="auto">
            <a:xfrm>
              <a:off x="2324116" y="2076604"/>
              <a:ext cx="2018" cy="20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 name="Freeform 114">
              <a:extLst>
                <a:ext uri="{FF2B5EF4-FFF2-40B4-BE49-F238E27FC236}">
                  <a16:creationId xmlns:a16="http://schemas.microsoft.com/office/drawing/2014/main" id="{35752C8E-210A-4DA2-B10A-99D392CA6CB6}"/>
                </a:ext>
              </a:extLst>
            </p:cNvPr>
            <p:cNvSpPr>
              <a:spLocks/>
            </p:cNvSpPr>
            <p:nvPr/>
          </p:nvSpPr>
          <p:spPr bwMode="auto">
            <a:xfrm>
              <a:off x="3185612" y="2492221"/>
              <a:ext cx="18159" cy="20176"/>
            </a:xfrm>
            <a:custGeom>
              <a:avLst/>
              <a:gdLst>
                <a:gd name="T0" fmla="*/ 3 w 6"/>
                <a:gd name="T1" fmla="*/ 3 h 6"/>
                <a:gd name="T2" fmla="*/ 5 w 6"/>
                <a:gd name="T3" fmla="*/ 6 h 6"/>
                <a:gd name="T4" fmla="*/ 6 w 6"/>
                <a:gd name="T5" fmla="*/ 6 h 6"/>
                <a:gd name="T6" fmla="*/ 5 w 6"/>
                <a:gd name="T7" fmla="*/ 5 h 6"/>
                <a:gd name="T8" fmla="*/ 3 w 6"/>
                <a:gd name="T9" fmla="*/ 2 h 6"/>
                <a:gd name="T10" fmla="*/ 0 w 6"/>
                <a:gd name="T11" fmla="*/ 0 h 6"/>
                <a:gd name="T12" fmla="*/ 2 w 6"/>
                <a:gd name="T13" fmla="*/ 2 h 6"/>
                <a:gd name="T14" fmla="*/ 3 w 6"/>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3" y="3"/>
                  </a:moveTo>
                  <a:cubicBezTo>
                    <a:pt x="3" y="4"/>
                    <a:pt x="4" y="5"/>
                    <a:pt x="5" y="6"/>
                  </a:cubicBezTo>
                  <a:cubicBezTo>
                    <a:pt x="6" y="6"/>
                    <a:pt x="6" y="6"/>
                    <a:pt x="6" y="6"/>
                  </a:cubicBezTo>
                  <a:cubicBezTo>
                    <a:pt x="6" y="6"/>
                    <a:pt x="5" y="5"/>
                    <a:pt x="5" y="5"/>
                  </a:cubicBezTo>
                  <a:cubicBezTo>
                    <a:pt x="4" y="4"/>
                    <a:pt x="4" y="3"/>
                    <a:pt x="3" y="2"/>
                  </a:cubicBezTo>
                  <a:cubicBezTo>
                    <a:pt x="2" y="1"/>
                    <a:pt x="1" y="1"/>
                    <a:pt x="0" y="0"/>
                  </a:cubicBezTo>
                  <a:cubicBezTo>
                    <a:pt x="1" y="1"/>
                    <a:pt x="1" y="1"/>
                    <a:pt x="2" y="2"/>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 name="Freeform 115">
              <a:extLst>
                <a:ext uri="{FF2B5EF4-FFF2-40B4-BE49-F238E27FC236}">
                  <a16:creationId xmlns:a16="http://schemas.microsoft.com/office/drawing/2014/main" id="{FB592329-ADDC-484D-B7AC-1BC5DF6A30E5}"/>
                </a:ext>
              </a:extLst>
            </p:cNvPr>
            <p:cNvSpPr>
              <a:spLocks/>
            </p:cNvSpPr>
            <p:nvPr/>
          </p:nvSpPr>
          <p:spPr bwMode="auto">
            <a:xfrm>
              <a:off x="2386660" y="2096780"/>
              <a:ext cx="4035" cy="2018"/>
            </a:xfrm>
            <a:custGeom>
              <a:avLst/>
              <a:gdLst>
                <a:gd name="T0" fmla="*/ 0 w 2"/>
                <a:gd name="T1" fmla="*/ 1 h 1"/>
                <a:gd name="T2" fmla="*/ 0 w 2"/>
                <a:gd name="T3" fmla="*/ 1 h 1"/>
                <a:gd name="T4" fmla="*/ 2 w 2"/>
                <a:gd name="T5" fmla="*/ 1 h 1"/>
                <a:gd name="T6" fmla="*/ 2 w 2"/>
                <a:gd name="T7" fmla="*/ 1 h 1"/>
                <a:gd name="T8" fmla="*/ 2 w 2"/>
                <a:gd name="T9" fmla="*/ 1 h 1"/>
                <a:gd name="T10" fmla="*/ 2 w 2"/>
                <a:gd name="T11" fmla="*/ 1 h 1"/>
                <a:gd name="T12" fmla="*/ 2 w 2"/>
                <a:gd name="T13" fmla="*/ 0 h 1"/>
                <a:gd name="T14" fmla="*/ 2 w 2"/>
                <a:gd name="T15" fmla="*/ 0 h 1"/>
                <a:gd name="T16" fmla="*/ 0 w 2"/>
                <a:gd name="T17" fmla="*/ 0 h 1"/>
                <a:gd name="T18" fmla="*/ 0 w 2"/>
                <a:gd name="T19" fmla="*/ 0 h 1"/>
                <a:gd name="T20" fmla="*/ 0 w 2"/>
                <a:gd name="T21" fmla="*/ 0 h 1"/>
                <a:gd name="T22" fmla="*/ 0 w 2"/>
                <a:gd name="T23" fmla="*/ 0 h 1"/>
                <a:gd name="T24" fmla="*/ 0 w 2"/>
                <a:gd name="T25" fmla="*/ 1 h 1"/>
                <a:gd name="T26" fmla="*/ 0 w 2"/>
                <a:gd name="T27" fmla="*/ 1 h 1"/>
                <a:gd name="T28" fmla="*/ 0 w 2"/>
                <a:gd name="T2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1">
                  <a:moveTo>
                    <a:pt x="0" y="1"/>
                  </a:moveTo>
                  <a:lnTo>
                    <a:pt x="0" y="1"/>
                  </a:lnTo>
                  <a:lnTo>
                    <a:pt x="2" y="1"/>
                  </a:lnTo>
                  <a:lnTo>
                    <a:pt x="2" y="1"/>
                  </a:lnTo>
                  <a:lnTo>
                    <a:pt x="2" y="1"/>
                  </a:lnTo>
                  <a:lnTo>
                    <a:pt x="2" y="1"/>
                  </a:lnTo>
                  <a:lnTo>
                    <a:pt x="2" y="0"/>
                  </a:lnTo>
                  <a:lnTo>
                    <a:pt x="2" y="0"/>
                  </a:lnTo>
                  <a:lnTo>
                    <a:pt x="0" y="0"/>
                  </a:lnTo>
                  <a:lnTo>
                    <a:pt x="0" y="0"/>
                  </a:lnTo>
                  <a:lnTo>
                    <a:pt x="0" y="0"/>
                  </a:lnTo>
                  <a:lnTo>
                    <a:pt x="0" y="0"/>
                  </a:lnTo>
                  <a:lnTo>
                    <a:pt x="0" y="1"/>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116">
              <a:extLst>
                <a:ext uri="{FF2B5EF4-FFF2-40B4-BE49-F238E27FC236}">
                  <a16:creationId xmlns:a16="http://schemas.microsoft.com/office/drawing/2014/main" id="{30BED74A-BD20-4DB6-95B7-F7846DA4C5E7}"/>
                </a:ext>
              </a:extLst>
            </p:cNvPr>
            <p:cNvSpPr>
              <a:spLocks/>
            </p:cNvSpPr>
            <p:nvPr/>
          </p:nvSpPr>
          <p:spPr bwMode="auto">
            <a:xfrm>
              <a:off x="2386660" y="2108885"/>
              <a:ext cx="10088" cy="8070"/>
            </a:xfrm>
            <a:custGeom>
              <a:avLst/>
              <a:gdLst>
                <a:gd name="T0" fmla="*/ 1 w 3"/>
                <a:gd name="T1" fmla="*/ 0 h 2"/>
                <a:gd name="T2" fmla="*/ 1 w 3"/>
                <a:gd name="T3" fmla="*/ 0 h 2"/>
                <a:gd name="T4" fmla="*/ 0 w 3"/>
                <a:gd name="T5" fmla="*/ 0 h 2"/>
                <a:gd name="T6" fmla="*/ 0 w 3"/>
                <a:gd name="T7" fmla="*/ 1 h 2"/>
                <a:gd name="T8" fmla="*/ 1 w 3"/>
                <a:gd name="T9" fmla="*/ 1 h 2"/>
                <a:gd name="T10" fmla="*/ 1 w 3"/>
                <a:gd name="T11" fmla="*/ 1 h 2"/>
                <a:gd name="T12" fmla="*/ 2 w 3"/>
                <a:gd name="T13" fmla="*/ 2 h 2"/>
                <a:gd name="T14" fmla="*/ 2 w 3"/>
                <a:gd name="T15" fmla="*/ 2 h 2"/>
                <a:gd name="T16" fmla="*/ 2 w 3"/>
                <a:gd name="T17" fmla="*/ 2 h 2"/>
                <a:gd name="T18" fmla="*/ 2 w 3"/>
                <a:gd name="T19" fmla="*/ 2 h 2"/>
                <a:gd name="T20" fmla="*/ 3 w 3"/>
                <a:gd name="T21" fmla="*/ 1 h 2"/>
                <a:gd name="T22" fmla="*/ 3 w 3"/>
                <a:gd name="T23" fmla="*/ 1 h 2"/>
                <a:gd name="T24" fmla="*/ 3 w 3"/>
                <a:gd name="T25" fmla="*/ 1 h 2"/>
                <a:gd name="T26" fmla="*/ 3 w 3"/>
                <a:gd name="T27" fmla="*/ 1 h 2"/>
                <a:gd name="T28" fmla="*/ 3 w 3"/>
                <a:gd name="T29" fmla="*/ 0 h 2"/>
                <a:gd name="T30" fmla="*/ 2 w 3"/>
                <a:gd name="T31" fmla="*/ 1 h 2"/>
                <a:gd name="T32" fmla="*/ 2 w 3"/>
                <a:gd name="T33" fmla="*/ 0 h 2"/>
                <a:gd name="T34" fmla="*/ 2 w 3"/>
                <a:gd name="T35" fmla="*/ 0 h 2"/>
                <a:gd name="T36" fmla="*/ 2 w 3"/>
                <a:gd name="T37" fmla="*/ 0 h 2"/>
                <a:gd name="T38" fmla="*/ 1 w 3"/>
                <a:gd name="T39" fmla="*/ 0 h 2"/>
                <a:gd name="T40" fmla="*/ 1 w 3"/>
                <a:gd name="T41" fmla="*/ 0 h 2"/>
                <a:gd name="T42" fmla="*/ 1 w 3"/>
                <a:gd name="T4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 h="2">
                  <a:moveTo>
                    <a:pt x="1" y="0"/>
                  </a:moveTo>
                  <a:cubicBezTo>
                    <a:pt x="1" y="0"/>
                    <a:pt x="1" y="0"/>
                    <a:pt x="1" y="0"/>
                  </a:cubicBezTo>
                  <a:cubicBezTo>
                    <a:pt x="0" y="0"/>
                    <a:pt x="0" y="0"/>
                    <a:pt x="0" y="0"/>
                  </a:cubicBezTo>
                  <a:cubicBezTo>
                    <a:pt x="0" y="0"/>
                    <a:pt x="0" y="1"/>
                    <a:pt x="0" y="1"/>
                  </a:cubicBezTo>
                  <a:cubicBezTo>
                    <a:pt x="1" y="1"/>
                    <a:pt x="1" y="1"/>
                    <a:pt x="1" y="1"/>
                  </a:cubicBezTo>
                  <a:cubicBezTo>
                    <a:pt x="1" y="1"/>
                    <a:pt x="1" y="1"/>
                    <a:pt x="1" y="1"/>
                  </a:cubicBezTo>
                  <a:cubicBezTo>
                    <a:pt x="1" y="1"/>
                    <a:pt x="2" y="1"/>
                    <a:pt x="2" y="2"/>
                  </a:cubicBezTo>
                  <a:cubicBezTo>
                    <a:pt x="2" y="2"/>
                    <a:pt x="2" y="2"/>
                    <a:pt x="2" y="2"/>
                  </a:cubicBezTo>
                  <a:cubicBezTo>
                    <a:pt x="2" y="2"/>
                    <a:pt x="2" y="2"/>
                    <a:pt x="2" y="2"/>
                  </a:cubicBezTo>
                  <a:cubicBezTo>
                    <a:pt x="2" y="2"/>
                    <a:pt x="2" y="2"/>
                    <a:pt x="2" y="2"/>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2" y="1"/>
                    <a:pt x="2" y="1"/>
                    <a:pt x="2" y="1"/>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 name="Freeform 117">
              <a:extLst>
                <a:ext uri="{FF2B5EF4-FFF2-40B4-BE49-F238E27FC236}">
                  <a16:creationId xmlns:a16="http://schemas.microsoft.com/office/drawing/2014/main" id="{6D47A0ED-618F-4543-AC7A-1EF4A56698D0}"/>
                </a:ext>
              </a:extLst>
            </p:cNvPr>
            <p:cNvSpPr>
              <a:spLocks/>
            </p:cNvSpPr>
            <p:nvPr/>
          </p:nvSpPr>
          <p:spPr bwMode="auto">
            <a:xfrm>
              <a:off x="2390695" y="2096780"/>
              <a:ext cx="20176" cy="12105"/>
            </a:xfrm>
            <a:custGeom>
              <a:avLst/>
              <a:gdLst>
                <a:gd name="T0" fmla="*/ 1 w 6"/>
                <a:gd name="T1" fmla="*/ 3 h 4"/>
                <a:gd name="T2" fmla="*/ 1 w 6"/>
                <a:gd name="T3" fmla="*/ 3 h 4"/>
                <a:gd name="T4" fmla="*/ 1 w 6"/>
                <a:gd name="T5" fmla="*/ 3 h 4"/>
                <a:gd name="T6" fmla="*/ 2 w 6"/>
                <a:gd name="T7" fmla="*/ 4 h 4"/>
                <a:gd name="T8" fmla="*/ 2 w 6"/>
                <a:gd name="T9" fmla="*/ 4 h 4"/>
                <a:gd name="T10" fmla="*/ 3 w 6"/>
                <a:gd name="T11" fmla="*/ 4 h 4"/>
                <a:gd name="T12" fmla="*/ 3 w 6"/>
                <a:gd name="T13" fmla="*/ 4 h 4"/>
                <a:gd name="T14" fmla="*/ 3 w 6"/>
                <a:gd name="T15" fmla="*/ 4 h 4"/>
                <a:gd name="T16" fmla="*/ 4 w 6"/>
                <a:gd name="T17" fmla="*/ 3 h 4"/>
                <a:gd name="T18" fmla="*/ 4 w 6"/>
                <a:gd name="T19" fmla="*/ 3 h 4"/>
                <a:gd name="T20" fmla="*/ 5 w 6"/>
                <a:gd name="T21" fmla="*/ 3 h 4"/>
                <a:gd name="T22" fmla="*/ 5 w 6"/>
                <a:gd name="T23" fmla="*/ 2 h 4"/>
                <a:gd name="T24" fmla="*/ 5 w 6"/>
                <a:gd name="T25" fmla="*/ 2 h 4"/>
                <a:gd name="T26" fmla="*/ 5 w 6"/>
                <a:gd name="T27" fmla="*/ 2 h 4"/>
                <a:gd name="T28" fmla="*/ 6 w 6"/>
                <a:gd name="T29" fmla="*/ 2 h 4"/>
                <a:gd name="T30" fmla="*/ 6 w 6"/>
                <a:gd name="T31" fmla="*/ 2 h 4"/>
                <a:gd name="T32" fmla="*/ 6 w 6"/>
                <a:gd name="T33" fmla="*/ 2 h 4"/>
                <a:gd name="T34" fmla="*/ 5 w 6"/>
                <a:gd name="T35" fmla="*/ 1 h 4"/>
                <a:gd name="T36" fmla="*/ 5 w 6"/>
                <a:gd name="T37" fmla="*/ 1 h 4"/>
                <a:gd name="T38" fmla="*/ 4 w 6"/>
                <a:gd name="T39" fmla="*/ 1 h 4"/>
                <a:gd name="T40" fmla="*/ 4 w 6"/>
                <a:gd name="T41" fmla="*/ 0 h 4"/>
                <a:gd name="T42" fmla="*/ 3 w 6"/>
                <a:gd name="T43" fmla="*/ 1 h 4"/>
                <a:gd name="T44" fmla="*/ 3 w 6"/>
                <a:gd name="T45" fmla="*/ 1 h 4"/>
                <a:gd name="T46" fmla="*/ 2 w 6"/>
                <a:gd name="T47" fmla="*/ 1 h 4"/>
                <a:gd name="T48" fmla="*/ 1 w 6"/>
                <a:gd name="T49" fmla="*/ 1 h 4"/>
                <a:gd name="T50" fmla="*/ 1 w 6"/>
                <a:gd name="T51" fmla="*/ 2 h 4"/>
                <a:gd name="T52" fmla="*/ 1 w 6"/>
                <a:gd name="T53" fmla="*/ 2 h 4"/>
                <a:gd name="T54" fmla="*/ 1 w 6"/>
                <a:gd name="T55" fmla="*/ 2 h 4"/>
                <a:gd name="T56" fmla="*/ 0 w 6"/>
                <a:gd name="T57" fmla="*/ 3 h 4"/>
                <a:gd name="T58" fmla="*/ 0 w 6"/>
                <a:gd name="T59" fmla="*/ 3 h 4"/>
                <a:gd name="T60" fmla="*/ 1 w 6"/>
                <a:gd name="T6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 h="4">
                  <a:moveTo>
                    <a:pt x="1" y="3"/>
                  </a:moveTo>
                  <a:cubicBezTo>
                    <a:pt x="1" y="3"/>
                    <a:pt x="1" y="3"/>
                    <a:pt x="1" y="3"/>
                  </a:cubicBezTo>
                  <a:cubicBezTo>
                    <a:pt x="1" y="3"/>
                    <a:pt x="1" y="3"/>
                    <a:pt x="1" y="3"/>
                  </a:cubicBezTo>
                  <a:cubicBezTo>
                    <a:pt x="1" y="4"/>
                    <a:pt x="1" y="4"/>
                    <a:pt x="2" y="4"/>
                  </a:cubicBezTo>
                  <a:cubicBezTo>
                    <a:pt x="2" y="4"/>
                    <a:pt x="2" y="4"/>
                    <a:pt x="2" y="4"/>
                  </a:cubicBezTo>
                  <a:cubicBezTo>
                    <a:pt x="3" y="4"/>
                    <a:pt x="3" y="4"/>
                    <a:pt x="3" y="4"/>
                  </a:cubicBezTo>
                  <a:cubicBezTo>
                    <a:pt x="3" y="4"/>
                    <a:pt x="3" y="4"/>
                    <a:pt x="3" y="4"/>
                  </a:cubicBezTo>
                  <a:cubicBezTo>
                    <a:pt x="3" y="4"/>
                    <a:pt x="3" y="4"/>
                    <a:pt x="3" y="4"/>
                  </a:cubicBezTo>
                  <a:cubicBezTo>
                    <a:pt x="4" y="4"/>
                    <a:pt x="4" y="4"/>
                    <a:pt x="4" y="3"/>
                  </a:cubicBezTo>
                  <a:cubicBezTo>
                    <a:pt x="4" y="3"/>
                    <a:pt x="4" y="3"/>
                    <a:pt x="4" y="3"/>
                  </a:cubicBezTo>
                  <a:cubicBezTo>
                    <a:pt x="5" y="3"/>
                    <a:pt x="5" y="3"/>
                    <a:pt x="5" y="3"/>
                  </a:cubicBezTo>
                  <a:cubicBezTo>
                    <a:pt x="5" y="3"/>
                    <a:pt x="5" y="2"/>
                    <a:pt x="5" y="2"/>
                  </a:cubicBezTo>
                  <a:cubicBezTo>
                    <a:pt x="5" y="2"/>
                    <a:pt x="5" y="2"/>
                    <a:pt x="5" y="2"/>
                  </a:cubicBezTo>
                  <a:cubicBezTo>
                    <a:pt x="5" y="2"/>
                    <a:pt x="5" y="2"/>
                    <a:pt x="5" y="2"/>
                  </a:cubicBezTo>
                  <a:cubicBezTo>
                    <a:pt x="6" y="2"/>
                    <a:pt x="6" y="2"/>
                    <a:pt x="6" y="2"/>
                  </a:cubicBezTo>
                  <a:cubicBezTo>
                    <a:pt x="6" y="2"/>
                    <a:pt x="6" y="2"/>
                    <a:pt x="6" y="2"/>
                  </a:cubicBezTo>
                  <a:cubicBezTo>
                    <a:pt x="6" y="2"/>
                    <a:pt x="6" y="2"/>
                    <a:pt x="6" y="2"/>
                  </a:cubicBezTo>
                  <a:cubicBezTo>
                    <a:pt x="5" y="1"/>
                    <a:pt x="5" y="1"/>
                    <a:pt x="5" y="1"/>
                  </a:cubicBezTo>
                  <a:cubicBezTo>
                    <a:pt x="5" y="1"/>
                    <a:pt x="5" y="1"/>
                    <a:pt x="5" y="1"/>
                  </a:cubicBezTo>
                  <a:cubicBezTo>
                    <a:pt x="4" y="1"/>
                    <a:pt x="4" y="1"/>
                    <a:pt x="4" y="1"/>
                  </a:cubicBezTo>
                  <a:cubicBezTo>
                    <a:pt x="4" y="1"/>
                    <a:pt x="4" y="1"/>
                    <a:pt x="4" y="0"/>
                  </a:cubicBezTo>
                  <a:cubicBezTo>
                    <a:pt x="3" y="1"/>
                    <a:pt x="3" y="1"/>
                    <a:pt x="3" y="1"/>
                  </a:cubicBezTo>
                  <a:cubicBezTo>
                    <a:pt x="3" y="1"/>
                    <a:pt x="3" y="1"/>
                    <a:pt x="3" y="1"/>
                  </a:cubicBezTo>
                  <a:cubicBezTo>
                    <a:pt x="3" y="1"/>
                    <a:pt x="3" y="1"/>
                    <a:pt x="2" y="1"/>
                  </a:cubicBezTo>
                  <a:cubicBezTo>
                    <a:pt x="1" y="1"/>
                    <a:pt x="1" y="1"/>
                    <a:pt x="1" y="1"/>
                  </a:cubicBezTo>
                  <a:cubicBezTo>
                    <a:pt x="1" y="2"/>
                    <a:pt x="1" y="2"/>
                    <a:pt x="1" y="2"/>
                  </a:cubicBezTo>
                  <a:cubicBezTo>
                    <a:pt x="1" y="2"/>
                    <a:pt x="1" y="2"/>
                    <a:pt x="1" y="2"/>
                  </a:cubicBezTo>
                  <a:cubicBezTo>
                    <a:pt x="1" y="2"/>
                    <a:pt x="1" y="2"/>
                    <a:pt x="1" y="2"/>
                  </a:cubicBezTo>
                  <a:cubicBezTo>
                    <a:pt x="0" y="3"/>
                    <a:pt x="0" y="3"/>
                    <a:pt x="0" y="3"/>
                  </a:cubicBezTo>
                  <a:cubicBezTo>
                    <a:pt x="0" y="3"/>
                    <a:pt x="0" y="3"/>
                    <a:pt x="0" y="3"/>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 name="Freeform 118">
              <a:extLst>
                <a:ext uri="{FF2B5EF4-FFF2-40B4-BE49-F238E27FC236}">
                  <a16:creationId xmlns:a16="http://schemas.microsoft.com/office/drawing/2014/main" id="{D1B123DC-2498-4076-A202-62FE4CE23E44}"/>
                </a:ext>
              </a:extLst>
            </p:cNvPr>
            <p:cNvSpPr>
              <a:spLocks/>
            </p:cNvSpPr>
            <p:nvPr/>
          </p:nvSpPr>
          <p:spPr bwMode="auto">
            <a:xfrm>
              <a:off x="2303940" y="2076604"/>
              <a:ext cx="4035" cy="0"/>
            </a:xfrm>
            <a:custGeom>
              <a:avLst/>
              <a:gdLst>
                <a:gd name="T0" fmla="*/ 1 w 1"/>
                <a:gd name="T1" fmla="*/ 1 w 1"/>
                <a:gd name="T2" fmla="*/ 1 w 1"/>
                <a:gd name="T3" fmla="*/ 0 w 1"/>
                <a:gd name="T4" fmla="*/ 0 w 1"/>
                <a:gd name="T5" fmla="*/ 0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 name="Rectangle 119">
              <a:extLst>
                <a:ext uri="{FF2B5EF4-FFF2-40B4-BE49-F238E27FC236}">
                  <a16:creationId xmlns:a16="http://schemas.microsoft.com/office/drawing/2014/main" id="{35EA8488-B500-4B8D-B026-3D16333CA858}"/>
                </a:ext>
              </a:extLst>
            </p:cNvPr>
            <p:cNvSpPr>
              <a:spLocks noChangeArrowheads="1"/>
            </p:cNvSpPr>
            <p:nvPr/>
          </p:nvSpPr>
          <p:spPr bwMode="auto">
            <a:xfrm>
              <a:off x="2307975" y="2076604"/>
              <a:ext cx="4035" cy="20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120">
              <a:extLst>
                <a:ext uri="{FF2B5EF4-FFF2-40B4-BE49-F238E27FC236}">
                  <a16:creationId xmlns:a16="http://schemas.microsoft.com/office/drawing/2014/main" id="{2CC6D109-B083-4EC9-8A3D-4044202E7810}"/>
                </a:ext>
              </a:extLst>
            </p:cNvPr>
            <p:cNvSpPr>
              <a:spLocks/>
            </p:cNvSpPr>
            <p:nvPr/>
          </p:nvSpPr>
          <p:spPr bwMode="auto">
            <a:xfrm>
              <a:off x="2251484" y="2080639"/>
              <a:ext cx="6053" cy="2018"/>
            </a:xfrm>
            <a:custGeom>
              <a:avLst/>
              <a:gdLst>
                <a:gd name="T0" fmla="*/ 2 w 2"/>
                <a:gd name="T1" fmla="*/ 0 h 1"/>
                <a:gd name="T2" fmla="*/ 1 w 2"/>
                <a:gd name="T3" fmla="*/ 1 h 1"/>
                <a:gd name="T4" fmla="*/ 1 w 2"/>
                <a:gd name="T5" fmla="*/ 1 h 1"/>
                <a:gd name="T6" fmla="*/ 1 w 2"/>
                <a:gd name="T7" fmla="*/ 1 h 1"/>
                <a:gd name="T8" fmla="*/ 1 w 2"/>
                <a:gd name="T9" fmla="*/ 1 h 1"/>
                <a:gd name="T10" fmla="*/ 1 w 2"/>
                <a:gd name="T11" fmla="*/ 1 h 1"/>
                <a:gd name="T12" fmla="*/ 0 w 2"/>
                <a:gd name="T13" fmla="*/ 1 h 1"/>
                <a:gd name="T14" fmla="*/ 2 w 2"/>
                <a:gd name="T15" fmla="*/ 0 h 1"/>
                <a:gd name="T16" fmla="*/ 2 w 2"/>
                <a:gd name="T17" fmla="*/ 0 h 1"/>
                <a:gd name="T18" fmla="*/ 2 w 2"/>
                <a:gd name="T19" fmla="*/ 0 h 1"/>
                <a:gd name="T20" fmla="*/ 2 w 2"/>
                <a:gd name="T21" fmla="*/ 0 h 1"/>
                <a:gd name="T22" fmla="*/ 2 w 2"/>
                <a:gd name="T23" fmla="*/ 0 h 1"/>
                <a:gd name="T24" fmla="*/ 2 w 2"/>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2" y="0"/>
                  </a:moveTo>
                  <a:cubicBezTo>
                    <a:pt x="2" y="0"/>
                    <a:pt x="2" y="0"/>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1" y="1"/>
                    <a:pt x="1" y="1"/>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 name="Freeform 121">
              <a:extLst>
                <a:ext uri="{FF2B5EF4-FFF2-40B4-BE49-F238E27FC236}">
                  <a16:creationId xmlns:a16="http://schemas.microsoft.com/office/drawing/2014/main" id="{E5018738-B4EE-41FC-B862-21DF7269B2F1}"/>
                </a:ext>
              </a:extLst>
            </p:cNvPr>
            <p:cNvSpPr>
              <a:spLocks/>
            </p:cNvSpPr>
            <p:nvPr/>
          </p:nvSpPr>
          <p:spPr bwMode="auto">
            <a:xfrm>
              <a:off x="2802276" y="3698721"/>
              <a:ext cx="72632" cy="12105"/>
            </a:xfrm>
            <a:custGeom>
              <a:avLst/>
              <a:gdLst>
                <a:gd name="T0" fmla="*/ 16 w 22"/>
                <a:gd name="T1" fmla="*/ 3 h 4"/>
                <a:gd name="T2" fmla="*/ 17 w 22"/>
                <a:gd name="T3" fmla="*/ 2 h 4"/>
                <a:gd name="T4" fmla="*/ 19 w 22"/>
                <a:gd name="T5" fmla="*/ 2 h 4"/>
                <a:gd name="T6" fmla="*/ 22 w 22"/>
                <a:gd name="T7" fmla="*/ 1 h 4"/>
                <a:gd name="T8" fmla="*/ 22 w 22"/>
                <a:gd name="T9" fmla="*/ 1 h 4"/>
                <a:gd name="T10" fmla="*/ 22 w 22"/>
                <a:gd name="T11" fmla="*/ 0 h 4"/>
                <a:gd name="T12" fmla="*/ 21 w 22"/>
                <a:gd name="T13" fmla="*/ 0 h 4"/>
                <a:gd name="T14" fmla="*/ 21 w 22"/>
                <a:gd name="T15" fmla="*/ 0 h 4"/>
                <a:gd name="T16" fmla="*/ 20 w 22"/>
                <a:gd name="T17" fmla="*/ 1 h 4"/>
                <a:gd name="T18" fmla="*/ 18 w 22"/>
                <a:gd name="T19" fmla="*/ 1 h 4"/>
                <a:gd name="T20" fmla="*/ 15 w 22"/>
                <a:gd name="T21" fmla="*/ 1 h 4"/>
                <a:gd name="T22" fmla="*/ 14 w 22"/>
                <a:gd name="T23" fmla="*/ 1 h 4"/>
                <a:gd name="T24" fmla="*/ 11 w 22"/>
                <a:gd name="T25" fmla="*/ 2 h 4"/>
                <a:gd name="T26" fmla="*/ 9 w 22"/>
                <a:gd name="T27" fmla="*/ 2 h 4"/>
                <a:gd name="T28" fmla="*/ 3 w 22"/>
                <a:gd name="T29" fmla="*/ 1 h 4"/>
                <a:gd name="T30" fmla="*/ 1 w 22"/>
                <a:gd name="T31" fmla="*/ 2 h 4"/>
                <a:gd name="T32" fmla="*/ 0 w 22"/>
                <a:gd name="T33" fmla="*/ 2 h 4"/>
                <a:gd name="T34" fmla="*/ 2 w 22"/>
                <a:gd name="T35" fmla="*/ 4 h 4"/>
                <a:gd name="T36" fmla="*/ 7 w 22"/>
                <a:gd name="T37" fmla="*/ 4 h 4"/>
                <a:gd name="T38" fmla="*/ 8 w 22"/>
                <a:gd name="T39" fmla="*/ 4 h 4"/>
                <a:gd name="T40" fmla="*/ 13 w 22"/>
                <a:gd name="T41" fmla="*/ 4 h 4"/>
                <a:gd name="T42" fmla="*/ 15 w 22"/>
                <a:gd name="T43" fmla="*/ 3 h 4"/>
                <a:gd name="T44" fmla="*/ 16 w 22"/>
                <a:gd name="T45"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4">
                  <a:moveTo>
                    <a:pt x="16" y="3"/>
                  </a:moveTo>
                  <a:cubicBezTo>
                    <a:pt x="16" y="3"/>
                    <a:pt x="17" y="2"/>
                    <a:pt x="17" y="2"/>
                  </a:cubicBezTo>
                  <a:cubicBezTo>
                    <a:pt x="19" y="2"/>
                    <a:pt x="19" y="2"/>
                    <a:pt x="19" y="2"/>
                  </a:cubicBezTo>
                  <a:cubicBezTo>
                    <a:pt x="21" y="2"/>
                    <a:pt x="21" y="2"/>
                    <a:pt x="22" y="1"/>
                  </a:cubicBezTo>
                  <a:cubicBezTo>
                    <a:pt x="22" y="1"/>
                    <a:pt x="22" y="1"/>
                    <a:pt x="22" y="1"/>
                  </a:cubicBezTo>
                  <a:cubicBezTo>
                    <a:pt x="22" y="1"/>
                    <a:pt x="22" y="0"/>
                    <a:pt x="22" y="0"/>
                  </a:cubicBezTo>
                  <a:cubicBezTo>
                    <a:pt x="21" y="0"/>
                    <a:pt x="21" y="0"/>
                    <a:pt x="21" y="0"/>
                  </a:cubicBezTo>
                  <a:cubicBezTo>
                    <a:pt x="21" y="0"/>
                    <a:pt x="21" y="0"/>
                    <a:pt x="21" y="0"/>
                  </a:cubicBezTo>
                  <a:cubicBezTo>
                    <a:pt x="20" y="1"/>
                    <a:pt x="20" y="1"/>
                    <a:pt x="20" y="1"/>
                  </a:cubicBezTo>
                  <a:cubicBezTo>
                    <a:pt x="20" y="1"/>
                    <a:pt x="20" y="1"/>
                    <a:pt x="18" y="1"/>
                  </a:cubicBezTo>
                  <a:cubicBezTo>
                    <a:pt x="17" y="1"/>
                    <a:pt x="16" y="1"/>
                    <a:pt x="15" y="1"/>
                  </a:cubicBezTo>
                  <a:cubicBezTo>
                    <a:pt x="15" y="1"/>
                    <a:pt x="15" y="1"/>
                    <a:pt x="14" y="1"/>
                  </a:cubicBezTo>
                  <a:cubicBezTo>
                    <a:pt x="13" y="1"/>
                    <a:pt x="12" y="2"/>
                    <a:pt x="11" y="2"/>
                  </a:cubicBezTo>
                  <a:cubicBezTo>
                    <a:pt x="10" y="2"/>
                    <a:pt x="10" y="2"/>
                    <a:pt x="9" y="2"/>
                  </a:cubicBezTo>
                  <a:cubicBezTo>
                    <a:pt x="8" y="0"/>
                    <a:pt x="5" y="0"/>
                    <a:pt x="3" y="1"/>
                  </a:cubicBezTo>
                  <a:cubicBezTo>
                    <a:pt x="3" y="1"/>
                    <a:pt x="2" y="2"/>
                    <a:pt x="1" y="2"/>
                  </a:cubicBezTo>
                  <a:cubicBezTo>
                    <a:pt x="1" y="2"/>
                    <a:pt x="1" y="2"/>
                    <a:pt x="0" y="2"/>
                  </a:cubicBezTo>
                  <a:cubicBezTo>
                    <a:pt x="1" y="3"/>
                    <a:pt x="1" y="4"/>
                    <a:pt x="2" y="4"/>
                  </a:cubicBezTo>
                  <a:cubicBezTo>
                    <a:pt x="3" y="4"/>
                    <a:pt x="3" y="4"/>
                    <a:pt x="7" y="4"/>
                  </a:cubicBezTo>
                  <a:cubicBezTo>
                    <a:pt x="8" y="4"/>
                    <a:pt x="8" y="4"/>
                    <a:pt x="8" y="4"/>
                  </a:cubicBezTo>
                  <a:cubicBezTo>
                    <a:pt x="12" y="4"/>
                    <a:pt x="12" y="4"/>
                    <a:pt x="13" y="4"/>
                  </a:cubicBezTo>
                  <a:cubicBezTo>
                    <a:pt x="14" y="4"/>
                    <a:pt x="15" y="3"/>
                    <a:pt x="15" y="3"/>
                  </a:cubicBezTo>
                  <a:lnTo>
                    <a:pt x="1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 name="Freeform 122">
              <a:extLst>
                <a:ext uri="{FF2B5EF4-FFF2-40B4-BE49-F238E27FC236}">
                  <a16:creationId xmlns:a16="http://schemas.microsoft.com/office/drawing/2014/main" id="{9FF3F87B-A371-4DF7-88EB-8F89FE6917A1}"/>
                </a:ext>
              </a:extLst>
            </p:cNvPr>
            <p:cNvSpPr>
              <a:spLocks/>
            </p:cNvSpPr>
            <p:nvPr/>
          </p:nvSpPr>
          <p:spPr bwMode="auto">
            <a:xfrm>
              <a:off x="2854733" y="3327490"/>
              <a:ext cx="50440" cy="80702"/>
            </a:xfrm>
            <a:custGeom>
              <a:avLst/>
              <a:gdLst>
                <a:gd name="T0" fmla="*/ 15 w 15"/>
                <a:gd name="T1" fmla="*/ 22 h 24"/>
                <a:gd name="T2" fmla="*/ 15 w 15"/>
                <a:gd name="T3" fmla="*/ 18 h 24"/>
                <a:gd name="T4" fmla="*/ 14 w 15"/>
                <a:gd name="T5" fmla="*/ 16 h 24"/>
                <a:gd name="T6" fmla="*/ 12 w 15"/>
                <a:gd name="T7" fmla="*/ 16 h 24"/>
                <a:gd name="T8" fmla="*/ 12 w 15"/>
                <a:gd name="T9" fmla="*/ 13 h 24"/>
                <a:gd name="T10" fmla="*/ 9 w 15"/>
                <a:gd name="T11" fmla="*/ 12 h 24"/>
                <a:gd name="T12" fmla="*/ 9 w 15"/>
                <a:gd name="T13" fmla="*/ 11 h 24"/>
                <a:gd name="T14" fmla="*/ 8 w 15"/>
                <a:gd name="T15" fmla="*/ 10 h 24"/>
                <a:gd name="T16" fmla="*/ 8 w 15"/>
                <a:gd name="T17" fmla="*/ 8 h 24"/>
                <a:gd name="T18" fmla="*/ 7 w 15"/>
                <a:gd name="T19" fmla="*/ 5 h 24"/>
                <a:gd name="T20" fmla="*/ 4 w 15"/>
                <a:gd name="T21" fmla="*/ 2 h 24"/>
                <a:gd name="T22" fmla="*/ 2 w 15"/>
                <a:gd name="T23" fmla="*/ 1 h 24"/>
                <a:gd name="T24" fmla="*/ 2 w 15"/>
                <a:gd name="T25" fmla="*/ 1 h 24"/>
                <a:gd name="T26" fmla="*/ 0 w 15"/>
                <a:gd name="T27" fmla="*/ 0 h 24"/>
                <a:gd name="T28" fmla="*/ 4 w 15"/>
                <a:gd name="T29" fmla="*/ 5 h 24"/>
                <a:gd name="T30" fmla="*/ 5 w 15"/>
                <a:gd name="T31" fmla="*/ 9 h 24"/>
                <a:gd name="T32" fmla="*/ 5 w 15"/>
                <a:gd name="T33" fmla="*/ 13 h 24"/>
                <a:gd name="T34" fmla="*/ 4 w 15"/>
                <a:gd name="T35" fmla="*/ 15 h 24"/>
                <a:gd name="T36" fmla="*/ 9 w 15"/>
                <a:gd name="T37" fmla="*/ 18 h 24"/>
                <a:gd name="T38" fmla="*/ 9 w 15"/>
                <a:gd name="T39" fmla="*/ 19 h 24"/>
                <a:gd name="T40" fmla="*/ 8 w 15"/>
                <a:gd name="T41" fmla="*/ 21 h 24"/>
                <a:gd name="T42" fmla="*/ 8 w 15"/>
                <a:gd name="T43" fmla="*/ 22 h 24"/>
                <a:gd name="T44" fmla="*/ 12 w 15"/>
                <a:gd name="T45" fmla="*/ 23 h 24"/>
                <a:gd name="T46" fmla="*/ 12 w 15"/>
                <a:gd name="T47" fmla="*/ 22 h 24"/>
                <a:gd name="T48" fmla="*/ 15 w 15"/>
                <a:gd name="T49"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 h="24">
                  <a:moveTo>
                    <a:pt x="15" y="22"/>
                  </a:moveTo>
                  <a:cubicBezTo>
                    <a:pt x="15" y="21"/>
                    <a:pt x="15" y="20"/>
                    <a:pt x="15" y="18"/>
                  </a:cubicBezTo>
                  <a:cubicBezTo>
                    <a:pt x="15" y="18"/>
                    <a:pt x="15" y="17"/>
                    <a:pt x="14" y="16"/>
                  </a:cubicBezTo>
                  <a:cubicBezTo>
                    <a:pt x="13" y="16"/>
                    <a:pt x="13" y="16"/>
                    <a:pt x="12" y="16"/>
                  </a:cubicBezTo>
                  <a:cubicBezTo>
                    <a:pt x="11" y="15"/>
                    <a:pt x="13" y="13"/>
                    <a:pt x="12" y="13"/>
                  </a:cubicBezTo>
                  <a:cubicBezTo>
                    <a:pt x="12" y="13"/>
                    <a:pt x="10" y="12"/>
                    <a:pt x="9" y="12"/>
                  </a:cubicBezTo>
                  <a:cubicBezTo>
                    <a:pt x="9" y="11"/>
                    <a:pt x="9" y="11"/>
                    <a:pt x="9" y="11"/>
                  </a:cubicBezTo>
                  <a:cubicBezTo>
                    <a:pt x="8" y="11"/>
                    <a:pt x="9" y="10"/>
                    <a:pt x="8" y="10"/>
                  </a:cubicBezTo>
                  <a:cubicBezTo>
                    <a:pt x="8" y="9"/>
                    <a:pt x="8" y="9"/>
                    <a:pt x="8" y="8"/>
                  </a:cubicBezTo>
                  <a:cubicBezTo>
                    <a:pt x="8" y="7"/>
                    <a:pt x="8" y="6"/>
                    <a:pt x="7" y="5"/>
                  </a:cubicBezTo>
                  <a:cubicBezTo>
                    <a:pt x="6" y="4"/>
                    <a:pt x="4" y="3"/>
                    <a:pt x="4" y="2"/>
                  </a:cubicBezTo>
                  <a:cubicBezTo>
                    <a:pt x="3" y="2"/>
                    <a:pt x="3" y="1"/>
                    <a:pt x="2" y="1"/>
                  </a:cubicBezTo>
                  <a:cubicBezTo>
                    <a:pt x="2" y="1"/>
                    <a:pt x="2" y="1"/>
                    <a:pt x="2" y="1"/>
                  </a:cubicBezTo>
                  <a:cubicBezTo>
                    <a:pt x="2" y="1"/>
                    <a:pt x="2" y="1"/>
                    <a:pt x="0" y="0"/>
                  </a:cubicBezTo>
                  <a:cubicBezTo>
                    <a:pt x="0" y="5"/>
                    <a:pt x="1" y="5"/>
                    <a:pt x="4" y="5"/>
                  </a:cubicBezTo>
                  <a:cubicBezTo>
                    <a:pt x="4" y="8"/>
                    <a:pt x="4" y="8"/>
                    <a:pt x="5" y="9"/>
                  </a:cubicBezTo>
                  <a:cubicBezTo>
                    <a:pt x="5" y="9"/>
                    <a:pt x="5" y="11"/>
                    <a:pt x="5" y="13"/>
                  </a:cubicBezTo>
                  <a:cubicBezTo>
                    <a:pt x="4" y="15"/>
                    <a:pt x="4" y="15"/>
                    <a:pt x="4" y="15"/>
                  </a:cubicBezTo>
                  <a:cubicBezTo>
                    <a:pt x="6" y="19"/>
                    <a:pt x="8" y="18"/>
                    <a:pt x="9" y="18"/>
                  </a:cubicBezTo>
                  <a:cubicBezTo>
                    <a:pt x="9" y="18"/>
                    <a:pt x="9" y="18"/>
                    <a:pt x="9" y="19"/>
                  </a:cubicBezTo>
                  <a:cubicBezTo>
                    <a:pt x="8" y="21"/>
                    <a:pt x="8" y="21"/>
                    <a:pt x="8" y="21"/>
                  </a:cubicBezTo>
                  <a:cubicBezTo>
                    <a:pt x="8" y="21"/>
                    <a:pt x="8" y="22"/>
                    <a:pt x="8" y="22"/>
                  </a:cubicBezTo>
                  <a:cubicBezTo>
                    <a:pt x="10" y="24"/>
                    <a:pt x="12" y="23"/>
                    <a:pt x="12" y="23"/>
                  </a:cubicBezTo>
                  <a:cubicBezTo>
                    <a:pt x="13" y="23"/>
                    <a:pt x="12" y="22"/>
                    <a:pt x="12" y="22"/>
                  </a:cubicBezTo>
                  <a:cubicBezTo>
                    <a:pt x="13" y="22"/>
                    <a:pt x="13" y="22"/>
                    <a:pt x="1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5" name="Freeform 123">
              <a:extLst>
                <a:ext uri="{FF2B5EF4-FFF2-40B4-BE49-F238E27FC236}">
                  <a16:creationId xmlns:a16="http://schemas.microsoft.com/office/drawing/2014/main" id="{74C515DF-7FE5-4B75-A85C-E7C7D8C64DBA}"/>
                </a:ext>
              </a:extLst>
            </p:cNvPr>
            <p:cNvSpPr>
              <a:spLocks/>
            </p:cNvSpPr>
            <p:nvPr/>
          </p:nvSpPr>
          <p:spPr bwMode="auto">
            <a:xfrm>
              <a:off x="3092805" y="2433712"/>
              <a:ext cx="92808" cy="147282"/>
            </a:xfrm>
            <a:custGeom>
              <a:avLst/>
              <a:gdLst>
                <a:gd name="T0" fmla="*/ 13 w 28"/>
                <a:gd name="T1" fmla="*/ 7 h 45"/>
                <a:gd name="T2" fmla="*/ 11 w 28"/>
                <a:gd name="T3" fmla="*/ 5 h 45"/>
                <a:gd name="T4" fmla="*/ 11 w 28"/>
                <a:gd name="T5" fmla="*/ 5 h 45"/>
                <a:gd name="T6" fmla="*/ 12 w 28"/>
                <a:gd name="T7" fmla="*/ 6 h 45"/>
                <a:gd name="T8" fmla="*/ 11 w 28"/>
                <a:gd name="T9" fmla="*/ 6 h 45"/>
                <a:gd name="T10" fmla="*/ 8 w 28"/>
                <a:gd name="T11" fmla="*/ 0 h 45"/>
                <a:gd name="T12" fmla="*/ 1 w 28"/>
                <a:gd name="T13" fmla="*/ 0 h 45"/>
                <a:gd name="T14" fmla="*/ 2 w 28"/>
                <a:gd name="T15" fmla="*/ 4 h 45"/>
                <a:gd name="T16" fmla="*/ 1 w 28"/>
                <a:gd name="T17" fmla="*/ 4 h 45"/>
                <a:gd name="T18" fmla="*/ 1 w 28"/>
                <a:gd name="T19" fmla="*/ 6 h 45"/>
                <a:gd name="T20" fmla="*/ 0 w 28"/>
                <a:gd name="T21" fmla="*/ 6 h 45"/>
                <a:gd name="T22" fmla="*/ 1 w 28"/>
                <a:gd name="T23" fmla="*/ 8 h 45"/>
                <a:gd name="T24" fmla="*/ 3 w 28"/>
                <a:gd name="T25" fmla="*/ 10 h 45"/>
                <a:gd name="T26" fmla="*/ 4 w 28"/>
                <a:gd name="T27" fmla="*/ 14 h 45"/>
                <a:gd name="T28" fmla="*/ 5 w 28"/>
                <a:gd name="T29" fmla="*/ 16 h 45"/>
                <a:gd name="T30" fmla="*/ 17 w 28"/>
                <a:gd name="T31" fmla="*/ 33 h 45"/>
                <a:gd name="T32" fmla="*/ 17 w 28"/>
                <a:gd name="T33" fmla="*/ 34 h 45"/>
                <a:gd name="T34" fmla="*/ 20 w 28"/>
                <a:gd name="T35" fmla="*/ 38 h 45"/>
                <a:gd name="T36" fmla="*/ 25 w 28"/>
                <a:gd name="T37" fmla="*/ 45 h 45"/>
                <a:gd name="T38" fmla="*/ 26 w 28"/>
                <a:gd name="T39" fmla="*/ 45 h 45"/>
                <a:gd name="T40" fmla="*/ 26 w 28"/>
                <a:gd name="T41" fmla="*/ 45 h 45"/>
                <a:gd name="T42" fmla="*/ 26 w 28"/>
                <a:gd name="T43" fmla="*/ 45 h 45"/>
                <a:gd name="T44" fmla="*/ 28 w 28"/>
                <a:gd name="T45" fmla="*/ 44 h 45"/>
                <a:gd name="T46" fmla="*/ 25 w 28"/>
                <a:gd name="T47" fmla="*/ 40 h 45"/>
                <a:gd name="T48" fmla="*/ 25 w 28"/>
                <a:gd name="T49" fmla="*/ 36 h 45"/>
                <a:gd name="T50" fmla="*/ 24 w 28"/>
                <a:gd name="T51" fmla="*/ 34 h 45"/>
                <a:gd name="T52" fmla="*/ 25 w 28"/>
                <a:gd name="T53" fmla="*/ 34 h 45"/>
                <a:gd name="T54" fmla="*/ 25 w 28"/>
                <a:gd name="T55" fmla="*/ 34 h 45"/>
                <a:gd name="T56" fmla="*/ 26 w 28"/>
                <a:gd name="T57" fmla="*/ 34 h 45"/>
                <a:gd name="T58" fmla="*/ 26 w 28"/>
                <a:gd name="T59" fmla="*/ 34 h 45"/>
                <a:gd name="T60" fmla="*/ 26 w 28"/>
                <a:gd name="T61" fmla="*/ 33 h 45"/>
                <a:gd name="T62" fmla="*/ 23 w 28"/>
                <a:gd name="T63" fmla="*/ 28 h 45"/>
                <a:gd name="T64" fmla="*/ 22 w 28"/>
                <a:gd name="T65" fmla="*/ 26 h 45"/>
                <a:gd name="T66" fmla="*/ 25 w 28"/>
                <a:gd name="T67" fmla="*/ 25 h 45"/>
                <a:gd name="T68" fmla="*/ 24 w 28"/>
                <a:gd name="T69" fmla="*/ 23 h 45"/>
                <a:gd name="T70" fmla="*/ 21 w 28"/>
                <a:gd name="T71" fmla="*/ 20 h 45"/>
                <a:gd name="T72" fmla="*/ 20 w 28"/>
                <a:gd name="T73" fmla="*/ 19 h 45"/>
                <a:gd name="T74" fmla="*/ 20 w 28"/>
                <a:gd name="T75" fmla="*/ 19 h 45"/>
                <a:gd name="T76" fmla="*/ 18 w 28"/>
                <a:gd name="T77" fmla="*/ 15 h 45"/>
                <a:gd name="T78" fmla="*/ 20 w 28"/>
                <a:gd name="T79" fmla="*/ 16 h 45"/>
                <a:gd name="T80" fmla="*/ 21 w 28"/>
                <a:gd name="T81" fmla="*/ 16 h 45"/>
                <a:gd name="T82" fmla="*/ 21 w 28"/>
                <a:gd name="T83" fmla="*/ 16 h 45"/>
                <a:gd name="T84" fmla="*/ 20 w 28"/>
                <a:gd name="T85" fmla="*/ 15 h 45"/>
                <a:gd name="T86" fmla="*/ 13 w 28"/>
                <a:gd name="T87" fmla="*/ 7 h 45"/>
                <a:gd name="T88" fmla="*/ 13 w 28"/>
                <a:gd name="T89"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 h="45">
                  <a:moveTo>
                    <a:pt x="13" y="7"/>
                  </a:moveTo>
                  <a:cubicBezTo>
                    <a:pt x="13" y="6"/>
                    <a:pt x="12" y="5"/>
                    <a:pt x="11" y="5"/>
                  </a:cubicBezTo>
                  <a:cubicBezTo>
                    <a:pt x="11" y="5"/>
                    <a:pt x="11" y="5"/>
                    <a:pt x="11" y="5"/>
                  </a:cubicBezTo>
                  <a:cubicBezTo>
                    <a:pt x="12" y="6"/>
                    <a:pt x="12" y="6"/>
                    <a:pt x="12" y="6"/>
                  </a:cubicBezTo>
                  <a:cubicBezTo>
                    <a:pt x="11" y="6"/>
                    <a:pt x="11" y="6"/>
                    <a:pt x="11" y="6"/>
                  </a:cubicBezTo>
                  <a:cubicBezTo>
                    <a:pt x="7" y="1"/>
                    <a:pt x="7" y="1"/>
                    <a:pt x="8" y="0"/>
                  </a:cubicBezTo>
                  <a:cubicBezTo>
                    <a:pt x="6" y="0"/>
                    <a:pt x="3" y="0"/>
                    <a:pt x="1" y="0"/>
                  </a:cubicBezTo>
                  <a:cubicBezTo>
                    <a:pt x="1" y="1"/>
                    <a:pt x="3" y="3"/>
                    <a:pt x="2" y="4"/>
                  </a:cubicBezTo>
                  <a:cubicBezTo>
                    <a:pt x="2" y="4"/>
                    <a:pt x="2" y="4"/>
                    <a:pt x="1" y="4"/>
                  </a:cubicBezTo>
                  <a:cubicBezTo>
                    <a:pt x="1" y="5"/>
                    <a:pt x="1" y="5"/>
                    <a:pt x="1" y="6"/>
                  </a:cubicBezTo>
                  <a:cubicBezTo>
                    <a:pt x="0" y="6"/>
                    <a:pt x="0" y="6"/>
                    <a:pt x="0" y="6"/>
                  </a:cubicBezTo>
                  <a:cubicBezTo>
                    <a:pt x="0" y="6"/>
                    <a:pt x="0" y="7"/>
                    <a:pt x="1" y="8"/>
                  </a:cubicBezTo>
                  <a:cubicBezTo>
                    <a:pt x="1" y="8"/>
                    <a:pt x="2" y="9"/>
                    <a:pt x="3" y="10"/>
                  </a:cubicBezTo>
                  <a:cubicBezTo>
                    <a:pt x="3" y="11"/>
                    <a:pt x="3" y="13"/>
                    <a:pt x="4" y="14"/>
                  </a:cubicBezTo>
                  <a:cubicBezTo>
                    <a:pt x="4" y="14"/>
                    <a:pt x="4" y="15"/>
                    <a:pt x="5" y="16"/>
                  </a:cubicBezTo>
                  <a:cubicBezTo>
                    <a:pt x="17" y="33"/>
                    <a:pt x="17" y="33"/>
                    <a:pt x="17" y="33"/>
                  </a:cubicBezTo>
                  <a:cubicBezTo>
                    <a:pt x="17" y="33"/>
                    <a:pt x="17" y="33"/>
                    <a:pt x="17" y="34"/>
                  </a:cubicBezTo>
                  <a:cubicBezTo>
                    <a:pt x="18" y="35"/>
                    <a:pt x="19" y="37"/>
                    <a:pt x="20" y="38"/>
                  </a:cubicBezTo>
                  <a:cubicBezTo>
                    <a:pt x="22" y="40"/>
                    <a:pt x="23" y="43"/>
                    <a:pt x="25" y="45"/>
                  </a:cubicBezTo>
                  <a:cubicBezTo>
                    <a:pt x="26" y="45"/>
                    <a:pt x="26" y="45"/>
                    <a:pt x="26" y="45"/>
                  </a:cubicBezTo>
                  <a:cubicBezTo>
                    <a:pt x="26" y="45"/>
                    <a:pt x="26" y="45"/>
                    <a:pt x="26" y="45"/>
                  </a:cubicBezTo>
                  <a:cubicBezTo>
                    <a:pt x="26" y="45"/>
                    <a:pt x="26" y="45"/>
                    <a:pt x="26" y="45"/>
                  </a:cubicBezTo>
                  <a:cubicBezTo>
                    <a:pt x="26" y="44"/>
                    <a:pt x="27" y="44"/>
                    <a:pt x="28" y="44"/>
                  </a:cubicBezTo>
                  <a:cubicBezTo>
                    <a:pt x="27" y="42"/>
                    <a:pt x="26" y="41"/>
                    <a:pt x="25" y="40"/>
                  </a:cubicBezTo>
                  <a:cubicBezTo>
                    <a:pt x="25" y="38"/>
                    <a:pt x="25" y="37"/>
                    <a:pt x="25" y="36"/>
                  </a:cubicBezTo>
                  <a:cubicBezTo>
                    <a:pt x="24" y="34"/>
                    <a:pt x="24" y="34"/>
                    <a:pt x="24" y="34"/>
                  </a:cubicBezTo>
                  <a:cubicBezTo>
                    <a:pt x="25" y="34"/>
                    <a:pt x="25" y="34"/>
                    <a:pt x="25" y="34"/>
                  </a:cubicBezTo>
                  <a:cubicBezTo>
                    <a:pt x="25" y="34"/>
                    <a:pt x="25" y="34"/>
                    <a:pt x="25" y="34"/>
                  </a:cubicBezTo>
                  <a:cubicBezTo>
                    <a:pt x="26" y="34"/>
                    <a:pt x="26" y="34"/>
                    <a:pt x="26" y="34"/>
                  </a:cubicBezTo>
                  <a:cubicBezTo>
                    <a:pt x="26" y="34"/>
                    <a:pt x="26" y="34"/>
                    <a:pt x="26" y="34"/>
                  </a:cubicBezTo>
                  <a:cubicBezTo>
                    <a:pt x="26" y="34"/>
                    <a:pt x="26" y="33"/>
                    <a:pt x="26" y="33"/>
                  </a:cubicBezTo>
                  <a:cubicBezTo>
                    <a:pt x="25" y="31"/>
                    <a:pt x="24" y="29"/>
                    <a:pt x="23" y="28"/>
                  </a:cubicBezTo>
                  <a:cubicBezTo>
                    <a:pt x="22" y="27"/>
                    <a:pt x="22" y="26"/>
                    <a:pt x="22" y="26"/>
                  </a:cubicBezTo>
                  <a:cubicBezTo>
                    <a:pt x="23" y="25"/>
                    <a:pt x="24" y="25"/>
                    <a:pt x="25" y="25"/>
                  </a:cubicBezTo>
                  <a:cubicBezTo>
                    <a:pt x="25" y="24"/>
                    <a:pt x="24" y="24"/>
                    <a:pt x="24" y="23"/>
                  </a:cubicBezTo>
                  <a:cubicBezTo>
                    <a:pt x="23" y="22"/>
                    <a:pt x="22" y="21"/>
                    <a:pt x="21" y="20"/>
                  </a:cubicBezTo>
                  <a:cubicBezTo>
                    <a:pt x="21" y="20"/>
                    <a:pt x="21" y="20"/>
                    <a:pt x="20" y="19"/>
                  </a:cubicBezTo>
                  <a:cubicBezTo>
                    <a:pt x="20" y="19"/>
                    <a:pt x="20" y="19"/>
                    <a:pt x="20" y="19"/>
                  </a:cubicBezTo>
                  <a:cubicBezTo>
                    <a:pt x="18" y="15"/>
                    <a:pt x="18" y="15"/>
                    <a:pt x="18" y="15"/>
                  </a:cubicBezTo>
                  <a:cubicBezTo>
                    <a:pt x="19" y="15"/>
                    <a:pt x="19" y="15"/>
                    <a:pt x="20" y="16"/>
                  </a:cubicBezTo>
                  <a:cubicBezTo>
                    <a:pt x="21" y="16"/>
                    <a:pt x="21" y="16"/>
                    <a:pt x="21" y="16"/>
                  </a:cubicBezTo>
                  <a:cubicBezTo>
                    <a:pt x="21" y="16"/>
                    <a:pt x="21" y="16"/>
                    <a:pt x="21" y="16"/>
                  </a:cubicBezTo>
                  <a:cubicBezTo>
                    <a:pt x="20" y="15"/>
                    <a:pt x="20" y="15"/>
                    <a:pt x="20" y="15"/>
                  </a:cubicBezTo>
                  <a:cubicBezTo>
                    <a:pt x="15" y="10"/>
                    <a:pt x="15" y="10"/>
                    <a:pt x="13" y="7"/>
                  </a:cubicBezTo>
                  <a:cubicBezTo>
                    <a:pt x="13" y="7"/>
                    <a:pt x="13" y="7"/>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6" name="Freeform 124">
              <a:extLst>
                <a:ext uri="{FF2B5EF4-FFF2-40B4-BE49-F238E27FC236}">
                  <a16:creationId xmlns:a16="http://schemas.microsoft.com/office/drawing/2014/main" id="{F7B85ACF-50DD-4A1E-AFC9-B74D63CD7F39}"/>
                </a:ext>
              </a:extLst>
            </p:cNvPr>
            <p:cNvSpPr>
              <a:spLocks/>
            </p:cNvSpPr>
            <p:nvPr/>
          </p:nvSpPr>
          <p:spPr bwMode="auto">
            <a:xfrm>
              <a:off x="2880962" y="3315385"/>
              <a:ext cx="52456" cy="62545"/>
            </a:xfrm>
            <a:custGeom>
              <a:avLst/>
              <a:gdLst>
                <a:gd name="T0" fmla="*/ 10 w 16"/>
                <a:gd name="T1" fmla="*/ 0 h 19"/>
                <a:gd name="T2" fmla="*/ 9 w 16"/>
                <a:gd name="T3" fmla="*/ 1 h 19"/>
                <a:gd name="T4" fmla="*/ 8 w 16"/>
                <a:gd name="T5" fmla="*/ 0 h 19"/>
                <a:gd name="T6" fmla="*/ 7 w 16"/>
                <a:gd name="T7" fmla="*/ 0 h 19"/>
                <a:gd name="T8" fmla="*/ 6 w 16"/>
                <a:gd name="T9" fmla="*/ 0 h 19"/>
                <a:gd name="T10" fmla="*/ 4 w 16"/>
                <a:gd name="T11" fmla="*/ 1 h 19"/>
                <a:gd name="T12" fmla="*/ 3 w 16"/>
                <a:gd name="T13" fmla="*/ 3 h 19"/>
                <a:gd name="T14" fmla="*/ 0 w 16"/>
                <a:gd name="T15" fmla="*/ 3 h 19"/>
                <a:gd name="T16" fmla="*/ 3 w 16"/>
                <a:gd name="T17" fmla="*/ 6 h 19"/>
                <a:gd name="T18" fmla="*/ 4 w 16"/>
                <a:gd name="T19" fmla="*/ 6 h 19"/>
                <a:gd name="T20" fmla="*/ 5 w 16"/>
                <a:gd name="T21" fmla="*/ 6 h 19"/>
                <a:gd name="T22" fmla="*/ 5 w 16"/>
                <a:gd name="T23" fmla="*/ 7 h 19"/>
                <a:gd name="T24" fmla="*/ 7 w 16"/>
                <a:gd name="T25" fmla="*/ 9 h 19"/>
                <a:gd name="T26" fmla="*/ 7 w 16"/>
                <a:gd name="T27" fmla="*/ 13 h 19"/>
                <a:gd name="T28" fmla="*/ 8 w 16"/>
                <a:gd name="T29" fmla="*/ 13 h 19"/>
                <a:gd name="T30" fmla="*/ 10 w 16"/>
                <a:gd name="T31" fmla="*/ 15 h 19"/>
                <a:gd name="T32" fmla="*/ 11 w 16"/>
                <a:gd name="T33" fmla="*/ 15 h 19"/>
                <a:gd name="T34" fmla="*/ 12 w 16"/>
                <a:gd name="T35" fmla="*/ 16 h 19"/>
                <a:gd name="T36" fmla="*/ 12 w 16"/>
                <a:gd name="T37" fmla="*/ 19 h 19"/>
                <a:gd name="T38" fmla="*/ 16 w 16"/>
                <a:gd name="T39" fmla="*/ 19 h 19"/>
                <a:gd name="T40" fmla="*/ 16 w 16"/>
                <a:gd name="T41" fmla="*/ 16 h 19"/>
                <a:gd name="T42" fmla="*/ 16 w 16"/>
                <a:gd name="T43" fmla="*/ 16 h 19"/>
                <a:gd name="T44" fmla="*/ 15 w 16"/>
                <a:gd name="T45" fmla="*/ 11 h 19"/>
                <a:gd name="T46" fmla="*/ 14 w 16"/>
                <a:gd name="T47" fmla="*/ 10 h 19"/>
                <a:gd name="T48" fmla="*/ 13 w 16"/>
                <a:gd name="T49" fmla="*/ 9 h 19"/>
                <a:gd name="T50" fmla="*/ 10 w 16"/>
                <a:gd name="T51" fmla="*/ 6 h 19"/>
                <a:gd name="T52" fmla="*/ 10 w 16"/>
                <a:gd name="T53" fmla="*/ 6 h 19"/>
                <a:gd name="T54" fmla="*/ 9 w 16"/>
                <a:gd name="T55" fmla="*/ 5 h 19"/>
                <a:gd name="T56" fmla="*/ 10 w 16"/>
                <a:gd name="T57" fmla="*/ 4 h 19"/>
                <a:gd name="T58" fmla="*/ 10 w 16"/>
                <a:gd name="T5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 h="19">
                  <a:moveTo>
                    <a:pt x="10" y="0"/>
                  </a:moveTo>
                  <a:cubicBezTo>
                    <a:pt x="9" y="1"/>
                    <a:pt x="9" y="1"/>
                    <a:pt x="9" y="1"/>
                  </a:cubicBezTo>
                  <a:cubicBezTo>
                    <a:pt x="8" y="1"/>
                    <a:pt x="8" y="0"/>
                    <a:pt x="8" y="0"/>
                  </a:cubicBezTo>
                  <a:cubicBezTo>
                    <a:pt x="7" y="0"/>
                    <a:pt x="7" y="0"/>
                    <a:pt x="7" y="0"/>
                  </a:cubicBezTo>
                  <a:cubicBezTo>
                    <a:pt x="7" y="1"/>
                    <a:pt x="6" y="0"/>
                    <a:pt x="6" y="0"/>
                  </a:cubicBezTo>
                  <a:cubicBezTo>
                    <a:pt x="5" y="1"/>
                    <a:pt x="5" y="1"/>
                    <a:pt x="4" y="1"/>
                  </a:cubicBezTo>
                  <a:cubicBezTo>
                    <a:pt x="4" y="2"/>
                    <a:pt x="4" y="2"/>
                    <a:pt x="3" y="3"/>
                  </a:cubicBezTo>
                  <a:cubicBezTo>
                    <a:pt x="3" y="3"/>
                    <a:pt x="0" y="3"/>
                    <a:pt x="0" y="3"/>
                  </a:cubicBezTo>
                  <a:cubicBezTo>
                    <a:pt x="0" y="4"/>
                    <a:pt x="3" y="6"/>
                    <a:pt x="3" y="6"/>
                  </a:cubicBezTo>
                  <a:cubicBezTo>
                    <a:pt x="4" y="6"/>
                    <a:pt x="4" y="6"/>
                    <a:pt x="4" y="6"/>
                  </a:cubicBezTo>
                  <a:cubicBezTo>
                    <a:pt x="5" y="6"/>
                    <a:pt x="5" y="6"/>
                    <a:pt x="5" y="6"/>
                  </a:cubicBezTo>
                  <a:cubicBezTo>
                    <a:pt x="5" y="7"/>
                    <a:pt x="5" y="7"/>
                    <a:pt x="5" y="7"/>
                  </a:cubicBezTo>
                  <a:cubicBezTo>
                    <a:pt x="5" y="8"/>
                    <a:pt x="6" y="8"/>
                    <a:pt x="7" y="9"/>
                  </a:cubicBezTo>
                  <a:cubicBezTo>
                    <a:pt x="7" y="10"/>
                    <a:pt x="7" y="11"/>
                    <a:pt x="7" y="13"/>
                  </a:cubicBezTo>
                  <a:cubicBezTo>
                    <a:pt x="8" y="13"/>
                    <a:pt x="8" y="13"/>
                    <a:pt x="8" y="13"/>
                  </a:cubicBezTo>
                  <a:cubicBezTo>
                    <a:pt x="9" y="14"/>
                    <a:pt x="10" y="15"/>
                    <a:pt x="10" y="15"/>
                  </a:cubicBezTo>
                  <a:cubicBezTo>
                    <a:pt x="10" y="15"/>
                    <a:pt x="10" y="15"/>
                    <a:pt x="11" y="15"/>
                  </a:cubicBezTo>
                  <a:cubicBezTo>
                    <a:pt x="11" y="15"/>
                    <a:pt x="11" y="16"/>
                    <a:pt x="12" y="16"/>
                  </a:cubicBezTo>
                  <a:cubicBezTo>
                    <a:pt x="12" y="17"/>
                    <a:pt x="12" y="17"/>
                    <a:pt x="12" y="19"/>
                  </a:cubicBezTo>
                  <a:cubicBezTo>
                    <a:pt x="13" y="19"/>
                    <a:pt x="15" y="19"/>
                    <a:pt x="16" y="19"/>
                  </a:cubicBezTo>
                  <a:cubicBezTo>
                    <a:pt x="16" y="18"/>
                    <a:pt x="16" y="18"/>
                    <a:pt x="16" y="16"/>
                  </a:cubicBezTo>
                  <a:cubicBezTo>
                    <a:pt x="16" y="16"/>
                    <a:pt x="16" y="16"/>
                    <a:pt x="16" y="16"/>
                  </a:cubicBezTo>
                  <a:cubicBezTo>
                    <a:pt x="16" y="13"/>
                    <a:pt x="16" y="12"/>
                    <a:pt x="15" y="11"/>
                  </a:cubicBezTo>
                  <a:cubicBezTo>
                    <a:pt x="14" y="11"/>
                    <a:pt x="14" y="11"/>
                    <a:pt x="14" y="10"/>
                  </a:cubicBezTo>
                  <a:cubicBezTo>
                    <a:pt x="14" y="10"/>
                    <a:pt x="14" y="10"/>
                    <a:pt x="13" y="9"/>
                  </a:cubicBezTo>
                  <a:cubicBezTo>
                    <a:pt x="12" y="7"/>
                    <a:pt x="10" y="6"/>
                    <a:pt x="10" y="6"/>
                  </a:cubicBezTo>
                  <a:cubicBezTo>
                    <a:pt x="10" y="6"/>
                    <a:pt x="10" y="6"/>
                    <a:pt x="10" y="6"/>
                  </a:cubicBezTo>
                  <a:cubicBezTo>
                    <a:pt x="10" y="6"/>
                    <a:pt x="9" y="5"/>
                    <a:pt x="9" y="5"/>
                  </a:cubicBezTo>
                  <a:cubicBezTo>
                    <a:pt x="9" y="5"/>
                    <a:pt x="10" y="4"/>
                    <a:pt x="10" y="4"/>
                  </a:cubicBezTo>
                  <a:cubicBezTo>
                    <a:pt x="10" y="3"/>
                    <a:pt x="10" y="2"/>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7" name="Freeform 125">
              <a:extLst>
                <a:ext uri="{FF2B5EF4-FFF2-40B4-BE49-F238E27FC236}">
                  <a16:creationId xmlns:a16="http://schemas.microsoft.com/office/drawing/2014/main" id="{89F6AC9B-211B-4720-A6A0-DD30D6C7E6D2}"/>
                </a:ext>
              </a:extLst>
            </p:cNvPr>
            <p:cNvSpPr>
              <a:spLocks/>
            </p:cNvSpPr>
            <p:nvPr/>
          </p:nvSpPr>
          <p:spPr bwMode="auto">
            <a:xfrm>
              <a:off x="2818417" y="3539334"/>
              <a:ext cx="92808" cy="30264"/>
            </a:xfrm>
            <a:custGeom>
              <a:avLst/>
              <a:gdLst>
                <a:gd name="T0" fmla="*/ 25 w 28"/>
                <a:gd name="T1" fmla="*/ 2 h 9"/>
                <a:gd name="T2" fmla="*/ 9 w 28"/>
                <a:gd name="T3" fmla="*/ 2 h 9"/>
                <a:gd name="T4" fmla="*/ 6 w 28"/>
                <a:gd name="T5" fmla="*/ 4 h 9"/>
                <a:gd name="T6" fmla="*/ 2 w 28"/>
                <a:gd name="T7" fmla="*/ 5 h 9"/>
                <a:gd name="T8" fmla="*/ 1 w 28"/>
                <a:gd name="T9" fmla="*/ 5 h 9"/>
                <a:gd name="T10" fmla="*/ 0 w 28"/>
                <a:gd name="T11" fmla="*/ 9 h 9"/>
                <a:gd name="T12" fmla="*/ 4 w 28"/>
                <a:gd name="T13" fmla="*/ 8 h 9"/>
                <a:gd name="T14" fmla="*/ 5 w 28"/>
                <a:gd name="T15" fmla="*/ 6 h 9"/>
                <a:gd name="T16" fmla="*/ 8 w 28"/>
                <a:gd name="T17" fmla="*/ 5 h 9"/>
                <a:gd name="T18" fmla="*/ 8 w 28"/>
                <a:gd name="T19" fmla="*/ 5 h 9"/>
                <a:gd name="T20" fmla="*/ 9 w 28"/>
                <a:gd name="T21" fmla="*/ 4 h 9"/>
                <a:gd name="T22" fmla="*/ 11 w 28"/>
                <a:gd name="T23" fmla="*/ 5 h 9"/>
                <a:gd name="T24" fmla="*/ 17 w 28"/>
                <a:gd name="T25" fmla="*/ 5 h 9"/>
                <a:gd name="T26" fmla="*/ 20 w 28"/>
                <a:gd name="T27" fmla="*/ 6 h 9"/>
                <a:gd name="T28" fmla="*/ 21 w 28"/>
                <a:gd name="T29" fmla="*/ 6 h 9"/>
                <a:gd name="T30" fmla="*/ 23 w 28"/>
                <a:gd name="T31" fmla="*/ 6 h 9"/>
                <a:gd name="T32" fmla="*/ 25 w 28"/>
                <a:gd name="T33" fmla="*/ 4 h 9"/>
                <a:gd name="T34" fmla="*/ 25 w 28"/>
                <a:gd name="T35" fmla="*/ 4 h 9"/>
                <a:gd name="T36" fmla="*/ 28 w 28"/>
                <a:gd name="T37" fmla="*/ 1 h 9"/>
                <a:gd name="T38" fmla="*/ 28 w 28"/>
                <a:gd name="T39" fmla="*/ 0 h 9"/>
                <a:gd name="T40" fmla="*/ 27 w 28"/>
                <a:gd name="T41" fmla="*/ 0 h 9"/>
                <a:gd name="T42" fmla="*/ 25 w 28"/>
                <a:gd name="T43"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9">
                  <a:moveTo>
                    <a:pt x="25" y="2"/>
                  </a:moveTo>
                  <a:cubicBezTo>
                    <a:pt x="20" y="2"/>
                    <a:pt x="15" y="2"/>
                    <a:pt x="9" y="2"/>
                  </a:cubicBezTo>
                  <a:cubicBezTo>
                    <a:pt x="8" y="2"/>
                    <a:pt x="7" y="4"/>
                    <a:pt x="6" y="4"/>
                  </a:cubicBezTo>
                  <a:cubicBezTo>
                    <a:pt x="3" y="5"/>
                    <a:pt x="3" y="5"/>
                    <a:pt x="2" y="5"/>
                  </a:cubicBezTo>
                  <a:cubicBezTo>
                    <a:pt x="2" y="5"/>
                    <a:pt x="2" y="5"/>
                    <a:pt x="1" y="5"/>
                  </a:cubicBezTo>
                  <a:cubicBezTo>
                    <a:pt x="0" y="6"/>
                    <a:pt x="0" y="8"/>
                    <a:pt x="0" y="9"/>
                  </a:cubicBezTo>
                  <a:cubicBezTo>
                    <a:pt x="2" y="9"/>
                    <a:pt x="3" y="8"/>
                    <a:pt x="4" y="8"/>
                  </a:cubicBezTo>
                  <a:cubicBezTo>
                    <a:pt x="5" y="7"/>
                    <a:pt x="5" y="7"/>
                    <a:pt x="5" y="6"/>
                  </a:cubicBezTo>
                  <a:cubicBezTo>
                    <a:pt x="7" y="5"/>
                    <a:pt x="7" y="5"/>
                    <a:pt x="8" y="5"/>
                  </a:cubicBezTo>
                  <a:cubicBezTo>
                    <a:pt x="8" y="5"/>
                    <a:pt x="8" y="5"/>
                    <a:pt x="8" y="5"/>
                  </a:cubicBezTo>
                  <a:cubicBezTo>
                    <a:pt x="9" y="5"/>
                    <a:pt x="9" y="5"/>
                    <a:pt x="9" y="4"/>
                  </a:cubicBezTo>
                  <a:cubicBezTo>
                    <a:pt x="11" y="5"/>
                    <a:pt x="11" y="5"/>
                    <a:pt x="11" y="5"/>
                  </a:cubicBezTo>
                  <a:cubicBezTo>
                    <a:pt x="13" y="5"/>
                    <a:pt x="15" y="5"/>
                    <a:pt x="17" y="5"/>
                  </a:cubicBezTo>
                  <a:cubicBezTo>
                    <a:pt x="18" y="5"/>
                    <a:pt x="19" y="5"/>
                    <a:pt x="20" y="6"/>
                  </a:cubicBezTo>
                  <a:cubicBezTo>
                    <a:pt x="20" y="6"/>
                    <a:pt x="20" y="6"/>
                    <a:pt x="21" y="6"/>
                  </a:cubicBezTo>
                  <a:cubicBezTo>
                    <a:pt x="22" y="6"/>
                    <a:pt x="22" y="6"/>
                    <a:pt x="23" y="6"/>
                  </a:cubicBezTo>
                  <a:cubicBezTo>
                    <a:pt x="24" y="5"/>
                    <a:pt x="24" y="4"/>
                    <a:pt x="25" y="4"/>
                  </a:cubicBezTo>
                  <a:cubicBezTo>
                    <a:pt x="25" y="4"/>
                    <a:pt x="25" y="4"/>
                    <a:pt x="25" y="4"/>
                  </a:cubicBezTo>
                  <a:cubicBezTo>
                    <a:pt x="26" y="4"/>
                    <a:pt x="27" y="3"/>
                    <a:pt x="28" y="1"/>
                  </a:cubicBezTo>
                  <a:cubicBezTo>
                    <a:pt x="28" y="0"/>
                    <a:pt x="28" y="0"/>
                    <a:pt x="28" y="0"/>
                  </a:cubicBezTo>
                  <a:cubicBezTo>
                    <a:pt x="28" y="0"/>
                    <a:pt x="28" y="0"/>
                    <a:pt x="27" y="0"/>
                  </a:cubicBezTo>
                  <a:cubicBezTo>
                    <a:pt x="26" y="0"/>
                    <a:pt x="26" y="0"/>
                    <a:pt x="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8" name="Freeform 126">
              <a:extLst>
                <a:ext uri="{FF2B5EF4-FFF2-40B4-BE49-F238E27FC236}">
                  <a16:creationId xmlns:a16="http://schemas.microsoft.com/office/drawing/2014/main" id="{EDC529D4-2D0A-44D6-B02F-4B7132FAAB04}"/>
                </a:ext>
              </a:extLst>
            </p:cNvPr>
            <p:cNvSpPr>
              <a:spLocks/>
            </p:cNvSpPr>
            <p:nvPr/>
          </p:nvSpPr>
          <p:spPr bwMode="auto">
            <a:xfrm>
              <a:off x="3052453" y="3573632"/>
              <a:ext cx="16140" cy="18159"/>
            </a:xfrm>
            <a:custGeom>
              <a:avLst/>
              <a:gdLst>
                <a:gd name="T0" fmla="*/ 5 w 5"/>
                <a:gd name="T1" fmla="*/ 6 h 6"/>
                <a:gd name="T2" fmla="*/ 5 w 5"/>
                <a:gd name="T3" fmla="*/ 4 h 6"/>
                <a:gd name="T4" fmla="*/ 3 w 5"/>
                <a:gd name="T5" fmla="*/ 4 h 6"/>
                <a:gd name="T6" fmla="*/ 4 w 5"/>
                <a:gd name="T7" fmla="*/ 2 h 6"/>
                <a:gd name="T8" fmla="*/ 4 w 5"/>
                <a:gd name="T9" fmla="*/ 1 h 6"/>
                <a:gd name="T10" fmla="*/ 4 w 5"/>
                <a:gd name="T11" fmla="*/ 0 h 6"/>
                <a:gd name="T12" fmla="*/ 2 w 5"/>
                <a:gd name="T13" fmla="*/ 0 h 6"/>
                <a:gd name="T14" fmla="*/ 1 w 5"/>
                <a:gd name="T15" fmla="*/ 0 h 6"/>
                <a:gd name="T16" fmla="*/ 1 w 5"/>
                <a:gd name="T17" fmla="*/ 2 h 6"/>
                <a:gd name="T18" fmla="*/ 1 w 5"/>
                <a:gd name="T19" fmla="*/ 3 h 6"/>
                <a:gd name="T20" fmla="*/ 0 w 5"/>
                <a:gd name="T21" fmla="*/ 6 h 6"/>
                <a:gd name="T22" fmla="*/ 5 w 5"/>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6">
                  <a:moveTo>
                    <a:pt x="5" y="6"/>
                  </a:moveTo>
                  <a:cubicBezTo>
                    <a:pt x="5" y="5"/>
                    <a:pt x="5" y="5"/>
                    <a:pt x="5" y="4"/>
                  </a:cubicBezTo>
                  <a:cubicBezTo>
                    <a:pt x="4" y="4"/>
                    <a:pt x="4" y="4"/>
                    <a:pt x="3" y="4"/>
                  </a:cubicBezTo>
                  <a:cubicBezTo>
                    <a:pt x="4" y="2"/>
                    <a:pt x="4" y="2"/>
                    <a:pt x="4" y="2"/>
                  </a:cubicBezTo>
                  <a:cubicBezTo>
                    <a:pt x="4" y="1"/>
                    <a:pt x="4" y="1"/>
                    <a:pt x="4" y="1"/>
                  </a:cubicBezTo>
                  <a:cubicBezTo>
                    <a:pt x="4" y="1"/>
                    <a:pt x="4" y="0"/>
                    <a:pt x="4" y="0"/>
                  </a:cubicBezTo>
                  <a:cubicBezTo>
                    <a:pt x="3" y="0"/>
                    <a:pt x="3" y="0"/>
                    <a:pt x="2" y="0"/>
                  </a:cubicBezTo>
                  <a:cubicBezTo>
                    <a:pt x="2" y="0"/>
                    <a:pt x="2" y="0"/>
                    <a:pt x="1" y="0"/>
                  </a:cubicBezTo>
                  <a:cubicBezTo>
                    <a:pt x="1" y="0"/>
                    <a:pt x="1" y="1"/>
                    <a:pt x="1" y="2"/>
                  </a:cubicBezTo>
                  <a:cubicBezTo>
                    <a:pt x="1" y="3"/>
                    <a:pt x="1" y="3"/>
                    <a:pt x="1" y="3"/>
                  </a:cubicBezTo>
                  <a:cubicBezTo>
                    <a:pt x="1" y="4"/>
                    <a:pt x="1" y="5"/>
                    <a:pt x="0" y="6"/>
                  </a:cubicBezTo>
                  <a:cubicBezTo>
                    <a:pt x="2" y="6"/>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9" name="Freeform 127">
              <a:extLst>
                <a:ext uri="{FF2B5EF4-FFF2-40B4-BE49-F238E27FC236}">
                  <a16:creationId xmlns:a16="http://schemas.microsoft.com/office/drawing/2014/main" id="{7DFAC3F8-535F-4453-94C1-1C917CB2AC80}"/>
                </a:ext>
              </a:extLst>
            </p:cNvPr>
            <p:cNvSpPr>
              <a:spLocks/>
            </p:cNvSpPr>
            <p:nvPr/>
          </p:nvSpPr>
          <p:spPr bwMode="auto">
            <a:xfrm>
              <a:off x="2842627" y="3228630"/>
              <a:ext cx="46404" cy="86756"/>
            </a:xfrm>
            <a:custGeom>
              <a:avLst/>
              <a:gdLst>
                <a:gd name="T0" fmla="*/ 0 w 14"/>
                <a:gd name="T1" fmla="*/ 15 h 26"/>
                <a:gd name="T2" fmla="*/ 0 w 14"/>
                <a:gd name="T3" fmla="*/ 16 h 26"/>
                <a:gd name="T4" fmla="*/ 0 w 14"/>
                <a:gd name="T5" fmla="*/ 16 h 26"/>
                <a:gd name="T6" fmla="*/ 2 w 14"/>
                <a:gd name="T7" fmla="*/ 19 h 26"/>
                <a:gd name="T8" fmla="*/ 4 w 14"/>
                <a:gd name="T9" fmla="*/ 21 h 26"/>
                <a:gd name="T10" fmla="*/ 4 w 14"/>
                <a:gd name="T11" fmla="*/ 21 h 26"/>
                <a:gd name="T12" fmla="*/ 5 w 14"/>
                <a:gd name="T13" fmla="*/ 21 h 26"/>
                <a:gd name="T14" fmla="*/ 5 w 14"/>
                <a:gd name="T15" fmla="*/ 26 h 26"/>
                <a:gd name="T16" fmla="*/ 7 w 14"/>
                <a:gd name="T17" fmla="*/ 26 h 26"/>
                <a:gd name="T18" fmla="*/ 9 w 14"/>
                <a:gd name="T19" fmla="*/ 26 h 26"/>
                <a:gd name="T20" fmla="*/ 9 w 14"/>
                <a:gd name="T21" fmla="*/ 24 h 26"/>
                <a:gd name="T22" fmla="*/ 9 w 14"/>
                <a:gd name="T23" fmla="*/ 23 h 26"/>
                <a:gd name="T24" fmla="*/ 9 w 14"/>
                <a:gd name="T25" fmla="*/ 20 h 26"/>
                <a:gd name="T26" fmla="*/ 11 w 14"/>
                <a:gd name="T27" fmla="*/ 17 h 26"/>
                <a:gd name="T28" fmla="*/ 11 w 14"/>
                <a:gd name="T29" fmla="*/ 17 h 26"/>
                <a:gd name="T30" fmla="*/ 11 w 14"/>
                <a:gd name="T31" fmla="*/ 16 h 26"/>
                <a:gd name="T32" fmla="*/ 12 w 14"/>
                <a:gd name="T33" fmla="*/ 16 h 26"/>
                <a:gd name="T34" fmla="*/ 14 w 14"/>
                <a:gd name="T35" fmla="*/ 11 h 26"/>
                <a:gd name="T36" fmla="*/ 14 w 14"/>
                <a:gd name="T37" fmla="*/ 11 h 26"/>
                <a:gd name="T38" fmla="*/ 14 w 14"/>
                <a:gd name="T39" fmla="*/ 10 h 26"/>
                <a:gd name="T40" fmla="*/ 14 w 14"/>
                <a:gd name="T41" fmla="*/ 9 h 26"/>
                <a:gd name="T42" fmla="*/ 14 w 14"/>
                <a:gd name="T43" fmla="*/ 8 h 26"/>
                <a:gd name="T44" fmla="*/ 13 w 14"/>
                <a:gd name="T45" fmla="*/ 7 h 26"/>
                <a:gd name="T46" fmla="*/ 13 w 14"/>
                <a:gd name="T47" fmla="*/ 7 h 26"/>
                <a:gd name="T48" fmla="*/ 13 w 14"/>
                <a:gd name="T49" fmla="*/ 6 h 26"/>
                <a:gd name="T50" fmla="*/ 13 w 14"/>
                <a:gd name="T51" fmla="*/ 6 h 26"/>
                <a:gd name="T52" fmla="*/ 12 w 14"/>
                <a:gd name="T53" fmla="*/ 5 h 26"/>
                <a:gd name="T54" fmla="*/ 12 w 14"/>
                <a:gd name="T55" fmla="*/ 4 h 26"/>
                <a:gd name="T56" fmla="*/ 12 w 14"/>
                <a:gd name="T57" fmla="*/ 4 h 26"/>
                <a:gd name="T58" fmla="*/ 11 w 14"/>
                <a:gd name="T59" fmla="*/ 3 h 26"/>
                <a:gd name="T60" fmla="*/ 11 w 14"/>
                <a:gd name="T61" fmla="*/ 2 h 26"/>
                <a:gd name="T62" fmla="*/ 10 w 14"/>
                <a:gd name="T63" fmla="*/ 2 h 26"/>
                <a:gd name="T64" fmla="*/ 10 w 14"/>
                <a:gd name="T65" fmla="*/ 2 h 26"/>
                <a:gd name="T66" fmla="*/ 10 w 14"/>
                <a:gd name="T67" fmla="*/ 2 h 26"/>
                <a:gd name="T68" fmla="*/ 9 w 14"/>
                <a:gd name="T69" fmla="*/ 2 h 26"/>
                <a:gd name="T70" fmla="*/ 9 w 14"/>
                <a:gd name="T71" fmla="*/ 2 h 26"/>
                <a:gd name="T72" fmla="*/ 9 w 14"/>
                <a:gd name="T73" fmla="*/ 2 h 26"/>
                <a:gd name="T74" fmla="*/ 9 w 14"/>
                <a:gd name="T75" fmla="*/ 2 h 26"/>
                <a:gd name="T76" fmla="*/ 9 w 14"/>
                <a:gd name="T77" fmla="*/ 2 h 26"/>
                <a:gd name="T78" fmla="*/ 9 w 14"/>
                <a:gd name="T79" fmla="*/ 2 h 26"/>
                <a:gd name="T80" fmla="*/ 9 w 14"/>
                <a:gd name="T81" fmla="*/ 2 h 26"/>
                <a:gd name="T82" fmla="*/ 9 w 14"/>
                <a:gd name="T83" fmla="*/ 2 h 26"/>
                <a:gd name="T84" fmla="*/ 8 w 14"/>
                <a:gd name="T85" fmla="*/ 2 h 26"/>
                <a:gd name="T86" fmla="*/ 8 w 14"/>
                <a:gd name="T87" fmla="*/ 1 h 26"/>
                <a:gd name="T88" fmla="*/ 6 w 14"/>
                <a:gd name="T89" fmla="*/ 0 h 26"/>
                <a:gd name="T90" fmla="*/ 4 w 14"/>
                <a:gd name="T91" fmla="*/ 0 h 26"/>
                <a:gd name="T92" fmla="*/ 4 w 14"/>
                <a:gd name="T93" fmla="*/ 1 h 26"/>
                <a:gd name="T94" fmla="*/ 4 w 14"/>
                <a:gd name="T95" fmla="*/ 2 h 26"/>
                <a:gd name="T96" fmla="*/ 4 w 14"/>
                <a:gd name="T97" fmla="*/ 2 h 26"/>
                <a:gd name="T98" fmla="*/ 4 w 14"/>
                <a:gd name="T99" fmla="*/ 3 h 26"/>
                <a:gd name="T100" fmla="*/ 4 w 14"/>
                <a:gd name="T101" fmla="*/ 3 h 26"/>
                <a:gd name="T102" fmla="*/ 4 w 14"/>
                <a:gd name="T103" fmla="*/ 4 h 26"/>
                <a:gd name="T104" fmla="*/ 4 w 14"/>
                <a:gd name="T105" fmla="*/ 6 h 26"/>
                <a:gd name="T106" fmla="*/ 4 w 14"/>
                <a:gd name="T107" fmla="*/ 6 h 26"/>
                <a:gd name="T108" fmla="*/ 4 w 14"/>
                <a:gd name="T109" fmla="*/ 7 h 26"/>
                <a:gd name="T110" fmla="*/ 3 w 14"/>
                <a:gd name="T111" fmla="*/ 10 h 26"/>
                <a:gd name="T112" fmla="*/ 3 w 14"/>
                <a:gd name="T113" fmla="*/ 12 h 26"/>
                <a:gd name="T114" fmla="*/ 0 w 14"/>
                <a:gd name="T115" fmla="*/ 14 h 26"/>
                <a:gd name="T116" fmla="*/ 0 w 14"/>
                <a:gd name="T117" fmla="*/ 1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 h="26">
                  <a:moveTo>
                    <a:pt x="0" y="15"/>
                  </a:moveTo>
                  <a:cubicBezTo>
                    <a:pt x="0" y="16"/>
                    <a:pt x="0" y="16"/>
                    <a:pt x="0" y="16"/>
                  </a:cubicBezTo>
                  <a:cubicBezTo>
                    <a:pt x="0" y="16"/>
                    <a:pt x="0" y="16"/>
                    <a:pt x="0" y="16"/>
                  </a:cubicBezTo>
                  <a:cubicBezTo>
                    <a:pt x="0" y="16"/>
                    <a:pt x="0" y="18"/>
                    <a:pt x="2" y="19"/>
                  </a:cubicBezTo>
                  <a:cubicBezTo>
                    <a:pt x="3" y="20"/>
                    <a:pt x="4" y="21"/>
                    <a:pt x="4" y="21"/>
                  </a:cubicBezTo>
                  <a:cubicBezTo>
                    <a:pt x="4" y="21"/>
                    <a:pt x="4" y="21"/>
                    <a:pt x="4" y="21"/>
                  </a:cubicBezTo>
                  <a:cubicBezTo>
                    <a:pt x="5" y="21"/>
                    <a:pt x="5" y="21"/>
                    <a:pt x="5" y="21"/>
                  </a:cubicBezTo>
                  <a:cubicBezTo>
                    <a:pt x="4" y="24"/>
                    <a:pt x="5" y="25"/>
                    <a:pt x="5" y="26"/>
                  </a:cubicBezTo>
                  <a:cubicBezTo>
                    <a:pt x="6" y="26"/>
                    <a:pt x="6" y="26"/>
                    <a:pt x="7" y="26"/>
                  </a:cubicBezTo>
                  <a:cubicBezTo>
                    <a:pt x="7" y="26"/>
                    <a:pt x="8" y="26"/>
                    <a:pt x="9" y="26"/>
                  </a:cubicBezTo>
                  <a:cubicBezTo>
                    <a:pt x="9" y="25"/>
                    <a:pt x="9" y="25"/>
                    <a:pt x="9" y="24"/>
                  </a:cubicBezTo>
                  <a:cubicBezTo>
                    <a:pt x="9" y="24"/>
                    <a:pt x="9" y="23"/>
                    <a:pt x="9" y="23"/>
                  </a:cubicBezTo>
                  <a:cubicBezTo>
                    <a:pt x="9" y="22"/>
                    <a:pt x="9" y="21"/>
                    <a:pt x="9" y="20"/>
                  </a:cubicBezTo>
                  <a:cubicBezTo>
                    <a:pt x="9" y="19"/>
                    <a:pt x="10" y="18"/>
                    <a:pt x="11" y="17"/>
                  </a:cubicBezTo>
                  <a:cubicBezTo>
                    <a:pt x="11" y="17"/>
                    <a:pt x="11" y="17"/>
                    <a:pt x="11" y="17"/>
                  </a:cubicBezTo>
                  <a:cubicBezTo>
                    <a:pt x="11" y="16"/>
                    <a:pt x="11" y="16"/>
                    <a:pt x="11" y="16"/>
                  </a:cubicBezTo>
                  <a:cubicBezTo>
                    <a:pt x="12" y="16"/>
                    <a:pt x="12" y="16"/>
                    <a:pt x="12" y="16"/>
                  </a:cubicBezTo>
                  <a:cubicBezTo>
                    <a:pt x="13" y="14"/>
                    <a:pt x="13" y="11"/>
                    <a:pt x="14" y="11"/>
                  </a:cubicBezTo>
                  <a:cubicBezTo>
                    <a:pt x="14" y="11"/>
                    <a:pt x="14" y="11"/>
                    <a:pt x="14" y="11"/>
                  </a:cubicBezTo>
                  <a:cubicBezTo>
                    <a:pt x="14" y="10"/>
                    <a:pt x="14" y="10"/>
                    <a:pt x="14" y="10"/>
                  </a:cubicBezTo>
                  <a:cubicBezTo>
                    <a:pt x="14" y="9"/>
                    <a:pt x="14" y="9"/>
                    <a:pt x="14" y="9"/>
                  </a:cubicBezTo>
                  <a:cubicBezTo>
                    <a:pt x="14" y="9"/>
                    <a:pt x="14" y="8"/>
                    <a:pt x="14" y="8"/>
                  </a:cubicBezTo>
                  <a:cubicBezTo>
                    <a:pt x="13" y="7"/>
                    <a:pt x="13" y="7"/>
                    <a:pt x="13" y="7"/>
                  </a:cubicBezTo>
                  <a:cubicBezTo>
                    <a:pt x="13" y="7"/>
                    <a:pt x="13" y="7"/>
                    <a:pt x="13" y="7"/>
                  </a:cubicBezTo>
                  <a:cubicBezTo>
                    <a:pt x="13" y="6"/>
                    <a:pt x="13" y="6"/>
                    <a:pt x="13" y="6"/>
                  </a:cubicBezTo>
                  <a:cubicBezTo>
                    <a:pt x="13" y="6"/>
                    <a:pt x="13" y="6"/>
                    <a:pt x="13" y="6"/>
                  </a:cubicBezTo>
                  <a:cubicBezTo>
                    <a:pt x="12" y="5"/>
                    <a:pt x="12" y="5"/>
                    <a:pt x="12" y="5"/>
                  </a:cubicBezTo>
                  <a:cubicBezTo>
                    <a:pt x="12" y="4"/>
                    <a:pt x="12" y="4"/>
                    <a:pt x="12" y="4"/>
                  </a:cubicBezTo>
                  <a:cubicBezTo>
                    <a:pt x="12" y="4"/>
                    <a:pt x="12" y="4"/>
                    <a:pt x="12" y="4"/>
                  </a:cubicBezTo>
                  <a:cubicBezTo>
                    <a:pt x="11" y="3"/>
                    <a:pt x="11" y="3"/>
                    <a:pt x="11" y="3"/>
                  </a:cubicBezTo>
                  <a:cubicBezTo>
                    <a:pt x="11" y="2"/>
                    <a:pt x="11" y="2"/>
                    <a:pt x="11" y="2"/>
                  </a:cubicBezTo>
                  <a:cubicBezTo>
                    <a:pt x="10" y="2"/>
                    <a:pt x="10" y="2"/>
                    <a:pt x="10" y="2"/>
                  </a:cubicBezTo>
                  <a:cubicBezTo>
                    <a:pt x="10" y="2"/>
                    <a:pt x="10" y="2"/>
                    <a:pt x="10" y="2"/>
                  </a:cubicBezTo>
                  <a:cubicBezTo>
                    <a:pt x="10" y="2"/>
                    <a:pt x="10" y="2"/>
                    <a:pt x="10"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8" y="2"/>
                    <a:pt x="8" y="2"/>
                    <a:pt x="8" y="2"/>
                  </a:cubicBezTo>
                  <a:cubicBezTo>
                    <a:pt x="8" y="1"/>
                    <a:pt x="8" y="1"/>
                    <a:pt x="8" y="1"/>
                  </a:cubicBezTo>
                  <a:cubicBezTo>
                    <a:pt x="6" y="0"/>
                    <a:pt x="6" y="0"/>
                    <a:pt x="6" y="0"/>
                  </a:cubicBezTo>
                  <a:cubicBezTo>
                    <a:pt x="5" y="0"/>
                    <a:pt x="5" y="0"/>
                    <a:pt x="4" y="0"/>
                  </a:cubicBezTo>
                  <a:cubicBezTo>
                    <a:pt x="4" y="1"/>
                    <a:pt x="4" y="1"/>
                    <a:pt x="4" y="1"/>
                  </a:cubicBezTo>
                  <a:cubicBezTo>
                    <a:pt x="4" y="2"/>
                    <a:pt x="4" y="2"/>
                    <a:pt x="4" y="2"/>
                  </a:cubicBezTo>
                  <a:cubicBezTo>
                    <a:pt x="4" y="2"/>
                    <a:pt x="4" y="2"/>
                    <a:pt x="4" y="2"/>
                  </a:cubicBezTo>
                  <a:cubicBezTo>
                    <a:pt x="4" y="3"/>
                    <a:pt x="4" y="3"/>
                    <a:pt x="4" y="3"/>
                  </a:cubicBezTo>
                  <a:cubicBezTo>
                    <a:pt x="4" y="3"/>
                    <a:pt x="4" y="3"/>
                    <a:pt x="4" y="3"/>
                  </a:cubicBezTo>
                  <a:cubicBezTo>
                    <a:pt x="4" y="4"/>
                    <a:pt x="4" y="4"/>
                    <a:pt x="4" y="4"/>
                  </a:cubicBezTo>
                  <a:cubicBezTo>
                    <a:pt x="4" y="5"/>
                    <a:pt x="4" y="5"/>
                    <a:pt x="4" y="6"/>
                  </a:cubicBezTo>
                  <a:cubicBezTo>
                    <a:pt x="4" y="6"/>
                    <a:pt x="4" y="6"/>
                    <a:pt x="4" y="6"/>
                  </a:cubicBezTo>
                  <a:cubicBezTo>
                    <a:pt x="4" y="7"/>
                    <a:pt x="4" y="7"/>
                    <a:pt x="4" y="7"/>
                  </a:cubicBezTo>
                  <a:cubicBezTo>
                    <a:pt x="3" y="8"/>
                    <a:pt x="3" y="9"/>
                    <a:pt x="3" y="10"/>
                  </a:cubicBezTo>
                  <a:cubicBezTo>
                    <a:pt x="4" y="12"/>
                    <a:pt x="4" y="12"/>
                    <a:pt x="3" y="12"/>
                  </a:cubicBezTo>
                  <a:cubicBezTo>
                    <a:pt x="2" y="13"/>
                    <a:pt x="1" y="13"/>
                    <a:pt x="0" y="14"/>
                  </a:cubicBez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0" name="Freeform 128">
              <a:extLst>
                <a:ext uri="{FF2B5EF4-FFF2-40B4-BE49-F238E27FC236}">
                  <a16:creationId xmlns:a16="http://schemas.microsoft.com/office/drawing/2014/main" id="{D035E087-A80E-4B85-A736-2E4F3A5094B5}"/>
                </a:ext>
              </a:extLst>
            </p:cNvPr>
            <p:cNvSpPr>
              <a:spLocks/>
            </p:cNvSpPr>
            <p:nvPr/>
          </p:nvSpPr>
          <p:spPr bwMode="auto">
            <a:xfrm>
              <a:off x="2891049" y="3688633"/>
              <a:ext cx="16140" cy="6053"/>
            </a:xfrm>
            <a:custGeom>
              <a:avLst/>
              <a:gdLst>
                <a:gd name="T0" fmla="*/ 0 w 5"/>
                <a:gd name="T1" fmla="*/ 1 h 2"/>
                <a:gd name="T2" fmla="*/ 1 w 5"/>
                <a:gd name="T3" fmla="*/ 2 h 2"/>
                <a:gd name="T4" fmla="*/ 1 w 5"/>
                <a:gd name="T5" fmla="*/ 2 h 2"/>
                <a:gd name="T6" fmla="*/ 1 w 5"/>
                <a:gd name="T7" fmla="*/ 2 h 2"/>
                <a:gd name="T8" fmla="*/ 2 w 5"/>
                <a:gd name="T9" fmla="*/ 2 h 2"/>
                <a:gd name="T10" fmla="*/ 4 w 5"/>
                <a:gd name="T11" fmla="*/ 2 h 2"/>
                <a:gd name="T12" fmla="*/ 4 w 5"/>
                <a:gd name="T13" fmla="*/ 2 h 2"/>
                <a:gd name="T14" fmla="*/ 5 w 5"/>
                <a:gd name="T15" fmla="*/ 1 h 2"/>
                <a:gd name="T16" fmla="*/ 5 w 5"/>
                <a:gd name="T17" fmla="*/ 1 h 2"/>
                <a:gd name="T18" fmla="*/ 5 w 5"/>
                <a:gd name="T19" fmla="*/ 0 h 2"/>
                <a:gd name="T20" fmla="*/ 1 w 5"/>
                <a:gd name="T21" fmla="*/ 0 h 2"/>
                <a:gd name="T22" fmla="*/ 0 w 5"/>
                <a:gd name="T2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2">
                  <a:moveTo>
                    <a:pt x="0" y="1"/>
                  </a:moveTo>
                  <a:cubicBezTo>
                    <a:pt x="0" y="2"/>
                    <a:pt x="1" y="2"/>
                    <a:pt x="1" y="2"/>
                  </a:cubicBezTo>
                  <a:cubicBezTo>
                    <a:pt x="1" y="2"/>
                    <a:pt x="1" y="2"/>
                    <a:pt x="1" y="2"/>
                  </a:cubicBezTo>
                  <a:cubicBezTo>
                    <a:pt x="1" y="2"/>
                    <a:pt x="1" y="2"/>
                    <a:pt x="1" y="2"/>
                  </a:cubicBezTo>
                  <a:cubicBezTo>
                    <a:pt x="2" y="2"/>
                    <a:pt x="2" y="2"/>
                    <a:pt x="2" y="2"/>
                  </a:cubicBezTo>
                  <a:cubicBezTo>
                    <a:pt x="3" y="1"/>
                    <a:pt x="3" y="2"/>
                    <a:pt x="4" y="2"/>
                  </a:cubicBezTo>
                  <a:cubicBezTo>
                    <a:pt x="4" y="2"/>
                    <a:pt x="4" y="2"/>
                    <a:pt x="4" y="2"/>
                  </a:cubicBezTo>
                  <a:cubicBezTo>
                    <a:pt x="5" y="2"/>
                    <a:pt x="5" y="1"/>
                    <a:pt x="5" y="1"/>
                  </a:cubicBezTo>
                  <a:cubicBezTo>
                    <a:pt x="5" y="1"/>
                    <a:pt x="5" y="1"/>
                    <a:pt x="5" y="1"/>
                  </a:cubicBezTo>
                  <a:cubicBezTo>
                    <a:pt x="5" y="0"/>
                    <a:pt x="5" y="0"/>
                    <a:pt x="5" y="0"/>
                  </a:cubicBezTo>
                  <a:cubicBezTo>
                    <a:pt x="3" y="0"/>
                    <a:pt x="2" y="0"/>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1" name="Freeform 129">
              <a:extLst>
                <a:ext uri="{FF2B5EF4-FFF2-40B4-BE49-F238E27FC236}">
                  <a16:creationId xmlns:a16="http://schemas.microsoft.com/office/drawing/2014/main" id="{A17E9A91-1EA7-4357-A2D9-EF0075603D17}"/>
                </a:ext>
              </a:extLst>
            </p:cNvPr>
            <p:cNvSpPr>
              <a:spLocks noEditPoints="1"/>
            </p:cNvSpPr>
            <p:nvPr/>
          </p:nvSpPr>
          <p:spPr bwMode="auto">
            <a:xfrm>
              <a:off x="2967716" y="2698012"/>
              <a:ext cx="191669" cy="290528"/>
            </a:xfrm>
            <a:custGeom>
              <a:avLst/>
              <a:gdLst>
                <a:gd name="T0" fmla="*/ 57 w 58"/>
                <a:gd name="T1" fmla="*/ 7 h 88"/>
                <a:gd name="T2" fmla="*/ 58 w 58"/>
                <a:gd name="T3" fmla="*/ 1 h 88"/>
                <a:gd name="T4" fmla="*/ 57 w 58"/>
                <a:gd name="T5" fmla="*/ 0 h 88"/>
                <a:gd name="T6" fmla="*/ 53 w 58"/>
                <a:gd name="T7" fmla="*/ 5 h 88"/>
                <a:gd name="T8" fmla="*/ 52 w 58"/>
                <a:gd name="T9" fmla="*/ 6 h 88"/>
                <a:gd name="T10" fmla="*/ 50 w 58"/>
                <a:gd name="T11" fmla="*/ 6 h 88"/>
                <a:gd name="T12" fmla="*/ 44 w 58"/>
                <a:gd name="T13" fmla="*/ 7 h 88"/>
                <a:gd name="T14" fmla="*/ 34 w 58"/>
                <a:gd name="T15" fmla="*/ 2 h 88"/>
                <a:gd name="T16" fmla="*/ 36 w 58"/>
                <a:gd name="T17" fmla="*/ 17 h 88"/>
                <a:gd name="T18" fmla="*/ 34 w 58"/>
                <a:gd name="T19" fmla="*/ 17 h 88"/>
                <a:gd name="T20" fmla="*/ 37 w 58"/>
                <a:gd name="T21" fmla="*/ 26 h 88"/>
                <a:gd name="T22" fmla="*/ 38 w 58"/>
                <a:gd name="T23" fmla="*/ 25 h 88"/>
                <a:gd name="T24" fmla="*/ 36 w 58"/>
                <a:gd name="T25" fmla="*/ 28 h 88"/>
                <a:gd name="T26" fmla="*/ 37 w 58"/>
                <a:gd name="T27" fmla="*/ 31 h 88"/>
                <a:gd name="T28" fmla="*/ 39 w 58"/>
                <a:gd name="T29" fmla="*/ 39 h 88"/>
                <a:gd name="T30" fmla="*/ 35 w 58"/>
                <a:gd name="T31" fmla="*/ 49 h 88"/>
                <a:gd name="T32" fmla="*/ 34 w 58"/>
                <a:gd name="T33" fmla="*/ 46 h 88"/>
                <a:gd name="T34" fmla="*/ 31 w 58"/>
                <a:gd name="T35" fmla="*/ 49 h 88"/>
                <a:gd name="T36" fmla="*/ 29 w 58"/>
                <a:gd name="T37" fmla="*/ 50 h 88"/>
                <a:gd name="T38" fmla="*/ 28 w 58"/>
                <a:gd name="T39" fmla="*/ 52 h 88"/>
                <a:gd name="T40" fmla="*/ 26 w 58"/>
                <a:gd name="T41" fmla="*/ 55 h 88"/>
                <a:gd name="T42" fmla="*/ 26 w 58"/>
                <a:gd name="T43" fmla="*/ 61 h 88"/>
                <a:gd name="T44" fmla="*/ 22 w 58"/>
                <a:gd name="T45" fmla="*/ 59 h 88"/>
                <a:gd name="T46" fmla="*/ 11 w 58"/>
                <a:gd name="T47" fmla="*/ 68 h 88"/>
                <a:gd name="T48" fmla="*/ 7 w 58"/>
                <a:gd name="T49" fmla="*/ 72 h 88"/>
                <a:gd name="T50" fmla="*/ 8 w 58"/>
                <a:gd name="T51" fmla="*/ 78 h 88"/>
                <a:gd name="T52" fmla="*/ 8 w 58"/>
                <a:gd name="T53" fmla="*/ 82 h 88"/>
                <a:gd name="T54" fmla="*/ 11 w 58"/>
                <a:gd name="T55" fmla="*/ 88 h 88"/>
                <a:gd name="T56" fmla="*/ 14 w 58"/>
                <a:gd name="T57" fmla="*/ 80 h 88"/>
                <a:gd name="T58" fmla="*/ 9 w 58"/>
                <a:gd name="T59" fmla="*/ 73 h 88"/>
                <a:gd name="T60" fmla="*/ 12 w 58"/>
                <a:gd name="T61" fmla="*/ 71 h 88"/>
                <a:gd name="T62" fmla="*/ 16 w 58"/>
                <a:gd name="T63" fmla="*/ 77 h 88"/>
                <a:gd name="T64" fmla="*/ 20 w 58"/>
                <a:gd name="T65" fmla="*/ 76 h 88"/>
                <a:gd name="T66" fmla="*/ 25 w 58"/>
                <a:gd name="T67" fmla="*/ 72 h 88"/>
                <a:gd name="T68" fmla="*/ 26 w 58"/>
                <a:gd name="T69" fmla="*/ 69 h 88"/>
                <a:gd name="T70" fmla="*/ 33 w 58"/>
                <a:gd name="T71" fmla="*/ 70 h 88"/>
                <a:gd name="T72" fmla="*/ 33 w 58"/>
                <a:gd name="T73" fmla="*/ 65 h 88"/>
                <a:gd name="T74" fmla="*/ 47 w 58"/>
                <a:gd name="T75" fmla="*/ 60 h 88"/>
                <a:gd name="T76" fmla="*/ 46 w 58"/>
                <a:gd name="T77" fmla="*/ 50 h 88"/>
                <a:gd name="T78" fmla="*/ 45 w 58"/>
                <a:gd name="T79" fmla="*/ 47 h 88"/>
                <a:gd name="T80" fmla="*/ 46 w 58"/>
                <a:gd name="T81" fmla="*/ 42 h 88"/>
                <a:gd name="T82" fmla="*/ 36 w 58"/>
                <a:gd name="T83" fmla="*/ 21 h 88"/>
                <a:gd name="T84" fmla="*/ 39 w 58"/>
                <a:gd name="T85" fmla="*/ 19 h 88"/>
                <a:gd name="T86" fmla="*/ 40 w 58"/>
                <a:gd name="T87" fmla="*/ 18 h 88"/>
                <a:gd name="T88" fmla="*/ 48 w 58"/>
                <a:gd name="T89" fmla="*/ 20 h 88"/>
                <a:gd name="T90" fmla="*/ 50 w 58"/>
                <a:gd name="T91" fmla="*/ 16 h 88"/>
                <a:gd name="T92" fmla="*/ 51 w 58"/>
                <a:gd name="T93" fmla="*/ 10 h 88"/>
                <a:gd name="T94" fmla="*/ 56 w 58"/>
                <a:gd name="T95" fmla="*/ 7 h 88"/>
                <a:gd name="T96" fmla="*/ 23 w 58"/>
                <a:gd name="T97" fmla="*/ 68 h 88"/>
                <a:gd name="T98" fmla="*/ 19 w 58"/>
                <a:gd name="T99" fmla="*/ 70 h 88"/>
                <a:gd name="T100" fmla="*/ 19 w 58"/>
                <a:gd name="T101" fmla="*/ 67 h 88"/>
                <a:gd name="T102" fmla="*/ 26 w 58"/>
                <a:gd name="T103" fmla="*/ 6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88">
                  <a:moveTo>
                    <a:pt x="56" y="7"/>
                  </a:moveTo>
                  <a:cubicBezTo>
                    <a:pt x="56" y="7"/>
                    <a:pt x="56" y="7"/>
                    <a:pt x="57" y="7"/>
                  </a:cubicBezTo>
                  <a:cubicBezTo>
                    <a:pt x="57" y="7"/>
                    <a:pt x="57" y="7"/>
                    <a:pt x="58" y="7"/>
                  </a:cubicBezTo>
                  <a:cubicBezTo>
                    <a:pt x="58" y="2"/>
                    <a:pt x="58" y="2"/>
                    <a:pt x="58" y="1"/>
                  </a:cubicBezTo>
                  <a:cubicBezTo>
                    <a:pt x="58" y="1"/>
                    <a:pt x="58" y="0"/>
                    <a:pt x="57" y="0"/>
                  </a:cubicBezTo>
                  <a:cubicBezTo>
                    <a:pt x="57" y="0"/>
                    <a:pt x="57" y="0"/>
                    <a:pt x="57" y="0"/>
                  </a:cubicBezTo>
                  <a:cubicBezTo>
                    <a:pt x="55" y="1"/>
                    <a:pt x="57" y="3"/>
                    <a:pt x="56" y="4"/>
                  </a:cubicBezTo>
                  <a:cubicBezTo>
                    <a:pt x="54" y="5"/>
                    <a:pt x="54" y="5"/>
                    <a:pt x="53" y="5"/>
                  </a:cubicBezTo>
                  <a:cubicBezTo>
                    <a:pt x="53" y="5"/>
                    <a:pt x="52" y="5"/>
                    <a:pt x="52" y="6"/>
                  </a:cubicBezTo>
                  <a:cubicBezTo>
                    <a:pt x="52" y="6"/>
                    <a:pt x="52" y="6"/>
                    <a:pt x="52" y="6"/>
                  </a:cubicBezTo>
                  <a:cubicBezTo>
                    <a:pt x="51" y="6"/>
                    <a:pt x="51" y="6"/>
                    <a:pt x="50" y="6"/>
                  </a:cubicBezTo>
                  <a:cubicBezTo>
                    <a:pt x="50" y="6"/>
                    <a:pt x="50" y="6"/>
                    <a:pt x="50" y="6"/>
                  </a:cubicBezTo>
                  <a:cubicBezTo>
                    <a:pt x="49" y="7"/>
                    <a:pt x="48" y="9"/>
                    <a:pt x="47" y="9"/>
                  </a:cubicBezTo>
                  <a:cubicBezTo>
                    <a:pt x="47" y="9"/>
                    <a:pt x="45" y="8"/>
                    <a:pt x="44" y="7"/>
                  </a:cubicBezTo>
                  <a:cubicBezTo>
                    <a:pt x="42" y="6"/>
                    <a:pt x="41" y="5"/>
                    <a:pt x="39" y="4"/>
                  </a:cubicBezTo>
                  <a:cubicBezTo>
                    <a:pt x="38" y="3"/>
                    <a:pt x="36" y="3"/>
                    <a:pt x="34" y="2"/>
                  </a:cubicBezTo>
                  <a:cubicBezTo>
                    <a:pt x="34" y="5"/>
                    <a:pt x="37" y="7"/>
                    <a:pt x="37" y="10"/>
                  </a:cubicBezTo>
                  <a:cubicBezTo>
                    <a:pt x="35" y="12"/>
                    <a:pt x="38" y="15"/>
                    <a:pt x="36" y="17"/>
                  </a:cubicBezTo>
                  <a:cubicBezTo>
                    <a:pt x="35" y="17"/>
                    <a:pt x="35" y="16"/>
                    <a:pt x="34" y="15"/>
                  </a:cubicBezTo>
                  <a:cubicBezTo>
                    <a:pt x="34" y="16"/>
                    <a:pt x="34" y="17"/>
                    <a:pt x="34" y="17"/>
                  </a:cubicBezTo>
                  <a:cubicBezTo>
                    <a:pt x="34" y="17"/>
                    <a:pt x="34" y="17"/>
                    <a:pt x="34" y="17"/>
                  </a:cubicBezTo>
                  <a:cubicBezTo>
                    <a:pt x="31" y="18"/>
                    <a:pt x="33" y="24"/>
                    <a:pt x="37" y="26"/>
                  </a:cubicBezTo>
                  <a:cubicBezTo>
                    <a:pt x="37" y="26"/>
                    <a:pt x="37" y="26"/>
                    <a:pt x="38" y="26"/>
                  </a:cubicBezTo>
                  <a:cubicBezTo>
                    <a:pt x="38" y="25"/>
                    <a:pt x="38" y="25"/>
                    <a:pt x="38" y="25"/>
                  </a:cubicBezTo>
                  <a:cubicBezTo>
                    <a:pt x="39" y="26"/>
                    <a:pt x="39" y="27"/>
                    <a:pt x="39" y="27"/>
                  </a:cubicBezTo>
                  <a:cubicBezTo>
                    <a:pt x="38" y="27"/>
                    <a:pt x="37" y="28"/>
                    <a:pt x="36" y="28"/>
                  </a:cubicBezTo>
                  <a:cubicBezTo>
                    <a:pt x="36" y="28"/>
                    <a:pt x="36" y="29"/>
                    <a:pt x="37" y="30"/>
                  </a:cubicBezTo>
                  <a:cubicBezTo>
                    <a:pt x="37" y="30"/>
                    <a:pt x="37" y="31"/>
                    <a:pt x="37" y="31"/>
                  </a:cubicBezTo>
                  <a:cubicBezTo>
                    <a:pt x="38" y="32"/>
                    <a:pt x="37" y="34"/>
                    <a:pt x="38" y="35"/>
                  </a:cubicBezTo>
                  <a:cubicBezTo>
                    <a:pt x="38" y="37"/>
                    <a:pt x="38" y="38"/>
                    <a:pt x="39" y="39"/>
                  </a:cubicBezTo>
                  <a:cubicBezTo>
                    <a:pt x="40" y="43"/>
                    <a:pt x="40" y="43"/>
                    <a:pt x="38" y="43"/>
                  </a:cubicBezTo>
                  <a:cubicBezTo>
                    <a:pt x="36" y="45"/>
                    <a:pt x="37" y="47"/>
                    <a:pt x="35" y="49"/>
                  </a:cubicBezTo>
                  <a:cubicBezTo>
                    <a:pt x="35" y="48"/>
                    <a:pt x="35" y="46"/>
                    <a:pt x="34" y="45"/>
                  </a:cubicBezTo>
                  <a:cubicBezTo>
                    <a:pt x="34" y="46"/>
                    <a:pt x="34" y="46"/>
                    <a:pt x="34" y="46"/>
                  </a:cubicBezTo>
                  <a:cubicBezTo>
                    <a:pt x="34" y="48"/>
                    <a:pt x="34" y="48"/>
                    <a:pt x="34" y="49"/>
                  </a:cubicBezTo>
                  <a:cubicBezTo>
                    <a:pt x="33" y="49"/>
                    <a:pt x="32" y="49"/>
                    <a:pt x="31" y="49"/>
                  </a:cubicBezTo>
                  <a:cubicBezTo>
                    <a:pt x="31" y="50"/>
                    <a:pt x="32" y="52"/>
                    <a:pt x="32" y="53"/>
                  </a:cubicBezTo>
                  <a:cubicBezTo>
                    <a:pt x="31" y="53"/>
                    <a:pt x="30" y="54"/>
                    <a:pt x="29" y="50"/>
                  </a:cubicBezTo>
                  <a:cubicBezTo>
                    <a:pt x="29" y="50"/>
                    <a:pt x="29" y="50"/>
                    <a:pt x="28" y="50"/>
                  </a:cubicBezTo>
                  <a:cubicBezTo>
                    <a:pt x="28" y="51"/>
                    <a:pt x="28" y="51"/>
                    <a:pt x="28" y="52"/>
                  </a:cubicBezTo>
                  <a:cubicBezTo>
                    <a:pt x="28" y="52"/>
                    <a:pt x="28" y="52"/>
                    <a:pt x="28" y="52"/>
                  </a:cubicBezTo>
                  <a:cubicBezTo>
                    <a:pt x="29" y="55"/>
                    <a:pt x="29" y="55"/>
                    <a:pt x="26" y="55"/>
                  </a:cubicBezTo>
                  <a:cubicBezTo>
                    <a:pt x="27" y="57"/>
                    <a:pt x="27" y="59"/>
                    <a:pt x="28" y="61"/>
                  </a:cubicBezTo>
                  <a:cubicBezTo>
                    <a:pt x="26" y="61"/>
                    <a:pt x="26" y="61"/>
                    <a:pt x="26" y="61"/>
                  </a:cubicBezTo>
                  <a:cubicBezTo>
                    <a:pt x="25" y="61"/>
                    <a:pt x="25" y="61"/>
                    <a:pt x="25" y="61"/>
                  </a:cubicBezTo>
                  <a:cubicBezTo>
                    <a:pt x="24" y="58"/>
                    <a:pt x="22" y="59"/>
                    <a:pt x="22" y="59"/>
                  </a:cubicBezTo>
                  <a:cubicBezTo>
                    <a:pt x="22" y="63"/>
                    <a:pt x="17" y="61"/>
                    <a:pt x="14" y="62"/>
                  </a:cubicBezTo>
                  <a:cubicBezTo>
                    <a:pt x="10" y="63"/>
                    <a:pt x="10" y="63"/>
                    <a:pt x="11" y="68"/>
                  </a:cubicBezTo>
                  <a:cubicBezTo>
                    <a:pt x="9" y="68"/>
                    <a:pt x="8" y="68"/>
                    <a:pt x="7" y="69"/>
                  </a:cubicBezTo>
                  <a:cubicBezTo>
                    <a:pt x="7" y="70"/>
                    <a:pt x="7" y="70"/>
                    <a:pt x="7" y="72"/>
                  </a:cubicBezTo>
                  <a:cubicBezTo>
                    <a:pt x="6" y="72"/>
                    <a:pt x="4" y="72"/>
                    <a:pt x="4" y="73"/>
                  </a:cubicBezTo>
                  <a:cubicBezTo>
                    <a:pt x="0" y="80"/>
                    <a:pt x="5" y="79"/>
                    <a:pt x="8" y="78"/>
                  </a:cubicBezTo>
                  <a:cubicBezTo>
                    <a:pt x="8" y="78"/>
                    <a:pt x="8" y="78"/>
                    <a:pt x="8" y="78"/>
                  </a:cubicBezTo>
                  <a:cubicBezTo>
                    <a:pt x="9" y="80"/>
                    <a:pt x="9" y="80"/>
                    <a:pt x="8" y="82"/>
                  </a:cubicBezTo>
                  <a:cubicBezTo>
                    <a:pt x="7" y="84"/>
                    <a:pt x="6" y="88"/>
                    <a:pt x="10" y="88"/>
                  </a:cubicBezTo>
                  <a:cubicBezTo>
                    <a:pt x="10" y="88"/>
                    <a:pt x="11" y="88"/>
                    <a:pt x="11" y="88"/>
                  </a:cubicBezTo>
                  <a:cubicBezTo>
                    <a:pt x="11" y="83"/>
                    <a:pt x="11" y="83"/>
                    <a:pt x="13" y="82"/>
                  </a:cubicBezTo>
                  <a:cubicBezTo>
                    <a:pt x="15" y="81"/>
                    <a:pt x="14" y="80"/>
                    <a:pt x="14" y="80"/>
                  </a:cubicBezTo>
                  <a:cubicBezTo>
                    <a:pt x="14" y="78"/>
                    <a:pt x="13" y="76"/>
                    <a:pt x="12" y="74"/>
                  </a:cubicBezTo>
                  <a:cubicBezTo>
                    <a:pt x="12" y="74"/>
                    <a:pt x="11" y="74"/>
                    <a:pt x="9" y="73"/>
                  </a:cubicBezTo>
                  <a:cubicBezTo>
                    <a:pt x="9" y="73"/>
                    <a:pt x="9" y="73"/>
                    <a:pt x="9" y="72"/>
                  </a:cubicBezTo>
                  <a:cubicBezTo>
                    <a:pt x="11" y="71"/>
                    <a:pt x="11" y="71"/>
                    <a:pt x="12" y="71"/>
                  </a:cubicBezTo>
                  <a:cubicBezTo>
                    <a:pt x="13" y="71"/>
                    <a:pt x="14" y="71"/>
                    <a:pt x="15" y="70"/>
                  </a:cubicBezTo>
                  <a:cubicBezTo>
                    <a:pt x="15" y="73"/>
                    <a:pt x="16" y="75"/>
                    <a:pt x="16" y="77"/>
                  </a:cubicBezTo>
                  <a:cubicBezTo>
                    <a:pt x="17" y="77"/>
                    <a:pt x="17" y="77"/>
                    <a:pt x="18" y="77"/>
                  </a:cubicBezTo>
                  <a:cubicBezTo>
                    <a:pt x="19" y="77"/>
                    <a:pt x="20" y="76"/>
                    <a:pt x="20" y="76"/>
                  </a:cubicBezTo>
                  <a:cubicBezTo>
                    <a:pt x="21" y="75"/>
                    <a:pt x="21" y="74"/>
                    <a:pt x="22" y="73"/>
                  </a:cubicBezTo>
                  <a:cubicBezTo>
                    <a:pt x="23" y="72"/>
                    <a:pt x="24" y="73"/>
                    <a:pt x="25" y="72"/>
                  </a:cubicBezTo>
                  <a:cubicBezTo>
                    <a:pt x="25" y="72"/>
                    <a:pt x="25" y="70"/>
                    <a:pt x="25" y="70"/>
                  </a:cubicBezTo>
                  <a:cubicBezTo>
                    <a:pt x="25" y="70"/>
                    <a:pt x="26" y="70"/>
                    <a:pt x="26" y="69"/>
                  </a:cubicBezTo>
                  <a:cubicBezTo>
                    <a:pt x="29" y="73"/>
                    <a:pt x="29" y="73"/>
                    <a:pt x="29" y="73"/>
                  </a:cubicBezTo>
                  <a:cubicBezTo>
                    <a:pt x="31" y="73"/>
                    <a:pt x="31" y="70"/>
                    <a:pt x="33" y="70"/>
                  </a:cubicBezTo>
                  <a:cubicBezTo>
                    <a:pt x="33" y="68"/>
                    <a:pt x="33" y="68"/>
                    <a:pt x="32" y="65"/>
                  </a:cubicBezTo>
                  <a:cubicBezTo>
                    <a:pt x="33" y="65"/>
                    <a:pt x="33" y="65"/>
                    <a:pt x="33" y="65"/>
                  </a:cubicBezTo>
                  <a:cubicBezTo>
                    <a:pt x="36" y="65"/>
                    <a:pt x="39" y="65"/>
                    <a:pt x="42" y="65"/>
                  </a:cubicBezTo>
                  <a:cubicBezTo>
                    <a:pt x="43" y="62"/>
                    <a:pt x="47" y="63"/>
                    <a:pt x="47" y="60"/>
                  </a:cubicBezTo>
                  <a:cubicBezTo>
                    <a:pt x="47" y="58"/>
                    <a:pt x="46" y="56"/>
                    <a:pt x="46" y="54"/>
                  </a:cubicBezTo>
                  <a:cubicBezTo>
                    <a:pt x="46" y="53"/>
                    <a:pt x="46" y="51"/>
                    <a:pt x="46" y="50"/>
                  </a:cubicBezTo>
                  <a:cubicBezTo>
                    <a:pt x="46" y="49"/>
                    <a:pt x="46" y="49"/>
                    <a:pt x="46" y="49"/>
                  </a:cubicBezTo>
                  <a:cubicBezTo>
                    <a:pt x="46" y="48"/>
                    <a:pt x="46" y="47"/>
                    <a:pt x="45" y="47"/>
                  </a:cubicBezTo>
                  <a:cubicBezTo>
                    <a:pt x="45" y="46"/>
                    <a:pt x="45" y="46"/>
                    <a:pt x="45" y="45"/>
                  </a:cubicBezTo>
                  <a:cubicBezTo>
                    <a:pt x="44" y="43"/>
                    <a:pt x="44" y="43"/>
                    <a:pt x="46" y="42"/>
                  </a:cubicBezTo>
                  <a:cubicBezTo>
                    <a:pt x="46" y="42"/>
                    <a:pt x="46" y="34"/>
                    <a:pt x="45" y="31"/>
                  </a:cubicBezTo>
                  <a:cubicBezTo>
                    <a:pt x="45" y="30"/>
                    <a:pt x="40" y="21"/>
                    <a:pt x="36" y="21"/>
                  </a:cubicBezTo>
                  <a:cubicBezTo>
                    <a:pt x="35" y="20"/>
                    <a:pt x="35" y="20"/>
                    <a:pt x="35" y="19"/>
                  </a:cubicBezTo>
                  <a:cubicBezTo>
                    <a:pt x="36" y="19"/>
                    <a:pt x="38" y="19"/>
                    <a:pt x="39" y="19"/>
                  </a:cubicBezTo>
                  <a:cubicBezTo>
                    <a:pt x="40" y="18"/>
                    <a:pt x="40" y="18"/>
                    <a:pt x="40" y="18"/>
                  </a:cubicBezTo>
                  <a:cubicBezTo>
                    <a:pt x="40" y="18"/>
                    <a:pt x="40" y="18"/>
                    <a:pt x="40" y="18"/>
                  </a:cubicBezTo>
                  <a:cubicBezTo>
                    <a:pt x="43" y="19"/>
                    <a:pt x="43" y="19"/>
                    <a:pt x="43" y="19"/>
                  </a:cubicBezTo>
                  <a:cubicBezTo>
                    <a:pt x="44" y="20"/>
                    <a:pt x="44" y="20"/>
                    <a:pt x="48" y="20"/>
                  </a:cubicBezTo>
                  <a:cubicBezTo>
                    <a:pt x="47" y="19"/>
                    <a:pt x="47" y="19"/>
                    <a:pt x="46" y="16"/>
                  </a:cubicBezTo>
                  <a:cubicBezTo>
                    <a:pt x="48" y="16"/>
                    <a:pt x="49" y="16"/>
                    <a:pt x="50" y="16"/>
                  </a:cubicBezTo>
                  <a:cubicBezTo>
                    <a:pt x="51" y="15"/>
                    <a:pt x="51" y="15"/>
                    <a:pt x="52" y="15"/>
                  </a:cubicBezTo>
                  <a:cubicBezTo>
                    <a:pt x="52" y="13"/>
                    <a:pt x="51" y="12"/>
                    <a:pt x="51" y="10"/>
                  </a:cubicBezTo>
                  <a:cubicBezTo>
                    <a:pt x="52" y="9"/>
                    <a:pt x="52" y="9"/>
                    <a:pt x="54" y="9"/>
                  </a:cubicBezTo>
                  <a:cubicBezTo>
                    <a:pt x="54" y="8"/>
                    <a:pt x="54" y="8"/>
                    <a:pt x="56" y="7"/>
                  </a:cubicBezTo>
                  <a:close/>
                  <a:moveTo>
                    <a:pt x="26" y="67"/>
                  </a:moveTo>
                  <a:cubicBezTo>
                    <a:pt x="25" y="68"/>
                    <a:pt x="24" y="67"/>
                    <a:pt x="23" y="68"/>
                  </a:cubicBezTo>
                  <a:cubicBezTo>
                    <a:pt x="22" y="68"/>
                    <a:pt x="21" y="69"/>
                    <a:pt x="20" y="70"/>
                  </a:cubicBezTo>
                  <a:cubicBezTo>
                    <a:pt x="19" y="70"/>
                    <a:pt x="19" y="70"/>
                    <a:pt x="19" y="70"/>
                  </a:cubicBezTo>
                  <a:cubicBezTo>
                    <a:pt x="18" y="70"/>
                    <a:pt x="17" y="70"/>
                    <a:pt x="15" y="70"/>
                  </a:cubicBezTo>
                  <a:cubicBezTo>
                    <a:pt x="16" y="69"/>
                    <a:pt x="17" y="68"/>
                    <a:pt x="19" y="67"/>
                  </a:cubicBezTo>
                  <a:cubicBezTo>
                    <a:pt x="21" y="67"/>
                    <a:pt x="23" y="67"/>
                    <a:pt x="25" y="67"/>
                  </a:cubicBezTo>
                  <a:cubicBezTo>
                    <a:pt x="26" y="66"/>
                    <a:pt x="26" y="66"/>
                    <a:pt x="26" y="66"/>
                  </a:cubicBezTo>
                  <a:cubicBezTo>
                    <a:pt x="26" y="67"/>
                    <a:pt x="26" y="67"/>
                    <a:pt x="2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2" name="Freeform 130">
              <a:extLst>
                <a:ext uri="{FF2B5EF4-FFF2-40B4-BE49-F238E27FC236}">
                  <a16:creationId xmlns:a16="http://schemas.microsoft.com/office/drawing/2014/main" id="{32190D30-35E7-4FDF-B812-F4A3FBF90A31}"/>
                </a:ext>
              </a:extLst>
            </p:cNvPr>
            <p:cNvSpPr>
              <a:spLocks noEditPoints="1"/>
            </p:cNvSpPr>
            <p:nvPr/>
          </p:nvSpPr>
          <p:spPr bwMode="auto">
            <a:xfrm>
              <a:off x="2983857" y="3569597"/>
              <a:ext cx="48421" cy="30264"/>
            </a:xfrm>
            <a:custGeom>
              <a:avLst/>
              <a:gdLst>
                <a:gd name="T0" fmla="*/ 15 w 15"/>
                <a:gd name="T1" fmla="*/ 1 h 9"/>
                <a:gd name="T2" fmla="*/ 12 w 15"/>
                <a:gd name="T3" fmla="*/ 0 h 9"/>
                <a:gd name="T4" fmla="*/ 8 w 15"/>
                <a:gd name="T5" fmla="*/ 1 h 9"/>
                <a:gd name="T6" fmla="*/ 5 w 15"/>
                <a:gd name="T7" fmla="*/ 1 h 9"/>
                <a:gd name="T8" fmla="*/ 3 w 15"/>
                <a:gd name="T9" fmla="*/ 3 h 9"/>
                <a:gd name="T10" fmla="*/ 3 w 15"/>
                <a:gd name="T11" fmla="*/ 2 h 9"/>
                <a:gd name="T12" fmla="*/ 2 w 15"/>
                <a:gd name="T13" fmla="*/ 2 h 9"/>
                <a:gd name="T14" fmla="*/ 0 w 15"/>
                <a:gd name="T15" fmla="*/ 3 h 9"/>
                <a:gd name="T16" fmla="*/ 0 w 15"/>
                <a:gd name="T17" fmla="*/ 4 h 9"/>
                <a:gd name="T18" fmla="*/ 2 w 15"/>
                <a:gd name="T19" fmla="*/ 5 h 9"/>
                <a:gd name="T20" fmla="*/ 4 w 15"/>
                <a:gd name="T21" fmla="*/ 6 h 9"/>
                <a:gd name="T22" fmla="*/ 5 w 15"/>
                <a:gd name="T23" fmla="*/ 7 h 9"/>
                <a:gd name="T24" fmla="*/ 6 w 15"/>
                <a:gd name="T25" fmla="*/ 9 h 9"/>
                <a:gd name="T26" fmla="*/ 7 w 15"/>
                <a:gd name="T27" fmla="*/ 9 h 9"/>
                <a:gd name="T28" fmla="*/ 8 w 15"/>
                <a:gd name="T29" fmla="*/ 9 h 9"/>
                <a:gd name="T30" fmla="*/ 10 w 15"/>
                <a:gd name="T31" fmla="*/ 8 h 9"/>
                <a:gd name="T32" fmla="*/ 12 w 15"/>
                <a:gd name="T33" fmla="*/ 8 h 9"/>
                <a:gd name="T34" fmla="*/ 14 w 15"/>
                <a:gd name="T35" fmla="*/ 8 h 9"/>
                <a:gd name="T36" fmla="*/ 15 w 15"/>
                <a:gd name="T37" fmla="*/ 7 h 9"/>
                <a:gd name="T38" fmla="*/ 15 w 15"/>
                <a:gd name="T39" fmla="*/ 7 h 9"/>
                <a:gd name="T40" fmla="*/ 15 w 15"/>
                <a:gd name="T41" fmla="*/ 6 h 9"/>
                <a:gd name="T42" fmla="*/ 14 w 15"/>
                <a:gd name="T43" fmla="*/ 6 h 9"/>
                <a:gd name="T44" fmla="*/ 15 w 15"/>
                <a:gd name="T45" fmla="*/ 4 h 9"/>
                <a:gd name="T46" fmla="*/ 15 w 15"/>
                <a:gd name="T47" fmla="*/ 1 h 9"/>
                <a:gd name="T48" fmla="*/ 2 w 15"/>
                <a:gd name="T49" fmla="*/ 4 h 9"/>
                <a:gd name="T50" fmla="*/ 2 w 15"/>
                <a:gd name="T51" fmla="*/ 4 h 9"/>
                <a:gd name="T52" fmla="*/ 2 w 15"/>
                <a:gd name="T5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9">
                  <a:moveTo>
                    <a:pt x="15" y="1"/>
                  </a:moveTo>
                  <a:cubicBezTo>
                    <a:pt x="15" y="0"/>
                    <a:pt x="12" y="0"/>
                    <a:pt x="12" y="0"/>
                  </a:cubicBezTo>
                  <a:cubicBezTo>
                    <a:pt x="10" y="0"/>
                    <a:pt x="9" y="1"/>
                    <a:pt x="8" y="1"/>
                  </a:cubicBezTo>
                  <a:cubicBezTo>
                    <a:pt x="7" y="1"/>
                    <a:pt x="6" y="1"/>
                    <a:pt x="5" y="1"/>
                  </a:cubicBezTo>
                  <a:cubicBezTo>
                    <a:pt x="4" y="2"/>
                    <a:pt x="3" y="2"/>
                    <a:pt x="3" y="3"/>
                  </a:cubicBezTo>
                  <a:cubicBezTo>
                    <a:pt x="3" y="2"/>
                    <a:pt x="3" y="2"/>
                    <a:pt x="3" y="2"/>
                  </a:cubicBezTo>
                  <a:cubicBezTo>
                    <a:pt x="3" y="2"/>
                    <a:pt x="2" y="2"/>
                    <a:pt x="2" y="2"/>
                  </a:cubicBezTo>
                  <a:cubicBezTo>
                    <a:pt x="2" y="2"/>
                    <a:pt x="2" y="2"/>
                    <a:pt x="0" y="3"/>
                  </a:cubicBezTo>
                  <a:cubicBezTo>
                    <a:pt x="0" y="4"/>
                    <a:pt x="0" y="4"/>
                    <a:pt x="0" y="4"/>
                  </a:cubicBezTo>
                  <a:cubicBezTo>
                    <a:pt x="1" y="5"/>
                    <a:pt x="1" y="5"/>
                    <a:pt x="2" y="5"/>
                  </a:cubicBezTo>
                  <a:cubicBezTo>
                    <a:pt x="2" y="6"/>
                    <a:pt x="3" y="6"/>
                    <a:pt x="4" y="6"/>
                  </a:cubicBezTo>
                  <a:cubicBezTo>
                    <a:pt x="5" y="5"/>
                    <a:pt x="5" y="7"/>
                    <a:pt x="5" y="7"/>
                  </a:cubicBezTo>
                  <a:cubicBezTo>
                    <a:pt x="5" y="9"/>
                    <a:pt x="6" y="9"/>
                    <a:pt x="6" y="9"/>
                  </a:cubicBezTo>
                  <a:cubicBezTo>
                    <a:pt x="7" y="9"/>
                    <a:pt x="7" y="9"/>
                    <a:pt x="7" y="9"/>
                  </a:cubicBezTo>
                  <a:cubicBezTo>
                    <a:pt x="7" y="9"/>
                    <a:pt x="7" y="9"/>
                    <a:pt x="8" y="9"/>
                  </a:cubicBezTo>
                  <a:cubicBezTo>
                    <a:pt x="8" y="9"/>
                    <a:pt x="9" y="9"/>
                    <a:pt x="10" y="8"/>
                  </a:cubicBezTo>
                  <a:cubicBezTo>
                    <a:pt x="10" y="8"/>
                    <a:pt x="11" y="8"/>
                    <a:pt x="12" y="8"/>
                  </a:cubicBezTo>
                  <a:cubicBezTo>
                    <a:pt x="13" y="8"/>
                    <a:pt x="13" y="8"/>
                    <a:pt x="14" y="8"/>
                  </a:cubicBezTo>
                  <a:cubicBezTo>
                    <a:pt x="14" y="8"/>
                    <a:pt x="15" y="8"/>
                    <a:pt x="15" y="7"/>
                  </a:cubicBezTo>
                  <a:cubicBezTo>
                    <a:pt x="15" y="7"/>
                    <a:pt x="15" y="7"/>
                    <a:pt x="15" y="7"/>
                  </a:cubicBezTo>
                  <a:cubicBezTo>
                    <a:pt x="15" y="7"/>
                    <a:pt x="15" y="7"/>
                    <a:pt x="15" y="6"/>
                  </a:cubicBezTo>
                  <a:cubicBezTo>
                    <a:pt x="15" y="6"/>
                    <a:pt x="14" y="6"/>
                    <a:pt x="14" y="6"/>
                  </a:cubicBezTo>
                  <a:cubicBezTo>
                    <a:pt x="14" y="5"/>
                    <a:pt x="14" y="5"/>
                    <a:pt x="15" y="4"/>
                  </a:cubicBezTo>
                  <a:cubicBezTo>
                    <a:pt x="15" y="2"/>
                    <a:pt x="15" y="1"/>
                    <a:pt x="15" y="1"/>
                  </a:cubicBezTo>
                  <a:close/>
                  <a:moveTo>
                    <a:pt x="2" y="4"/>
                  </a:moveTo>
                  <a:cubicBezTo>
                    <a:pt x="2" y="4"/>
                    <a:pt x="2"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3" name="Freeform 131">
              <a:extLst>
                <a:ext uri="{FF2B5EF4-FFF2-40B4-BE49-F238E27FC236}">
                  <a16:creationId xmlns:a16="http://schemas.microsoft.com/office/drawing/2014/main" id="{87490D83-F85D-4B30-8D9D-D37FF175949D}"/>
                </a:ext>
              </a:extLst>
            </p:cNvPr>
            <p:cNvSpPr>
              <a:spLocks/>
            </p:cNvSpPr>
            <p:nvPr/>
          </p:nvSpPr>
          <p:spPr bwMode="auto">
            <a:xfrm>
              <a:off x="2838592" y="3737055"/>
              <a:ext cx="14124" cy="10088"/>
            </a:xfrm>
            <a:custGeom>
              <a:avLst/>
              <a:gdLst>
                <a:gd name="T0" fmla="*/ 0 w 4"/>
                <a:gd name="T1" fmla="*/ 3 h 3"/>
                <a:gd name="T2" fmla="*/ 3 w 4"/>
                <a:gd name="T3" fmla="*/ 3 h 3"/>
                <a:gd name="T4" fmla="*/ 4 w 4"/>
                <a:gd name="T5" fmla="*/ 1 h 3"/>
                <a:gd name="T6" fmla="*/ 3 w 4"/>
                <a:gd name="T7" fmla="*/ 0 h 3"/>
                <a:gd name="T8" fmla="*/ 0 w 4"/>
                <a:gd name="T9" fmla="*/ 1 h 3"/>
                <a:gd name="T10" fmla="*/ 0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0" y="3"/>
                  </a:moveTo>
                  <a:cubicBezTo>
                    <a:pt x="1" y="3"/>
                    <a:pt x="2" y="3"/>
                    <a:pt x="3" y="3"/>
                  </a:cubicBezTo>
                  <a:cubicBezTo>
                    <a:pt x="3" y="2"/>
                    <a:pt x="3" y="2"/>
                    <a:pt x="4" y="1"/>
                  </a:cubicBezTo>
                  <a:cubicBezTo>
                    <a:pt x="3" y="0"/>
                    <a:pt x="3" y="0"/>
                    <a:pt x="3" y="0"/>
                  </a:cubicBezTo>
                  <a:cubicBezTo>
                    <a:pt x="2" y="0"/>
                    <a:pt x="2" y="0"/>
                    <a:pt x="0" y="1"/>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4" name="Freeform 132">
              <a:extLst>
                <a:ext uri="{FF2B5EF4-FFF2-40B4-BE49-F238E27FC236}">
                  <a16:creationId xmlns:a16="http://schemas.microsoft.com/office/drawing/2014/main" id="{1B4D4573-ED06-4F62-BAD6-C09A628514A1}"/>
                </a:ext>
              </a:extLst>
            </p:cNvPr>
            <p:cNvSpPr>
              <a:spLocks/>
            </p:cNvSpPr>
            <p:nvPr/>
          </p:nvSpPr>
          <p:spPr bwMode="auto">
            <a:xfrm>
              <a:off x="2870873" y="3394070"/>
              <a:ext cx="72632" cy="76667"/>
            </a:xfrm>
            <a:custGeom>
              <a:avLst/>
              <a:gdLst>
                <a:gd name="T0" fmla="*/ 18 w 22"/>
                <a:gd name="T1" fmla="*/ 15 h 23"/>
                <a:gd name="T2" fmla="*/ 19 w 22"/>
                <a:gd name="T3" fmla="*/ 15 h 23"/>
                <a:gd name="T4" fmla="*/ 21 w 22"/>
                <a:gd name="T5" fmla="*/ 16 h 23"/>
                <a:gd name="T6" fmla="*/ 21 w 22"/>
                <a:gd name="T7" fmla="*/ 16 h 23"/>
                <a:gd name="T8" fmla="*/ 22 w 22"/>
                <a:gd name="T9" fmla="*/ 14 h 23"/>
                <a:gd name="T10" fmla="*/ 21 w 22"/>
                <a:gd name="T11" fmla="*/ 12 h 23"/>
                <a:gd name="T12" fmla="*/ 22 w 22"/>
                <a:gd name="T13" fmla="*/ 4 h 23"/>
                <a:gd name="T14" fmla="*/ 19 w 22"/>
                <a:gd name="T15" fmla="*/ 0 h 23"/>
                <a:gd name="T16" fmla="*/ 18 w 22"/>
                <a:gd name="T17" fmla="*/ 1 h 23"/>
                <a:gd name="T18" fmla="*/ 17 w 22"/>
                <a:gd name="T19" fmla="*/ 4 h 23"/>
                <a:gd name="T20" fmla="*/ 15 w 22"/>
                <a:gd name="T21" fmla="*/ 5 h 23"/>
                <a:gd name="T22" fmla="*/ 12 w 22"/>
                <a:gd name="T23" fmla="*/ 7 h 23"/>
                <a:gd name="T24" fmla="*/ 9 w 22"/>
                <a:gd name="T25" fmla="*/ 8 h 23"/>
                <a:gd name="T26" fmla="*/ 9 w 22"/>
                <a:gd name="T27" fmla="*/ 7 h 23"/>
                <a:gd name="T28" fmla="*/ 6 w 22"/>
                <a:gd name="T29" fmla="*/ 7 h 23"/>
                <a:gd name="T30" fmla="*/ 6 w 22"/>
                <a:gd name="T31" fmla="*/ 8 h 23"/>
                <a:gd name="T32" fmla="*/ 3 w 22"/>
                <a:gd name="T33" fmla="*/ 9 h 23"/>
                <a:gd name="T34" fmla="*/ 0 w 22"/>
                <a:gd name="T35" fmla="*/ 12 h 23"/>
                <a:gd name="T36" fmla="*/ 0 w 22"/>
                <a:gd name="T37" fmla="*/ 17 h 23"/>
                <a:gd name="T38" fmla="*/ 1 w 22"/>
                <a:gd name="T39" fmla="*/ 18 h 23"/>
                <a:gd name="T40" fmla="*/ 2 w 22"/>
                <a:gd name="T41" fmla="*/ 17 h 23"/>
                <a:gd name="T42" fmla="*/ 2 w 22"/>
                <a:gd name="T43" fmla="*/ 16 h 23"/>
                <a:gd name="T44" fmla="*/ 2 w 22"/>
                <a:gd name="T45" fmla="*/ 15 h 23"/>
                <a:gd name="T46" fmla="*/ 2 w 22"/>
                <a:gd name="T47" fmla="*/ 14 h 23"/>
                <a:gd name="T48" fmla="*/ 4 w 22"/>
                <a:gd name="T49" fmla="*/ 13 h 23"/>
                <a:gd name="T50" fmla="*/ 9 w 22"/>
                <a:gd name="T51" fmla="*/ 12 h 23"/>
                <a:gd name="T52" fmla="*/ 9 w 22"/>
                <a:gd name="T53" fmla="*/ 15 h 23"/>
                <a:gd name="T54" fmla="*/ 9 w 22"/>
                <a:gd name="T55" fmla="*/ 18 h 23"/>
                <a:gd name="T56" fmla="*/ 10 w 22"/>
                <a:gd name="T57" fmla="*/ 18 h 23"/>
                <a:gd name="T58" fmla="*/ 11 w 22"/>
                <a:gd name="T59" fmla="*/ 19 h 23"/>
                <a:gd name="T60" fmla="*/ 13 w 22"/>
                <a:gd name="T61" fmla="*/ 20 h 23"/>
                <a:gd name="T62" fmla="*/ 14 w 22"/>
                <a:gd name="T63" fmla="*/ 20 h 23"/>
                <a:gd name="T64" fmla="*/ 15 w 22"/>
                <a:gd name="T65" fmla="*/ 21 h 23"/>
                <a:gd name="T66" fmla="*/ 15 w 22"/>
                <a:gd name="T67" fmla="*/ 22 h 23"/>
                <a:gd name="T68" fmla="*/ 16 w 22"/>
                <a:gd name="T69" fmla="*/ 22 h 23"/>
                <a:gd name="T70" fmla="*/ 17 w 22"/>
                <a:gd name="T71" fmla="*/ 23 h 23"/>
                <a:gd name="T72" fmla="*/ 18 w 22"/>
                <a:gd name="T73" fmla="*/ 23 h 23"/>
                <a:gd name="T74" fmla="*/ 18 w 22"/>
                <a:gd name="T75" fmla="*/ 21 h 23"/>
                <a:gd name="T76" fmla="*/ 17 w 22"/>
                <a:gd name="T77" fmla="*/ 19 h 23"/>
                <a:gd name="T78" fmla="*/ 17 w 22"/>
                <a:gd name="T79" fmla="*/ 16 h 23"/>
                <a:gd name="T80" fmla="*/ 18 w 22"/>
                <a:gd name="T81"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 h="23">
                  <a:moveTo>
                    <a:pt x="18" y="15"/>
                  </a:moveTo>
                  <a:cubicBezTo>
                    <a:pt x="18" y="15"/>
                    <a:pt x="18" y="15"/>
                    <a:pt x="19" y="15"/>
                  </a:cubicBezTo>
                  <a:cubicBezTo>
                    <a:pt x="19" y="15"/>
                    <a:pt x="20" y="16"/>
                    <a:pt x="21" y="16"/>
                  </a:cubicBezTo>
                  <a:cubicBezTo>
                    <a:pt x="21" y="16"/>
                    <a:pt x="21" y="16"/>
                    <a:pt x="21" y="16"/>
                  </a:cubicBezTo>
                  <a:cubicBezTo>
                    <a:pt x="22" y="14"/>
                    <a:pt x="22" y="14"/>
                    <a:pt x="22" y="14"/>
                  </a:cubicBezTo>
                  <a:cubicBezTo>
                    <a:pt x="21" y="12"/>
                    <a:pt x="21" y="12"/>
                    <a:pt x="21" y="12"/>
                  </a:cubicBezTo>
                  <a:cubicBezTo>
                    <a:pt x="21" y="9"/>
                    <a:pt x="21" y="7"/>
                    <a:pt x="22" y="4"/>
                  </a:cubicBezTo>
                  <a:cubicBezTo>
                    <a:pt x="22" y="3"/>
                    <a:pt x="21" y="0"/>
                    <a:pt x="19" y="0"/>
                  </a:cubicBezTo>
                  <a:cubicBezTo>
                    <a:pt x="19" y="0"/>
                    <a:pt x="19" y="0"/>
                    <a:pt x="18" y="1"/>
                  </a:cubicBezTo>
                  <a:cubicBezTo>
                    <a:pt x="18" y="2"/>
                    <a:pt x="18" y="3"/>
                    <a:pt x="17" y="4"/>
                  </a:cubicBezTo>
                  <a:cubicBezTo>
                    <a:pt x="17" y="4"/>
                    <a:pt x="16" y="5"/>
                    <a:pt x="15" y="5"/>
                  </a:cubicBezTo>
                  <a:cubicBezTo>
                    <a:pt x="14" y="4"/>
                    <a:pt x="13" y="5"/>
                    <a:pt x="12" y="7"/>
                  </a:cubicBezTo>
                  <a:cubicBezTo>
                    <a:pt x="12" y="8"/>
                    <a:pt x="12" y="8"/>
                    <a:pt x="9" y="8"/>
                  </a:cubicBezTo>
                  <a:cubicBezTo>
                    <a:pt x="8" y="8"/>
                    <a:pt x="9" y="7"/>
                    <a:pt x="9" y="7"/>
                  </a:cubicBezTo>
                  <a:cubicBezTo>
                    <a:pt x="8" y="7"/>
                    <a:pt x="6" y="7"/>
                    <a:pt x="6" y="7"/>
                  </a:cubicBezTo>
                  <a:cubicBezTo>
                    <a:pt x="6" y="8"/>
                    <a:pt x="6" y="8"/>
                    <a:pt x="6" y="8"/>
                  </a:cubicBezTo>
                  <a:cubicBezTo>
                    <a:pt x="5" y="9"/>
                    <a:pt x="5" y="9"/>
                    <a:pt x="3" y="9"/>
                  </a:cubicBezTo>
                  <a:cubicBezTo>
                    <a:pt x="1" y="9"/>
                    <a:pt x="0" y="12"/>
                    <a:pt x="0" y="12"/>
                  </a:cubicBezTo>
                  <a:cubicBezTo>
                    <a:pt x="0" y="14"/>
                    <a:pt x="0" y="16"/>
                    <a:pt x="0" y="17"/>
                  </a:cubicBezTo>
                  <a:cubicBezTo>
                    <a:pt x="0" y="18"/>
                    <a:pt x="0" y="18"/>
                    <a:pt x="1" y="18"/>
                  </a:cubicBezTo>
                  <a:cubicBezTo>
                    <a:pt x="1" y="18"/>
                    <a:pt x="1" y="18"/>
                    <a:pt x="2" y="17"/>
                  </a:cubicBezTo>
                  <a:cubicBezTo>
                    <a:pt x="2" y="17"/>
                    <a:pt x="2" y="16"/>
                    <a:pt x="2" y="16"/>
                  </a:cubicBezTo>
                  <a:cubicBezTo>
                    <a:pt x="2" y="16"/>
                    <a:pt x="2" y="15"/>
                    <a:pt x="2" y="15"/>
                  </a:cubicBezTo>
                  <a:cubicBezTo>
                    <a:pt x="2" y="14"/>
                    <a:pt x="2" y="14"/>
                    <a:pt x="2" y="14"/>
                  </a:cubicBezTo>
                  <a:cubicBezTo>
                    <a:pt x="4" y="13"/>
                    <a:pt x="4" y="13"/>
                    <a:pt x="4" y="13"/>
                  </a:cubicBezTo>
                  <a:cubicBezTo>
                    <a:pt x="5" y="12"/>
                    <a:pt x="5" y="12"/>
                    <a:pt x="9" y="12"/>
                  </a:cubicBezTo>
                  <a:cubicBezTo>
                    <a:pt x="9" y="13"/>
                    <a:pt x="9" y="14"/>
                    <a:pt x="9" y="15"/>
                  </a:cubicBezTo>
                  <a:cubicBezTo>
                    <a:pt x="9" y="17"/>
                    <a:pt x="9" y="17"/>
                    <a:pt x="9" y="18"/>
                  </a:cubicBezTo>
                  <a:cubicBezTo>
                    <a:pt x="10" y="18"/>
                    <a:pt x="10" y="18"/>
                    <a:pt x="10" y="18"/>
                  </a:cubicBezTo>
                  <a:cubicBezTo>
                    <a:pt x="10" y="19"/>
                    <a:pt x="11" y="18"/>
                    <a:pt x="11" y="19"/>
                  </a:cubicBezTo>
                  <a:cubicBezTo>
                    <a:pt x="12" y="19"/>
                    <a:pt x="12" y="19"/>
                    <a:pt x="13" y="20"/>
                  </a:cubicBezTo>
                  <a:cubicBezTo>
                    <a:pt x="13" y="20"/>
                    <a:pt x="13" y="20"/>
                    <a:pt x="14" y="20"/>
                  </a:cubicBezTo>
                  <a:cubicBezTo>
                    <a:pt x="14" y="20"/>
                    <a:pt x="14" y="20"/>
                    <a:pt x="15" y="21"/>
                  </a:cubicBezTo>
                  <a:cubicBezTo>
                    <a:pt x="15" y="22"/>
                    <a:pt x="15" y="22"/>
                    <a:pt x="15" y="22"/>
                  </a:cubicBezTo>
                  <a:cubicBezTo>
                    <a:pt x="15" y="23"/>
                    <a:pt x="16" y="22"/>
                    <a:pt x="16" y="22"/>
                  </a:cubicBezTo>
                  <a:cubicBezTo>
                    <a:pt x="16" y="22"/>
                    <a:pt x="16" y="23"/>
                    <a:pt x="17" y="23"/>
                  </a:cubicBezTo>
                  <a:cubicBezTo>
                    <a:pt x="18" y="23"/>
                    <a:pt x="18" y="23"/>
                    <a:pt x="18" y="23"/>
                  </a:cubicBezTo>
                  <a:cubicBezTo>
                    <a:pt x="18" y="22"/>
                    <a:pt x="18" y="21"/>
                    <a:pt x="18" y="21"/>
                  </a:cubicBezTo>
                  <a:cubicBezTo>
                    <a:pt x="18" y="19"/>
                    <a:pt x="18" y="19"/>
                    <a:pt x="17" y="19"/>
                  </a:cubicBezTo>
                  <a:cubicBezTo>
                    <a:pt x="17" y="19"/>
                    <a:pt x="17" y="19"/>
                    <a:pt x="17" y="16"/>
                  </a:cubicBezTo>
                  <a:cubicBezTo>
                    <a:pt x="17" y="15"/>
                    <a:pt x="17" y="15"/>
                    <a:pt x="1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5" name="Freeform 133">
              <a:extLst>
                <a:ext uri="{FF2B5EF4-FFF2-40B4-BE49-F238E27FC236}">
                  <a16:creationId xmlns:a16="http://schemas.microsoft.com/office/drawing/2014/main" id="{10BF4DA0-B306-4193-B85C-6FC7BCEEC5AF}"/>
                </a:ext>
              </a:extLst>
            </p:cNvPr>
            <p:cNvSpPr>
              <a:spLocks/>
            </p:cNvSpPr>
            <p:nvPr/>
          </p:nvSpPr>
          <p:spPr bwMode="auto">
            <a:xfrm>
              <a:off x="2650960" y="3446526"/>
              <a:ext cx="177545" cy="189650"/>
            </a:xfrm>
            <a:custGeom>
              <a:avLst/>
              <a:gdLst>
                <a:gd name="T0" fmla="*/ 5 w 54"/>
                <a:gd name="T1" fmla="*/ 51 h 57"/>
                <a:gd name="T2" fmla="*/ 11 w 54"/>
                <a:gd name="T3" fmla="*/ 52 h 57"/>
                <a:gd name="T4" fmla="*/ 13 w 54"/>
                <a:gd name="T5" fmla="*/ 55 h 57"/>
                <a:gd name="T6" fmla="*/ 21 w 54"/>
                <a:gd name="T7" fmla="*/ 53 h 57"/>
                <a:gd name="T8" fmla="*/ 21 w 54"/>
                <a:gd name="T9" fmla="*/ 53 h 57"/>
                <a:gd name="T10" fmla="*/ 23 w 54"/>
                <a:gd name="T11" fmla="*/ 55 h 57"/>
                <a:gd name="T12" fmla="*/ 25 w 54"/>
                <a:gd name="T13" fmla="*/ 55 h 57"/>
                <a:gd name="T14" fmla="*/ 27 w 54"/>
                <a:gd name="T15" fmla="*/ 56 h 57"/>
                <a:gd name="T16" fmla="*/ 28 w 54"/>
                <a:gd name="T17" fmla="*/ 57 h 57"/>
                <a:gd name="T18" fmla="*/ 30 w 54"/>
                <a:gd name="T19" fmla="*/ 57 h 57"/>
                <a:gd name="T20" fmla="*/ 32 w 54"/>
                <a:gd name="T21" fmla="*/ 57 h 57"/>
                <a:gd name="T22" fmla="*/ 32 w 54"/>
                <a:gd name="T23" fmla="*/ 57 h 57"/>
                <a:gd name="T24" fmla="*/ 32 w 54"/>
                <a:gd name="T25" fmla="*/ 55 h 57"/>
                <a:gd name="T26" fmla="*/ 35 w 54"/>
                <a:gd name="T27" fmla="*/ 53 h 57"/>
                <a:gd name="T28" fmla="*/ 35 w 54"/>
                <a:gd name="T29" fmla="*/ 49 h 57"/>
                <a:gd name="T30" fmla="*/ 35 w 54"/>
                <a:gd name="T31" fmla="*/ 48 h 57"/>
                <a:gd name="T32" fmla="*/ 38 w 54"/>
                <a:gd name="T33" fmla="*/ 44 h 57"/>
                <a:gd name="T34" fmla="*/ 39 w 54"/>
                <a:gd name="T35" fmla="*/ 40 h 57"/>
                <a:gd name="T36" fmla="*/ 42 w 54"/>
                <a:gd name="T37" fmla="*/ 40 h 57"/>
                <a:gd name="T38" fmla="*/ 43 w 54"/>
                <a:gd name="T39" fmla="*/ 34 h 57"/>
                <a:gd name="T40" fmla="*/ 49 w 54"/>
                <a:gd name="T41" fmla="*/ 31 h 57"/>
                <a:gd name="T42" fmla="*/ 44 w 54"/>
                <a:gd name="T43" fmla="*/ 30 h 57"/>
                <a:gd name="T44" fmla="*/ 45 w 54"/>
                <a:gd name="T45" fmla="*/ 28 h 57"/>
                <a:gd name="T46" fmla="*/ 45 w 54"/>
                <a:gd name="T47" fmla="*/ 26 h 57"/>
                <a:gd name="T48" fmla="*/ 44 w 54"/>
                <a:gd name="T49" fmla="*/ 21 h 57"/>
                <a:gd name="T50" fmla="*/ 45 w 54"/>
                <a:gd name="T51" fmla="*/ 16 h 57"/>
                <a:gd name="T52" fmla="*/ 48 w 54"/>
                <a:gd name="T53" fmla="*/ 16 h 57"/>
                <a:gd name="T54" fmla="*/ 53 w 54"/>
                <a:gd name="T55" fmla="*/ 10 h 57"/>
                <a:gd name="T56" fmla="*/ 54 w 54"/>
                <a:gd name="T57" fmla="*/ 10 h 57"/>
                <a:gd name="T58" fmla="*/ 53 w 54"/>
                <a:gd name="T59" fmla="*/ 8 h 57"/>
                <a:gd name="T60" fmla="*/ 49 w 54"/>
                <a:gd name="T61" fmla="*/ 7 h 57"/>
                <a:gd name="T62" fmla="*/ 46 w 54"/>
                <a:gd name="T63" fmla="*/ 6 h 57"/>
                <a:gd name="T64" fmla="*/ 46 w 54"/>
                <a:gd name="T65" fmla="*/ 4 h 57"/>
                <a:gd name="T66" fmla="*/ 44 w 54"/>
                <a:gd name="T67" fmla="*/ 1 h 57"/>
                <a:gd name="T68" fmla="*/ 42 w 54"/>
                <a:gd name="T69" fmla="*/ 0 h 57"/>
                <a:gd name="T70" fmla="*/ 36 w 54"/>
                <a:gd name="T71" fmla="*/ 6 h 57"/>
                <a:gd name="T72" fmla="*/ 31 w 54"/>
                <a:gd name="T73" fmla="*/ 13 h 57"/>
                <a:gd name="T74" fmla="*/ 26 w 54"/>
                <a:gd name="T75" fmla="*/ 15 h 57"/>
                <a:gd name="T76" fmla="*/ 23 w 54"/>
                <a:gd name="T77" fmla="*/ 18 h 57"/>
                <a:gd name="T78" fmla="*/ 23 w 54"/>
                <a:gd name="T79" fmla="*/ 19 h 57"/>
                <a:gd name="T80" fmla="*/ 18 w 54"/>
                <a:gd name="T81" fmla="*/ 22 h 57"/>
                <a:gd name="T82" fmla="*/ 14 w 54"/>
                <a:gd name="T83" fmla="*/ 23 h 57"/>
                <a:gd name="T84" fmla="*/ 14 w 54"/>
                <a:gd name="T85" fmla="*/ 29 h 57"/>
                <a:gd name="T86" fmla="*/ 8 w 54"/>
                <a:gd name="T87" fmla="*/ 29 h 57"/>
                <a:gd name="T88" fmla="*/ 6 w 54"/>
                <a:gd name="T89" fmla="*/ 27 h 57"/>
                <a:gd name="T90" fmla="*/ 5 w 54"/>
                <a:gd name="T91" fmla="*/ 27 h 57"/>
                <a:gd name="T92" fmla="*/ 4 w 54"/>
                <a:gd name="T93" fmla="*/ 27 h 57"/>
                <a:gd name="T94" fmla="*/ 3 w 54"/>
                <a:gd name="T95" fmla="*/ 27 h 57"/>
                <a:gd name="T96" fmla="*/ 3 w 54"/>
                <a:gd name="T97" fmla="*/ 30 h 57"/>
                <a:gd name="T98" fmla="*/ 1 w 54"/>
                <a:gd name="T99" fmla="*/ 32 h 57"/>
                <a:gd name="T100" fmla="*/ 0 w 54"/>
                <a:gd name="T101" fmla="*/ 37 h 57"/>
                <a:gd name="T102" fmla="*/ 5 w 54"/>
                <a:gd name="T103" fmla="*/ 44 h 57"/>
                <a:gd name="T104" fmla="*/ 5 w 54"/>
                <a:gd name="T105" fmla="*/ 45 h 57"/>
                <a:gd name="T106" fmla="*/ 5 w 54"/>
                <a:gd name="T107" fmla="*/ 46 h 57"/>
                <a:gd name="T108" fmla="*/ 5 w 54"/>
                <a:gd name="T109" fmla="*/ 5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 h="57">
                  <a:moveTo>
                    <a:pt x="5" y="51"/>
                  </a:moveTo>
                  <a:cubicBezTo>
                    <a:pt x="7" y="53"/>
                    <a:pt x="9" y="51"/>
                    <a:pt x="11" y="52"/>
                  </a:cubicBezTo>
                  <a:cubicBezTo>
                    <a:pt x="12" y="54"/>
                    <a:pt x="12" y="54"/>
                    <a:pt x="13" y="55"/>
                  </a:cubicBezTo>
                  <a:cubicBezTo>
                    <a:pt x="16" y="55"/>
                    <a:pt x="18" y="53"/>
                    <a:pt x="21" y="53"/>
                  </a:cubicBezTo>
                  <a:cubicBezTo>
                    <a:pt x="21" y="53"/>
                    <a:pt x="21" y="53"/>
                    <a:pt x="21" y="53"/>
                  </a:cubicBezTo>
                  <a:cubicBezTo>
                    <a:pt x="21" y="53"/>
                    <a:pt x="21" y="53"/>
                    <a:pt x="23" y="55"/>
                  </a:cubicBezTo>
                  <a:cubicBezTo>
                    <a:pt x="23" y="56"/>
                    <a:pt x="24" y="54"/>
                    <a:pt x="25" y="55"/>
                  </a:cubicBezTo>
                  <a:cubicBezTo>
                    <a:pt x="26" y="55"/>
                    <a:pt x="27" y="56"/>
                    <a:pt x="27" y="56"/>
                  </a:cubicBezTo>
                  <a:cubicBezTo>
                    <a:pt x="27" y="57"/>
                    <a:pt x="27" y="57"/>
                    <a:pt x="28" y="57"/>
                  </a:cubicBezTo>
                  <a:cubicBezTo>
                    <a:pt x="29" y="57"/>
                    <a:pt x="29" y="57"/>
                    <a:pt x="30" y="57"/>
                  </a:cubicBezTo>
                  <a:cubicBezTo>
                    <a:pt x="31" y="57"/>
                    <a:pt x="31" y="57"/>
                    <a:pt x="32" y="57"/>
                  </a:cubicBezTo>
                  <a:cubicBezTo>
                    <a:pt x="32" y="57"/>
                    <a:pt x="32" y="57"/>
                    <a:pt x="32" y="57"/>
                  </a:cubicBezTo>
                  <a:cubicBezTo>
                    <a:pt x="32" y="56"/>
                    <a:pt x="32" y="55"/>
                    <a:pt x="32" y="55"/>
                  </a:cubicBezTo>
                  <a:cubicBezTo>
                    <a:pt x="33" y="54"/>
                    <a:pt x="33" y="54"/>
                    <a:pt x="35" y="53"/>
                  </a:cubicBezTo>
                  <a:cubicBezTo>
                    <a:pt x="36" y="52"/>
                    <a:pt x="36" y="50"/>
                    <a:pt x="35" y="49"/>
                  </a:cubicBezTo>
                  <a:cubicBezTo>
                    <a:pt x="35" y="48"/>
                    <a:pt x="35" y="48"/>
                    <a:pt x="35" y="48"/>
                  </a:cubicBezTo>
                  <a:cubicBezTo>
                    <a:pt x="38" y="44"/>
                    <a:pt x="38" y="44"/>
                    <a:pt x="38" y="44"/>
                  </a:cubicBezTo>
                  <a:cubicBezTo>
                    <a:pt x="38" y="43"/>
                    <a:pt x="38" y="43"/>
                    <a:pt x="39" y="40"/>
                  </a:cubicBezTo>
                  <a:cubicBezTo>
                    <a:pt x="40" y="40"/>
                    <a:pt x="41" y="40"/>
                    <a:pt x="42" y="40"/>
                  </a:cubicBezTo>
                  <a:cubicBezTo>
                    <a:pt x="43" y="38"/>
                    <a:pt x="43" y="36"/>
                    <a:pt x="43" y="34"/>
                  </a:cubicBezTo>
                  <a:cubicBezTo>
                    <a:pt x="52" y="34"/>
                    <a:pt x="49" y="31"/>
                    <a:pt x="49" y="31"/>
                  </a:cubicBezTo>
                  <a:cubicBezTo>
                    <a:pt x="47" y="31"/>
                    <a:pt x="47" y="31"/>
                    <a:pt x="44" y="30"/>
                  </a:cubicBezTo>
                  <a:cubicBezTo>
                    <a:pt x="44" y="29"/>
                    <a:pt x="44" y="29"/>
                    <a:pt x="45" y="28"/>
                  </a:cubicBezTo>
                  <a:cubicBezTo>
                    <a:pt x="45" y="27"/>
                    <a:pt x="45" y="27"/>
                    <a:pt x="45" y="26"/>
                  </a:cubicBezTo>
                  <a:cubicBezTo>
                    <a:pt x="45" y="24"/>
                    <a:pt x="44" y="23"/>
                    <a:pt x="44" y="21"/>
                  </a:cubicBezTo>
                  <a:cubicBezTo>
                    <a:pt x="44" y="19"/>
                    <a:pt x="44" y="17"/>
                    <a:pt x="45" y="16"/>
                  </a:cubicBezTo>
                  <a:cubicBezTo>
                    <a:pt x="47" y="16"/>
                    <a:pt x="47" y="16"/>
                    <a:pt x="48" y="16"/>
                  </a:cubicBezTo>
                  <a:cubicBezTo>
                    <a:pt x="49" y="12"/>
                    <a:pt x="49" y="12"/>
                    <a:pt x="53" y="10"/>
                  </a:cubicBezTo>
                  <a:cubicBezTo>
                    <a:pt x="54" y="10"/>
                    <a:pt x="54" y="10"/>
                    <a:pt x="54" y="10"/>
                  </a:cubicBezTo>
                  <a:cubicBezTo>
                    <a:pt x="53" y="8"/>
                    <a:pt x="53" y="8"/>
                    <a:pt x="53" y="8"/>
                  </a:cubicBezTo>
                  <a:cubicBezTo>
                    <a:pt x="52" y="7"/>
                    <a:pt x="49" y="7"/>
                    <a:pt x="49" y="7"/>
                  </a:cubicBezTo>
                  <a:cubicBezTo>
                    <a:pt x="48" y="7"/>
                    <a:pt x="46" y="6"/>
                    <a:pt x="46" y="6"/>
                  </a:cubicBezTo>
                  <a:cubicBezTo>
                    <a:pt x="46" y="5"/>
                    <a:pt x="46" y="5"/>
                    <a:pt x="46" y="4"/>
                  </a:cubicBezTo>
                  <a:cubicBezTo>
                    <a:pt x="44" y="1"/>
                    <a:pt x="44" y="1"/>
                    <a:pt x="44" y="1"/>
                  </a:cubicBezTo>
                  <a:cubicBezTo>
                    <a:pt x="42" y="0"/>
                    <a:pt x="42" y="0"/>
                    <a:pt x="42" y="0"/>
                  </a:cubicBezTo>
                  <a:cubicBezTo>
                    <a:pt x="41" y="3"/>
                    <a:pt x="38" y="4"/>
                    <a:pt x="36" y="6"/>
                  </a:cubicBezTo>
                  <a:cubicBezTo>
                    <a:pt x="34" y="8"/>
                    <a:pt x="33" y="11"/>
                    <a:pt x="31" y="13"/>
                  </a:cubicBezTo>
                  <a:cubicBezTo>
                    <a:pt x="30" y="14"/>
                    <a:pt x="28" y="13"/>
                    <a:pt x="26" y="15"/>
                  </a:cubicBezTo>
                  <a:cubicBezTo>
                    <a:pt x="25" y="16"/>
                    <a:pt x="23" y="17"/>
                    <a:pt x="23" y="18"/>
                  </a:cubicBezTo>
                  <a:cubicBezTo>
                    <a:pt x="23" y="19"/>
                    <a:pt x="23" y="19"/>
                    <a:pt x="23" y="19"/>
                  </a:cubicBezTo>
                  <a:cubicBezTo>
                    <a:pt x="21" y="20"/>
                    <a:pt x="20" y="22"/>
                    <a:pt x="18" y="22"/>
                  </a:cubicBezTo>
                  <a:cubicBezTo>
                    <a:pt x="17" y="23"/>
                    <a:pt x="17" y="23"/>
                    <a:pt x="14" y="23"/>
                  </a:cubicBezTo>
                  <a:cubicBezTo>
                    <a:pt x="14" y="25"/>
                    <a:pt x="14" y="27"/>
                    <a:pt x="14" y="29"/>
                  </a:cubicBezTo>
                  <a:cubicBezTo>
                    <a:pt x="12" y="28"/>
                    <a:pt x="10" y="29"/>
                    <a:pt x="8" y="29"/>
                  </a:cubicBezTo>
                  <a:cubicBezTo>
                    <a:pt x="7" y="29"/>
                    <a:pt x="7" y="29"/>
                    <a:pt x="6" y="27"/>
                  </a:cubicBezTo>
                  <a:cubicBezTo>
                    <a:pt x="5" y="27"/>
                    <a:pt x="5" y="27"/>
                    <a:pt x="5" y="27"/>
                  </a:cubicBezTo>
                  <a:cubicBezTo>
                    <a:pt x="5" y="27"/>
                    <a:pt x="4" y="27"/>
                    <a:pt x="4" y="27"/>
                  </a:cubicBezTo>
                  <a:cubicBezTo>
                    <a:pt x="4" y="27"/>
                    <a:pt x="3" y="27"/>
                    <a:pt x="3" y="27"/>
                  </a:cubicBezTo>
                  <a:cubicBezTo>
                    <a:pt x="3" y="30"/>
                    <a:pt x="3" y="30"/>
                    <a:pt x="3" y="30"/>
                  </a:cubicBezTo>
                  <a:cubicBezTo>
                    <a:pt x="2" y="31"/>
                    <a:pt x="1" y="31"/>
                    <a:pt x="1" y="32"/>
                  </a:cubicBezTo>
                  <a:cubicBezTo>
                    <a:pt x="0" y="37"/>
                    <a:pt x="0" y="37"/>
                    <a:pt x="0" y="37"/>
                  </a:cubicBezTo>
                  <a:cubicBezTo>
                    <a:pt x="0" y="40"/>
                    <a:pt x="6" y="40"/>
                    <a:pt x="5" y="44"/>
                  </a:cubicBezTo>
                  <a:cubicBezTo>
                    <a:pt x="5" y="45"/>
                    <a:pt x="5" y="45"/>
                    <a:pt x="5" y="45"/>
                  </a:cubicBezTo>
                  <a:cubicBezTo>
                    <a:pt x="5" y="45"/>
                    <a:pt x="5" y="45"/>
                    <a:pt x="5" y="46"/>
                  </a:cubicBezTo>
                  <a:cubicBezTo>
                    <a:pt x="4" y="48"/>
                    <a:pt x="4" y="50"/>
                    <a:pt x="5"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6" name="Freeform 134">
              <a:extLst>
                <a:ext uri="{FF2B5EF4-FFF2-40B4-BE49-F238E27FC236}">
                  <a16:creationId xmlns:a16="http://schemas.microsoft.com/office/drawing/2014/main" id="{4CEAA069-9428-4148-800F-18ABCFA2D7FE}"/>
                </a:ext>
              </a:extLst>
            </p:cNvPr>
            <p:cNvSpPr>
              <a:spLocks/>
            </p:cNvSpPr>
            <p:nvPr/>
          </p:nvSpPr>
          <p:spPr bwMode="auto">
            <a:xfrm>
              <a:off x="2792189" y="3345649"/>
              <a:ext cx="56492" cy="78685"/>
            </a:xfrm>
            <a:custGeom>
              <a:avLst/>
              <a:gdLst>
                <a:gd name="T0" fmla="*/ 8 w 17"/>
                <a:gd name="T1" fmla="*/ 15 h 24"/>
                <a:gd name="T2" fmla="*/ 7 w 17"/>
                <a:gd name="T3" fmla="*/ 17 h 24"/>
                <a:gd name="T4" fmla="*/ 5 w 17"/>
                <a:gd name="T5" fmla="*/ 17 h 24"/>
                <a:gd name="T6" fmla="*/ 2 w 17"/>
                <a:gd name="T7" fmla="*/ 20 h 24"/>
                <a:gd name="T8" fmla="*/ 0 w 17"/>
                <a:gd name="T9" fmla="*/ 23 h 24"/>
                <a:gd name="T10" fmla="*/ 0 w 17"/>
                <a:gd name="T11" fmla="*/ 23 h 24"/>
                <a:gd name="T12" fmla="*/ 5 w 17"/>
                <a:gd name="T13" fmla="*/ 20 h 24"/>
                <a:gd name="T14" fmla="*/ 11 w 17"/>
                <a:gd name="T15" fmla="*/ 17 h 24"/>
                <a:gd name="T16" fmla="*/ 15 w 17"/>
                <a:gd name="T17" fmla="*/ 9 h 24"/>
                <a:gd name="T18" fmla="*/ 16 w 17"/>
                <a:gd name="T19" fmla="*/ 8 h 24"/>
                <a:gd name="T20" fmla="*/ 17 w 17"/>
                <a:gd name="T21" fmla="*/ 0 h 24"/>
                <a:gd name="T22" fmla="*/ 17 w 17"/>
                <a:gd name="T23" fmla="*/ 0 h 24"/>
                <a:gd name="T24" fmla="*/ 16 w 17"/>
                <a:gd name="T25" fmla="*/ 2 h 24"/>
                <a:gd name="T26" fmla="*/ 14 w 17"/>
                <a:gd name="T27" fmla="*/ 4 h 24"/>
                <a:gd name="T28" fmla="*/ 13 w 17"/>
                <a:gd name="T29" fmla="*/ 7 h 24"/>
                <a:gd name="T30" fmla="*/ 12 w 17"/>
                <a:gd name="T31" fmla="*/ 8 h 24"/>
                <a:gd name="T32" fmla="*/ 11 w 17"/>
                <a:gd name="T33" fmla="*/ 10 h 24"/>
                <a:gd name="T34" fmla="*/ 10 w 17"/>
                <a:gd name="T35" fmla="*/ 11 h 24"/>
                <a:gd name="T36" fmla="*/ 10 w 17"/>
                <a:gd name="T37" fmla="*/ 12 h 24"/>
                <a:gd name="T38" fmla="*/ 9 w 17"/>
                <a:gd name="T39" fmla="*/ 14 h 24"/>
                <a:gd name="T40" fmla="*/ 8 w 17"/>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24">
                  <a:moveTo>
                    <a:pt x="8" y="15"/>
                  </a:moveTo>
                  <a:cubicBezTo>
                    <a:pt x="8" y="16"/>
                    <a:pt x="8" y="16"/>
                    <a:pt x="7" y="17"/>
                  </a:cubicBezTo>
                  <a:cubicBezTo>
                    <a:pt x="7" y="17"/>
                    <a:pt x="6" y="17"/>
                    <a:pt x="5" y="17"/>
                  </a:cubicBezTo>
                  <a:cubicBezTo>
                    <a:pt x="5" y="18"/>
                    <a:pt x="4" y="20"/>
                    <a:pt x="2" y="20"/>
                  </a:cubicBezTo>
                  <a:cubicBezTo>
                    <a:pt x="1" y="19"/>
                    <a:pt x="1" y="21"/>
                    <a:pt x="0" y="23"/>
                  </a:cubicBezTo>
                  <a:cubicBezTo>
                    <a:pt x="0" y="23"/>
                    <a:pt x="0" y="23"/>
                    <a:pt x="0" y="23"/>
                  </a:cubicBezTo>
                  <a:cubicBezTo>
                    <a:pt x="1" y="24"/>
                    <a:pt x="5" y="23"/>
                    <a:pt x="5" y="20"/>
                  </a:cubicBezTo>
                  <a:cubicBezTo>
                    <a:pt x="5" y="20"/>
                    <a:pt x="5" y="17"/>
                    <a:pt x="11" y="17"/>
                  </a:cubicBezTo>
                  <a:cubicBezTo>
                    <a:pt x="11" y="11"/>
                    <a:pt x="14" y="9"/>
                    <a:pt x="15" y="9"/>
                  </a:cubicBezTo>
                  <a:cubicBezTo>
                    <a:pt x="15" y="9"/>
                    <a:pt x="16" y="9"/>
                    <a:pt x="16" y="8"/>
                  </a:cubicBezTo>
                  <a:cubicBezTo>
                    <a:pt x="17" y="0"/>
                    <a:pt x="17" y="0"/>
                    <a:pt x="17" y="0"/>
                  </a:cubicBezTo>
                  <a:cubicBezTo>
                    <a:pt x="17" y="0"/>
                    <a:pt x="17" y="0"/>
                    <a:pt x="17" y="0"/>
                  </a:cubicBezTo>
                  <a:cubicBezTo>
                    <a:pt x="16" y="1"/>
                    <a:pt x="16" y="1"/>
                    <a:pt x="16" y="2"/>
                  </a:cubicBezTo>
                  <a:cubicBezTo>
                    <a:pt x="14" y="3"/>
                    <a:pt x="14" y="3"/>
                    <a:pt x="14" y="4"/>
                  </a:cubicBezTo>
                  <a:cubicBezTo>
                    <a:pt x="14" y="4"/>
                    <a:pt x="14" y="4"/>
                    <a:pt x="13" y="7"/>
                  </a:cubicBezTo>
                  <a:cubicBezTo>
                    <a:pt x="13" y="7"/>
                    <a:pt x="12" y="7"/>
                    <a:pt x="12" y="8"/>
                  </a:cubicBezTo>
                  <a:cubicBezTo>
                    <a:pt x="11" y="9"/>
                    <a:pt x="11" y="10"/>
                    <a:pt x="11" y="10"/>
                  </a:cubicBezTo>
                  <a:cubicBezTo>
                    <a:pt x="10" y="11"/>
                    <a:pt x="10" y="11"/>
                    <a:pt x="10" y="11"/>
                  </a:cubicBezTo>
                  <a:cubicBezTo>
                    <a:pt x="9" y="11"/>
                    <a:pt x="10" y="11"/>
                    <a:pt x="10" y="12"/>
                  </a:cubicBezTo>
                  <a:cubicBezTo>
                    <a:pt x="10" y="12"/>
                    <a:pt x="10" y="13"/>
                    <a:pt x="9" y="14"/>
                  </a:cubicBezTo>
                  <a:cubicBezTo>
                    <a:pt x="9" y="14"/>
                    <a:pt x="9"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7" name="Freeform 135">
              <a:extLst>
                <a:ext uri="{FF2B5EF4-FFF2-40B4-BE49-F238E27FC236}">
                  <a16:creationId xmlns:a16="http://schemas.microsoft.com/office/drawing/2014/main" id="{E258D128-628A-42B0-9555-8AE238B9D338}"/>
                </a:ext>
              </a:extLst>
            </p:cNvPr>
            <p:cNvSpPr>
              <a:spLocks/>
            </p:cNvSpPr>
            <p:nvPr/>
          </p:nvSpPr>
          <p:spPr bwMode="auto">
            <a:xfrm>
              <a:off x="2848681" y="3103542"/>
              <a:ext cx="30264" cy="62545"/>
            </a:xfrm>
            <a:custGeom>
              <a:avLst/>
              <a:gdLst>
                <a:gd name="T0" fmla="*/ 6 w 9"/>
                <a:gd name="T1" fmla="*/ 0 h 19"/>
                <a:gd name="T2" fmla="*/ 4 w 9"/>
                <a:gd name="T3" fmla="*/ 1 h 19"/>
                <a:gd name="T4" fmla="*/ 3 w 9"/>
                <a:gd name="T5" fmla="*/ 3 h 19"/>
                <a:gd name="T6" fmla="*/ 3 w 9"/>
                <a:gd name="T7" fmla="*/ 3 h 19"/>
                <a:gd name="T8" fmla="*/ 1 w 9"/>
                <a:gd name="T9" fmla="*/ 5 h 19"/>
                <a:gd name="T10" fmla="*/ 0 w 9"/>
                <a:gd name="T11" fmla="*/ 6 h 19"/>
                <a:gd name="T12" fmla="*/ 0 w 9"/>
                <a:gd name="T13" fmla="*/ 9 h 19"/>
                <a:gd name="T14" fmla="*/ 0 w 9"/>
                <a:gd name="T15" fmla="*/ 19 h 19"/>
                <a:gd name="T16" fmla="*/ 3 w 9"/>
                <a:gd name="T17" fmla="*/ 19 h 19"/>
                <a:gd name="T18" fmla="*/ 4 w 9"/>
                <a:gd name="T19" fmla="*/ 14 h 19"/>
                <a:gd name="T20" fmla="*/ 5 w 9"/>
                <a:gd name="T21" fmla="*/ 13 h 19"/>
                <a:gd name="T22" fmla="*/ 5 w 9"/>
                <a:gd name="T23" fmla="*/ 11 h 19"/>
                <a:gd name="T24" fmla="*/ 5 w 9"/>
                <a:gd name="T25" fmla="*/ 11 h 19"/>
                <a:gd name="T26" fmla="*/ 6 w 9"/>
                <a:gd name="T27" fmla="*/ 9 h 19"/>
                <a:gd name="T28" fmla="*/ 8 w 9"/>
                <a:gd name="T29" fmla="*/ 7 h 19"/>
                <a:gd name="T30" fmla="*/ 9 w 9"/>
                <a:gd name="T31" fmla="*/ 5 h 19"/>
                <a:gd name="T32" fmla="*/ 9 w 9"/>
                <a:gd name="T33" fmla="*/ 4 h 19"/>
                <a:gd name="T34" fmla="*/ 9 w 9"/>
                <a:gd name="T35" fmla="*/ 2 h 19"/>
                <a:gd name="T36" fmla="*/ 8 w 9"/>
                <a:gd name="T37" fmla="*/ 2 h 19"/>
                <a:gd name="T38" fmla="*/ 8 w 9"/>
                <a:gd name="T39" fmla="*/ 0 h 19"/>
                <a:gd name="T40" fmla="*/ 6 w 9"/>
                <a:gd name="T4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19">
                  <a:moveTo>
                    <a:pt x="6" y="0"/>
                  </a:moveTo>
                  <a:cubicBezTo>
                    <a:pt x="5" y="0"/>
                    <a:pt x="5" y="1"/>
                    <a:pt x="4" y="1"/>
                  </a:cubicBezTo>
                  <a:cubicBezTo>
                    <a:pt x="4" y="2"/>
                    <a:pt x="3" y="2"/>
                    <a:pt x="3" y="3"/>
                  </a:cubicBezTo>
                  <a:cubicBezTo>
                    <a:pt x="3" y="3"/>
                    <a:pt x="3" y="3"/>
                    <a:pt x="3" y="3"/>
                  </a:cubicBezTo>
                  <a:cubicBezTo>
                    <a:pt x="2" y="3"/>
                    <a:pt x="2" y="4"/>
                    <a:pt x="1" y="5"/>
                  </a:cubicBezTo>
                  <a:cubicBezTo>
                    <a:pt x="1" y="5"/>
                    <a:pt x="1" y="5"/>
                    <a:pt x="0" y="6"/>
                  </a:cubicBezTo>
                  <a:cubicBezTo>
                    <a:pt x="0" y="6"/>
                    <a:pt x="0" y="8"/>
                    <a:pt x="0" y="9"/>
                  </a:cubicBezTo>
                  <a:cubicBezTo>
                    <a:pt x="0" y="12"/>
                    <a:pt x="0" y="16"/>
                    <a:pt x="0" y="19"/>
                  </a:cubicBezTo>
                  <a:cubicBezTo>
                    <a:pt x="1" y="19"/>
                    <a:pt x="2" y="19"/>
                    <a:pt x="3" y="19"/>
                  </a:cubicBezTo>
                  <a:cubicBezTo>
                    <a:pt x="3" y="16"/>
                    <a:pt x="3" y="16"/>
                    <a:pt x="4" y="14"/>
                  </a:cubicBezTo>
                  <a:cubicBezTo>
                    <a:pt x="4" y="14"/>
                    <a:pt x="4" y="13"/>
                    <a:pt x="5" y="13"/>
                  </a:cubicBezTo>
                  <a:cubicBezTo>
                    <a:pt x="5" y="12"/>
                    <a:pt x="5" y="12"/>
                    <a:pt x="5" y="11"/>
                  </a:cubicBezTo>
                  <a:cubicBezTo>
                    <a:pt x="5" y="11"/>
                    <a:pt x="5" y="11"/>
                    <a:pt x="5" y="11"/>
                  </a:cubicBezTo>
                  <a:cubicBezTo>
                    <a:pt x="5" y="10"/>
                    <a:pt x="6" y="10"/>
                    <a:pt x="6" y="9"/>
                  </a:cubicBezTo>
                  <a:cubicBezTo>
                    <a:pt x="7" y="8"/>
                    <a:pt x="7" y="8"/>
                    <a:pt x="8" y="7"/>
                  </a:cubicBezTo>
                  <a:cubicBezTo>
                    <a:pt x="8" y="7"/>
                    <a:pt x="9" y="5"/>
                    <a:pt x="9" y="5"/>
                  </a:cubicBezTo>
                  <a:cubicBezTo>
                    <a:pt x="9" y="4"/>
                    <a:pt x="9" y="4"/>
                    <a:pt x="9" y="4"/>
                  </a:cubicBezTo>
                  <a:cubicBezTo>
                    <a:pt x="9" y="3"/>
                    <a:pt x="9" y="3"/>
                    <a:pt x="9" y="2"/>
                  </a:cubicBezTo>
                  <a:cubicBezTo>
                    <a:pt x="9" y="2"/>
                    <a:pt x="8" y="2"/>
                    <a:pt x="8" y="2"/>
                  </a:cubicBezTo>
                  <a:cubicBezTo>
                    <a:pt x="8" y="1"/>
                    <a:pt x="8" y="0"/>
                    <a:pt x="8"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8" name="Freeform 136">
              <a:extLst>
                <a:ext uri="{FF2B5EF4-FFF2-40B4-BE49-F238E27FC236}">
                  <a16:creationId xmlns:a16="http://schemas.microsoft.com/office/drawing/2014/main" id="{C743FCEF-385C-46F9-91D3-D6AAAD242A66}"/>
                </a:ext>
              </a:extLst>
            </p:cNvPr>
            <p:cNvSpPr>
              <a:spLocks/>
            </p:cNvSpPr>
            <p:nvPr/>
          </p:nvSpPr>
          <p:spPr bwMode="auto">
            <a:xfrm>
              <a:off x="2891049" y="3589772"/>
              <a:ext cx="24211" cy="10088"/>
            </a:xfrm>
            <a:custGeom>
              <a:avLst/>
              <a:gdLst>
                <a:gd name="T0" fmla="*/ 5 w 7"/>
                <a:gd name="T1" fmla="*/ 0 h 3"/>
                <a:gd name="T2" fmla="*/ 2 w 7"/>
                <a:gd name="T3" fmla="*/ 0 h 3"/>
                <a:gd name="T4" fmla="*/ 2 w 7"/>
                <a:gd name="T5" fmla="*/ 0 h 3"/>
                <a:gd name="T6" fmla="*/ 2 w 7"/>
                <a:gd name="T7" fmla="*/ 1 h 3"/>
                <a:gd name="T8" fmla="*/ 1 w 7"/>
                <a:gd name="T9" fmla="*/ 1 h 3"/>
                <a:gd name="T10" fmla="*/ 1 w 7"/>
                <a:gd name="T11" fmla="*/ 1 h 3"/>
                <a:gd name="T12" fmla="*/ 0 w 7"/>
                <a:gd name="T13" fmla="*/ 2 h 3"/>
                <a:gd name="T14" fmla="*/ 1 w 7"/>
                <a:gd name="T15" fmla="*/ 3 h 3"/>
                <a:gd name="T16" fmla="*/ 2 w 7"/>
                <a:gd name="T17" fmla="*/ 3 h 3"/>
                <a:gd name="T18" fmla="*/ 3 w 7"/>
                <a:gd name="T19" fmla="*/ 3 h 3"/>
                <a:gd name="T20" fmla="*/ 5 w 7"/>
                <a:gd name="T21" fmla="*/ 3 h 3"/>
                <a:gd name="T22" fmla="*/ 6 w 7"/>
                <a:gd name="T23" fmla="*/ 3 h 3"/>
                <a:gd name="T24" fmla="*/ 7 w 7"/>
                <a:gd name="T25" fmla="*/ 2 h 3"/>
                <a:gd name="T26" fmla="*/ 6 w 7"/>
                <a:gd name="T27" fmla="*/ 2 h 3"/>
                <a:gd name="T28" fmla="*/ 7 w 7"/>
                <a:gd name="T29" fmla="*/ 0 h 3"/>
                <a:gd name="T30" fmla="*/ 5 w 7"/>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3">
                  <a:moveTo>
                    <a:pt x="5" y="0"/>
                  </a:moveTo>
                  <a:cubicBezTo>
                    <a:pt x="4" y="0"/>
                    <a:pt x="3" y="0"/>
                    <a:pt x="2" y="0"/>
                  </a:cubicBezTo>
                  <a:cubicBezTo>
                    <a:pt x="2" y="0"/>
                    <a:pt x="2" y="0"/>
                    <a:pt x="2" y="0"/>
                  </a:cubicBezTo>
                  <a:cubicBezTo>
                    <a:pt x="2" y="1"/>
                    <a:pt x="2" y="1"/>
                    <a:pt x="2" y="1"/>
                  </a:cubicBezTo>
                  <a:cubicBezTo>
                    <a:pt x="1" y="1"/>
                    <a:pt x="1" y="1"/>
                    <a:pt x="1" y="1"/>
                  </a:cubicBezTo>
                  <a:cubicBezTo>
                    <a:pt x="1" y="1"/>
                    <a:pt x="1" y="1"/>
                    <a:pt x="1" y="1"/>
                  </a:cubicBezTo>
                  <a:cubicBezTo>
                    <a:pt x="0" y="1"/>
                    <a:pt x="0" y="2"/>
                    <a:pt x="0" y="2"/>
                  </a:cubicBezTo>
                  <a:cubicBezTo>
                    <a:pt x="1" y="2"/>
                    <a:pt x="1" y="3"/>
                    <a:pt x="1" y="3"/>
                  </a:cubicBezTo>
                  <a:cubicBezTo>
                    <a:pt x="1" y="3"/>
                    <a:pt x="2" y="3"/>
                    <a:pt x="2" y="3"/>
                  </a:cubicBezTo>
                  <a:cubicBezTo>
                    <a:pt x="2" y="3"/>
                    <a:pt x="3" y="3"/>
                    <a:pt x="3" y="3"/>
                  </a:cubicBezTo>
                  <a:cubicBezTo>
                    <a:pt x="4" y="3"/>
                    <a:pt x="4" y="3"/>
                    <a:pt x="5" y="3"/>
                  </a:cubicBezTo>
                  <a:cubicBezTo>
                    <a:pt x="5" y="3"/>
                    <a:pt x="6" y="3"/>
                    <a:pt x="6" y="3"/>
                  </a:cubicBezTo>
                  <a:cubicBezTo>
                    <a:pt x="7" y="2"/>
                    <a:pt x="7" y="2"/>
                    <a:pt x="7" y="2"/>
                  </a:cubicBezTo>
                  <a:cubicBezTo>
                    <a:pt x="6" y="2"/>
                    <a:pt x="6" y="2"/>
                    <a:pt x="6" y="2"/>
                  </a:cubicBezTo>
                  <a:cubicBezTo>
                    <a:pt x="6" y="2"/>
                    <a:pt x="6" y="2"/>
                    <a:pt x="7" y="0"/>
                  </a:cubicBezTo>
                  <a:cubicBezTo>
                    <a:pt x="6" y="0"/>
                    <a:pt x="6"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9" name="Freeform 137">
              <a:extLst>
                <a:ext uri="{FF2B5EF4-FFF2-40B4-BE49-F238E27FC236}">
                  <a16:creationId xmlns:a16="http://schemas.microsoft.com/office/drawing/2014/main" id="{7E973290-6228-4B54-9511-B69F10DE063C}"/>
                </a:ext>
              </a:extLst>
            </p:cNvPr>
            <p:cNvSpPr>
              <a:spLocks/>
            </p:cNvSpPr>
            <p:nvPr/>
          </p:nvSpPr>
          <p:spPr bwMode="auto">
            <a:xfrm>
              <a:off x="2941488" y="3745125"/>
              <a:ext cx="201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0" name="Freeform 138">
              <a:extLst>
                <a:ext uri="{FF2B5EF4-FFF2-40B4-BE49-F238E27FC236}">
                  <a16:creationId xmlns:a16="http://schemas.microsoft.com/office/drawing/2014/main" id="{A0C4C0D7-F2FA-49E4-AC01-418DE0FC072B}"/>
                </a:ext>
              </a:extLst>
            </p:cNvPr>
            <p:cNvSpPr>
              <a:spLocks/>
            </p:cNvSpPr>
            <p:nvPr/>
          </p:nvSpPr>
          <p:spPr bwMode="auto">
            <a:xfrm>
              <a:off x="2933418" y="3519158"/>
              <a:ext cx="34299" cy="62545"/>
            </a:xfrm>
            <a:custGeom>
              <a:avLst/>
              <a:gdLst>
                <a:gd name="T0" fmla="*/ 2 w 10"/>
                <a:gd name="T1" fmla="*/ 19 h 19"/>
                <a:gd name="T2" fmla="*/ 4 w 10"/>
                <a:gd name="T3" fmla="*/ 18 h 19"/>
                <a:gd name="T4" fmla="*/ 5 w 10"/>
                <a:gd name="T5" fmla="*/ 13 h 19"/>
                <a:gd name="T6" fmla="*/ 10 w 10"/>
                <a:gd name="T7" fmla="*/ 12 h 19"/>
                <a:gd name="T8" fmla="*/ 10 w 10"/>
                <a:gd name="T9" fmla="*/ 11 h 19"/>
                <a:gd name="T10" fmla="*/ 10 w 10"/>
                <a:gd name="T11" fmla="*/ 9 h 19"/>
                <a:gd name="T12" fmla="*/ 9 w 10"/>
                <a:gd name="T13" fmla="*/ 9 h 19"/>
                <a:gd name="T14" fmla="*/ 9 w 10"/>
                <a:gd name="T15" fmla="*/ 9 h 19"/>
                <a:gd name="T16" fmla="*/ 9 w 10"/>
                <a:gd name="T17" fmla="*/ 8 h 19"/>
                <a:gd name="T18" fmla="*/ 10 w 10"/>
                <a:gd name="T19" fmla="*/ 6 h 19"/>
                <a:gd name="T20" fmla="*/ 7 w 10"/>
                <a:gd name="T21" fmla="*/ 6 h 19"/>
                <a:gd name="T22" fmla="*/ 7 w 10"/>
                <a:gd name="T23" fmla="*/ 5 h 19"/>
                <a:gd name="T24" fmla="*/ 8 w 10"/>
                <a:gd name="T25" fmla="*/ 3 h 19"/>
                <a:gd name="T26" fmla="*/ 8 w 10"/>
                <a:gd name="T27" fmla="*/ 3 h 19"/>
                <a:gd name="T28" fmla="*/ 9 w 10"/>
                <a:gd name="T29" fmla="*/ 0 h 19"/>
                <a:gd name="T30" fmla="*/ 5 w 10"/>
                <a:gd name="T31" fmla="*/ 4 h 19"/>
                <a:gd name="T32" fmla="*/ 4 w 10"/>
                <a:gd name="T33" fmla="*/ 4 h 19"/>
                <a:gd name="T34" fmla="*/ 3 w 10"/>
                <a:gd name="T35" fmla="*/ 5 h 19"/>
                <a:gd name="T36" fmla="*/ 3 w 10"/>
                <a:gd name="T37" fmla="*/ 6 h 19"/>
                <a:gd name="T38" fmla="*/ 3 w 10"/>
                <a:gd name="T39" fmla="*/ 9 h 19"/>
                <a:gd name="T40" fmla="*/ 3 w 10"/>
                <a:gd name="T41" fmla="*/ 12 h 19"/>
                <a:gd name="T42" fmla="*/ 2 w 10"/>
                <a:gd name="T43" fmla="*/ 12 h 19"/>
                <a:gd name="T44" fmla="*/ 1 w 10"/>
                <a:gd name="T45" fmla="*/ 15 h 19"/>
                <a:gd name="T46" fmla="*/ 0 w 10"/>
                <a:gd name="T47" fmla="*/ 18 h 19"/>
                <a:gd name="T48" fmla="*/ 1 w 10"/>
                <a:gd name="T49" fmla="*/ 18 h 19"/>
                <a:gd name="T50" fmla="*/ 2 w 10"/>
                <a:gd name="T5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9">
                  <a:moveTo>
                    <a:pt x="2" y="19"/>
                  </a:moveTo>
                  <a:cubicBezTo>
                    <a:pt x="3" y="19"/>
                    <a:pt x="3" y="19"/>
                    <a:pt x="4" y="18"/>
                  </a:cubicBezTo>
                  <a:cubicBezTo>
                    <a:pt x="5" y="16"/>
                    <a:pt x="5" y="16"/>
                    <a:pt x="5" y="13"/>
                  </a:cubicBezTo>
                  <a:cubicBezTo>
                    <a:pt x="6" y="12"/>
                    <a:pt x="9" y="12"/>
                    <a:pt x="10" y="12"/>
                  </a:cubicBezTo>
                  <a:cubicBezTo>
                    <a:pt x="10" y="12"/>
                    <a:pt x="10" y="11"/>
                    <a:pt x="10" y="11"/>
                  </a:cubicBezTo>
                  <a:cubicBezTo>
                    <a:pt x="10" y="10"/>
                    <a:pt x="10" y="10"/>
                    <a:pt x="10" y="9"/>
                  </a:cubicBezTo>
                  <a:cubicBezTo>
                    <a:pt x="10" y="9"/>
                    <a:pt x="9" y="9"/>
                    <a:pt x="9" y="9"/>
                  </a:cubicBezTo>
                  <a:cubicBezTo>
                    <a:pt x="9" y="9"/>
                    <a:pt x="9" y="9"/>
                    <a:pt x="9" y="9"/>
                  </a:cubicBezTo>
                  <a:cubicBezTo>
                    <a:pt x="9" y="8"/>
                    <a:pt x="9" y="8"/>
                    <a:pt x="9" y="8"/>
                  </a:cubicBezTo>
                  <a:cubicBezTo>
                    <a:pt x="9" y="8"/>
                    <a:pt x="9" y="8"/>
                    <a:pt x="10" y="6"/>
                  </a:cubicBezTo>
                  <a:cubicBezTo>
                    <a:pt x="9" y="6"/>
                    <a:pt x="9" y="6"/>
                    <a:pt x="7" y="6"/>
                  </a:cubicBezTo>
                  <a:cubicBezTo>
                    <a:pt x="7" y="6"/>
                    <a:pt x="7" y="5"/>
                    <a:pt x="7" y="5"/>
                  </a:cubicBezTo>
                  <a:cubicBezTo>
                    <a:pt x="7" y="3"/>
                    <a:pt x="8" y="3"/>
                    <a:pt x="8" y="3"/>
                  </a:cubicBezTo>
                  <a:cubicBezTo>
                    <a:pt x="8" y="3"/>
                    <a:pt x="8" y="3"/>
                    <a:pt x="8" y="3"/>
                  </a:cubicBezTo>
                  <a:cubicBezTo>
                    <a:pt x="9" y="2"/>
                    <a:pt x="9" y="2"/>
                    <a:pt x="9" y="0"/>
                  </a:cubicBezTo>
                  <a:cubicBezTo>
                    <a:pt x="8" y="1"/>
                    <a:pt x="8" y="1"/>
                    <a:pt x="5" y="4"/>
                  </a:cubicBezTo>
                  <a:cubicBezTo>
                    <a:pt x="5" y="4"/>
                    <a:pt x="5" y="4"/>
                    <a:pt x="4" y="4"/>
                  </a:cubicBezTo>
                  <a:cubicBezTo>
                    <a:pt x="4" y="4"/>
                    <a:pt x="4" y="4"/>
                    <a:pt x="3" y="5"/>
                  </a:cubicBezTo>
                  <a:cubicBezTo>
                    <a:pt x="3" y="6"/>
                    <a:pt x="3" y="6"/>
                    <a:pt x="3" y="6"/>
                  </a:cubicBezTo>
                  <a:cubicBezTo>
                    <a:pt x="3" y="7"/>
                    <a:pt x="3" y="8"/>
                    <a:pt x="3" y="9"/>
                  </a:cubicBezTo>
                  <a:cubicBezTo>
                    <a:pt x="3" y="12"/>
                    <a:pt x="3" y="12"/>
                    <a:pt x="3" y="12"/>
                  </a:cubicBezTo>
                  <a:cubicBezTo>
                    <a:pt x="3" y="12"/>
                    <a:pt x="3" y="12"/>
                    <a:pt x="2" y="12"/>
                  </a:cubicBezTo>
                  <a:cubicBezTo>
                    <a:pt x="2" y="13"/>
                    <a:pt x="1" y="15"/>
                    <a:pt x="1" y="15"/>
                  </a:cubicBezTo>
                  <a:cubicBezTo>
                    <a:pt x="0" y="18"/>
                    <a:pt x="0" y="18"/>
                    <a:pt x="0" y="18"/>
                  </a:cubicBezTo>
                  <a:cubicBezTo>
                    <a:pt x="1" y="18"/>
                    <a:pt x="1" y="18"/>
                    <a:pt x="1" y="18"/>
                  </a:cubicBezTo>
                  <a:cubicBezTo>
                    <a:pt x="2" y="18"/>
                    <a:pt x="2" y="19"/>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1" name="Freeform 139">
              <a:extLst>
                <a:ext uri="{FF2B5EF4-FFF2-40B4-BE49-F238E27FC236}">
                  <a16:creationId xmlns:a16="http://schemas.microsoft.com/office/drawing/2014/main" id="{7AB7DC56-3D08-420E-B4AA-71FF26172093}"/>
                </a:ext>
              </a:extLst>
            </p:cNvPr>
            <p:cNvSpPr>
              <a:spLocks/>
            </p:cNvSpPr>
            <p:nvPr/>
          </p:nvSpPr>
          <p:spPr bwMode="auto">
            <a:xfrm>
              <a:off x="2221220" y="2082657"/>
              <a:ext cx="30264" cy="4035"/>
            </a:xfrm>
            <a:custGeom>
              <a:avLst/>
              <a:gdLst>
                <a:gd name="T0" fmla="*/ 5 w 9"/>
                <a:gd name="T1" fmla="*/ 1 h 1"/>
                <a:gd name="T2" fmla="*/ 8 w 9"/>
                <a:gd name="T3" fmla="*/ 0 h 1"/>
                <a:gd name="T4" fmla="*/ 7 w 9"/>
                <a:gd name="T5" fmla="*/ 0 h 1"/>
                <a:gd name="T6" fmla="*/ 8 w 9"/>
                <a:gd name="T7" fmla="*/ 0 h 1"/>
                <a:gd name="T8" fmla="*/ 9 w 9"/>
                <a:gd name="T9" fmla="*/ 0 h 1"/>
                <a:gd name="T10" fmla="*/ 9 w 9"/>
                <a:gd name="T11" fmla="*/ 0 h 1"/>
                <a:gd name="T12" fmla="*/ 8 w 9"/>
                <a:gd name="T13" fmla="*/ 0 h 1"/>
                <a:gd name="T14" fmla="*/ 5 w 9"/>
                <a:gd name="T15" fmla="*/ 0 h 1"/>
                <a:gd name="T16" fmla="*/ 0 w 9"/>
                <a:gd name="T17" fmla="*/ 1 h 1"/>
                <a:gd name="T18" fmla="*/ 0 w 9"/>
                <a:gd name="T19" fmla="*/ 1 h 1"/>
                <a:gd name="T20" fmla="*/ 5 w 9"/>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
                  <a:moveTo>
                    <a:pt x="5" y="1"/>
                  </a:moveTo>
                  <a:cubicBezTo>
                    <a:pt x="6" y="0"/>
                    <a:pt x="7" y="0"/>
                    <a:pt x="8" y="0"/>
                  </a:cubicBezTo>
                  <a:cubicBezTo>
                    <a:pt x="8" y="0"/>
                    <a:pt x="7" y="0"/>
                    <a:pt x="7" y="0"/>
                  </a:cubicBezTo>
                  <a:cubicBezTo>
                    <a:pt x="7" y="0"/>
                    <a:pt x="8" y="0"/>
                    <a:pt x="8" y="0"/>
                  </a:cubicBezTo>
                  <a:cubicBezTo>
                    <a:pt x="8" y="0"/>
                    <a:pt x="9" y="0"/>
                    <a:pt x="9" y="0"/>
                  </a:cubicBezTo>
                  <a:cubicBezTo>
                    <a:pt x="9" y="0"/>
                    <a:pt x="9" y="0"/>
                    <a:pt x="9" y="0"/>
                  </a:cubicBezTo>
                  <a:cubicBezTo>
                    <a:pt x="9" y="0"/>
                    <a:pt x="9" y="0"/>
                    <a:pt x="8" y="0"/>
                  </a:cubicBezTo>
                  <a:cubicBezTo>
                    <a:pt x="7" y="0"/>
                    <a:pt x="6" y="0"/>
                    <a:pt x="5" y="0"/>
                  </a:cubicBezTo>
                  <a:cubicBezTo>
                    <a:pt x="3" y="1"/>
                    <a:pt x="2" y="1"/>
                    <a:pt x="0" y="1"/>
                  </a:cubicBezTo>
                  <a:cubicBezTo>
                    <a:pt x="0" y="1"/>
                    <a:pt x="0" y="1"/>
                    <a:pt x="0" y="1"/>
                  </a:cubicBezTo>
                  <a:cubicBezTo>
                    <a:pt x="1" y="1"/>
                    <a:pt x="3"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2" name="Freeform 140">
              <a:extLst>
                <a:ext uri="{FF2B5EF4-FFF2-40B4-BE49-F238E27FC236}">
                  <a16:creationId xmlns:a16="http://schemas.microsoft.com/office/drawing/2014/main" id="{10BE6565-3984-4A11-94EB-610169BE2B09}"/>
                </a:ext>
              </a:extLst>
            </p:cNvPr>
            <p:cNvSpPr>
              <a:spLocks/>
            </p:cNvSpPr>
            <p:nvPr/>
          </p:nvSpPr>
          <p:spPr bwMode="auto">
            <a:xfrm>
              <a:off x="2969734" y="3591791"/>
              <a:ext cx="14124" cy="10088"/>
            </a:xfrm>
            <a:custGeom>
              <a:avLst/>
              <a:gdLst>
                <a:gd name="T0" fmla="*/ 4 w 4"/>
                <a:gd name="T1" fmla="*/ 0 h 3"/>
                <a:gd name="T2" fmla="*/ 1 w 4"/>
                <a:gd name="T3" fmla="*/ 0 h 3"/>
                <a:gd name="T4" fmla="*/ 1 w 4"/>
                <a:gd name="T5" fmla="*/ 1 h 3"/>
                <a:gd name="T6" fmla="*/ 1 w 4"/>
                <a:gd name="T7" fmla="*/ 0 h 3"/>
                <a:gd name="T8" fmla="*/ 0 w 4"/>
                <a:gd name="T9" fmla="*/ 1 h 3"/>
                <a:gd name="T10" fmla="*/ 0 w 4"/>
                <a:gd name="T11" fmla="*/ 3 h 3"/>
                <a:gd name="T12" fmla="*/ 3 w 4"/>
                <a:gd name="T13" fmla="*/ 3 h 3"/>
                <a:gd name="T14" fmla="*/ 4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4" y="0"/>
                  </a:moveTo>
                  <a:cubicBezTo>
                    <a:pt x="3" y="0"/>
                    <a:pt x="2" y="0"/>
                    <a:pt x="1" y="0"/>
                  </a:cubicBezTo>
                  <a:cubicBezTo>
                    <a:pt x="1" y="0"/>
                    <a:pt x="1" y="1"/>
                    <a:pt x="1" y="1"/>
                  </a:cubicBezTo>
                  <a:cubicBezTo>
                    <a:pt x="1" y="0"/>
                    <a:pt x="1" y="0"/>
                    <a:pt x="1" y="0"/>
                  </a:cubicBezTo>
                  <a:cubicBezTo>
                    <a:pt x="1" y="1"/>
                    <a:pt x="0" y="1"/>
                    <a:pt x="0" y="1"/>
                  </a:cubicBezTo>
                  <a:cubicBezTo>
                    <a:pt x="0" y="2"/>
                    <a:pt x="0" y="2"/>
                    <a:pt x="0" y="3"/>
                  </a:cubicBezTo>
                  <a:cubicBezTo>
                    <a:pt x="2" y="3"/>
                    <a:pt x="2" y="3"/>
                    <a:pt x="3" y="3"/>
                  </a:cubicBezTo>
                  <a:cubicBezTo>
                    <a:pt x="3" y="2"/>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3" name="Freeform 141">
              <a:extLst>
                <a:ext uri="{FF2B5EF4-FFF2-40B4-BE49-F238E27FC236}">
                  <a16:creationId xmlns:a16="http://schemas.microsoft.com/office/drawing/2014/main" id="{83590EF6-5485-4588-8DF9-B2DC13C90B9B}"/>
                </a:ext>
              </a:extLst>
            </p:cNvPr>
            <p:cNvSpPr>
              <a:spLocks/>
            </p:cNvSpPr>
            <p:nvPr/>
          </p:nvSpPr>
          <p:spPr bwMode="auto">
            <a:xfrm>
              <a:off x="2915260" y="3611966"/>
              <a:ext cx="16140" cy="14124"/>
            </a:xfrm>
            <a:custGeom>
              <a:avLst/>
              <a:gdLst>
                <a:gd name="T0" fmla="*/ 2 w 5"/>
                <a:gd name="T1" fmla="*/ 4 h 4"/>
                <a:gd name="T2" fmla="*/ 4 w 5"/>
                <a:gd name="T3" fmla="*/ 4 h 4"/>
                <a:gd name="T4" fmla="*/ 5 w 5"/>
                <a:gd name="T5" fmla="*/ 2 h 4"/>
                <a:gd name="T6" fmla="*/ 5 w 5"/>
                <a:gd name="T7" fmla="*/ 2 h 4"/>
                <a:gd name="T8" fmla="*/ 4 w 5"/>
                <a:gd name="T9" fmla="*/ 1 h 4"/>
                <a:gd name="T10" fmla="*/ 4 w 5"/>
                <a:gd name="T11" fmla="*/ 1 h 4"/>
                <a:gd name="T12" fmla="*/ 2 w 5"/>
                <a:gd name="T13" fmla="*/ 1 h 4"/>
                <a:gd name="T14" fmla="*/ 1 w 5"/>
                <a:gd name="T15" fmla="*/ 0 h 4"/>
                <a:gd name="T16" fmla="*/ 1 w 5"/>
                <a:gd name="T17" fmla="*/ 0 h 4"/>
                <a:gd name="T18" fmla="*/ 0 w 5"/>
                <a:gd name="T19" fmla="*/ 2 h 4"/>
                <a:gd name="T20" fmla="*/ 1 w 5"/>
                <a:gd name="T21" fmla="*/ 4 h 4"/>
                <a:gd name="T22" fmla="*/ 2 w 5"/>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4"/>
                  </a:moveTo>
                  <a:cubicBezTo>
                    <a:pt x="3" y="4"/>
                    <a:pt x="4" y="4"/>
                    <a:pt x="4" y="4"/>
                  </a:cubicBezTo>
                  <a:cubicBezTo>
                    <a:pt x="4" y="4"/>
                    <a:pt x="5" y="3"/>
                    <a:pt x="5" y="2"/>
                  </a:cubicBezTo>
                  <a:cubicBezTo>
                    <a:pt x="5" y="2"/>
                    <a:pt x="5" y="2"/>
                    <a:pt x="5" y="2"/>
                  </a:cubicBezTo>
                  <a:cubicBezTo>
                    <a:pt x="5" y="2"/>
                    <a:pt x="5" y="1"/>
                    <a:pt x="4" y="1"/>
                  </a:cubicBezTo>
                  <a:cubicBezTo>
                    <a:pt x="4" y="1"/>
                    <a:pt x="4" y="1"/>
                    <a:pt x="4" y="1"/>
                  </a:cubicBezTo>
                  <a:cubicBezTo>
                    <a:pt x="3" y="1"/>
                    <a:pt x="3" y="1"/>
                    <a:pt x="2" y="1"/>
                  </a:cubicBezTo>
                  <a:cubicBezTo>
                    <a:pt x="2" y="1"/>
                    <a:pt x="1" y="1"/>
                    <a:pt x="1" y="0"/>
                  </a:cubicBezTo>
                  <a:cubicBezTo>
                    <a:pt x="1" y="0"/>
                    <a:pt x="1" y="0"/>
                    <a:pt x="1" y="0"/>
                  </a:cubicBezTo>
                  <a:cubicBezTo>
                    <a:pt x="1" y="1"/>
                    <a:pt x="0" y="2"/>
                    <a:pt x="0" y="2"/>
                  </a:cubicBezTo>
                  <a:cubicBezTo>
                    <a:pt x="0" y="3"/>
                    <a:pt x="0" y="3"/>
                    <a:pt x="1"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4" name="Freeform 142">
              <a:extLst>
                <a:ext uri="{FF2B5EF4-FFF2-40B4-BE49-F238E27FC236}">
                  <a16:creationId xmlns:a16="http://schemas.microsoft.com/office/drawing/2014/main" id="{C6E4C13E-C84B-4608-89DD-C003B9048E3C}"/>
                </a:ext>
              </a:extLst>
            </p:cNvPr>
            <p:cNvSpPr>
              <a:spLocks/>
            </p:cNvSpPr>
            <p:nvPr/>
          </p:nvSpPr>
          <p:spPr bwMode="auto">
            <a:xfrm>
              <a:off x="2941488" y="3609948"/>
              <a:ext cx="38334" cy="16140"/>
            </a:xfrm>
            <a:custGeom>
              <a:avLst/>
              <a:gdLst>
                <a:gd name="T0" fmla="*/ 9 w 12"/>
                <a:gd name="T1" fmla="*/ 4 h 5"/>
                <a:gd name="T2" fmla="*/ 10 w 12"/>
                <a:gd name="T3" fmla="*/ 5 h 5"/>
                <a:gd name="T4" fmla="*/ 12 w 12"/>
                <a:gd name="T5" fmla="*/ 5 h 5"/>
                <a:gd name="T6" fmla="*/ 12 w 12"/>
                <a:gd name="T7" fmla="*/ 5 h 5"/>
                <a:gd name="T8" fmla="*/ 12 w 12"/>
                <a:gd name="T9" fmla="*/ 2 h 5"/>
                <a:gd name="T10" fmla="*/ 9 w 12"/>
                <a:gd name="T11" fmla="*/ 1 h 5"/>
                <a:gd name="T12" fmla="*/ 7 w 12"/>
                <a:gd name="T13" fmla="*/ 1 h 5"/>
                <a:gd name="T14" fmla="*/ 6 w 12"/>
                <a:gd name="T15" fmla="*/ 1 h 5"/>
                <a:gd name="T16" fmla="*/ 2 w 12"/>
                <a:gd name="T17" fmla="*/ 0 h 5"/>
                <a:gd name="T18" fmla="*/ 0 w 12"/>
                <a:gd name="T19" fmla="*/ 2 h 5"/>
                <a:gd name="T20" fmla="*/ 0 w 12"/>
                <a:gd name="T21" fmla="*/ 1 h 5"/>
                <a:gd name="T22" fmla="*/ 0 w 12"/>
                <a:gd name="T23" fmla="*/ 3 h 5"/>
                <a:gd name="T24" fmla="*/ 0 w 12"/>
                <a:gd name="T25" fmla="*/ 4 h 5"/>
                <a:gd name="T26" fmla="*/ 3 w 12"/>
                <a:gd name="T27" fmla="*/ 3 h 5"/>
                <a:gd name="T28" fmla="*/ 5 w 12"/>
                <a:gd name="T29" fmla="*/ 3 h 5"/>
                <a:gd name="T30" fmla="*/ 6 w 12"/>
                <a:gd name="T31" fmla="*/ 3 h 5"/>
                <a:gd name="T32" fmla="*/ 6 w 12"/>
                <a:gd name="T33" fmla="*/ 3 h 5"/>
                <a:gd name="T34" fmla="*/ 9 w 12"/>
                <a:gd name="T35"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5">
                  <a:moveTo>
                    <a:pt x="9" y="4"/>
                  </a:moveTo>
                  <a:cubicBezTo>
                    <a:pt x="9" y="4"/>
                    <a:pt x="9" y="5"/>
                    <a:pt x="10" y="5"/>
                  </a:cubicBezTo>
                  <a:cubicBezTo>
                    <a:pt x="10" y="5"/>
                    <a:pt x="10" y="5"/>
                    <a:pt x="12" y="5"/>
                  </a:cubicBezTo>
                  <a:cubicBezTo>
                    <a:pt x="12" y="5"/>
                    <a:pt x="12" y="5"/>
                    <a:pt x="12" y="5"/>
                  </a:cubicBezTo>
                  <a:cubicBezTo>
                    <a:pt x="12" y="3"/>
                    <a:pt x="12" y="3"/>
                    <a:pt x="12" y="2"/>
                  </a:cubicBezTo>
                  <a:cubicBezTo>
                    <a:pt x="11" y="1"/>
                    <a:pt x="10" y="1"/>
                    <a:pt x="9" y="1"/>
                  </a:cubicBezTo>
                  <a:cubicBezTo>
                    <a:pt x="9" y="1"/>
                    <a:pt x="8" y="1"/>
                    <a:pt x="7" y="1"/>
                  </a:cubicBezTo>
                  <a:cubicBezTo>
                    <a:pt x="7" y="1"/>
                    <a:pt x="7" y="1"/>
                    <a:pt x="6" y="1"/>
                  </a:cubicBezTo>
                  <a:cubicBezTo>
                    <a:pt x="5" y="1"/>
                    <a:pt x="4" y="0"/>
                    <a:pt x="2" y="0"/>
                  </a:cubicBezTo>
                  <a:cubicBezTo>
                    <a:pt x="1" y="0"/>
                    <a:pt x="1" y="0"/>
                    <a:pt x="0" y="2"/>
                  </a:cubicBezTo>
                  <a:cubicBezTo>
                    <a:pt x="0" y="2"/>
                    <a:pt x="0" y="2"/>
                    <a:pt x="0" y="1"/>
                  </a:cubicBezTo>
                  <a:cubicBezTo>
                    <a:pt x="0" y="2"/>
                    <a:pt x="0" y="2"/>
                    <a:pt x="0" y="3"/>
                  </a:cubicBezTo>
                  <a:cubicBezTo>
                    <a:pt x="0" y="3"/>
                    <a:pt x="0" y="3"/>
                    <a:pt x="0" y="4"/>
                  </a:cubicBezTo>
                  <a:cubicBezTo>
                    <a:pt x="1" y="4"/>
                    <a:pt x="2" y="3"/>
                    <a:pt x="3" y="3"/>
                  </a:cubicBezTo>
                  <a:cubicBezTo>
                    <a:pt x="3" y="3"/>
                    <a:pt x="4" y="3"/>
                    <a:pt x="5" y="3"/>
                  </a:cubicBezTo>
                  <a:cubicBezTo>
                    <a:pt x="5" y="3"/>
                    <a:pt x="5" y="3"/>
                    <a:pt x="6" y="3"/>
                  </a:cubicBezTo>
                  <a:cubicBezTo>
                    <a:pt x="6" y="3"/>
                    <a:pt x="6" y="3"/>
                    <a:pt x="6" y="3"/>
                  </a:cubicBezTo>
                  <a:cubicBezTo>
                    <a:pt x="7" y="3"/>
                    <a:pt x="7" y="3"/>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5" name="Freeform 143">
              <a:extLst>
                <a:ext uri="{FF2B5EF4-FFF2-40B4-BE49-F238E27FC236}">
                  <a16:creationId xmlns:a16="http://schemas.microsoft.com/office/drawing/2014/main" id="{505FC2CF-B49B-4E44-8E8F-8BFA89784F40}"/>
                </a:ext>
              </a:extLst>
            </p:cNvPr>
            <p:cNvSpPr>
              <a:spLocks/>
            </p:cNvSpPr>
            <p:nvPr/>
          </p:nvSpPr>
          <p:spPr bwMode="auto">
            <a:xfrm>
              <a:off x="2933418" y="3745125"/>
              <a:ext cx="28246" cy="10088"/>
            </a:xfrm>
            <a:custGeom>
              <a:avLst/>
              <a:gdLst>
                <a:gd name="T0" fmla="*/ 2 w 8"/>
                <a:gd name="T1" fmla="*/ 3 h 3"/>
                <a:gd name="T2" fmla="*/ 5 w 8"/>
                <a:gd name="T3" fmla="*/ 2 h 3"/>
                <a:gd name="T4" fmla="*/ 5 w 8"/>
                <a:gd name="T5" fmla="*/ 2 h 3"/>
                <a:gd name="T6" fmla="*/ 7 w 8"/>
                <a:gd name="T7" fmla="*/ 2 h 3"/>
                <a:gd name="T8" fmla="*/ 8 w 8"/>
                <a:gd name="T9" fmla="*/ 0 h 3"/>
                <a:gd name="T10" fmla="*/ 6 w 8"/>
                <a:gd name="T11" fmla="*/ 0 h 3"/>
                <a:gd name="T12" fmla="*/ 2 w 8"/>
                <a:gd name="T13" fmla="*/ 0 h 3"/>
                <a:gd name="T14" fmla="*/ 1 w 8"/>
                <a:gd name="T15" fmla="*/ 1 h 3"/>
                <a:gd name="T16" fmla="*/ 1 w 8"/>
                <a:gd name="T17" fmla="*/ 3 h 3"/>
                <a:gd name="T18" fmla="*/ 2 w 8"/>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3">
                  <a:moveTo>
                    <a:pt x="2" y="3"/>
                  </a:moveTo>
                  <a:cubicBezTo>
                    <a:pt x="3" y="3"/>
                    <a:pt x="3" y="3"/>
                    <a:pt x="5" y="2"/>
                  </a:cubicBezTo>
                  <a:cubicBezTo>
                    <a:pt x="5" y="2"/>
                    <a:pt x="5" y="2"/>
                    <a:pt x="5" y="2"/>
                  </a:cubicBezTo>
                  <a:cubicBezTo>
                    <a:pt x="6" y="2"/>
                    <a:pt x="7" y="2"/>
                    <a:pt x="7" y="2"/>
                  </a:cubicBezTo>
                  <a:cubicBezTo>
                    <a:pt x="7" y="1"/>
                    <a:pt x="8" y="1"/>
                    <a:pt x="8" y="0"/>
                  </a:cubicBezTo>
                  <a:cubicBezTo>
                    <a:pt x="6" y="0"/>
                    <a:pt x="6" y="0"/>
                    <a:pt x="6" y="0"/>
                  </a:cubicBezTo>
                  <a:cubicBezTo>
                    <a:pt x="4" y="0"/>
                    <a:pt x="4" y="0"/>
                    <a:pt x="2" y="0"/>
                  </a:cubicBezTo>
                  <a:cubicBezTo>
                    <a:pt x="2" y="0"/>
                    <a:pt x="1" y="1"/>
                    <a:pt x="1" y="1"/>
                  </a:cubicBezTo>
                  <a:cubicBezTo>
                    <a:pt x="1" y="1"/>
                    <a:pt x="0" y="3"/>
                    <a:pt x="1"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6" name="Freeform 144">
              <a:extLst>
                <a:ext uri="{FF2B5EF4-FFF2-40B4-BE49-F238E27FC236}">
                  <a16:creationId xmlns:a16="http://schemas.microsoft.com/office/drawing/2014/main" id="{B16739D7-D866-4953-9D23-869C4BDD1158}"/>
                </a:ext>
              </a:extLst>
            </p:cNvPr>
            <p:cNvSpPr>
              <a:spLocks/>
            </p:cNvSpPr>
            <p:nvPr/>
          </p:nvSpPr>
          <p:spPr bwMode="auto">
            <a:xfrm>
              <a:off x="3175525" y="2591082"/>
              <a:ext cx="6053" cy="20176"/>
            </a:xfrm>
            <a:custGeom>
              <a:avLst/>
              <a:gdLst>
                <a:gd name="T0" fmla="*/ 2 w 2"/>
                <a:gd name="T1" fmla="*/ 3 h 6"/>
                <a:gd name="T2" fmla="*/ 2 w 2"/>
                <a:gd name="T3" fmla="*/ 2 h 6"/>
                <a:gd name="T4" fmla="*/ 1 w 2"/>
                <a:gd name="T5" fmla="*/ 1 h 6"/>
                <a:gd name="T6" fmla="*/ 1 w 2"/>
                <a:gd name="T7" fmla="*/ 1 h 6"/>
                <a:gd name="T8" fmla="*/ 1 w 2"/>
                <a:gd name="T9" fmla="*/ 0 h 6"/>
                <a:gd name="T10" fmla="*/ 0 w 2"/>
                <a:gd name="T11" fmla="*/ 0 h 6"/>
                <a:gd name="T12" fmla="*/ 0 w 2"/>
                <a:gd name="T13" fmla="*/ 1 h 6"/>
                <a:gd name="T14" fmla="*/ 1 w 2"/>
                <a:gd name="T15" fmla="*/ 2 h 6"/>
                <a:gd name="T16" fmla="*/ 1 w 2"/>
                <a:gd name="T17" fmla="*/ 3 h 6"/>
                <a:gd name="T18" fmla="*/ 1 w 2"/>
                <a:gd name="T19" fmla="*/ 5 h 6"/>
                <a:gd name="T20" fmla="*/ 1 w 2"/>
                <a:gd name="T21" fmla="*/ 6 h 6"/>
                <a:gd name="T22" fmla="*/ 2 w 2"/>
                <a:gd name="T23" fmla="*/ 6 h 6"/>
                <a:gd name="T24" fmla="*/ 2 w 2"/>
                <a:gd name="T25" fmla="*/ 6 h 6"/>
                <a:gd name="T26" fmla="*/ 2 w 2"/>
                <a:gd name="T27" fmla="*/ 5 h 6"/>
                <a:gd name="T28" fmla="*/ 2 w 2"/>
                <a:gd name="T29" fmla="*/ 4 h 6"/>
                <a:gd name="T30" fmla="*/ 2 w 2"/>
                <a:gd name="T3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 h="6">
                  <a:moveTo>
                    <a:pt x="2" y="3"/>
                  </a:moveTo>
                  <a:cubicBezTo>
                    <a:pt x="2" y="3"/>
                    <a:pt x="2" y="3"/>
                    <a:pt x="2" y="2"/>
                  </a:cubicBezTo>
                  <a:cubicBezTo>
                    <a:pt x="1" y="2"/>
                    <a:pt x="1" y="2"/>
                    <a:pt x="1" y="1"/>
                  </a:cubicBezTo>
                  <a:cubicBezTo>
                    <a:pt x="1" y="1"/>
                    <a:pt x="1" y="1"/>
                    <a:pt x="1" y="1"/>
                  </a:cubicBezTo>
                  <a:cubicBezTo>
                    <a:pt x="1" y="1"/>
                    <a:pt x="1" y="1"/>
                    <a:pt x="1" y="0"/>
                  </a:cubicBezTo>
                  <a:cubicBezTo>
                    <a:pt x="0" y="0"/>
                    <a:pt x="0" y="0"/>
                    <a:pt x="0" y="0"/>
                  </a:cubicBezTo>
                  <a:cubicBezTo>
                    <a:pt x="0" y="0"/>
                    <a:pt x="0" y="0"/>
                    <a:pt x="0" y="1"/>
                  </a:cubicBezTo>
                  <a:cubicBezTo>
                    <a:pt x="1" y="2"/>
                    <a:pt x="1" y="2"/>
                    <a:pt x="1" y="2"/>
                  </a:cubicBezTo>
                  <a:cubicBezTo>
                    <a:pt x="1" y="3"/>
                    <a:pt x="1" y="3"/>
                    <a:pt x="1" y="3"/>
                  </a:cubicBezTo>
                  <a:cubicBezTo>
                    <a:pt x="1" y="4"/>
                    <a:pt x="1" y="4"/>
                    <a:pt x="1" y="5"/>
                  </a:cubicBezTo>
                  <a:cubicBezTo>
                    <a:pt x="1" y="5"/>
                    <a:pt x="1" y="6"/>
                    <a:pt x="1" y="6"/>
                  </a:cubicBezTo>
                  <a:cubicBezTo>
                    <a:pt x="2" y="6"/>
                    <a:pt x="2" y="6"/>
                    <a:pt x="2" y="6"/>
                  </a:cubicBezTo>
                  <a:cubicBezTo>
                    <a:pt x="2" y="6"/>
                    <a:pt x="2" y="6"/>
                    <a:pt x="2" y="6"/>
                  </a:cubicBezTo>
                  <a:cubicBezTo>
                    <a:pt x="2" y="6"/>
                    <a:pt x="2" y="5"/>
                    <a:pt x="2" y="5"/>
                  </a:cubicBezTo>
                  <a:cubicBezTo>
                    <a:pt x="2" y="5"/>
                    <a:pt x="2" y="4"/>
                    <a:pt x="2" y="4"/>
                  </a:cubicBezTo>
                  <a:cubicBezTo>
                    <a:pt x="2"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7" name="Freeform 145">
              <a:extLst>
                <a:ext uri="{FF2B5EF4-FFF2-40B4-BE49-F238E27FC236}">
                  <a16:creationId xmlns:a16="http://schemas.microsoft.com/office/drawing/2014/main" id="{2EA34AB5-20CE-40DC-96E3-01BBA2D929B4}"/>
                </a:ext>
              </a:extLst>
            </p:cNvPr>
            <p:cNvSpPr>
              <a:spLocks/>
            </p:cNvSpPr>
            <p:nvPr/>
          </p:nvSpPr>
          <p:spPr bwMode="auto">
            <a:xfrm>
              <a:off x="3165437" y="2681871"/>
              <a:ext cx="6053" cy="12105"/>
            </a:xfrm>
            <a:custGeom>
              <a:avLst/>
              <a:gdLst>
                <a:gd name="T0" fmla="*/ 2 w 2"/>
                <a:gd name="T1" fmla="*/ 0 h 4"/>
                <a:gd name="T2" fmla="*/ 1 w 2"/>
                <a:gd name="T3" fmla="*/ 0 h 4"/>
                <a:gd name="T4" fmla="*/ 1 w 2"/>
                <a:gd name="T5" fmla="*/ 0 h 4"/>
                <a:gd name="T6" fmla="*/ 0 w 2"/>
                <a:gd name="T7" fmla="*/ 1 h 4"/>
                <a:gd name="T8" fmla="*/ 0 w 2"/>
                <a:gd name="T9" fmla="*/ 2 h 4"/>
                <a:gd name="T10" fmla="*/ 0 w 2"/>
                <a:gd name="T11" fmla="*/ 3 h 4"/>
                <a:gd name="T12" fmla="*/ 1 w 2"/>
                <a:gd name="T13" fmla="*/ 3 h 4"/>
                <a:gd name="T14" fmla="*/ 2 w 2"/>
                <a:gd name="T15" fmla="*/ 3 h 4"/>
                <a:gd name="T16" fmla="*/ 2 w 2"/>
                <a:gd name="T17" fmla="*/ 2 h 4"/>
                <a:gd name="T18" fmla="*/ 2 w 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0"/>
                  </a:moveTo>
                  <a:cubicBezTo>
                    <a:pt x="1" y="0"/>
                    <a:pt x="1" y="0"/>
                    <a:pt x="1" y="0"/>
                  </a:cubicBezTo>
                  <a:cubicBezTo>
                    <a:pt x="1" y="0"/>
                    <a:pt x="1" y="0"/>
                    <a:pt x="1" y="0"/>
                  </a:cubicBezTo>
                  <a:cubicBezTo>
                    <a:pt x="1" y="1"/>
                    <a:pt x="1" y="1"/>
                    <a:pt x="0" y="1"/>
                  </a:cubicBezTo>
                  <a:cubicBezTo>
                    <a:pt x="0" y="1"/>
                    <a:pt x="0" y="1"/>
                    <a:pt x="0" y="2"/>
                  </a:cubicBezTo>
                  <a:cubicBezTo>
                    <a:pt x="0" y="2"/>
                    <a:pt x="0" y="2"/>
                    <a:pt x="0" y="3"/>
                  </a:cubicBezTo>
                  <a:cubicBezTo>
                    <a:pt x="0" y="3"/>
                    <a:pt x="1" y="3"/>
                    <a:pt x="1" y="3"/>
                  </a:cubicBezTo>
                  <a:cubicBezTo>
                    <a:pt x="2" y="4"/>
                    <a:pt x="2" y="3"/>
                    <a:pt x="2" y="3"/>
                  </a:cubicBezTo>
                  <a:cubicBezTo>
                    <a:pt x="2" y="3"/>
                    <a:pt x="2" y="2"/>
                    <a:pt x="2" y="2"/>
                  </a:cubicBezTo>
                  <a:cubicBezTo>
                    <a:pt x="2" y="1"/>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8" name="Freeform 146">
              <a:extLst>
                <a:ext uri="{FF2B5EF4-FFF2-40B4-BE49-F238E27FC236}">
                  <a16:creationId xmlns:a16="http://schemas.microsoft.com/office/drawing/2014/main" id="{413285CF-652B-4285-BACB-8E7A4627FFB3}"/>
                </a:ext>
              </a:extLst>
            </p:cNvPr>
            <p:cNvSpPr>
              <a:spLocks/>
            </p:cNvSpPr>
            <p:nvPr/>
          </p:nvSpPr>
          <p:spPr bwMode="auto">
            <a:xfrm>
              <a:off x="2796224" y="3573632"/>
              <a:ext cx="84737" cy="84737"/>
            </a:xfrm>
            <a:custGeom>
              <a:avLst/>
              <a:gdLst>
                <a:gd name="T0" fmla="*/ 18 w 26"/>
                <a:gd name="T1" fmla="*/ 7 h 26"/>
                <a:gd name="T2" fmla="*/ 21 w 26"/>
                <a:gd name="T3" fmla="*/ 6 h 26"/>
                <a:gd name="T4" fmla="*/ 25 w 26"/>
                <a:gd name="T5" fmla="*/ 6 h 26"/>
                <a:gd name="T6" fmla="*/ 25 w 26"/>
                <a:gd name="T7" fmla="*/ 6 h 26"/>
                <a:gd name="T8" fmla="*/ 26 w 26"/>
                <a:gd name="T9" fmla="*/ 5 h 26"/>
                <a:gd name="T10" fmla="*/ 22 w 26"/>
                <a:gd name="T11" fmla="*/ 0 h 26"/>
                <a:gd name="T12" fmla="*/ 21 w 26"/>
                <a:gd name="T13" fmla="*/ 0 h 26"/>
                <a:gd name="T14" fmla="*/ 21 w 26"/>
                <a:gd name="T15" fmla="*/ 0 h 26"/>
                <a:gd name="T16" fmla="*/ 19 w 26"/>
                <a:gd name="T17" fmla="*/ 1 h 26"/>
                <a:gd name="T18" fmla="*/ 15 w 26"/>
                <a:gd name="T19" fmla="*/ 4 h 26"/>
                <a:gd name="T20" fmla="*/ 12 w 26"/>
                <a:gd name="T21" fmla="*/ 4 h 26"/>
                <a:gd name="T22" fmla="*/ 10 w 26"/>
                <a:gd name="T23" fmla="*/ 2 h 26"/>
                <a:gd name="T24" fmla="*/ 9 w 26"/>
                <a:gd name="T25" fmla="*/ 2 h 26"/>
                <a:gd name="T26" fmla="*/ 6 w 26"/>
                <a:gd name="T27" fmla="*/ 7 h 26"/>
                <a:gd name="T28" fmla="*/ 6 w 26"/>
                <a:gd name="T29" fmla="*/ 7 h 26"/>
                <a:gd name="T30" fmla="*/ 6 w 26"/>
                <a:gd name="T31" fmla="*/ 8 h 26"/>
                <a:gd name="T32" fmla="*/ 5 w 26"/>
                <a:gd name="T33" fmla="*/ 10 h 26"/>
                <a:gd name="T34" fmla="*/ 4 w 26"/>
                <a:gd name="T35" fmla="*/ 11 h 26"/>
                <a:gd name="T36" fmla="*/ 3 w 26"/>
                <a:gd name="T37" fmla="*/ 11 h 26"/>
                <a:gd name="T38" fmla="*/ 3 w 26"/>
                <a:gd name="T39" fmla="*/ 11 h 26"/>
                <a:gd name="T40" fmla="*/ 6 w 26"/>
                <a:gd name="T41" fmla="*/ 16 h 26"/>
                <a:gd name="T42" fmla="*/ 6 w 26"/>
                <a:gd name="T43" fmla="*/ 17 h 26"/>
                <a:gd name="T44" fmla="*/ 4 w 26"/>
                <a:gd name="T45" fmla="*/ 22 h 26"/>
                <a:gd name="T46" fmla="*/ 4 w 26"/>
                <a:gd name="T47" fmla="*/ 23 h 26"/>
                <a:gd name="T48" fmla="*/ 4 w 26"/>
                <a:gd name="T49" fmla="*/ 23 h 26"/>
                <a:gd name="T50" fmla="*/ 5 w 26"/>
                <a:gd name="T51" fmla="*/ 26 h 26"/>
                <a:gd name="T52" fmla="*/ 7 w 26"/>
                <a:gd name="T53" fmla="*/ 25 h 26"/>
                <a:gd name="T54" fmla="*/ 7 w 26"/>
                <a:gd name="T55" fmla="*/ 24 h 26"/>
                <a:gd name="T56" fmla="*/ 8 w 26"/>
                <a:gd name="T57" fmla="*/ 20 h 26"/>
                <a:gd name="T58" fmla="*/ 9 w 26"/>
                <a:gd name="T59" fmla="*/ 19 h 26"/>
                <a:gd name="T60" fmla="*/ 10 w 26"/>
                <a:gd name="T61" fmla="*/ 12 h 26"/>
                <a:gd name="T62" fmla="*/ 13 w 26"/>
                <a:gd name="T63" fmla="*/ 12 h 26"/>
                <a:gd name="T64" fmla="*/ 12 w 26"/>
                <a:gd name="T65" fmla="*/ 15 h 26"/>
                <a:gd name="T66" fmla="*/ 12 w 26"/>
                <a:gd name="T67" fmla="*/ 16 h 26"/>
                <a:gd name="T68" fmla="*/ 12 w 26"/>
                <a:gd name="T69" fmla="*/ 17 h 26"/>
                <a:gd name="T70" fmla="*/ 16 w 26"/>
                <a:gd name="T71" fmla="*/ 18 h 26"/>
                <a:gd name="T72" fmla="*/ 16 w 26"/>
                <a:gd name="T73" fmla="*/ 20 h 26"/>
                <a:gd name="T74" fmla="*/ 15 w 26"/>
                <a:gd name="T75" fmla="*/ 22 h 26"/>
                <a:gd name="T76" fmla="*/ 15 w 26"/>
                <a:gd name="T77" fmla="*/ 23 h 26"/>
                <a:gd name="T78" fmla="*/ 16 w 26"/>
                <a:gd name="T79" fmla="*/ 25 h 26"/>
                <a:gd name="T80" fmla="*/ 20 w 26"/>
                <a:gd name="T81" fmla="*/ 25 h 26"/>
                <a:gd name="T82" fmla="*/ 20 w 26"/>
                <a:gd name="T83" fmla="*/ 24 h 26"/>
                <a:gd name="T84" fmla="*/ 20 w 26"/>
                <a:gd name="T85" fmla="*/ 23 h 26"/>
                <a:gd name="T86" fmla="*/ 20 w 26"/>
                <a:gd name="T87" fmla="*/ 20 h 26"/>
                <a:gd name="T88" fmla="*/ 19 w 26"/>
                <a:gd name="T89" fmla="*/ 19 h 26"/>
                <a:gd name="T90" fmla="*/ 19 w 26"/>
                <a:gd name="T91" fmla="*/ 19 h 26"/>
                <a:gd name="T92" fmla="*/ 18 w 26"/>
                <a:gd name="T93" fmla="*/ 15 h 26"/>
                <a:gd name="T94" fmla="*/ 19 w 26"/>
                <a:gd name="T95" fmla="*/ 14 h 26"/>
                <a:gd name="T96" fmla="*/ 17 w 26"/>
                <a:gd name="T97" fmla="*/ 11 h 26"/>
                <a:gd name="T98" fmla="*/ 15 w 26"/>
                <a:gd name="T99" fmla="*/ 10 h 26"/>
                <a:gd name="T100" fmla="*/ 15 w 26"/>
                <a:gd name="T101" fmla="*/ 9 h 26"/>
                <a:gd name="T102" fmla="*/ 16 w 26"/>
                <a:gd name="T103" fmla="*/ 7 h 26"/>
                <a:gd name="T104" fmla="*/ 18 w 26"/>
                <a:gd name="T105"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6">
                  <a:moveTo>
                    <a:pt x="18" y="7"/>
                  </a:moveTo>
                  <a:cubicBezTo>
                    <a:pt x="19" y="7"/>
                    <a:pt x="20" y="6"/>
                    <a:pt x="21" y="6"/>
                  </a:cubicBezTo>
                  <a:cubicBezTo>
                    <a:pt x="22" y="6"/>
                    <a:pt x="24" y="6"/>
                    <a:pt x="25" y="6"/>
                  </a:cubicBezTo>
                  <a:cubicBezTo>
                    <a:pt x="25" y="6"/>
                    <a:pt x="25" y="6"/>
                    <a:pt x="25" y="6"/>
                  </a:cubicBezTo>
                  <a:cubicBezTo>
                    <a:pt x="25" y="6"/>
                    <a:pt x="26" y="5"/>
                    <a:pt x="26" y="5"/>
                  </a:cubicBezTo>
                  <a:cubicBezTo>
                    <a:pt x="26" y="3"/>
                    <a:pt x="22" y="0"/>
                    <a:pt x="22" y="0"/>
                  </a:cubicBezTo>
                  <a:cubicBezTo>
                    <a:pt x="22" y="0"/>
                    <a:pt x="22" y="0"/>
                    <a:pt x="21" y="0"/>
                  </a:cubicBezTo>
                  <a:cubicBezTo>
                    <a:pt x="21" y="0"/>
                    <a:pt x="21" y="0"/>
                    <a:pt x="21" y="0"/>
                  </a:cubicBezTo>
                  <a:cubicBezTo>
                    <a:pt x="21" y="0"/>
                    <a:pt x="19" y="0"/>
                    <a:pt x="19" y="1"/>
                  </a:cubicBezTo>
                  <a:cubicBezTo>
                    <a:pt x="19" y="1"/>
                    <a:pt x="17" y="4"/>
                    <a:pt x="15" y="4"/>
                  </a:cubicBezTo>
                  <a:cubicBezTo>
                    <a:pt x="14" y="4"/>
                    <a:pt x="12" y="4"/>
                    <a:pt x="12" y="4"/>
                  </a:cubicBezTo>
                  <a:cubicBezTo>
                    <a:pt x="11" y="3"/>
                    <a:pt x="11" y="3"/>
                    <a:pt x="10" y="2"/>
                  </a:cubicBezTo>
                  <a:cubicBezTo>
                    <a:pt x="9" y="2"/>
                    <a:pt x="9" y="2"/>
                    <a:pt x="9" y="2"/>
                  </a:cubicBezTo>
                  <a:cubicBezTo>
                    <a:pt x="8" y="2"/>
                    <a:pt x="6" y="5"/>
                    <a:pt x="6" y="7"/>
                  </a:cubicBezTo>
                  <a:cubicBezTo>
                    <a:pt x="6" y="7"/>
                    <a:pt x="6" y="7"/>
                    <a:pt x="6" y="7"/>
                  </a:cubicBezTo>
                  <a:cubicBezTo>
                    <a:pt x="6" y="8"/>
                    <a:pt x="6" y="8"/>
                    <a:pt x="6" y="8"/>
                  </a:cubicBezTo>
                  <a:cubicBezTo>
                    <a:pt x="5" y="8"/>
                    <a:pt x="5" y="10"/>
                    <a:pt x="5" y="10"/>
                  </a:cubicBezTo>
                  <a:cubicBezTo>
                    <a:pt x="5" y="10"/>
                    <a:pt x="5" y="10"/>
                    <a:pt x="4" y="11"/>
                  </a:cubicBezTo>
                  <a:cubicBezTo>
                    <a:pt x="3" y="11"/>
                    <a:pt x="3" y="11"/>
                    <a:pt x="3" y="11"/>
                  </a:cubicBezTo>
                  <a:cubicBezTo>
                    <a:pt x="3" y="11"/>
                    <a:pt x="3" y="11"/>
                    <a:pt x="3" y="11"/>
                  </a:cubicBezTo>
                  <a:cubicBezTo>
                    <a:pt x="1" y="13"/>
                    <a:pt x="0" y="16"/>
                    <a:pt x="6" y="16"/>
                  </a:cubicBezTo>
                  <a:cubicBezTo>
                    <a:pt x="6" y="17"/>
                    <a:pt x="6" y="17"/>
                    <a:pt x="6" y="17"/>
                  </a:cubicBezTo>
                  <a:cubicBezTo>
                    <a:pt x="6" y="19"/>
                    <a:pt x="4" y="20"/>
                    <a:pt x="4" y="22"/>
                  </a:cubicBezTo>
                  <a:cubicBezTo>
                    <a:pt x="4" y="23"/>
                    <a:pt x="4" y="23"/>
                    <a:pt x="4" y="23"/>
                  </a:cubicBezTo>
                  <a:cubicBezTo>
                    <a:pt x="4" y="23"/>
                    <a:pt x="4" y="23"/>
                    <a:pt x="4" y="23"/>
                  </a:cubicBezTo>
                  <a:cubicBezTo>
                    <a:pt x="4" y="24"/>
                    <a:pt x="4" y="24"/>
                    <a:pt x="5" y="26"/>
                  </a:cubicBezTo>
                  <a:cubicBezTo>
                    <a:pt x="6" y="25"/>
                    <a:pt x="7" y="25"/>
                    <a:pt x="7" y="25"/>
                  </a:cubicBezTo>
                  <a:cubicBezTo>
                    <a:pt x="7" y="25"/>
                    <a:pt x="7" y="24"/>
                    <a:pt x="7" y="24"/>
                  </a:cubicBezTo>
                  <a:cubicBezTo>
                    <a:pt x="8" y="23"/>
                    <a:pt x="8" y="21"/>
                    <a:pt x="8" y="20"/>
                  </a:cubicBezTo>
                  <a:cubicBezTo>
                    <a:pt x="8" y="20"/>
                    <a:pt x="8" y="20"/>
                    <a:pt x="9" y="19"/>
                  </a:cubicBezTo>
                  <a:cubicBezTo>
                    <a:pt x="9" y="17"/>
                    <a:pt x="9" y="15"/>
                    <a:pt x="10" y="12"/>
                  </a:cubicBezTo>
                  <a:cubicBezTo>
                    <a:pt x="11" y="12"/>
                    <a:pt x="12" y="12"/>
                    <a:pt x="13" y="12"/>
                  </a:cubicBezTo>
                  <a:cubicBezTo>
                    <a:pt x="12" y="13"/>
                    <a:pt x="12" y="14"/>
                    <a:pt x="12" y="15"/>
                  </a:cubicBezTo>
                  <a:cubicBezTo>
                    <a:pt x="12" y="16"/>
                    <a:pt x="12" y="16"/>
                    <a:pt x="12" y="16"/>
                  </a:cubicBezTo>
                  <a:cubicBezTo>
                    <a:pt x="12" y="16"/>
                    <a:pt x="12" y="16"/>
                    <a:pt x="12" y="17"/>
                  </a:cubicBezTo>
                  <a:cubicBezTo>
                    <a:pt x="16" y="18"/>
                    <a:pt x="16" y="18"/>
                    <a:pt x="16" y="18"/>
                  </a:cubicBezTo>
                  <a:cubicBezTo>
                    <a:pt x="16" y="18"/>
                    <a:pt x="16" y="19"/>
                    <a:pt x="16" y="20"/>
                  </a:cubicBezTo>
                  <a:cubicBezTo>
                    <a:pt x="16" y="20"/>
                    <a:pt x="15" y="21"/>
                    <a:pt x="15" y="22"/>
                  </a:cubicBezTo>
                  <a:cubicBezTo>
                    <a:pt x="15" y="22"/>
                    <a:pt x="15" y="22"/>
                    <a:pt x="15" y="23"/>
                  </a:cubicBezTo>
                  <a:cubicBezTo>
                    <a:pt x="15" y="23"/>
                    <a:pt x="14" y="25"/>
                    <a:pt x="16" y="25"/>
                  </a:cubicBezTo>
                  <a:cubicBezTo>
                    <a:pt x="17" y="25"/>
                    <a:pt x="18" y="25"/>
                    <a:pt x="20" y="25"/>
                  </a:cubicBezTo>
                  <a:cubicBezTo>
                    <a:pt x="20" y="25"/>
                    <a:pt x="20" y="25"/>
                    <a:pt x="20" y="24"/>
                  </a:cubicBezTo>
                  <a:cubicBezTo>
                    <a:pt x="20" y="24"/>
                    <a:pt x="20" y="23"/>
                    <a:pt x="20" y="23"/>
                  </a:cubicBezTo>
                  <a:cubicBezTo>
                    <a:pt x="20" y="22"/>
                    <a:pt x="21" y="21"/>
                    <a:pt x="20" y="20"/>
                  </a:cubicBezTo>
                  <a:cubicBezTo>
                    <a:pt x="20" y="20"/>
                    <a:pt x="20" y="20"/>
                    <a:pt x="19" y="19"/>
                  </a:cubicBezTo>
                  <a:cubicBezTo>
                    <a:pt x="19" y="19"/>
                    <a:pt x="19" y="19"/>
                    <a:pt x="19" y="19"/>
                  </a:cubicBezTo>
                  <a:cubicBezTo>
                    <a:pt x="18" y="17"/>
                    <a:pt x="18" y="17"/>
                    <a:pt x="18" y="15"/>
                  </a:cubicBezTo>
                  <a:cubicBezTo>
                    <a:pt x="18" y="14"/>
                    <a:pt x="19" y="14"/>
                    <a:pt x="19" y="14"/>
                  </a:cubicBezTo>
                  <a:cubicBezTo>
                    <a:pt x="19" y="13"/>
                    <a:pt x="19" y="13"/>
                    <a:pt x="17" y="11"/>
                  </a:cubicBezTo>
                  <a:cubicBezTo>
                    <a:pt x="17" y="10"/>
                    <a:pt x="16" y="10"/>
                    <a:pt x="15" y="10"/>
                  </a:cubicBezTo>
                  <a:cubicBezTo>
                    <a:pt x="15" y="9"/>
                    <a:pt x="15" y="9"/>
                    <a:pt x="15" y="9"/>
                  </a:cubicBezTo>
                  <a:cubicBezTo>
                    <a:pt x="15" y="8"/>
                    <a:pt x="16" y="7"/>
                    <a:pt x="16" y="7"/>
                  </a:cubicBezTo>
                  <a:cubicBezTo>
                    <a:pt x="17" y="7"/>
                    <a:pt x="17"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9" name="Freeform 147">
              <a:extLst>
                <a:ext uri="{FF2B5EF4-FFF2-40B4-BE49-F238E27FC236}">
                  <a16:creationId xmlns:a16="http://schemas.microsoft.com/office/drawing/2014/main" id="{C70FB60B-7B72-4AFD-AD1B-8C7EAB28B6B8}"/>
                </a:ext>
              </a:extLst>
            </p:cNvPr>
            <p:cNvSpPr>
              <a:spLocks/>
            </p:cNvSpPr>
            <p:nvPr/>
          </p:nvSpPr>
          <p:spPr bwMode="auto">
            <a:xfrm>
              <a:off x="2854733" y="3698721"/>
              <a:ext cx="60527" cy="36316"/>
            </a:xfrm>
            <a:custGeom>
              <a:avLst/>
              <a:gdLst>
                <a:gd name="T0" fmla="*/ 0 w 18"/>
                <a:gd name="T1" fmla="*/ 10 h 11"/>
                <a:gd name="T2" fmla="*/ 3 w 18"/>
                <a:gd name="T3" fmla="*/ 11 h 11"/>
                <a:gd name="T4" fmla="*/ 4 w 18"/>
                <a:gd name="T5" fmla="*/ 10 h 11"/>
                <a:gd name="T6" fmla="*/ 8 w 18"/>
                <a:gd name="T7" fmla="*/ 6 h 11"/>
                <a:gd name="T8" fmla="*/ 12 w 18"/>
                <a:gd name="T9" fmla="*/ 5 h 11"/>
                <a:gd name="T10" fmla="*/ 13 w 18"/>
                <a:gd name="T11" fmla="*/ 4 h 11"/>
                <a:gd name="T12" fmla="*/ 16 w 18"/>
                <a:gd name="T13" fmla="*/ 3 h 11"/>
                <a:gd name="T14" fmla="*/ 18 w 18"/>
                <a:gd name="T15" fmla="*/ 2 h 11"/>
                <a:gd name="T16" fmla="*/ 18 w 18"/>
                <a:gd name="T17" fmla="*/ 2 h 11"/>
                <a:gd name="T18" fmla="*/ 18 w 18"/>
                <a:gd name="T19" fmla="*/ 2 h 11"/>
                <a:gd name="T20" fmla="*/ 18 w 18"/>
                <a:gd name="T21" fmla="*/ 2 h 11"/>
                <a:gd name="T22" fmla="*/ 17 w 18"/>
                <a:gd name="T23" fmla="*/ 1 h 11"/>
                <a:gd name="T24" fmla="*/ 15 w 18"/>
                <a:gd name="T25" fmla="*/ 0 h 11"/>
                <a:gd name="T26" fmla="*/ 13 w 18"/>
                <a:gd name="T27" fmla="*/ 1 h 11"/>
                <a:gd name="T28" fmla="*/ 11 w 18"/>
                <a:gd name="T29" fmla="*/ 2 h 11"/>
                <a:gd name="T30" fmla="*/ 9 w 18"/>
                <a:gd name="T31" fmla="*/ 3 h 11"/>
                <a:gd name="T32" fmla="*/ 7 w 18"/>
                <a:gd name="T33" fmla="*/ 3 h 11"/>
                <a:gd name="T34" fmla="*/ 7 w 18"/>
                <a:gd name="T35" fmla="*/ 4 h 11"/>
                <a:gd name="T36" fmla="*/ 6 w 18"/>
                <a:gd name="T37" fmla="*/ 5 h 11"/>
                <a:gd name="T38" fmla="*/ 3 w 18"/>
                <a:gd name="T39" fmla="*/ 5 h 11"/>
                <a:gd name="T40" fmla="*/ 2 w 18"/>
                <a:gd name="T41" fmla="*/ 6 h 11"/>
                <a:gd name="T42" fmla="*/ 1 w 18"/>
                <a:gd name="T43" fmla="*/ 7 h 11"/>
                <a:gd name="T44" fmla="*/ 0 w 18"/>
                <a:gd name="T45" fmla="*/ 8 h 11"/>
                <a:gd name="T46" fmla="*/ 0 w 18"/>
                <a:gd name="T47" fmla="*/ 8 h 11"/>
                <a:gd name="T48" fmla="*/ 0 w 18"/>
                <a:gd name="T49" fmla="*/ 9 h 11"/>
                <a:gd name="T50" fmla="*/ 0 w 18"/>
                <a:gd name="T51" fmla="*/ 8 h 11"/>
                <a:gd name="T52" fmla="*/ 0 w 18"/>
                <a:gd name="T5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11">
                  <a:moveTo>
                    <a:pt x="0" y="10"/>
                  </a:moveTo>
                  <a:cubicBezTo>
                    <a:pt x="0" y="10"/>
                    <a:pt x="2" y="11"/>
                    <a:pt x="3" y="11"/>
                  </a:cubicBezTo>
                  <a:cubicBezTo>
                    <a:pt x="3" y="10"/>
                    <a:pt x="4" y="10"/>
                    <a:pt x="4" y="10"/>
                  </a:cubicBezTo>
                  <a:cubicBezTo>
                    <a:pt x="4" y="9"/>
                    <a:pt x="8" y="6"/>
                    <a:pt x="8" y="6"/>
                  </a:cubicBezTo>
                  <a:cubicBezTo>
                    <a:pt x="9" y="5"/>
                    <a:pt x="10" y="6"/>
                    <a:pt x="12" y="5"/>
                  </a:cubicBezTo>
                  <a:cubicBezTo>
                    <a:pt x="12" y="5"/>
                    <a:pt x="13" y="4"/>
                    <a:pt x="13" y="4"/>
                  </a:cubicBezTo>
                  <a:cubicBezTo>
                    <a:pt x="14" y="3"/>
                    <a:pt x="14" y="3"/>
                    <a:pt x="16" y="3"/>
                  </a:cubicBezTo>
                  <a:cubicBezTo>
                    <a:pt x="18" y="3"/>
                    <a:pt x="18" y="3"/>
                    <a:pt x="18" y="2"/>
                  </a:cubicBezTo>
                  <a:cubicBezTo>
                    <a:pt x="18" y="2"/>
                    <a:pt x="18" y="2"/>
                    <a:pt x="18" y="2"/>
                  </a:cubicBezTo>
                  <a:cubicBezTo>
                    <a:pt x="18" y="2"/>
                    <a:pt x="18" y="2"/>
                    <a:pt x="18" y="2"/>
                  </a:cubicBezTo>
                  <a:cubicBezTo>
                    <a:pt x="18" y="2"/>
                    <a:pt x="18" y="2"/>
                    <a:pt x="18" y="2"/>
                  </a:cubicBezTo>
                  <a:cubicBezTo>
                    <a:pt x="17" y="1"/>
                    <a:pt x="17" y="1"/>
                    <a:pt x="17" y="1"/>
                  </a:cubicBezTo>
                  <a:cubicBezTo>
                    <a:pt x="17" y="0"/>
                    <a:pt x="16" y="0"/>
                    <a:pt x="15" y="0"/>
                  </a:cubicBezTo>
                  <a:cubicBezTo>
                    <a:pt x="13" y="0"/>
                    <a:pt x="13" y="1"/>
                    <a:pt x="13" y="1"/>
                  </a:cubicBezTo>
                  <a:cubicBezTo>
                    <a:pt x="12" y="2"/>
                    <a:pt x="12" y="2"/>
                    <a:pt x="11" y="2"/>
                  </a:cubicBezTo>
                  <a:cubicBezTo>
                    <a:pt x="10" y="2"/>
                    <a:pt x="10" y="3"/>
                    <a:pt x="9" y="3"/>
                  </a:cubicBezTo>
                  <a:cubicBezTo>
                    <a:pt x="8" y="3"/>
                    <a:pt x="8" y="3"/>
                    <a:pt x="7" y="3"/>
                  </a:cubicBezTo>
                  <a:cubicBezTo>
                    <a:pt x="7" y="4"/>
                    <a:pt x="7" y="4"/>
                    <a:pt x="7" y="4"/>
                  </a:cubicBezTo>
                  <a:cubicBezTo>
                    <a:pt x="7" y="4"/>
                    <a:pt x="7" y="5"/>
                    <a:pt x="6" y="5"/>
                  </a:cubicBezTo>
                  <a:cubicBezTo>
                    <a:pt x="4" y="5"/>
                    <a:pt x="4" y="5"/>
                    <a:pt x="3" y="5"/>
                  </a:cubicBezTo>
                  <a:cubicBezTo>
                    <a:pt x="3" y="5"/>
                    <a:pt x="3" y="6"/>
                    <a:pt x="2" y="6"/>
                  </a:cubicBezTo>
                  <a:cubicBezTo>
                    <a:pt x="2" y="7"/>
                    <a:pt x="1" y="7"/>
                    <a:pt x="1" y="7"/>
                  </a:cubicBezTo>
                  <a:cubicBezTo>
                    <a:pt x="0" y="8"/>
                    <a:pt x="0" y="8"/>
                    <a:pt x="0" y="8"/>
                  </a:cubicBezTo>
                  <a:cubicBezTo>
                    <a:pt x="0" y="8"/>
                    <a:pt x="0" y="8"/>
                    <a:pt x="0" y="8"/>
                  </a:cubicBezTo>
                  <a:cubicBezTo>
                    <a:pt x="0" y="9"/>
                    <a:pt x="0" y="9"/>
                    <a:pt x="0" y="9"/>
                  </a:cubicBezTo>
                  <a:cubicBezTo>
                    <a:pt x="0" y="8"/>
                    <a:pt x="0" y="8"/>
                    <a:pt x="0" y="8"/>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0" name="Freeform 148">
              <a:extLst>
                <a:ext uri="{FF2B5EF4-FFF2-40B4-BE49-F238E27FC236}">
                  <a16:creationId xmlns:a16="http://schemas.microsoft.com/office/drawing/2014/main" id="{F53EE613-9A93-46A0-9844-E1D830365707}"/>
                </a:ext>
              </a:extLst>
            </p:cNvPr>
            <p:cNvSpPr>
              <a:spLocks/>
            </p:cNvSpPr>
            <p:nvPr/>
          </p:nvSpPr>
          <p:spPr bwMode="auto">
            <a:xfrm>
              <a:off x="2753855" y="3700739"/>
              <a:ext cx="42369" cy="10088"/>
            </a:xfrm>
            <a:custGeom>
              <a:avLst/>
              <a:gdLst>
                <a:gd name="T0" fmla="*/ 2 w 13"/>
                <a:gd name="T1" fmla="*/ 3 h 3"/>
                <a:gd name="T2" fmla="*/ 6 w 13"/>
                <a:gd name="T3" fmla="*/ 3 h 3"/>
                <a:gd name="T4" fmla="*/ 8 w 13"/>
                <a:gd name="T5" fmla="*/ 2 h 3"/>
                <a:gd name="T6" fmla="*/ 8 w 13"/>
                <a:gd name="T7" fmla="*/ 2 h 3"/>
                <a:gd name="T8" fmla="*/ 10 w 13"/>
                <a:gd name="T9" fmla="*/ 2 h 3"/>
                <a:gd name="T10" fmla="*/ 13 w 13"/>
                <a:gd name="T11" fmla="*/ 2 h 3"/>
                <a:gd name="T12" fmla="*/ 13 w 13"/>
                <a:gd name="T13" fmla="*/ 2 h 3"/>
                <a:gd name="T14" fmla="*/ 13 w 13"/>
                <a:gd name="T15" fmla="*/ 0 h 3"/>
                <a:gd name="T16" fmla="*/ 11 w 13"/>
                <a:gd name="T17" fmla="*/ 0 h 3"/>
                <a:gd name="T18" fmla="*/ 10 w 13"/>
                <a:gd name="T19" fmla="*/ 0 h 3"/>
                <a:gd name="T20" fmla="*/ 10 w 13"/>
                <a:gd name="T21" fmla="*/ 0 h 3"/>
                <a:gd name="T22" fmla="*/ 9 w 13"/>
                <a:gd name="T23" fmla="*/ 0 h 3"/>
                <a:gd name="T24" fmla="*/ 8 w 13"/>
                <a:gd name="T25" fmla="*/ 0 h 3"/>
                <a:gd name="T26" fmla="*/ 6 w 13"/>
                <a:gd name="T27" fmla="*/ 0 h 3"/>
                <a:gd name="T28" fmla="*/ 6 w 13"/>
                <a:gd name="T29" fmla="*/ 0 h 3"/>
                <a:gd name="T30" fmla="*/ 5 w 13"/>
                <a:gd name="T31" fmla="*/ 1 h 3"/>
                <a:gd name="T32" fmla="*/ 4 w 13"/>
                <a:gd name="T33" fmla="*/ 1 h 3"/>
                <a:gd name="T34" fmla="*/ 2 w 13"/>
                <a:gd name="T35" fmla="*/ 1 h 3"/>
                <a:gd name="T36" fmla="*/ 1 w 13"/>
                <a:gd name="T37" fmla="*/ 1 h 3"/>
                <a:gd name="T38" fmla="*/ 2 w 13"/>
                <a:gd name="T3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 h="3">
                  <a:moveTo>
                    <a:pt x="2" y="3"/>
                  </a:moveTo>
                  <a:cubicBezTo>
                    <a:pt x="3" y="3"/>
                    <a:pt x="6" y="3"/>
                    <a:pt x="6" y="3"/>
                  </a:cubicBezTo>
                  <a:cubicBezTo>
                    <a:pt x="6" y="3"/>
                    <a:pt x="7" y="3"/>
                    <a:pt x="8" y="2"/>
                  </a:cubicBezTo>
                  <a:cubicBezTo>
                    <a:pt x="8" y="2"/>
                    <a:pt x="8" y="2"/>
                    <a:pt x="8" y="2"/>
                  </a:cubicBezTo>
                  <a:cubicBezTo>
                    <a:pt x="9" y="2"/>
                    <a:pt x="10" y="2"/>
                    <a:pt x="10" y="2"/>
                  </a:cubicBezTo>
                  <a:cubicBezTo>
                    <a:pt x="11" y="2"/>
                    <a:pt x="11" y="2"/>
                    <a:pt x="13" y="2"/>
                  </a:cubicBezTo>
                  <a:cubicBezTo>
                    <a:pt x="13" y="2"/>
                    <a:pt x="13" y="2"/>
                    <a:pt x="13" y="2"/>
                  </a:cubicBezTo>
                  <a:cubicBezTo>
                    <a:pt x="13" y="1"/>
                    <a:pt x="13" y="1"/>
                    <a:pt x="13" y="0"/>
                  </a:cubicBezTo>
                  <a:cubicBezTo>
                    <a:pt x="11" y="0"/>
                    <a:pt x="11" y="0"/>
                    <a:pt x="11" y="0"/>
                  </a:cubicBezTo>
                  <a:cubicBezTo>
                    <a:pt x="10" y="0"/>
                    <a:pt x="10" y="0"/>
                    <a:pt x="10" y="0"/>
                  </a:cubicBezTo>
                  <a:cubicBezTo>
                    <a:pt x="10" y="0"/>
                    <a:pt x="10" y="0"/>
                    <a:pt x="10" y="0"/>
                  </a:cubicBezTo>
                  <a:cubicBezTo>
                    <a:pt x="10" y="0"/>
                    <a:pt x="10" y="0"/>
                    <a:pt x="9" y="0"/>
                  </a:cubicBezTo>
                  <a:cubicBezTo>
                    <a:pt x="9" y="0"/>
                    <a:pt x="8" y="0"/>
                    <a:pt x="8" y="0"/>
                  </a:cubicBezTo>
                  <a:cubicBezTo>
                    <a:pt x="7" y="0"/>
                    <a:pt x="7" y="0"/>
                    <a:pt x="6" y="0"/>
                  </a:cubicBezTo>
                  <a:cubicBezTo>
                    <a:pt x="6" y="0"/>
                    <a:pt x="6" y="0"/>
                    <a:pt x="6" y="0"/>
                  </a:cubicBezTo>
                  <a:cubicBezTo>
                    <a:pt x="5" y="0"/>
                    <a:pt x="5" y="1"/>
                    <a:pt x="5" y="1"/>
                  </a:cubicBezTo>
                  <a:cubicBezTo>
                    <a:pt x="4" y="1"/>
                    <a:pt x="4" y="1"/>
                    <a:pt x="4" y="1"/>
                  </a:cubicBezTo>
                  <a:cubicBezTo>
                    <a:pt x="4" y="1"/>
                    <a:pt x="3" y="1"/>
                    <a:pt x="2" y="1"/>
                  </a:cubicBezTo>
                  <a:cubicBezTo>
                    <a:pt x="2" y="1"/>
                    <a:pt x="1" y="1"/>
                    <a:pt x="1" y="1"/>
                  </a:cubicBezTo>
                  <a:cubicBezTo>
                    <a:pt x="0"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1" name="Freeform 149">
              <a:extLst>
                <a:ext uri="{FF2B5EF4-FFF2-40B4-BE49-F238E27FC236}">
                  <a16:creationId xmlns:a16="http://schemas.microsoft.com/office/drawing/2014/main" id="{319DCB2F-BB9F-4270-899C-1B7AF7263472}"/>
                </a:ext>
              </a:extLst>
            </p:cNvPr>
            <p:cNvSpPr>
              <a:spLocks/>
            </p:cNvSpPr>
            <p:nvPr/>
          </p:nvSpPr>
          <p:spPr bwMode="auto">
            <a:xfrm>
              <a:off x="2790171" y="3718896"/>
              <a:ext cx="26229" cy="16140"/>
            </a:xfrm>
            <a:custGeom>
              <a:avLst/>
              <a:gdLst>
                <a:gd name="T0" fmla="*/ 1 w 8"/>
                <a:gd name="T1" fmla="*/ 2 h 5"/>
                <a:gd name="T2" fmla="*/ 2 w 8"/>
                <a:gd name="T3" fmla="*/ 4 h 5"/>
                <a:gd name="T4" fmla="*/ 2 w 8"/>
                <a:gd name="T5" fmla="*/ 4 h 5"/>
                <a:gd name="T6" fmla="*/ 8 w 8"/>
                <a:gd name="T7" fmla="*/ 5 h 5"/>
                <a:gd name="T8" fmla="*/ 8 w 8"/>
                <a:gd name="T9" fmla="*/ 4 h 5"/>
                <a:gd name="T10" fmla="*/ 8 w 8"/>
                <a:gd name="T11" fmla="*/ 3 h 5"/>
                <a:gd name="T12" fmla="*/ 6 w 8"/>
                <a:gd name="T13" fmla="*/ 3 h 5"/>
                <a:gd name="T14" fmla="*/ 6 w 8"/>
                <a:gd name="T15" fmla="*/ 2 h 5"/>
                <a:gd name="T16" fmla="*/ 6 w 8"/>
                <a:gd name="T17" fmla="*/ 2 h 5"/>
                <a:gd name="T18" fmla="*/ 5 w 8"/>
                <a:gd name="T19" fmla="*/ 1 h 5"/>
                <a:gd name="T20" fmla="*/ 4 w 8"/>
                <a:gd name="T21" fmla="*/ 0 h 5"/>
                <a:gd name="T22" fmla="*/ 3 w 8"/>
                <a:gd name="T23" fmla="*/ 0 h 5"/>
                <a:gd name="T24" fmla="*/ 0 w 8"/>
                <a:gd name="T25" fmla="*/ 1 h 5"/>
                <a:gd name="T26" fmla="*/ 1 w 8"/>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1" y="2"/>
                  </a:moveTo>
                  <a:cubicBezTo>
                    <a:pt x="2" y="2"/>
                    <a:pt x="2" y="3"/>
                    <a:pt x="2" y="4"/>
                  </a:cubicBezTo>
                  <a:cubicBezTo>
                    <a:pt x="2" y="4"/>
                    <a:pt x="2" y="4"/>
                    <a:pt x="2" y="4"/>
                  </a:cubicBezTo>
                  <a:cubicBezTo>
                    <a:pt x="3" y="5"/>
                    <a:pt x="4" y="5"/>
                    <a:pt x="8" y="5"/>
                  </a:cubicBezTo>
                  <a:cubicBezTo>
                    <a:pt x="8" y="4"/>
                    <a:pt x="8" y="4"/>
                    <a:pt x="8" y="4"/>
                  </a:cubicBezTo>
                  <a:cubicBezTo>
                    <a:pt x="8" y="4"/>
                    <a:pt x="8" y="4"/>
                    <a:pt x="8" y="3"/>
                  </a:cubicBezTo>
                  <a:cubicBezTo>
                    <a:pt x="7" y="3"/>
                    <a:pt x="7" y="3"/>
                    <a:pt x="6" y="3"/>
                  </a:cubicBezTo>
                  <a:cubicBezTo>
                    <a:pt x="6" y="2"/>
                    <a:pt x="6" y="2"/>
                    <a:pt x="6" y="2"/>
                  </a:cubicBezTo>
                  <a:cubicBezTo>
                    <a:pt x="6" y="2"/>
                    <a:pt x="6" y="2"/>
                    <a:pt x="6" y="2"/>
                  </a:cubicBezTo>
                  <a:cubicBezTo>
                    <a:pt x="5" y="1"/>
                    <a:pt x="5" y="1"/>
                    <a:pt x="5" y="1"/>
                  </a:cubicBezTo>
                  <a:cubicBezTo>
                    <a:pt x="4" y="1"/>
                    <a:pt x="4" y="1"/>
                    <a:pt x="4" y="0"/>
                  </a:cubicBezTo>
                  <a:cubicBezTo>
                    <a:pt x="4" y="0"/>
                    <a:pt x="3" y="0"/>
                    <a:pt x="3" y="0"/>
                  </a:cubicBezTo>
                  <a:cubicBezTo>
                    <a:pt x="2" y="0"/>
                    <a:pt x="2" y="0"/>
                    <a:pt x="0"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Oval 150">
              <a:extLst>
                <a:ext uri="{FF2B5EF4-FFF2-40B4-BE49-F238E27FC236}">
                  <a16:creationId xmlns:a16="http://schemas.microsoft.com/office/drawing/2014/main" id="{CEE8AB32-3FC2-4EF1-A463-B429955CE043}"/>
                </a:ext>
              </a:extLst>
            </p:cNvPr>
            <p:cNvSpPr>
              <a:spLocks noChangeArrowheads="1"/>
            </p:cNvSpPr>
            <p:nvPr/>
          </p:nvSpPr>
          <p:spPr bwMode="auto">
            <a:xfrm>
              <a:off x="2307975" y="2076604"/>
              <a:ext cx="2018" cy="20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151">
              <a:extLst>
                <a:ext uri="{FF2B5EF4-FFF2-40B4-BE49-F238E27FC236}">
                  <a16:creationId xmlns:a16="http://schemas.microsoft.com/office/drawing/2014/main" id="{EA55CED9-ABAE-4923-85AF-901F835777AA}"/>
                </a:ext>
              </a:extLst>
            </p:cNvPr>
            <p:cNvSpPr>
              <a:spLocks/>
            </p:cNvSpPr>
            <p:nvPr/>
          </p:nvSpPr>
          <p:spPr bwMode="auto">
            <a:xfrm>
              <a:off x="2437099" y="3519158"/>
              <a:ext cx="10088" cy="18159"/>
            </a:xfrm>
            <a:custGeom>
              <a:avLst/>
              <a:gdLst>
                <a:gd name="T0" fmla="*/ 1 w 3"/>
                <a:gd name="T1" fmla="*/ 2 h 5"/>
                <a:gd name="T2" fmla="*/ 1 w 3"/>
                <a:gd name="T3" fmla="*/ 1 h 5"/>
                <a:gd name="T4" fmla="*/ 0 w 3"/>
                <a:gd name="T5" fmla="*/ 0 h 5"/>
                <a:gd name="T6" fmla="*/ 0 w 3"/>
                <a:gd name="T7" fmla="*/ 1 h 5"/>
                <a:gd name="T8" fmla="*/ 0 w 3"/>
                <a:gd name="T9" fmla="*/ 2 h 5"/>
                <a:gd name="T10" fmla="*/ 0 w 3"/>
                <a:gd name="T11" fmla="*/ 3 h 5"/>
                <a:gd name="T12" fmla="*/ 1 w 3"/>
                <a:gd name="T13" fmla="*/ 3 h 5"/>
                <a:gd name="T14" fmla="*/ 1 w 3"/>
                <a:gd name="T15" fmla="*/ 4 h 5"/>
                <a:gd name="T16" fmla="*/ 1 w 3"/>
                <a:gd name="T17" fmla="*/ 4 h 5"/>
                <a:gd name="T18" fmla="*/ 1 w 3"/>
                <a:gd name="T19" fmla="*/ 4 h 5"/>
                <a:gd name="T20" fmla="*/ 2 w 3"/>
                <a:gd name="T21" fmla="*/ 5 h 5"/>
                <a:gd name="T22" fmla="*/ 2 w 3"/>
                <a:gd name="T23" fmla="*/ 5 h 5"/>
                <a:gd name="T24" fmla="*/ 2 w 3"/>
                <a:gd name="T25" fmla="*/ 5 h 5"/>
                <a:gd name="T26" fmla="*/ 2 w 3"/>
                <a:gd name="T27" fmla="*/ 5 h 5"/>
                <a:gd name="T28" fmla="*/ 2 w 3"/>
                <a:gd name="T29" fmla="*/ 5 h 5"/>
                <a:gd name="T30" fmla="*/ 2 w 3"/>
                <a:gd name="T31" fmla="*/ 5 h 5"/>
                <a:gd name="T32" fmla="*/ 2 w 3"/>
                <a:gd name="T33" fmla="*/ 5 h 5"/>
                <a:gd name="T34" fmla="*/ 2 w 3"/>
                <a:gd name="T35" fmla="*/ 5 h 5"/>
                <a:gd name="T36" fmla="*/ 2 w 3"/>
                <a:gd name="T37" fmla="*/ 5 h 5"/>
                <a:gd name="T38" fmla="*/ 3 w 3"/>
                <a:gd name="T39" fmla="*/ 5 h 5"/>
                <a:gd name="T40" fmla="*/ 3 w 3"/>
                <a:gd name="T41" fmla="*/ 4 h 5"/>
                <a:gd name="T42" fmla="*/ 2 w 3"/>
                <a:gd name="T43" fmla="*/ 2 h 5"/>
                <a:gd name="T44" fmla="*/ 1 w 3"/>
                <a:gd name="T4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1" y="2"/>
                  </a:moveTo>
                  <a:cubicBezTo>
                    <a:pt x="1" y="1"/>
                    <a:pt x="1" y="1"/>
                    <a:pt x="1" y="1"/>
                  </a:cubicBezTo>
                  <a:cubicBezTo>
                    <a:pt x="0" y="0"/>
                    <a:pt x="0" y="0"/>
                    <a:pt x="0" y="0"/>
                  </a:cubicBezTo>
                  <a:cubicBezTo>
                    <a:pt x="0" y="0"/>
                    <a:pt x="0" y="1"/>
                    <a:pt x="0" y="1"/>
                  </a:cubicBezTo>
                  <a:cubicBezTo>
                    <a:pt x="0" y="2"/>
                    <a:pt x="0" y="2"/>
                    <a:pt x="0" y="2"/>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1" y="5"/>
                    <a:pt x="1"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3" y="5"/>
                    <a:pt x="3" y="5"/>
                    <a:pt x="3" y="5"/>
                  </a:cubicBezTo>
                  <a:cubicBezTo>
                    <a:pt x="3" y="4"/>
                    <a:pt x="3" y="4"/>
                    <a:pt x="3" y="4"/>
                  </a:cubicBezTo>
                  <a:cubicBezTo>
                    <a:pt x="3" y="3"/>
                    <a:pt x="2" y="3"/>
                    <a:pt x="2" y="2"/>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152">
              <a:extLst>
                <a:ext uri="{FF2B5EF4-FFF2-40B4-BE49-F238E27FC236}">
                  <a16:creationId xmlns:a16="http://schemas.microsoft.com/office/drawing/2014/main" id="{89B2C016-98A1-4DAC-A73E-740534B1250D}"/>
                </a:ext>
              </a:extLst>
            </p:cNvPr>
            <p:cNvSpPr>
              <a:spLocks/>
            </p:cNvSpPr>
            <p:nvPr/>
          </p:nvSpPr>
          <p:spPr bwMode="auto">
            <a:xfrm>
              <a:off x="2453240" y="3549421"/>
              <a:ext cx="2018" cy="403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153">
              <a:extLst>
                <a:ext uri="{FF2B5EF4-FFF2-40B4-BE49-F238E27FC236}">
                  <a16:creationId xmlns:a16="http://schemas.microsoft.com/office/drawing/2014/main" id="{4828CC74-F43B-44A6-BBA2-37D6615C767B}"/>
                </a:ext>
              </a:extLst>
            </p:cNvPr>
            <p:cNvSpPr>
              <a:spLocks/>
            </p:cNvSpPr>
            <p:nvPr/>
          </p:nvSpPr>
          <p:spPr bwMode="auto">
            <a:xfrm>
              <a:off x="1565514" y="2419589"/>
              <a:ext cx="72632" cy="62545"/>
            </a:xfrm>
            <a:custGeom>
              <a:avLst/>
              <a:gdLst>
                <a:gd name="T0" fmla="*/ 15 w 22"/>
                <a:gd name="T1" fmla="*/ 7 h 19"/>
                <a:gd name="T2" fmla="*/ 22 w 22"/>
                <a:gd name="T3" fmla="*/ 1 h 19"/>
                <a:gd name="T4" fmla="*/ 15 w 22"/>
                <a:gd name="T5" fmla="*/ 0 h 19"/>
                <a:gd name="T6" fmla="*/ 13 w 22"/>
                <a:gd name="T7" fmla="*/ 3 h 19"/>
                <a:gd name="T8" fmla="*/ 12 w 22"/>
                <a:gd name="T9" fmla="*/ 3 h 19"/>
                <a:gd name="T10" fmla="*/ 10 w 22"/>
                <a:gd name="T11" fmla="*/ 5 h 19"/>
                <a:gd name="T12" fmla="*/ 8 w 22"/>
                <a:gd name="T13" fmla="*/ 8 h 19"/>
                <a:gd name="T14" fmla="*/ 8 w 22"/>
                <a:gd name="T15" fmla="*/ 9 h 19"/>
                <a:gd name="T16" fmla="*/ 7 w 22"/>
                <a:gd name="T17" fmla="*/ 10 h 19"/>
                <a:gd name="T18" fmla="*/ 5 w 22"/>
                <a:gd name="T19" fmla="*/ 14 h 19"/>
                <a:gd name="T20" fmla="*/ 2 w 22"/>
                <a:gd name="T21" fmla="*/ 16 h 19"/>
                <a:gd name="T22" fmla="*/ 2 w 22"/>
                <a:gd name="T23" fmla="*/ 17 h 19"/>
                <a:gd name="T24" fmla="*/ 0 w 22"/>
                <a:gd name="T25" fmla="*/ 19 h 19"/>
                <a:gd name="T26" fmla="*/ 2 w 22"/>
                <a:gd name="T27" fmla="*/ 19 h 19"/>
                <a:gd name="T28" fmla="*/ 6 w 22"/>
                <a:gd name="T29" fmla="*/ 15 h 19"/>
                <a:gd name="T30" fmla="*/ 6 w 22"/>
                <a:gd name="T31" fmla="*/ 15 h 19"/>
                <a:gd name="T32" fmla="*/ 6 w 22"/>
                <a:gd name="T33" fmla="*/ 16 h 19"/>
                <a:gd name="T34" fmla="*/ 6 w 22"/>
                <a:gd name="T35" fmla="*/ 16 h 19"/>
                <a:gd name="T36" fmla="*/ 9 w 22"/>
                <a:gd name="T37" fmla="*/ 15 h 19"/>
                <a:gd name="T38" fmla="*/ 11 w 22"/>
                <a:gd name="T39" fmla="*/ 12 h 19"/>
                <a:gd name="T40" fmla="*/ 12 w 22"/>
                <a:gd name="T41" fmla="*/ 12 h 19"/>
                <a:gd name="T42" fmla="*/ 14 w 22"/>
                <a:gd name="T43" fmla="*/ 10 h 19"/>
                <a:gd name="T44" fmla="*/ 13 w 22"/>
                <a:gd name="T45" fmla="*/ 10 h 19"/>
                <a:gd name="T46" fmla="*/ 12 w 22"/>
                <a:gd name="T47" fmla="*/ 10 h 19"/>
                <a:gd name="T48" fmla="*/ 13 w 22"/>
                <a:gd name="T49" fmla="*/ 10 h 19"/>
                <a:gd name="T50" fmla="*/ 13 w 22"/>
                <a:gd name="T51" fmla="*/ 9 h 19"/>
                <a:gd name="T52" fmla="*/ 13 w 22"/>
                <a:gd name="T53" fmla="*/ 9 h 19"/>
                <a:gd name="T54" fmla="*/ 15 w 22"/>
                <a:gd name="T55"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 h="19">
                  <a:moveTo>
                    <a:pt x="15" y="7"/>
                  </a:moveTo>
                  <a:cubicBezTo>
                    <a:pt x="18" y="6"/>
                    <a:pt x="19" y="2"/>
                    <a:pt x="22" y="1"/>
                  </a:cubicBezTo>
                  <a:cubicBezTo>
                    <a:pt x="19" y="1"/>
                    <a:pt x="17" y="0"/>
                    <a:pt x="15" y="0"/>
                  </a:cubicBezTo>
                  <a:cubicBezTo>
                    <a:pt x="14" y="1"/>
                    <a:pt x="13" y="2"/>
                    <a:pt x="13" y="3"/>
                  </a:cubicBezTo>
                  <a:cubicBezTo>
                    <a:pt x="12" y="3"/>
                    <a:pt x="12" y="3"/>
                    <a:pt x="12" y="3"/>
                  </a:cubicBezTo>
                  <a:cubicBezTo>
                    <a:pt x="10" y="5"/>
                    <a:pt x="10" y="5"/>
                    <a:pt x="10" y="5"/>
                  </a:cubicBezTo>
                  <a:cubicBezTo>
                    <a:pt x="9" y="6"/>
                    <a:pt x="9" y="7"/>
                    <a:pt x="8" y="8"/>
                  </a:cubicBezTo>
                  <a:cubicBezTo>
                    <a:pt x="8" y="9"/>
                    <a:pt x="8" y="9"/>
                    <a:pt x="8" y="9"/>
                  </a:cubicBezTo>
                  <a:cubicBezTo>
                    <a:pt x="7" y="10"/>
                    <a:pt x="7" y="10"/>
                    <a:pt x="7" y="10"/>
                  </a:cubicBezTo>
                  <a:cubicBezTo>
                    <a:pt x="6" y="11"/>
                    <a:pt x="5" y="12"/>
                    <a:pt x="5" y="14"/>
                  </a:cubicBezTo>
                  <a:cubicBezTo>
                    <a:pt x="4" y="15"/>
                    <a:pt x="3" y="15"/>
                    <a:pt x="2" y="16"/>
                  </a:cubicBezTo>
                  <a:cubicBezTo>
                    <a:pt x="2" y="17"/>
                    <a:pt x="2" y="17"/>
                    <a:pt x="2" y="17"/>
                  </a:cubicBezTo>
                  <a:cubicBezTo>
                    <a:pt x="1" y="17"/>
                    <a:pt x="1" y="18"/>
                    <a:pt x="0" y="19"/>
                  </a:cubicBezTo>
                  <a:cubicBezTo>
                    <a:pt x="1" y="19"/>
                    <a:pt x="1" y="19"/>
                    <a:pt x="2" y="19"/>
                  </a:cubicBezTo>
                  <a:cubicBezTo>
                    <a:pt x="4" y="17"/>
                    <a:pt x="5" y="15"/>
                    <a:pt x="6" y="15"/>
                  </a:cubicBezTo>
                  <a:cubicBezTo>
                    <a:pt x="6" y="15"/>
                    <a:pt x="6" y="15"/>
                    <a:pt x="6" y="15"/>
                  </a:cubicBezTo>
                  <a:cubicBezTo>
                    <a:pt x="6" y="16"/>
                    <a:pt x="6" y="16"/>
                    <a:pt x="6" y="16"/>
                  </a:cubicBezTo>
                  <a:cubicBezTo>
                    <a:pt x="6" y="16"/>
                    <a:pt x="6" y="16"/>
                    <a:pt x="6" y="16"/>
                  </a:cubicBezTo>
                  <a:cubicBezTo>
                    <a:pt x="8" y="15"/>
                    <a:pt x="8" y="15"/>
                    <a:pt x="9" y="15"/>
                  </a:cubicBezTo>
                  <a:cubicBezTo>
                    <a:pt x="9" y="14"/>
                    <a:pt x="10" y="13"/>
                    <a:pt x="11" y="12"/>
                  </a:cubicBezTo>
                  <a:cubicBezTo>
                    <a:pt x="11" y="12"/>
                    <a:pt x="11" y="12"/>
                    <a:pt x="12" y="12"/>
                  </a:cubicBezTo>
                  <a:cubicBezTo>
                    <a:pt x="13" y="11"/>
                    <a:pt x="13" y="11"/>
                    <a:pt x="14" y="10"/>
                  </a:cubicBezTo>
                  <a:cubicBezTo>
                    <a:pt x="13" y="10"/>
                    <a:pt x="13" y="10"/>
                    <a:pt x="13" y="10"/>
                  </a:cubicBezTo>
                  <a:cubicBezTo>
                    <a:pt x="13" y="10"/>
                    <a:pt x="13" y="10"/>
                    <a:pt x="12" y="10"/>
                  </a:cubicBezTo>
                  <a:cubicBezTo>
                    <a:pt x="12" y="10"/>
                    <a:pt x="13" y="10"/>
                    <a:pt x="13" y="10"/>
                  </a:cubicBezTo>
                  <a:cubicBezTo>
                    <a:pt x="13" y="9"/>
                    <a:pt x="13" y="9"/>
                    <a:pt x="13" y="9"/>
                  </a:cubicBezTo>
                  <a:cubicBezTo>
                    <a:pt x="13" y="9"/>
                    <a:pt x="13" y="9"/>
                    <a:pt x="13" y="9"/>
                  </a:cubicBezTo>
                  <a:cubicBezTo>
                    <a:pt x="14" y="9"/>
                    <a:pt x="14" y="8"/>
                    <a:pt x="1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154">
              <a:extLst>
                <a:ext uri="{FF2B5EF4-FFF2-40B4-BE49-F238E27FC236}">
                  <a16:creationId xmlns:a16="http://schemas.microsoft.com/office/drawing/2014/main" id="{2F1A4622-9A4D-48C3-961C-90C2EAE46A8C}"/>
                </a:ext>
              </a:extLst>
            </p:cNvPr>
            <p:cNvSpPr>
              <a:spLocks/>
            </p:cNvSpPr>
            <p:nvPr/>
          </p:nvSpPr>
          <p:spPr bwMode="auto">
            <a:xfrm>
              <a:off x="1254810" y="2135114"/>
              <a:ext cx="1884399" cy="1916680"/>
            </a:xfrm>
            <a:custGeom>
              <a:avLst/>
              <a:gdLst>
                <a:gd name="T0" fmla="*/ 378 w 571"/>
                <a:gd name="T1" fmla="*/ 389 h 580"/>
                <a:gd name="T2" fmla="*/ 430 w 571"/>
                <a:gd name="T3" fmla="*/ 324 h 580"/>
                <a:gd name="T4" fmla="*/ 475 w 571"/>
                <a:gd name="T5" fmla="*/ 229 h 580"/>
                <a:gd name="T6" fmla="*/ 479 w 571"/>
                <a:gd name="T7" fmla="*/ 211 h 580"/>
                <a:gd name="T8" fmla="*/ 505 w 571"/>
                <a:gd name="T9" fmla="*/ 236 h 580"/>
                <a:gd name="T10" fmla="*/ 541 w 571"/>
                <a:gd name="T11" fmla="*/ 155 h 580"/>
                <a:gd name="T12" fmla="*/ 550 w 571"/>
                <a:gd name="T13" fmla="*/ 149 h 580"/>
                <a:gd name="T14" fmla="*/ 533 w 571"/>
                <a:gd name="T15" fmla="*/ 127 h 580"/>
                <a:gd name="T16" fmla="*/ 513 w 571"/>
                <a:gd name="T17" fmla="*/ 95 h 580"/>
                <a:gd name="T18" fmla="*/ 545 w 571"/>
                <a:gd name="T19" fmla="*/ 90 h 580"/>
                <a:gd name="T20" fmla="*/ 545 w 571"/>
                <a:gd name="T21" fmla="*/ 69 h 580"/>
                <a:gd name="T22" fmla="*/ 565 w 571"/>
                <a:gd name="T23" fmla="*/ 74 h 580"/>
                <a:gd name="T24" fmla="*/ 556 w 571"/>
                <a:gd name="T25" fmla="*/ 55 h 580"/>
                <a:gd name="T26" fmla="*/ 514 w 571"/>
                <a:gd name="T27" fmla="*/ 30 h 580"/>
                <a:gd name="T28" fmla="*/ 502 w 571"/>
                <a:gd name="T29" fmla="*/ 33 h 580"/>
                <a:gd name="T30" fmla="*/ 463 w 571"/>
                <a:gd name="T31" fmla="*/ 22 h 580"/>
                <a:gd name="T32" fmla="*/ 441 w 571"/>
                <a:gd name="T33" fmla="*/ 27 h 580"/>
                <a:gd name="T34" fmla="*/ 411 w 571"/>
                <a:gd name="T35" fmla="*/ 20 h 580"/>
                <a:gd name="T36" fmla="*/ 383 w 571"/>
                <a:gd name="T37" fmla="*/ 14 h 580"/>
                <a:gd name="T38" fmla="*/ 381 w 571"/>
                <a:gd name="T39" fmla="*/ 7 h 580"/>
                <a:gd name="T40" fmla="*/ 355 w 571"/>
                <a:gd name="T41" fmla="*/ 6 h 580"/>
                <a:gd name="T42" fmla="*/ 318 w 571"/>
                <a:gd name="T43" fmla="*/ 18 h 580"/>
                <a:gd name="T44" fmla="*/ 305 w 571"/>
                <a:gd name="T45" fmla="*/ 27 h 580"/>
                <a:gd name="T46" fmla="*/ 305 w 571"/>
                <a:gd name="T47" fmla="*/ 20 h 580"/>
                <a:gd name="T48" fmla="*/ 300 w 571"/>
                <a:gd name="T49" fmla="*/ 41 h 580"/>
                <a:gd name="T50" fmla="*/ 281 w 571"/>
                <a:gd name="T51" fmla="*/ 28 h 580"/>
                <a:gd name="T52" fmla="*/ 259 w 571"/>
                <a:gd name="T53" fmla="*/ 35 h 580"/>
                <a:gd name="T54" fmla="*/ 231 w 571"/>
                <a:gd name="T55" fmla="*/ 41 h 580"/>
                <a:gd name="T56" fmla="*/ 209 w 571"/>
                <a:gd name="T57" fmla="*/ 49 h 580"/>
                <a:gd name="T58" fmla="*/ 181 w 571"/>
                <a:gd name="T59" fmla="*/ 63 h 580"/>
                <a:gd name="T60" fmla="*/ 193 w 571"/>
                <a:gd name="T61" fmla="*/ 51 h 580"/>
                <a:gd name="T62" fmla="*/ 206 w 571"/>
                <a:gd name="T63" fmla="*/ 28 h 580"/>
                <a:gd name="T64" fmla="*/ 198 w 571"/>
                <a:gd name="T65" fmla="*/ 27 h 580"/>
                <a:gd name="T66" fmla="*/ 170 w 571"/>
                <a:gd name="T67" fmla="*/ 36 h 580"/>
                <a:gd name="T68" fmla="*/ 130 w 571"/>
                <a:gd name="T69" fmla="*/ 62 h 580"/>
                <a:gd name="T70" fmla="*/ 157 w 571"/>
                <a:gd name="T71" fmla="*/ 54 h 580"/>
                <a:gd name="T72" fmla="*/ 135 w 571"/>
                <a:gd name="T73" fmla="*/ 80 h 580"/>
                <a:gd name="T74" fmla="*/ 125 w 571"/>
                <a:gd name="T75" fmla="*/ 88 h 580"/>
                <a:gd name="T76" fmla="*/ 116 w 571"/>
                <a:gd name="T77" fmla="*/ 99 h 580"/>
                <a:gd name="T78" fmla="*/ 87 w 571"/>
                <a:gd name="T79" fmla="*/ 110 h 580"/>
                <a:gd name="T80" fmla="*/ 81 w 571"/>
                <a:gd name="T81" fmla="*/ 115 h 580"/>
                <a:gd name="T82" fmla="*/ 55 w 571"/>
                <a:gd name="T83" fmla="*/ 140 h 580"/>
                <a:gd name="T84" fmla="*/ 22 w 571"/>
                <a:gd name="T85" fmla="*/ 203 h 580"/>
                <a:gd name="T86" fmla="*/ 45 w 571"/>
                <a:gd name="T87" fmla="*/ 178 h 580"/>
                <a:gd name="T88" fmla="*/ 51 w 571"/>
                <a:gd name="T89" fmla="*/ 174 h 580"/>
                <a:gd name="T90" fmla="*/ 51 w 571"/>
                <a:gd name="T91" fmla="*/ 215 h 580"/>
                <a:gd name="T92" fmla="*/ 66 w 571"/>
                <a:gd name="T93" fmla="*/ 192 h 580"/>
                <a:gd name="T94" fmla="*/ 64 w 571"/>
                <a:gd name="T95" fmla="*/ 221 h 580"/>
                <a:gd name="T96" fmla="*/ 72 w 571"/>
                <a:gd name="T97" fmla="*/ 217 h 580"/>
                <a:gd name="T98" fmla="*/ 87 w 571"/>
                <a:gd name="T99" fmla="*/ 219 h 580"/>
                <a:gd name="T100" fmla="*/ 74 w 571"/>
                <a:gd name="T101" fmla="*/ 249 h 580"/>
                <a:gd name="T102" fmla="*/ 67 w 571"/>
                <a:gd name="T103" fmla="*/ 256 h 580"/>
                <a:gd name="T104" fmla="*/ 18 w 571"/>
                <a:gd name="T105" fmla="*/ 217 h 580"/>
                <a:gd name="T106" fmla="*/ 9 w 571"/>
                <a:gd name="T107" fmla="*/ 386 h 580"/>
                <a:gd name="T108" fmla="*/ 115 w 571"/>
                <a:gd name="T109" fmla="*/ 511 h 580"/>
                <a:gd name="T110" fmla="*/ 71 w 571"/>
                <a:gd name="T111" fmla="*/ 268 h 580"/>
                <a:gd name="T112" fmla="*/ 118 w 571"/>
                <a:gd name="T113" fmla="*/ 356 h 580"/>
                <a:gd name="T114" fmla="*/ 174 w 571"/>
                <a:gd name="T115" fmla="*/ 311 h 580"/>
                <a:gd name="T116" fmla="*/ 144 w 571"/>
                <a:gd name="T117" fmla="*/ 293 h 580"/>
                <a:gd name="T118" fmla="*/ 152 w 571"/>
                <a:gd name="T119" fmla="*/ 280 h 580"/>
                <a:gd name="T120" fmla="*/ 239 w 571"/>
                <a:gd name="T121" fmla="*/ 327 h 580"/>
                <a:gd name="T122" fmla="*/ 316 w 571"/>
                <a:gd name="T123" fmla="*/ 315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1" h="580">
                  <a:moveTo>
                    <a:pt x="355" y="348"/>
                  </a:moveTo>
                  <a:cubicBezTo>
                    <a:pt x="357" y="347"/>
                    <a:pt x="357" y="347"/>
                    <a:pt x="360" y="346"/>
                  </a:cubicBezTo>
                  <a:cubicBezTo>
                    <a:pt x="361" y="345"/>
                    <a:pt x="361" y="344"/>
                    <a:pt x="361" y="344"/>
                  </a:cubicBezTo>
                  <a:cubicBezTo>
                    <a:pt x="361" y="344"/>
                    <a:pt x="361" y="343"/>
                    <a:pt x="361" y="343"/>
                  </a:cubicBezTo>
                  <a:cubicBezTo>
                    <a:pt x="362" y="343"/>
                    <a:pt x="362" y="342"/>
                    <a:pt x="363" y="342"/>
                  </a:cubicBezTo>
                  <a:cubicBezTo>
                    <a:pt x="369" y="344"/>
                    <a:pt x="366" y="351"/>
                    <a:pt x="370" y="354"/>
                  </a:cubicBezTo>
                  <a:cubicBezTo>
                    <a:pt x="371" y="356"/>
                    <a:pt x="371" y="356"/>
                    <a:pt x="369" y="359"/>
                  </a:cubicBezTo>
                  <a:cubicBezTo>
                    <a:pt x="373" y="375"/>
                    <a:pt x="373" y="375"/>
                    <a:pt x="370" y="377"/>
                  </a:cubicBezTo>
                  <a:cubicBezTo>
                    <a:pt x="370" y="379"/>
                    <a:pt x="370" y="379"/>
                    <a:pt x="370" y="382"/>
                  </a:cubicBezTo>
                  <a:cubicBezTo>
                    <a:pt x="370" y="382"/>
                    <a:pt x="370" y="382"/>
                    <a:pt x="370" y="383"/>
                  </a:cubicBezTo>
                  <a:cubicBezTo>
                    <a:pt x="366" y="396"/>
                    <a:pt x="381" y="400"/>
                    <a:pt x="383" y="411"/>
                  </a:cubicBezTo>
                  <a:cubicBezTo>
                    <a:pt x="383" y="413"/>
                    <a:pt x="383" y="415"/>
                    <a:pt x="383" y="417"/>
                  </a:cubicBezTo>
                  <a:cubicBezTo>
                    <a:pt x="385" y="425"/>
                    <a:pt x="398" y="429"/>
                    <a:pt x="398" y="429"/>
                  </a:cubicBezTo>
                  <a:cubicBezTo>
                    <a:pt x="399" y="429"/>
                    <a:pt x="399" y="429"/>
                    <a:pt x="399" y="429"/>
                  </a:cubicBezTo>
                  <a:cubicBezTo>
                    <a:pt x="399" y="429"/>
                    <a:pt x="400" y="428"/>
                    <a:pt x="400" y="428"/>
                  </a:cubicBezTo>
                  <a:cubicBezTo>
                    <a:pt x="399" y="427"/>
                    <a:pt x="398" y="426"/>
                    <a:pt x="398" y="425"/>
                  </a:cubicBezTo>
                  <a:cubicBezTo>
                    <a:pt x="395" y="422"/>
                    <a:pt x="395" y="410"/>
                    <a:pt x="395" y="410"/>
                  </a:cubicBezTo>
                  <a:cubicBezTo>
                    <a:pt x="395" y="409"/>
                    <a:pt x="395" y="409"/>
                    <a:pt x="395" y="409"/>
                  </a:cubicBezTo>
                  <a:cubicBezTo>
                    <a:pt x="395" y="407"/>
                    <a:pt x="395" y="407"/>
                    <a:pt x="395" y="406"/>
                  </a:cubicBezTo>
                  <a:cubicBezTo>
                    <a:pt x="394" y="404"/>
                    <a:pt x="394" y="403"/>
                    <a:pt x="394" y="403"/>
                  </a:cubicBezTo>
                  <a:cubicBezTo>
                    <a:pt x="384" y="403"/>
                    <a:pt x="385" y="392"/>
                    <a:pt x="378" y="389"/>
                  </a:cubicBezTo>
                  <a:cubicBezTo>
                    <a:pt x="378" y="388"/>
                    <a:pt x="378" y="387"/>
                    <a:pt x="378" y="387"/>
                  </a:cubicBezTo>
                  <a:cubicBezTo>
                    <a:pt x="378" y="386"/>
                    <a:pt x="378" y="385"/>
                    <a:pt x="378" y="385"/>
                  </a:cubicBezTo>
                  <a:cubicBezTo>
                    <a:pt x="378" y="384"/>
                    <a:pt x="376" y="383"/>
                    <a:pt x="375" y="383"/>
                  </a:cubicBezTo>
                  <a:cubicBezTo>
                    <a:pt x="375" y="381"/>
                    <a:pt x="375" y="379"/>
                    <a:pt x="375" y="377"/>
                  </a:cubicBezTo>
                  <a:cubicBezTo>
                    <a:pt x="377" y="373"/>
                    <a:pt x="383" y="362"/>
                    <a:pt x="383" y="362"/>
                  </a:cubicBezTo>
                  <a:cubicBezTo>
                    <a:pt x="385" y="364"/>
                    <a:pt x="385" y="367"/>
                    <a:pt x="388" y="369"/>
                  </a:cubicBezTo>
                  <a:cubicBezTo>
                    <a:pt x="389" y="369"/>
                    <a:pt x="389" y="369"/>
                    <a:pt x="389" y="369"/>
                  </a:cubicBezTo>
                  <a:cubicBezTo>
                    <a:pt x="390" y="368"/>
                    <a:pt x="391" y="368"/>
                    <a:pt x="392" y="368"/>
                  </a:cubicBezTo>
                  <a:cubicBezTo>
                    <a:pt x="399" y="381"/>
                    <a:pt x="399" y="381"/>
                    <a:pt x="404" y="382"/>
                  </a:cubicBezTo>
                  <a:cubicBezTo>
                    <a:pt x="404" y="382"/>
                    <a:pt x="404" y="383"/>
                    <a:pt x="405" y="383"/>
                  </a:cubicBezTo>
                  <a:cubicBezTo>
                    <a:pt x="402" y="387"/>
                    <a:pt x="404" y="390"/>
                    <a:pt x="405" y="392"/>
                  </a:cubicBezTo>
                  <a:cubicBezTo>
                    <a:pt x="407" y="389"/>
                    <a:pt x="415" y="379"/>
                    <a:pt x="415" y="379"/>
                  </a:cubicBezTo>
                  <a:cubicBezTo>
                    <a:pt x="417" y="380"/>
                    <a:pt x="427" y="380"/>
                    <a:pt x="427" y="365"/>
                  </a:cubicBezTo>
                  <a:cubicBezTo>
                    <a:pt x="427" y="363"/>
                    <a:pt x="427" y="362"/>
                    <a:pt x="427" y="360"/>
                  </a:cubicBezTo>
                  <a:cubicBezTo>
                    <a:pt x="428" y="357"/>
                    <a:pt x="425" y="353"/>
                    <a:pt x="425" y="349"/>
                  </a:cubicBezTo>
                  <a:cubicBezTo>
                    <a:pt x="423" y="348"/>
                    <a:pt x="423" y="348"/>
                    <a:pt x="418" y="343"/>
                  </a:cubicBezTo>
                  <a:cubicBezTo>
                    <a:pt x="415" y="340"/>
                    <a:pt x="413" y="336"/>
                    <a:pt x="410" y="333"/>
                  </a:cubicBezTo>
                  <a:cubicBezTo>
                    <a:pt x="411" y="327"/>
                    <a:pt x="411" y="327"/>
                    <a:pt x="414" y="326"/>
                  </a:cubicBezTo>
                  <a:cubicBezTo>
                    <a:pt x="416" y="317"/>
                    <a:pt x="416" y="317"/>
                    <a:pt x="430" y="315"/>
                  </a:cubicBezTo>
                  <a:cubicBezTo>
                    <a:pt x="430" y="316"/>
                    <a:pt x="430" y="316"/>
                    <a:pt x="430" y="316"/>
                  </a:cubicBezTo>
                  <a:cubicBezTo>
                    <a:pt x="430" y="320"/>
                    <a:pt x="430" y="322"/>
                    <a:pt x="430" y="324"/>
                  </a:cubicBezTo>
                  <a:cubicBezTo>
                    <a:pt x="424" y="331"/>
                    <a:pt x="424" y="331"/>
                    <a:pt x="425" y="333"/>
                  </a:cubicBezTo>
                  <a:cubicBezTo>
                    <a:pt x="429" y="333"/>
                    <a:pt x="432" y="333"/>
                    <a:pt x="434" y="333"/>
                  </a:cubicBezTo>
                  <a:cubicBezTo>
                    <a:pt x="435" y="330"/>
                    <a:pt x="436" y="327"/>
                    <a:pt x="436" y="324"/>
                  </a:cubicBezTo>
                  <a:cubicBezTo>
                    <a:pt x="436" y="324"/>
                    <a:pt x="435" y="324"/>
                    <a:pt x="434" y="323"/>
                  </a:cubicBezTo>
                  <a:cubicBezTo>
                    <a:pt x="434" y="321"/>
                    <a:pt x="434" y="319"/>
                    <a:pt x="434" y="316"/>
                  </a:cubicBezTo>
                  <a:cubicBezTo>
                    <a:pt x="434" y="316"/>
                    <a:pt x="435" y="316"/>
                    <a:pt x="436" y="316"/>
                  </a:cubicBezTo>
                  <a:cubicBezTo>
                    <a:pt x="437" y="316"/>
                    <a:pt x="437" y="316"/>
                    <a:pt x="437" y="316"/>
                  </a:cubicBezTo>
                  <a:cubicBezTo>
                    <a:pt x="442" y="313"/>
                    <a:pt x="442" y="313"/>
                    <a:pt x="445" y="313"/>
                  </a:cubicBezTo>
                  <a:cubicBezTo>
                    <a:pt x="445" y="313"/>
                    <a:pt x="446" y="313"/>
                    <a:pt x="446" y="313"/>
                  </a:cubicBezTo>
                  <a:cubicBezTo>
                    <a:pt x="461" y="316"/>
                    <a:pt x="487" y="287"/>
                    <a:pt x="489" y="268"/>
                  </a:cubicBezTo>
                  <a:cubicBezTo>
                    <a:pt x="489" y="267"/>
                    <a:pt x="489" y="266"/>
                    <a:pt x="488" y="265"/>
                  </a:cubicBezTo>
                  <a:cubicBezTo>
                    <a:pt x="487" y="265"/>
                    <a:pt x="486" y="264"/>
                    <a:pt x="485" y="264"/>
                  </a:cubicBezTo>
                  <a:cubicBezTo>
                    <a:pt x="485" y="263"/>
                    <a:pt x="485" y="262"/>
                    <a:pt x="485" y="261"/>
                  </a:cubicBezTo>
                  <a:cubicBezTo>
                    <a:pt x="485" y="260"/>
                    <a:pt x="486" y="260"/>
                    <a:pt x="486" y="260"/>
                  </a:cubicBezTo>
                  <a:cubicBezTo>
                    <a:pt x="485" y="257"/>
                    <a:pt x="484" y="253"/>
                    <a:pt x="483" y="250"/>
                  </a:cubicBezTo>
                  <a:cubicBezTo>
                    <a:pt x="466" y="250"/>
                    <a:pt x="466" y="250"/>
                    <a:pt x="483" y="249"/>
                  </a:cubicBezTo>
                  <a:cubicBezTo>
                    <a:pt x="482" y="247"/>
                    <a:pt x="482" y="247"/>
                    <a:pt x="474" y="238"/>
                  </a:cubicBezTo>
                  <a:cubicBezTo>
                    <a:pt x="474" y="237"/>
                    <a:pt x="474" y="237"/>
                    <a:pt x="474" y="236"/>
                  </a:cubicBezTo>
                  <a:cubicBezTo>
                    <a:pt x="474" y="236"/>
                    <a:pt x="475" y="234"/>
                    <a:pt x="476" y="234"/>
                  </a:cubicBezTo>
                  <a:cubicBezTo>
                    <a:pt x="476" y="233"/>
                    <a:pt x="476" y="233"/>
                    <a:pt x="476" y="232"/>
                  </a:cubicBezTo>
                  <a:cubicBezTo>
                    <a:pt x="476" y="231"/>
                    <a:pt x="475" y="230"/>
                    <a:pt x="475" y="229"/>
                  </a:cubicBezTo>
                  <a:cubicBezTo>
                    <a:pt x="476" y="229"/>
                    <a:pt x="477" y="229"/>
                    <a:pt x="478" y="229"/>
                  </a:cubicBezTo>
                  <a:cubicBezTo>
                    <a:pt x="479" y="228"/>
                    <a:pt x="479" y="227"/>
                    <a:pt x="480" y="226"/>
                  </a:cubicBezTo>
                  <a:cubicBezTo>
                    <a:pt x="480" y="226"/>
                    <a:pt x="481" y="226"/>
                    <a:pt x="481" y="226"/>
                  </a:cubicBezTo>
                  <a:cubicBezTo>
                    <a:pt x="483" y="225"/>
                    <a:pt x="483" y="225"/>
                    <a:pt x="484" y="225"/>
                  </a:cubicBezTo>
                  <a:cubicBezTo>
                    <a:pt x="484" y="225"/>
                    <a:pt x="485" y="225"/>
                    <a:pt x="485" y="225"/>
                  </a:cubicBezTo>
                  <a:cubicBezTo>
                    <a:pt x="486" y="225"/>
                    <a:pt x="486" y="224"/>
                    <a:pt x="486" y="224"/>
                  </a:cubicBezTo>
                  <a:cubicBezTo>
                    <a:pt x="486" y="223"/>
                    <a:pt x="486" y="223"/>
                    <a:pt x="486" y="222"/>
                  </a:cubicBezTo>
                  <a:cubicBezTo>
                    <a:pt x="484" y="222"/>
                    <a:pt x="483" y="222"/>
                    <a:pt x="481" y="222"/>
                  </a:cubicBezTo>
                  <a:cubicBezTo>
                    <a:pt x="481" y="221"/>
                    <a:pt x="480" y="220"/>
                    <a:pt x="479" y="219"/>
                  </a:cubicBezTo>
                  <a:cubicBezTo>
                    <a:pt x="478" y="219"/>
                    <a:pt x="476" y="219"/>
                    <a:pt x="475" y="219"/>
                  </a:cubicBezTo>
                  <a:cubicBezTo>
                    <a:pt x="475" y="220"/>
                    <a:pt x="475" y="221"/>
                    <a:pt x="475" y="222"/>
                  </a:cubicBezTo>
                  <a:cubicBezTo>
                    <a:pt x="474" y="223"/>
                    <a:pt x="473" y="223"/>
                    <a:pt x="472" y="223"/>
                  </a:cubicBezTo>
                  <a:cubicBezTo>
                    <a:pt x="472" y="221"/>
                    <a:pt x="471" y="219"/>
                    <a:pt x="471" y="217"/>
                  </a:cubicBezTo>
                  <a:cubicBezTo>
                    <a:pt x="469" y="217"/>
                    <a:pt x="467" y="217"/>
                    <a:pt x="465" y="217"/>
                  </a:cubicBezTo>
                  <a:cubicBezTo>
                    <a:pt x="461" y="214"/>
                    <a:pt x="464" y="211"/>
                    <a:pt x="466" y="211"/>
                  </a:cubicBezTo>
                  <a:cubicBezTo>
                    <a:pt x="467" y="211"/>
                    <a:pt x="468" y="211"/>
                    <a:pt x="469" y="211"/>
                  </a:cubicBezTo>
                  <a:cubicBezTo>
                    <a:pt x="472" y="207"/>
                    <a:pt x="476" y="205"/>
                    <a:pt x="479" y="201"/>
                  </a:cubicBezTo>
                  <a:cubicBezTo>
                    <a:pt x="480" y="201"/>
                    <a:pt x="480" y="201"/>
                    <a:pt x="480" y="201"/>
                  </a:cubicBezTo>
                  <a:cubicBezTo>
                    <a:pt x="482" y="203"/>
                    <a:pt x="482" y="203"/>
                    <a:pt x="482" y="203"/>
                  </a:cubicBezTo>
                  <a:cubicBezTo>
                    <a:pt x="480" y="206"/>
                    <a:pt x="478" y="213"/>
                    <a:pt x="478" y="213"/>
                  </a:cubicBezTo>
                  <a:cubicBezTo>
                    <a:pt x="478" y="212"/>
                    <a:pt x="479" y="212"/>
                    <a:pt x="479" y="211"/>
                  </a:cubicBezTo>
                  <a:cubicBezTo>
                    <a:pt x="481" y="211"/>
                    <a:pt x="483" y="211"/>
                    <a:pt x="484" y="211"/>
                  </a:cubicBezTo>
                  <a:cubicBezTo>
                    <a:pt x="486" y="210"/>
                    <a:pt x="487" y="207"/>
                    <a:pt x="489" y="206"/>
                  </a:cubicBezTo>
                  <a:cubicBezTo>
                    <a:pt x="489" y="206"/>
                    <a:pt x="489" y="206"/>
                    <a:pt x="489" y="206"/>
                  </a:cubicBezTo>
                  <a:cubicBezTo>
                    <a:pt x="490" y="207"/>
                    <a:pt x="491" y="207"/>
                    <a:pt x="492" y="207"/>
                  </a:cubicBezTo>
                  <a:cubicBezTo>
                    <a:pt x="492" y="207"/>
                    <a:pt x="492" y="207"/>
                    <a:pt x="492" y="207"/>
                  </a:cubicBezTo>
                  <a:cubicBezTo>
                    <a:pt x="492" y="207"/>
                    <a:pt x="492" y="207"/>
                    <a:pt x="492" y="207"/>
                  </a:cubicBezTo>
                  <a:cubicBezTo>
                    <a:pt x="492" y="207"/>
                    <a:pt x="492" y="207"/>
                    <a:pt x="492" y="207"/>
                  </a:cubicBezTo>
                  <a:cubicBezTo>
                    <a:pt x="492" y="207"/>
                    <a:pt x="492" y="207"/>
                    <a:pt x="492" y="207"/>
                  </a:cubicBezTo>
                  <a:cubicBezTo>
                    <a:pt x="493" y="207"/>
                    <a:pt x="493" y="207"/>
                    <a:pt x="493" y="207"/>
                  </a:cubicBezTo>
                  <a:cubicBezTo>
                    <a:pt x="493" y="207"/>
                    <a:pt x="493" y="207"/>
                    <a:pt x="493" y="207"/>
                  </a:cubicBezTo>
                  <a:cubicBezTo>
                    <a:pt x="493" y="207"/>
                    <a:pt x="493" y="207"/>
                    <a:pt x="493" y="207"/>
                  </a:cubicBezTo>
                  <a:cubicBezTo>
                    <a:pt x="493" y="207"/>
                    <a:pt x="493" y="207"/>
                    <a:pt x="493" y="207"/>
                  </a:cubicBezTo>
                  <a:cubicBezTo>
                    <a:pt x="496" y="208"/>
                    <a:pt x="496" y="209"/>
                    <a:pt x="496" y="210"/>
                  </a:cubicBezTo>
                  <a:cubicBezTo>
                    <a:pt x="497" y="211"/>
                    <a:pt x="497" y="211"/>
                    <a:pt x="497" y="212"/>
                  </a:cubicBezTo>
                  <a:cubicBezTo>
                    <a:pt x="497" y="213"/>
                    <a:pt x="497" y="213"/>
                    <a:pt x="496" y="214"/>
                  </a:cubicBezTo>
                  <a:cubicBezTo>
                    <a:pt x="496" y="216"/>
                    <a:pt x="495" y="217"/>
                    <a:pt x="496" y="219"/>
                  </a:cubicBezTo>
                  <a:cubicBezTo>
                    <a:pt x="497" y="219"/>
                    <a:pt x="497" y="219"/>
                    <a:pt x="498" y="219"/>
                  </a:cubicBezTo>
                  <a:cubicBezTo>
                    <a:pt x="499" y="218"/>
                    <a:pt x="499" y="218"/>
                    <a:pt x="499" y="218"/>
                  </a:cubicBezTo>
                  <a:cubicBezTo>
                    <a:pt x="502" y="215"/>
                    <a:pt x="503" y="223"/>
                    <a:pt x="506" y="226"/>
                  </a:cubicBezTo>
                  <a:cubicBezTo>
                    <a:pt x="506" y="228"/>
                    <a:pt x="507" y="230"/>
                    <a:pt x="507" y="232"/>
                  </a:cubicBezTo>
                  <a:cubicBezTo>
                    <a:pt x="507" y="234"/>
                    <a:pt x="505" y="235"/>
                    <a:pt x="505" y="236"/>
                  </a:cubicBezTo>
                  <a:cubicBezTo>
                    <a:pt x="506" y="238"/>
                    <a:pt x="506" y="239"/>
                    <a:pt x="506" y="240"/>
                  </a:cubicBezTo>
                  <a:cubicBezTo>
                    <a:pt x="508" y="240"/>
                    <a:pt x="509" y="240"/>
                    <a:pt x="511" y="240"/>
                  </a:cubicBezTo>
                  <a:cubicBezTo>
                    <a:pt x="512" y="239"/>
                    <a:pt x="513" y="238"/>
                    <a:pt x="514" y="237"/>
                  </a:cubicBezTo>
                  <a:cubicBezTo>
                    <a:pt x="516" y="236"/>
                    <a:pt x="518" y="235"/>
                    <a:pt x="519" y="233"/>
                  </a:cubicBezTo>
                  <a:cubicBezTo>
                    <a:pt x="520" y="233"/>
                    <a:pt x="520" y="233"/>
                    <a:pt x="521" y="233"/>
                  </a:cubicBezTo>
                  <a:cubicBezTo>
                    <a:pt x="520" y="228"/>
                    <a:pt x="520" y="228"/>
                    <a:pt x="520" y="227"/>
                  </a:cubicBezTo>
                  <a:cubicBezTo>
                    <a:pt x="520" y="226"/>
                    <a:pt x="520" y="225"/>
                    <a:pt x="520" y="224"/>
                  </a:cubicBezTo>
                  <a:cubicBezTo>
                    <a:pt x="519" y="224"/>
                    <a:pt x="511" y="215"/>
                    <a:pt x="511" y="215"/>
                  </a:cubicBezTo>
                  <a:cubicBezTo>
                    <a:pt x="510" y="213"/>
                    <a:pt x="510" y="213"/>
                    <a:pt x="509" y="205"/>
                  </a:cubicBezTo>
                  <a:cubicBezTo>
                    <a:pt x="510" y="205"/>
                    <a:pt x="510" y="205"/>
                    <a:pt x="512" y="204"/>
                  </a:cubicBezTo>
                  <a:cubicBezTo>
                    <a:pt x="513" y="204"/>
                    <a:pt x="513" y="204"/>
                    <a:pt x="513" y="204"/>
                  </a:cubicBezTo>
                  <a:cubicBezTo>
                    <a:pt x="514" y="204"/>
                    <a:pt x="514" y="204"/>
                    <a:pt x="515" y="204"/>
                  </a:cubicBezTo>
                  <a:cubicBezTo>
                    <a:pt x="514" y="201"/>
                    <a:pt x="513" y="198"/>
                    <a:pt x="513" y="195"/>
                  </a:cubicBezTo>
                  <a:cubicBezTo>
                    <a:pt x="513" y="193"/>
                    <a:pt x="513" y="193"/>
                    <a:pt x="513" y="192"/>
                  </a:cubicBezTo>
                  <a:cubicBezTo>
                    <a:pt x="516" y="192"/>
                    <a:pt x="515" y="187"/>
                    <a:pt x="517" y="186"/>
                  </a:cubicBezTo>
                  <a:cubicBezTo>
                    <a:pt x="520" y="184"/>
                    <a:pt x="521" y="190"/>
                    <a:pt x="524" y="189"/>
                  </a:cubicBezTo>
                  <a:cubicBezTo>
                    <a:pt x="527" y="187"/>
                    <a:pt x="528" y="184"/>
                    <a:pt x="528" y="184"/>
                  </a:cubicBezTo>
                  <a:cubicBezTo>
                    <a:pt x="532" y="184"/>
                    <a:pt x="532" y="184"/>
                    <a:pt x="535" y="175"/>
                  </a:cubicBezTo>
                  <a:cubicBezTo>
                    <a:pt x="537" y="171"/>
                    <a:pt x="534" y="166"/>
                    <a:pt x="538" y="163"/>
                  </a:cubicBezTo>
                  <a:cubicBezTo>
                    <a:pt x="538" y="162"/>
                    <a:pt x="538" y="162"/>
                    <a:pt x="538" y="162"/>
                  </a:cubicBezTo>
                  <a:cubicBezTo>
                    <a:pt x="541" y="161"/>
                    <a:pt x="540" y="157"/>
                    <a:pt x="541" y="155"/>
                  </a:cubicBezTo>
                  <a:cubicBezTo>
                    <a:pt x="541" y="155"/>
                    <a:pt x="541" y="154"/>
                    <a:pt x="540" y="154"/>
                  </a:cubicBezTo>
                  <a:cubicBezTo>
                    <a:pt x="540" y="153"/>
                    <a:pt x="540" y="153"/>
                    <a:pt x="540" y="153"/>
                  </a:cubicBezTo>
                  <a:cubicBezTo>
                    <a:pt x="540" y="152"/>
                    <a:pt x="540" y="152"/>
                    <a:pt x="539" y="151"/>
                  </a:cubicBezTo>
                  <a:cubicBezTo>
                    <a:pt x="539" y="150"/>
                    <a:pt x="539" y="150"/>
                    <a:pt x="539" y="149"/>
                  </a:cubicBezTo>
                  <a:cubicBezTo>
                    <a:pt x="539" y="147"/>
                    <a:pt x="539" y="147"/>
                    <a:pt x="538" y="145"/>
                  </a:cubicBezTo>
                  <a:cubicBezTo>
                    <a:pt x="538" y="144"/>
                    <a:pt x="538" y="144"/>
                    <a:pt x="537" y="143"/>
                  </a:cubicBezTo>
                  <a:cubicBezTo>
                    <a:pt x="537" y="143"/>
                    <a:pt x="537" y="143"/>
                    <a:pt x="537" y="143"/>
                  </a:cubicBezTo>
                  <a:cubicBezTo>
                    <a:pt x="537" y="142"/>
                    <a:pt x="537" y="142"/>
                    <a:pt x="536" y="141"/>
                  </a:cubicBezTo>
                  <a:cubicBezTo>
                    <a:pt x="536" y="140"/>
                    <a:pt x="535" y="134"/>
                    <a:pt x="535" y="134"/>
                  </a:cubicBezTo>
                  <a:cubicBezTo>
                    <a:pt x="536" y="134"/>
                    <a:pt x="536" y="134"/>
                    <a:pt x="536" y="134"/>
                  </a:cubicBezTo>
                  <a:cubicBezTo>
                    <a:pt x="537" y="134"/>
                    <a:pt x="537" y="135"/>
                    <a:pt x="538" y="135"/>
                  </a:cubicBezTo>
                  <a:cubicBezTo>
                    <a:pt x="538" y="135"/>
                    <a:pt x="543" y="139"/>
                    <a:pt x="552" y="168"/>
                  </a:cubicBezTo>
                  <a:cubicBezTo>
                    <a:pt x="552" y="168"/>
                    <a:pt x="553" y="168"/>
                    <a:pt x="553" y="168"/>
                  </a:cubicBezTo>
                  <a:cubicBezTo>
                    <a:pt x="554" y="168"/>
                    <a:pt x="554" y="168"/>
                    <a:pt x="554" y="168"/>
                  </a:cubicBezTo>
                  <a:cubicBezTo>
                    <a:pt x="553" y="167"/>
                    <a:pt x="553" y="167"/>
                    <a:pt x="553" y="166"/>
                  </a:cubicBezTo>
                  <a:cubicBezTo>
                    <a:pt x="554" y="165"/>
                    <a:pt x="554" y="165"/>
                    <a:pt x="554" y="164"/>
                  </a:cubicBezTo>
                  <a:cubicBezTo>
                    <a:pt x="554" y="164"/>
                    <a:pt x="554" y="164"/>
                    <a:pt x="554" y="164"/>
                  </a:cubicBezTo>
                  <a:cubicBezTo>
                    <a:pt x="555" y="167"/>
                    <a:pt x="556" y="168"/>
                    <a:pt x="559" y="168"/>
                  </a:cubicBezTo>
                  <a:cubicBezTo>
                    <a:pt x="558" y="164"/>
                    <a:pt x="554" y="163"/>
                    <a:pt x="552" y="160"/>
                  </a:cubicBezTo>
                  <a:cubicBezTo>
                    <a:pt x="551" y="158"/>
                    <a:pt x="551" y="154"/>
                    <a:pt x="549" y="151"/>
                  </a:cubicBezTo>
                  <a:cubicBezTo>
                    <a:pt x="550" y="151"/>
                    <a:pt x="550" y="151"/>
                    <a:pt x="550" y="149"/>
                  </a:cubicBezTo>
                  <a:cubicBezTo>
                    <a:pt x="550" y="149"/>
                    <a:pt x="550" y="149"/>
                    <a:pt x="550" y="149"/>
                  </a:cubicBezTo>
                  <a:cubicBezTo>
                    <a:pt x="552" y="150"/>
                    <a:pt x="552" y="150"/>
                    <a:pt x="554" y="151"/>
                  </a:cubicBezTo>
                  <a:cubicBezTo>
                    <a:pt x="554" y="150"/>
                    <a:pt x="554" y="150"/>
                    <a:pt x="554" y="150"/>
                  </a:cubicBezTo>
                  <a:cubicBezTo>
                    <a:pt x="550" y="143"/>
                    <a:pt x="545" y="138"/>
                    <a:pt x="541" y="132"/>
                  </a:cubicBezTo>
                  <a:cubicBezTo>
                    <a:pt x="541" y="131"/>
                    <a:pt x="541" y="131"/>
                    <a:pt x="541" y="131"/>
                  </a:cubicBezTo>
                  <a:cubicBezTo>
                    <a:pt x="541" y="131"/>
                    <a:pt x="539" y="127"/>
                    <a:pt x="538" y="127"/>
                  </a:cubicBezTo>
                  <a:cubicBezTo>
                    <a:pt x="538" y="127"/>
                    <a:pt x="538" y="127"/>
                    <a:pt x="538" y="127"/>
                  </a:cubicBezTo>
                  <a:cubicBezTo>
                    <a:pt x="538" y="127"/>
                    <a:pt x="538" y="127"/>
                    <a:pt x="538" y="127"/>
                  </a:cubicBezTo>
                  <a:cubicBezTo>
                    <a:pt x="538" y="127"/>
                    <a:pt x="538" y="127"/>
                    <a:pt x="538" y="127"/>
                  </a:cubicBezTo>
                  <a:cubicBezTo>
                    <a:pt x="538" y="127"/>
                    <a:pt x="538" y="127"/>
                    <a:pt x="538" y="127"/>
                  </a:cubicBezTo>
                  <a:cubicBezTo>
                    <a:pt x="538" y="127"/>
                    <a:pt x="538" y="127"/>
                    <a:pt x="538" y="127"/>
                  </a:cubicBezTo>
                  <a:cubicBezTo>
                    <a:pt x="536" y="125"/>
                    <a:pt x="535" y="122"/>
                    <a:pt x="533" y="119"/>
                  </a:cubicBezTo>
                  <a:cubicBezTo>
                    <a:pt x="533" y="119"/>
                    <a:pt x="532" y="119"/>
                    <a:pt x="532" y="119"/>
                  </a:cubicBezTo>
                  <a:cubicBezTo>
                    <a:pt x="533" y="121"/>
                    <a:pt x="534" y="124"/>
                    <a:pt x="535" y="126"/>
                  </a:cubicBezTo>
                  <a:cubicBezTo>
                    <a:pt x="535" y="126"/>
                    <a:pt x="534" y="126"/>
                    <a:pt x="534" y="126"/>
                  </a:cubicBezTo>
                  <a:cubicBezTo>
                    <a:pt x="534" y="127"/>
                    <a:pt x="534" y="127"/>
                    <a:pt x="534" y="127"/>
                  </a:cubicBezTo>
                  <a:cubicBezTo>
                    <a:pt x="535" y="128"/>
                    <a:pt x="535" y="128"/>
                    <a:pt x="535" y="128"/>
                  </a:cubicBezTo>
                  <a:cubicBezTo>
                    <a:pt x="535" y="128"/>
                    <a:pt x="535" y="129"/>
                    <a:pt x="535" y="129"/>
                  </a:cubicBezTo>
                  <a:cubicBezTo>
                    <a:pt x="536" y="130"/>
                    <a:pt x="536" y="130"/>
                    <a:pt x="537" y="131"/>
                  </a:cubicBezTo>
                  <a:cubicBezTo>
                    <a:pt x="536" y="132"/>
                    <a:pt x="536" y="132"/>
                    <a:pt x="536" y="132"/>
                  </a:cubicBezTo>
                  <a:cubicBezTo>
                    <a:pt x="535" y="132"/>
                    <a:pt x="535" y="132"/>
                    <a:pt x="533" y="127"/>
                  </a:cubicBezTo>
                  <a:cubicBezTo>
                    <a:pt x="533" y="127"/>
                    <a:pt x="532" y="126"/>
                    <a:pt x="532" y="126"/>
                  </a:cubicBezTo>
                  <a:cubicBezTo>
                    <a:pt x="530" y="124"/>
                    <a:pt x="526" y="122"/>
                    <a:pt x="523" y="120"/>
                  </a:cubicBezTo>
                  <a:cubicBezTo>
                    <a:pt x="522" y="120"/>
                    <a:pt x="521" y="120"/>
                    <a:pt x="520" y="120"/>
                  </a:cubicBezTo>
                  <a:cubicBezTo>
                    <a:pt x="521" y="121"/>
                    <a:pt x="522" y="123"/>
                    <a:pt x="523" y="124"/>
                  </a:cubicBezTo>
                  <a:cubicBezTo>
                    <a:pt x="522" y="124"/>
                    <a:pt x="521" y="124"/>
                    <a:pt x="520" y="124"/>
                  </a:cubicBezTo>
                  <a:cubicBezTo>
                    <a:pt x="520" y="124"/>
                    <a:pt x="518" y="120"/>
                    <a:pt x="515" y="120"/>
                  </a:cubicBezTo>
                  <a:cubicBezTo>
                    <a:pt x="515" y="121"/>
                    <a:pt x="515" y="121"/>
                    <a:pt x="515" y="121"/>
                  </a:cubicBezTo>
                  <a:cubicBezTo>
                    <a:pt x="516" y="122"/>
                    <a:pt x="516" y="122"/>
                    <a:pt x="516" y="123"/>
                  </a:cubicBezTo>
                  <a:cubicBezTo>
                    <a:pt x="517" y="124"/>
                    <a:pt x="517" y="124"/>
                    <a:pt x="517" y="124"/>
                  </a:cubicBezTo>
                  <a:cubicBezTo>
                    <a:pt x="516" y="124"/>
                    <a:pt x="515" y="124"/>
                    <a:pt x="515" y="123"/>
                  </a:cubicBezTo>
                  <a:cubicBezTo>
                    <a:pt x="515" y="123"/>
                    <a:pt x="514" y="123"/>
                    <a:pt x="514" y="122"/>
                  </a:cubicBezTo>
                  <a:cubicBezTo>
                    <a:pt x="513" y="119"/>
                    <a:pt x="513" y="119"/>
                    <a:pt x="512" y="118"/>
                  </a:cubicBezTo>
                  <a:cubicBezTo>
                    <a:pt x="511" y="119"/>
                    <a:pt x="511" y="119"/>
                    <a:pt x="511" y="120"/>
                  </a:cubicBezTo>
                  <a:cubicBezTo>
                    <a:pt x="511" y="120"/>
                    <a:pt x="510" y="120"/>
                    <a:pt x="510" y="120"/>
                  </a:cubicBezTo>
                  <a:cubicBezTo>
                    <a:pt x="509" y="120"/>
                    <a:pt x="509" y="120"/>
                    <a:pt x="509" y="120"/>
                  </a:cubicBezTo>
                  <a:cubicBezTo>
                    <a:pt x="508" y="119"/>
                    <a:pt x="508" y="117"/>
                    <a:pt x="508" y="116"/>
                  </a:cubicBezTo>
                  <a:cubicBezTo>
                    <a:pt x="510" y="115"/>
                    <a:pt x="509" y="111"/>
                    <a:pt x="512" y="111"/>
                  </a:cubicBezTo>
                  <a:cubicBezTo>
                    <a:pt x="513" y="109"/>
                    <a:pt x="511" y="107"/>
                    <a:pt x="512" y="105"/>
                  </a:cubicBezTo>
                  <a:cubicBezTo>
                    <a:pt x="512" y="103"/>
                    <a:pt x="512" y="103"/>
                    <a:pt x="513" y="101"/>
                  </a:cubicBezTo>
                  <a:cubicBezTo>
                    <a:pt x="513" y="100"/>
                    <a:pt x="513" y="100"/>
                    <a:pt x="513" y="100"/>
                  </a:cubicBezTo>
                  <a:cubicBezTo>
                    <a:pt x="513" y="100"/>
                    <a:pt x="513" y="100"/>
                    <a:pt x="513" y="95"/>
                  </a:cubicBezTo>
                  <a:cubicBezTo>
                    <a:pt x="513" y="94"/>
                    <a:pt x="513" y="94"/>
                    <a:pt x="513" y="94"/>
                  </a:cubicBezTo>
                  <a:cubicBezTo>
                    <a:pt x="514" y="94"/>
                    <a:pt x="514" y="94"/>
                    <a:pt x="515" y="94"/>
                  </a:cubicBezTo>
                  <a:cubicBezTo>
                    <a:pt x="497" y="94"/>
                    <a:pt x="497" y="94"/>
                    <a:pt x="515" y="93"/>
                  </a:cubicBezTo>
                  <a:cubicBezTo>
                    <a:pt x="515" y="92"/>
                    <a:pt x="515" y="91"/>
                    <a:pt x="515" y="90"/>
                  </a:cubicBezTo>
                  <a:cubicBezTo>
                    <a:pt x="517" y="90"/>
                    <a:pt x="517" y="90"/>
                    <a:pt x="518" y="91"/>
                  </a:cubicBezTo>
                  <a:cubicBezTo>
                    <a:pt x="519" y="90"/>
                    <a:pt x="519" y="90"/>
                    <a:pt x="519" y="90"/>
                  </a:cubicBezTo>
                  <a:cubicBezTo>
                    <a:pt x="519" y="90"/>
                    <a:pt x="519" y="90"/>
                    <a:pt x="519" y="90"/>
                  </a:cubicBezTo>
                  <a:cubicBezTo>
                    <a:pt x="520" y="90"/>
                    <a:pt x="520" y="90"/>
                    <a:pt x="520" y="90"/>
                  </a:cubicBezTo>
                  <a:cubicBezTo>
                    <a:pt x="520" y="90"/>
                    <a:pt x="520" y="90"/>
                    <a:pt x="521" y="90"/>
                  </a:cubicBezTo>
                  <a:cubicBezTo>
                    <a:pt x="521" y="90"/>
                    <a:pt x="521" y="90"/>
                    <a:pt x="521" y="90"/>
                  </a:cubicBezTo>
                  <a:cubicBezTo>
                    <a:pt x="522" y="90"/>
                    <a:pt x="522" y="90"/>
                    <a:pt x="522" y="90"/>
                  </a:cubicBezTo>
                  <a:cubicBezTo>
                    <a:pt x="525" y="91"/>
                    <a:pt x="525" y="91"/>
                    <a:pt x="526" y="90"/>
                  </a:cubicBezTo>
                  <a:cubicBezTo>
                    <a:pt x="527" y="90"/>
                    <a:pt x="527" y="90"/>
                    <a:pt x="527" y="90"/>
                  </a:cubicBezTo>
                  <a:cubicBezTo>
                    <a:pt x="529" y="90"/>
                    <a:pt x="531" y="90"/>
                    <a:pt x="533" y="90"/>
                  </a:cubicBezTo>
                  <a:cubicBezTo>
                    <a:pt x="532" y="89"/>
                    <a:pt x="532" y="89"/>
                    <a:pt x="531" y="88"/>
                  </a:cubicBezTo>
                  <a:cubicBezTo>
                    <a:pt x="530" y="87"/>
                    <a:pt x="530" y="87"/>
                    <a:pt x="530" y="86"/>
                  </a:cubicBezTo>
                  <a:cubicBezTo>
                    <a:pt x="532" y="86"/>
                    <a:pt x="532" y="86"/>
                    <a:pt x="533" y="87"/>
                  </a:cubicBezTo>
                  <a:cubicBezTo>
                    <a:pt x="536" y="85"/>
                    <a:pt x="537" y="90"/>
                    <a:pt x="540" y="91"/>
                  </a:cubicBezTo>
                  <a:cubicBezTo>
                    <a:pt x="541" y="91"/>
                    <a:pt x="542" y="91"/>
                    <a:pt x="543" y="91"/>
                  </a:cubicBezTo>
                  <a:cubicBezTo>
                    <a:pt x="543" y="90"/>
                    <a:pt x="543" y="90"/>
                    <a:pt x="542" y="89"/>
                  </a:cubicBezTo>
                  <a:cubicBezTo>
                    <a:pt x="543" y="89"/>
                    <a:pt x="543" y="89"/>
                    <a:pt x="545" y="90"/>
                  </a:cubicBezTo>
                  <a:cubicBezTo>
                    <a:pt x="545" y="90"/>
                    <a:pt x="545" y="90"/>
                    <a:pt x="545" y="90"/>
                  </a:cubicBezTo>
                  <a:cubicBezTo>
                    <a:pt x="545" y="90"/>
                    <a:pt x="546" y="90"/>
                    <a:pt x="546" y="90"/>
                  </a:cubicBezTo>
                  <a:cubicBezTo>
                    <a:pt x="547" y="90"/>
                    <a:pt x="547" y="90"/>
                    <a:pt x="548" y="90"/>
                  </a:cubicBezTo>
                  <a:cubicBezTo>
                    <a:pt x="548" y="89"/>
                    <a:pt x="548" y="89"/>
                    <a:pt x="545" y="87"/>
                  </a:cubicBezTo>
                  <a:cubicBezTo>
                    <a:pt x="545" y="88"/>
                    <a:pt x="545" y="88"/>
                    <a:pt x="545" y="88"/>
                  </a:cubicBezTo>
                  <a:cubicBezTo>
                    <a:pt x="543" y="87"/>
                    <a:pt x="543" y="86"/>
                    <a:pt x="542" y="85"/>
                  </a:cubicBezTo>
                  <a:cubicBezTo>
                    <a:pt x="542" y="85"/>
                    <a:pt x="542" y="85"/>
                    <a:pt x="542" y="85"/>
                  </a:cubicBezTo>
                  <a:cubicBezTo>
                    <a:pt x="542" y="84"/>
                    <a:pt x="542" y="84"/>
                    <a:pt x="542" y="84"/>
                  </a:cubicBezTo>
                  <a:cubicBezTo>
                    <a:pt x="541" y="81"/>
                    <a:pt x="541" y="81"/>
                    <a:pt x="541" y="79"/>
                  </a:cubicBezTo>
                  <a:cubicBezTo>
                    <a:pt x="541" y="78"/>
                    <a:pt x="540" y="77"/>
                    <a:pt x="539" y="74"/>
                  </a:cubicBezTo>
                  <a:cubicBezTo>
                    <a:pt x="540" y="74"/>
                    <a:pt x="540" y="74"/>
                    <a:pt x="540" y="74"/>
                  </a:cubicBezTo>
                  <a:cubicBezTo>
                    <a:pt x="540" y="74"/>
                    <a:pt x="540" y="74"/>
                    <a:pt x="540" y="74"/>
                  </a:cubicBezTo>
                  <a:cubicBezTo>
                    <a:pt x="541" y="74"/>
                    <a:pt x="541" y="74"/>
                    <a:pt x="541" y="74"/>
                  </a:cubicBezTo>
                  <a:cubicBezTo>
                    <a:pt x="541" y="73"/>
                    <a:pt x="541" y="73"/>
                    <a:pt x="541" y="73"/>
                  </a:cubicBezTo>
                  <a:cubicBezTo>
                    <a:pt x="541" y="73"/>
                    <a:pt x="541" y="73"/>
                    <a:pt x="541" y="73"/>
                  </a:cubicBezTo>
                  <a:cubicBezTo>
                    <a:pt x="543" y="74"/>
                    <a:pt x="545" y="74"/>
                    <a:pt x="545" y="76"/>
                  </a:cubicBezTo>
                  <a:cubicBezTo>
                    <a:pt x="546" y="76"/>
                    <a:pt x="546" y="76"/>
                    <a:pt x="546" y="76"/>
                  </a:cubicBezTo>
                  <a:cubicBezTo>
                    <a:pt x="548" y="78"/>
                    <a:pt x="551" y="80"/>
                    <a:pt x="551" y="80"/>
                  </a:cubicBezTo>
                  <a:cubicBezTo>
                    <a:pt x="550" y="78"/>
                    <a:pt x="549" y="74"/>
                    <a:pt x="549" y="74"/>
                  </a:cubicBezTo>
                  <a:cubicBezTo>
                    <a:pt x="549" y="74"/>
                    <a:pt x="549" y="74"/>
                    <a:pt x="549" y="74"/>
                  </a:cubicBezTo>
                  <a:cubicBezTo>
                    <a:pt x="549" y="73"/>
                    <a:pt x="549" y="73"/>
                    <a:pt x="545" y="69"/>
                  </a:cubicBezTo>
                  <a:cubicBezTo>
                    <a:pt x="546" y="68"/>
                    <a:pt x="546" y="68"/>
                    <a:pt x="546" y="68"/>
                  </a:cubicBezTo>
                  <a:cubicBezTo>
                    <a:pt x="546" y="68"/>
                    <a:pt x="547" y="68"/>
                    <a:pt x="547" y="68"/>
                  </a:cubicBezTo>
                  <a:cubicBezTo>
                    <a:pt x="548" y="68"/>
                    <a:pt x="548" y="69"/>
                    <a:pt x="548" y="69"/>
                  </a:cubicBezTo>
                  <a:cubicBezTo>
                    <a:pt x="549" y="70"/>
                    <a:pt x="549" y="70"/>
                    <a:pt x="549" y="70"/>
                  </a:cubicBezTo>
                  <a:cubicBezTo>
                    <a:pt x="549" y="72"/>
                    <a:pt x="555" y="81"/>
                    <a:pt x="555" y="81"/>
                  </a:cubicBezTo>
                  <a:cubicBezTo>
                    <a:pt x="558" y="83"/>
                    <a:pt x="557" y="87"/>
                    <a:pt x="558" y="90"/>
                  </a:cubicBezTo>
                  <a:cubicBezTo>
                    <a:pt x="560" y="90"/>
                    <a:pt x="563" y="90"/>
                    <a:pt x="565" y="90"/>
                  </a:cubicBezTo>
                  <a:cubicBezTo>
                    <a:pt x="564" y="89"/>
                    <a:pt x="562" y="87"/>
                    <a:pt x="561" y="86"/>
                  </a:cubicBezTo>
                  <a:cubicBezTo>
                    <a:pt x="561" y="85"/>
                    <a:pt x="561" y="85"/>
                    <a:pt x="561" y="85"/>
                  </a:cubicBezTo>
                  <a:cubicBezTo>
                    <a:pt x="559" y="83"/>
                    <a:pt x="559" y="83"/>
                    <a:pt x="559" y="82"/>
                  </a:cubicBezTo>
                  <a:cubicBezTo>
                    <a:pt x="560" y="82"/>
                    <a:pt x="560" y="82"/>
                    <a:pt x="562" y="84"/>
                  </a:cubicBezTo>
                  <a:cubicBezTo>
                    <a:pt x="563" y="83"/>
                    <a:pt x="563" y="83"/>
                    <a:pt x="563" y="83"/>
                  </a:cubicBezTo>
                  <a:cubicBezTo>
                    <a:pt x="562" y="83"/>
                    <a:pt x="562" y="82"/>
                    <a:pt x="562" y="82"/>
                  </a:cubicBezTo>
                  <a:cubicBezTo>
                    <a:pt x="562" y="82"/>
                    <a:pt x="562" y="82"/>
                    <a:pt x="564" y="83"/>
                  </a:cubicBezTo>
                  <a:cubicBezTo>
                    <a:pt x="564" y="84"/>
                    <a:pt x="564" y="84"/>
                    <a:pt x="564" y="84"/>
                  </a:cubicBezTo>
                  <a:cubicBezTo>
                    <a:pt x="564" y="82"/>
                    <a:pt x="564" y="82"/>
                    <a:pt x="563" y="80"/>
                  </a:cubicBezTo>
                  <a:cubicBezTo>
                    <a:pt x="564" y="80"/>
                    <a:pt x="564" y="80"/>
                    <a:pt x="564" y="80"/>
                  </a:cubicBezTo>
                  <a:cubicBezTo>
                    <a:pt x="564" y="80"/>
                    <a:pt x="564" y="80"/>
                    <a:pt x="564" y="80"/>
                  </a:cubicBezTo>
                  <a:cubicBezTo>
                    <a:pt x="565" y="80"/>
                    <a:pt x="566" y="80"/>
                    <a:pt x="567" y="80"/>
                  </a:cubicBezTo>
                  <a:cubicBezTo>
                    <a:pt x="569" y="83"/>
                    <a:pt x="569" y="83"/>
                    <a:pt x="571" y="83"/>
                  </a:cubicBezTo>
                  <a:cubicBezTo>
                    <a:pt x="569" y="80"/>
                    <a:pt x="565" y="78"/>
                    <a:pt x="565" y="74"/>
                  </a:cubicBezTo>
                  <a:cubicBezTo>
                    <a:pt x="565" y="74"/>
                    <a:pt x="565" y="74"/>
                    <a:pt x="565" y="74"/>
                  </a:cubicBezTo>
                  <a:cubicBezTo>
                    <a:pt x="565" y="72"/>
                    <a:pt x="562" y="68"/>
                    <a:pt x="561" y="66"/>
                  </a:cubicBezTo>
                  <a:cubicBezTo>
                    <a:pt x="562" y="66"/>
                    <a:pt x="562" y="66"/>
                    <a:pt x="564" y="67"/>
                  </a:cubicBezTo>
                  <a:cubicBezTo>
                    <a:pt x="565" y="67"/>
                    <a:pt x="565" y="67"/>
                    <a:pt x="565" y="67"/>
                  </a:cubicBezTo>
                  <a:cubicBezTo>
                    <a:pt x="564" y="66"/>
                    <a:pt x="563" y="65"/>
                    <a:pt x="562" y="65"/>
                  </a:cubicBezTo>
                  <a:cubicBezTo>
                    <a:pt x="561" y="64"/>
                    <a:pt x="561" y="64"/>
                    <a:pt x="559" y="62"/>
                  </a:cubicBezTo>
                  <a:cubicBezTo>
                    <a:pt x="557" y="61"/>
                    <a:pt x="557" y="61"/>
                    <a:pt x="554" y="58"/>
                  </a:cubicBezTo>
                  <a:cubicBezTo>
                    <a:pt x="553" y="58"/>
                    <a:pt x="553" y="58"/>
                    <a:pt x="550" y="56"/>
                  </a:cubicBezTo>
                  <a:cubicBezTo>
                    <a:pt x="550" y="56"/>
                    <a:pt x="549" y="56"/>
                    <a:pt x="549" y="56"/>
                  </a:cubicBezTo>
                  <a:cubicBezTo>
                    <a:pt x="548" y="55"/>
                    <a:pt x="548" y="55"/>
                    <a:pt x="548" y="55"/>
                  </a:cubicBezTo>
                  <a:cubicBezTo>
                    <a:pt x="547" y="55"/>
                    <a:pt x="547" y="54"/>
                    <a:pt x="546" y="54"/>
                  </a:cubicBezTo>
                  <a:cubicBezTo>
                    <a:pt x="546" y="54"/>
                    <a:pt x="546" y="54"/>
                    <a:pt x="546" y="54"/>
                  </a:cubicBezTo>
                  <a:cubicBezTo>
                    <a:pt x="547" y="54"/>
                    <a:pt x="548" y="54"/>
                    <a:pt x="548" y="54"/>
                  </a:cubicBezTo>
                  <a:cubicBezTo>
                    <a:pt x="548" y="54"/>
                    <a:pt x="549" y="54"/>
                    <a:pt x="549" y="54"/>
                  </a:cubicBezTo>
                  <a:cubicBezTo>
                    <a:pt x="549" y="53"/>
                    <a:pt x="547" y="51"/>
                    <a:pt x="543" y="49"/>
                  </a:cubicBezTo>
                  <a:cubicBezTo>
                    <a:pt x="542" y="48"/>
                    <a:pt x="541" y="48"/>
                    <a:pt x="541" y="47"/>
                  </a:cubicBezTo>
                  <a:cubicBezTo>
                    <a:pt x="541" y="47"/>
                    <a:pt x="541" y="47"/>
                    <a:pt x="546" y="50"/>
                  </a:cubicBezTo>
                  <a:cubicBezTo>
                    <a:pt x="547" y="50"/>
                    <a:pt x="547" y="50"/>
                    <a:pt x="547" y="50"/>
                  </a:cubicBezTo>
                  <a:cubicBezTo>
                    <a:pt x="549" y="51"/>
                    <a:pt x="549" y="51"/>
                    <a:pt x="551" y="53"/>
                  </a:cubicBezTo>
                  <a:cubicBezTo>
                    <a:pt x="552" y="53"/>
                    <a:pt x="552" y="53"/>
                    <a:pt x="552" y="53"/>
                  </a:cubicBezTo>
                  <a:cubicBezTo>
                    <a:pt x="553" y="54"/>
                    <a:pt x="554" y="54"/>
                    <a:pt x="556" y="55"/>
                  </a:cubicBezTo>
                  <a:cubicBezTo>
                    <a:pt x="556" y="56"/>
                    <a:pt x="556" y="56"/>
                    <a:pt x="556" y="56"/>
                  </a:cubicBezTo>
                  <a:cubicBezTo>
                    <a:pt x="556" y="55"/>
                    <a:pt x="556" y="55"/>
                    <a:pt x="553" y="53"/>
                  </a:cubicBezTo>
                  <a:cubicBezTo>
                    <a:pt x="552" y="52"/>
                    <a:pt x="552" y="52"/>
                    <a:pt x="552" y="52"/>
                  </a:cubicBezTo>
                  <a:cubicBezTo>
                    <a:pt x="552" y="52"/>
                    <a:pt x="552" y="52"/>
                    <a:pt x="547" y="48"/>
                  </a:cubicBezTo>
                  <a:cubicBezTo>
                    <a:pt x="547" y="48"/>
                    <a:pt x="548" y="49"/>
                    <a:pt x="548" y="49"/>
                  </a:cubicBezTo>
                  <a:cubicBezTo>
                    <a:pt x="549" y="49"/>
                    <a:pt x="549" y="49"/>
                    <a:pt x="549" y="49"/>
                  </a:cubicBezTo>
                  <a:cubicBezTo>
                    <a:pt x="547" y="48"/>
                    <a:pt x="544" y="45"/>
                    <a:pt x="544" y="45"/>
                  </a:cubicBezTo>
                  <a:cubicBezTo>
                    <a:pt x="543" y="45"/>
                    <a:pt x="542" y="44"/>
                    <a:pt x="541" y="43"/>
                  </a:cubicBezTo>
                  <a:cubicBezTo>
                    <a:pt x="540" y="43"/>
                    <a:pt x="540" y="43"/>
                    <a:pt x="539" y="42"/>
                  </a:cubicBezTo>
                  <a:cubicBezTo>
                    <a:pt x="539" y="42"/>
                    <a:pt x="539" y="42"/>
                    <a:pt x="539" y="42"/>
                  </a:cubicBezTo>
                  <a:cubicBezTo>
                    <a:pt x="538" y="42"/>
                    <a:pt x="538" y="42"/>
                    <a:pt x="538" y="42"/>
                  </a:cubicBezTo>
                  <a:cubicBezTo>
                    <a:pt x="538" y="42"/>
                    <a:pt x="537" y="42"/>
                    <a:pt x="537" y="41"/>
                  </a:cubicBezTo>
                  <a:cubicBezTo>
                    <a:pt x="538" y="42"/>
                    <a:pt x="539" y="43"/>
                    <a:pt x="540" y="43"/>
                  </a:cubicBezTo>
                  <a:cubicBezTo>
                    <a:pt x="540" y="44"/>
                    <a:pt x="540" y="44"/>
                    <a:pt x="541" y="44"/>
                  </a:cubicBezTo>
                  <a:cubicBezTo>
                    <a:pt x="541" y="44"/>
                    <a:pt x="542" y="45"/>
                    <a:pt x="542" y="45"/>
                  </a:cubicBezTo>
                  <a:cubicBezTo>
                    <a:pt x="541" y="45"/>
                    <a:pt x="541" y="45"/>
                    <a:pt x="540" y="44"/>
                  </a:cubicBezTo>
                  <a:cubicBezTo>
                    <a:pt x="538" y="42"/>
                    <a:pt x="536" y="41"/>
                    <a:pt x="534" y="40"/>
                  </a:cubicBezTo>
                  <a:cubicBezTo>
                    <a:pt x="533" y="39"/>
                    <a:pt x="533" y="39"/>
                    <a:pt x="532" y="39"/>
                  </a:cubicBezTo>
                  <a:cubicBezTo>
                    <a:pt x="532" y="39"/>
                    <a:pt x="532" y="39"/>
                    <a:pt x="532" y="39"/>
                  </a:cubicBezTo>
                  <a:cubicBezTo>
                    <a:pt x="530" y="38"/>
                    <a:pt x="525" y="35"/>
                    <a:pt x="525" y="35"/>
                  </a:cubicBezTo>
                  <a:cubicBezTo>
                    <a:pt x="522" y="34"/>
                    <a:pt x="521" y="34"/>
                    <a:pt x="514" y="30"/>
                  </a:cubicBezTo>
                  <a:cubicBezTo>
                    <a:pt x="513" y="30"/>
                    <a:pt x="513" y="30"/>
                    <a:pt x="513" y="30"/>
                  </a:cubicBezTo>
                  <a:cubicBezTo>
                    <a:pt x="513" y="30"/>
                    <a:pt x="513" y="30"/>
                    <a:pt x="513" y="30"/>
                  </a:cubicBezTo>
                  <a:cubicBezTo>
                    <a:pt x="512" y="30"/>
                    <a:pt x="511" y="30"/>
                    <a:pt x="510" y="29"/>
                  </a:cubicBezTo>
                  <a:cubicBezTo>
                    <a:pt x="509" y="29"/>
                    <a:pt x="509" y="29"/>
                    <a:pt x="509" y="29"/>
                  </a:cubicBezTo>
                  <a:cubicBezTo>
                    <a:pt x="510" y="30"/>
                    <a:pt x="510" y="30"/>
                    <a:pt x="510" y="30"/>
                  </a:cubicBezTo>
                  <a:cubicBezTo>
                    <a:pt x="509" y="30"/>
                    <a:pt x="509" y="30"/>
                    <a:pt x="509" y="30"/>
                  </a:cubicBezTo>
                  <a:cubicBezTo>
                    <a:pt x="504" y="28"/>
                    <a:pt x="504" y="28"/>
                    <a:pt x="504" y="28"/>
                  </a:cubicBezTo>
                  <a:cubicBezTo>
                    <a:pt x="507" y="32"/>
                    <a:pt x="511" y="33"/>
                    <a:pt x="514" y="35"/>
                  </a:cubicBezTo>
                  <a:cubicBezTo>
                    <a:pt x="514" y="36"/>
                    <a:pt x="514" y="36"/>
                    <a:pt x="513" y="36"/>
                  </a:cubicBezTo>
                  <a:cubicBezTo>
                    <a:pt x="512" y="35"/>
                    <a:pt x="511" y="34"/>
                    <a:pt x="510" y="33"/>
                  </a:cubicBezTo>
                  <a:cubicBezTo>
                    <a:pt x="510" y="34"/>
                    <a:pt x="510" y="34"/>
                    <a:pt x="509" y="34"/>
                  </a:cubicBezTo>
                  <a:cubicBezTo>
                    <a:pt x="508" y="33"/>
                    <a:pt x="507" y="32"/>
                    <a:pt x="506" y="32"/>
                  </a:cubicBezTo>
                  <a:cubicBezTo>
                    <a:pt x="506" y="32"/>
                    <a:pt x="506" y="32"/>
                    <a:pt x="506" y="32"/>
                  </a:cubicBezTo>
                  <a:cubicBezTo>
                    <a:pt x="506" y="31"/>
                    <a:pt x="506" y="30"/>
                    <a:pt x="505" y="30"/>
                  </a:cubicBezTo>
                  <a:cubicBezTo>
                    <a:pt x="504" y="30"/>
                    <a:pt x="504" y="30"/>
                    <a:pt x="504" y="30"/>
                  </a:cubicBezTo>
                  <a:cubicBezTo>
                    <a:pt x="504" y="30"/>
                    <a:pt x="503" y="30"/>
                    <a:pt x="503" y="30"/>
                  </a:cubicBezTo>
                  <a:cubicBezTo>
                    <a:pt x="506" y="32"/>
                    <a:pt x="506" y="32"/>
                    <a:pt x="506" y="33"/>
                  </a:cubicBezTo>
                  <a:cubicBezTo>
                    <a:pt x="506" y="33"/>
                    <a:pt x="506" y="33"/>
                    <a:pt x="506" y="33"/>
                  </a:cubicBezTo>
                  <a:cubicBezTo>
                    <a:pt x="504" y="32"/>
                    <a:pt x="504" y="32"/>
                    <a:pt x="503" y="32"/>
                  </a:cubicBezTo>
                  <a:cubicBezTo>
                    <a:pt x="503" y="32"/>
                    <a:pt x="502" y="32"/>
                    <a:pt x="502" y="32"/>
                  </a:cubicBezTo>
                  <a:cubicBezTo>
                    <a:pt x="502" y="33"/>
                    <a:pt x="502" y="33"/>
                    <a:pt x="502" y="33"/>
                  </a:cubicBezTo>
                  <a:cubicBezTo>
                    <a:pt x="502" y="33"/>
                    <a:pt x="502" y="33"/>
                    <a:pt x="499" y="32"/>
                  </a:cubicBezTo>
                  <a:cubicBezTo>
                    <a:pt x="498" y="32"/>
                    <a:pt x="498" y="32"/>
                    <a:pt x="498" y="32"/>
                  </a:cubicBezTo>
                  <a:cubicBezTo>
                    <a:pt x="499" y="33"/>
                    <a:pt x="499" y="33"/>
                    <a:pt x="500" y="33"/>
                  </a:cubicBezTo>
                  <a:cubicBezTo>
                    <a:pt x="501" y="34"/>
                    <a:pt x="502" y="35"/>
                    <a:pt x="503" y="36"/>
                  </a:cubicBezTo>
                  <a:cubicBezTo>
                    <a:pt x="503" y="36"/>
                    <a:pt x="503" y="36"/>
                    <a:pt x="503" y="36"/>
                  </a:cubicBezTo>
                  <a:cubicBezTo>
                    <a:pt x="502" y="36"/>
                    <a:pt x="502" y="36"/>
                    <a:pt x="502" y="36"/>
                  </a:cubicBezTo>
                  <a:cubicBezTo>
                    <a:pt x="502" y="35"/>
                    <a:pt x="501" y="35"/>
                    <a:pt x="500" y="34"/>
                  </a:cubicBezTo>
                  <a:cubicBezTo>
                    <a:pt x="500" y="34"/>
                    <a:pt x="490" y="28"/>
                    <a:pt x="487" y="27"/>
                  </a:cubicBezTo>
                  <a:cubicBezTo>
                    <a:pt x="486" y="27"/>
                    <a:pt x="486" y="26"/>
                    <a:pt x="485" y="26"/>
                  </a:cubicBezTo>
                  <a:cubicBezTo>
                    <a:pt x="484" y="26"/>
                    <a:pt x="483" y="25"/>
                    <a:pt x="482" y="25"/>
                  </a:cubicBezTo>
                  <a:cubicBezTo>
                    <a:pt x="481" y="26"/>
                    <a:pt x="481" y="26"/>
                    <a:pt x="481" y="26"/>
                  </a:cubicBezTo>
                  <a:cubicBezTo>
                    <a:pt x="481" y="27"/>
                    <a:pt x="481" y="27"/>
                    <a:pt x="481" y="27"/>
                  </a:cubicBezTo>
                  <a:cubicBezTo>
                    <a:pt x="480" y="27"/>
                    <a:pt x="480" y="27"/>
                    <a:pt x="479" y="27"/>
                  </a:cubicBezTo>
                  <a:cubicBezTo>
                    <a:pt x="479" y="28"/>
                    <a:pt x="479" y="28"/>
                    <a:pt x="479" y="28"/>
                  </a:cubicBezTo>
                  <a:cubicBezTo>
                    <a:pt x="478" y="28"/>
                    <a:pt x="476" y="27"/>
                    <a:pt x="475" y="26"/>
                  </a:cubicBezTo>
                  <a:cubicBezTo>
                    <a:pt x="475" y="26"/>
                    <a:pt x="474" y="26"/>
                    <a:pt x="474" y="26"/>
                  </a:cubicBezTo>
                  <a:cubicBezTo>
                    <a:pt x="472" y="26"/>
                    <a:pt x="472" y="26"/>
                    <a:pt x="471" y="25"/>
                  </a:cubicBezTo>
                  <a:cubicBezTo>
                    <a:pt x="469" y="25"/>
                    <a:pt x="468" y="24"/>
                    <a:pt x="467" y="24"/>
                  </a:cubicBezTo>
                  <a:cubicBezTo>
                    <a:pt x="466" y="24"/>
                    <a:pt x="466" y="24"/>
                    <a:pt x="466" y="24"/>
                  </a:cubicBezTo>
                  <a:cubicBezTo>
                    <a:pt x="465" y="23"/>
                    <a:pt x="465" y="23"/>
                    <a:pt x="465" y="23"/>
                  </a:cubicBezTo>
                  <a:cubicBezTo>
                    <a:pt x="464" y="23"/>
                    <a:pt x="464" y="22"/>
                    <a:pt x="463" y="22"/>
                  </a:cubicBezTo>
                  <a:cubicBezTo>
                    <a:pt x="462" y="21"/>
                    <a:pt x="462" y="21"/>
                    <a:pt x="462" y="21"/>
                  </a:cubicBezTo>
                  <a:cubicBezTo>
                    <a:pt x="461" y="21"/>
                    <a:pt x="459" y="22"/>
                    <a:pt x="458" y="22"/>
                  </a:cubicBezTo>
                  <a:cubicBezTo>
                    <a:pt x="458" y="22"/>
                    <a:pt x="458" y="22"/>
                    <a:pt x="458" y="22"/>
                  </a:cubicBezTo>
                  <a:cubicBezTo>
                    <a:pt x="459" y="23"/>
                    <a:pt x="459" y="23"/>
                    <a:pt x="460" y="23"/>
                  </a:cubicBezTo>
                  <a:cubicBezTo>
                    <a:pt x="460" y="24"/>
                    <a:pt x="460" y="24"/>
                    <a:pt x="459" y="24"/>
                  </a:cubicBezTo>
                  <a:cubicBezTo>
                    <a:pt x="459" y="24"/>
                    <a:pt x="458" y="24"/>
                    <a:pt x="456" y="22"/>
                  </a:cubicBezTo>
                  <a:cubicBezTo>
                    <a:pt x="456" y="21"/>
                    <a:pt x="456" y="21"/>
                    <a:pt x="456" y="21"/>
                  </a:cubicBezTo>
                  <a:cubicBezTo>
                    <a:pt x="452" y="19"/>
                    <a:pt x="448" y="20"/>
                    <a:pt x="444" y="19"/>
                  </a:cubicBezTo>
                  <a:cubicBezTo>
                    <a:pt x="444" y="20"/>
                    <a:pt x="444" y="20"/>
                    <a:pt x="445" y="21"/>
                  </a:cubicBezTo>
                  <a:cubicBezTo>
                    <a:pt x="445" y="21"/>
                    <a:pt x="444" y="21"/>
                    <a:pt x="444" y="21"/>
                  </a:cubicBezTo>
                  <a:cubicBezTo>
                    <a:pt x="444" y="22"/>
                    <a:pt x="444" y="22"/>
                    <a:pt x="444" y="22"/>
                  </a:cubicBezTo>
                  <a:cubicBezTo>
                    <a:pt x="446" y="23"/>
                    <a:pt x="448" y="24"/>
                    <a:pt x="450" y="26"/>
                  </a:cubicBezTo>
                  <a:cubicBezTo>
                    <a:pt x="451" y="26"/>
                    <a:pt x="451" y="26"/>
                    <a:pt x="450" y="26"/>
                  </a:cubicBezTo>
                  <a:cubicBezTo>
                    <a:pt x="447" y="25"/>
                    <a:pt x="445" y="25"/>
                    <a:pt x="445" y="25"/>
                  </a:cubicBezTo>
                  <a:cubicBezTo>
                    <a:pt x="445" y="25"/>
                    <a:pt x="445" y="26"/>
                    <a:pt x="446" y="26"/>
                  </a:cubicBezTo>
                  <a:cubicBezTo>
                    <a:pt x="446" y="26"/>
                    <a:pt x="446" y="26"/>
                    <a:pt x="446" y="26"/>
                  </a:cubicBezTo>
                  <a:cubicBezTo>
                    <a:pt x="448" y="27"/>
                    <a:pt x="448" y="27"/>
                    <a:pt x="449" y="28"/>
                  </a:cubicBezTo>
                  <a:cubicBezTo>
                    <a:pt x="448" y="28"/>
                    <a:pt x="448" y="28"/>
                    <a:pt x="445" y="26"/>
                  </a:cubicBezTo>
                  <a:cubicBezTo>
                    <a:pt x="444" y="26"/>
                    <a:pt x="444" y="26"/>
                    <a:pt x="444" y="25"/>
                  </a:cubicBezTo>
                  <a:cubicBezTo>
                    <a:pt x="443" y="25"/>
                    <a:pt x="442" y="25"/>
                    <a:pt x="442" y="25"/>
                  </a:cubicBezTo>
                  <a:cubicBezTo>
                    <a:pt x="442" y="26"/>
                    <a:pt x="442" y="26"/>
                    <a:pt x="441" y="27"/>
                  </a:cubicBezTo>
                  <a:cubicBezTo>
                    <a:pt x="439" y="26"/>
                    <a:pt x="436" y="25"/>
                    <a:pt x="436" y="25"/>
                  </a:cubicBezTo>
                  <a:cubicBezTo>
                    <a:pt x="436" y="26"/>
                    <a:pt x="436" y="26"/>
                    <a:pt x="436" y="26"/>
                  </a:cubicBezTo>
                  <a:cubicBezTo>
                    <a:pt x="436" y="26"/>
                    <a:pt x="435" y="26"/>
                    <a:pt x="435" y="26"/>
                  </a:cubicBezTo>
                  <a:cubicBezTo>
                    <a:pt x="435" y="27"/>
                    <a:pt x="435" y="27"/>
                    <a:pt x="435" y="27"/>
                  </a:cubicBezTo>
                  <a:cubicBezTo>
                    <a:pt x="436" y="27"/>
                    <a:pt x="436" y="28"/>
                    <a:pt x="438" y="30"/>
                  </a:cubicBezTo>
                  <a:cubicBezTo>
                    <a:pt x="438" y="30"/>
                    <a:pt x="437" y="30"/>
                    <a:pt x="436" y="30"/>
                  </a:cubicBezTo>
                  <a:cubicBezTo>
                    <a:pt x="433" y="28"/>
                    <a:pt x="430" y="27"/>
                    <a:pt x="427" y="25"/>
                  </a:cubicBezTo>
                  <a:cubicBezTo>
                    <a:pt x="427" y="25"/>
                    <a:pt x="427" y="25"/>
                    <a:pt x="427" y="25"/>
                  </a:cubicBezTo>
                  <a:cubicBezTo>
                    <a:pt x="426" y="23"/>
                    <a:pt x="421" y="18"/>
                    <a:pt x="417" y="17"/>
                  </a:cubicBezTo>
                  <a:cubicBezTo>
                    <a:pt x="417" y="17"/>
                    <a:pt x="417" y="17"/>
                    <a:pt x="417" y="17"/>
                  </a:cubicBezTo>
                  <a:cubicBezTo>
                    <a:pt x="417" y="17"/>
                    <a:pt x="417" y="17"/>
                    <a:pt x="417" y="17"/>
                  </a:cubicBezTo>
                  <a:cubicBezTo>
                    <a:pt x="417" y="17"/>
                    <a:pt x="417" y="17"/>
                    <a:pt x="417" y="17"/>
                  </a:cubicBezTo>
                  <a:cubicBezTo>
                    <a:pt x="417" y="17"/>
                    <a:pt x="417" y="17"/>
                    <a:pt x="417" y="17"/>
                  </a:cubicBezTo>
                  <a:cubicBezTo>
                    <a:pt x="417" y="17"/>
                    <a:pt x="417" y="17"/>
                    <a:pt x="417" y="17"/>
                  </a:cubicBezTo>
                  <a:cubicBezTo>
                    <a:pt x="417" y="17"/>
                    <a:pt x="417" y="17"/>
                    <a:pt x="417" y="17"/>
                  </a:cubicBezTo>
                  <a:cubicBezTo>
                    <a:pt x="416" y="17"/>
                    <a:pt x="416" y="17"/>
                    <a:pt x="416" y="17"/>
                  </a:cubicBezTo>
                  <a:cubicBezTo>
                    <a:pt x="417" y="18"/>
                    <a:pt x="417" y="18"/>
                    <a:pt x="417" y="18"/>
                  </a:cubicBezTo>
                  <a:cubicBezTo>
                    <a:pt x="414" y="19"/>
                    <a:pt x="411" y="16"/>
                    <a:pt x="408" y="15"/>
                  </a:cubicBezTo>
                  <a:cubicBezTo>
                    <a:pt x="408" y="16"/>
                    <a:pt x="408" y="16"/>
                    <a:pt x="408" y="16"/>
                  </a:cubicBezTo>
                  <a:cubicBezTo>
                    <a:pt x="408" y="17"/>
                    <a:pt x="409" y="18"/>
                    <a:pt x="410" y="19"/>
                  </a:cubicBezTo>
                  <a:cubicBezTo>
                    <a:pt x="411" y="19"/>
                    <a:pt x="411" y="19"/>
                    <a:pt x="411" y="20"/>
                  </a:cubicBezTo>
                  <a:cubicBezTo>
                    <a:pt x="411" y="20"/>
                    <a:pt x="411" y="20"/>
                    <a:pt x="411" y="20"/>
                  </a:cubicBezTo>
                  <a:cubicBezTo>
                    <a:pt x="410" y="20"/>
                    <a:pt x="409" y="20"/>
                    <a:pt x="409" y="20"/>
                  </a:cubicBezTo>
                  <a:cubicBezTo>
                    <a:pt x="408" y="21"/>
                    <a:pt x="407" y="22"/>
                    <a:pt x="403" y="20"/>
                  </a:cubicBezTo>
                  <a:cubicBezTo>
                    <a:pt x="402" y="20"/>
                    <a:pt x="402" y="20"/>
                    <a:pt x="402" y="20"/>
                  </a:cubicBezTo>
                  <a:cubicBezTo>
                    <a:pt x="401" y="20"/>
                    <a:pt x="401" y="20"/>
                    <a:pt x="401" y="20"/>
                  </a:cubicBezTo>
                  <a:cubicBezTo>
                    <a:pt x="400" y="18"/>
                    <a:pt x="399" y="18"/>
                    <a:pt x="399" y="18"/>
                  </a:cubicBezTo>
                  <a:cubicBezTo>
                    <a:pt x="397" y="17"/>
                    <a:pt x="397" y="17"/>
                    <a:pt x="396" y="17"/>
                  </a:cubicBezTo>
                  <a:cubicBezTo>
                    <a:pt x="395" y="17"/>
                    <a:pt x="395" y="17"/>
                    <a:pt x="395" y="17"/>
                  </a:cubicBezTo>
                  <a:cubicBezTo>
                    <a:pt x="394" y="17"/>
                    <a:pt x="393" y="17"/>
                    <a:pt x="392" y="17"/>
                  </a:cubicBezTo>
                  <a:cubicBezTo>
                    <a:pt x="392" y="17"/>
                    <a:pt x="392" y="17"/>
                    <a:pt x="392" y="17"/>
                  </a:cubicBezTo>
                  <a:cubicBezTo>
                    <a:pt x="391" y="17"/>
                    <a:pt x="391" y="17"/>
                    <a:pt x="391" y="17"/>
                  </a:cubicBezTo>
                  <a:cubicBezTo>
                    <a:pt x="389" y="18"/>
                    <a:pt x="389" y="18"/>
                    <a:pt x="389" y="18"/>
                  </a:cubicBezTo>
                  <a:cubicBezTo>
                    <a:pt x="388" y="17"/>
                    <a:pt x="387" y="16"/>
                    <a:pt x="386" y="16"/>
                  </a:cubicBezTo>
                  <a:cubicBezTo>
                    <a:pt x="386" y="16"/>
                    <a:pt x="386" y="16"/>
                    <a:pt x="385" y="17"/>
                  </a:cubicBezTo>
                  <a:cubicBezTo>
                    <a:pt x="385" y="17"/>
                    <a:pt x="385" y="17"/>
                    <a:pt x="384" y="17"/>
                  </a:cubicBezTo>
                  <a:cubicBezTo>
                    <a:pt x="383" y="16"/>
                    <a:pt x="383" y="16"/>
                    <a:pt x="383" y="16"/>
                  </a:cubicBezTo>
                  <a:cubicBezTo>
                    <a:pt x="385" y="16"/>
                    <a:pt x="385" y="16"/>
                    <a:pt x="385" y="16"/>
                  </a:cubicBezTo>
                  <a:cubicBezTo>
                    <a:pt x="385" y="15"/>
                    <a:pt x="385" y="15"/>
                    <a:pt x="385" y="15"/>
                  </a:cubicBezTo>
                  <a:cubicBezTo>
                    <a:pt x="385" y="14"/>
                    <a:pt x="385" y="14"/>
                    <a:pt x="385" y="14"/>
                  </a:cubicBezTo>
                  <a:cubicBezTo>
                    <a:pt x="385" y="14"/>
                    <a:pt x="384" y="13"/>
                    <a:pt x="384" y="13"/>
                  </a:cubicBezTo>
                  <a:cubicBezTo>
                    <a:pt x="384" y="13"/>
                    <a:pt x="383" y="14"/>
                    <a:pt x="383" y="14"/>
                  </a:cubicBezTo>
                  <a:cubicBezTo>
                    <a:pt x="383" y="14"/>
                    <a:pt x="383" y="15"/>
                    <a:pt x="383" y="15"/>
                  </a:cubicBezTo>
                  <a:cubicBezTo>
                    <a:pt x="381" y="16"/>
                    <a:pt x="381" y="16"/>
                    <a:pt x="380" y="16"/>
                  </a:cubicBezTo>
                  <a:cubicBezTo>
                    <a:pt x="379" y="16"/>
                    <a:pt x="379" y="16"/>
                    <a:pt x="379" y="16"/>
                  </a:cubicBezTo>
                  <a:cubicBezTo>
                    <a:pt x="380" y="16"/>
                    <a:pt x="380" y="17"/>
                    <a:pt x="380" y="17"/>
                  </a:cubicBezTo>
                  <a:cubicBezTo>
                    <a:pt x="380" y="17"/>
                    <a:pt x="380" y="18"/>
                    <a:pt x="381" y="18"/>
                  </a:cubicBezTo>
                  <a:cubicBezTo>
                    <a:pt x="380" y="19"/>
                    <a:pt x="380" y="19"/>
                    <a:pt x="380" y="19"/>
                  </a:cubicBezTo>
                  <a:cubicBezTo>
                    <a:pt x="379" y="19"/>
                    <a:pt x="379" y="19"/>
                    <a:pt x="379" y="19"/>
                  </a:cubicBezTo>
                  <a:cubicBezTo>
                    <a:pt x="379" y="18"/>
                    <a:pt x="378" y="19"/>
                    <a:pt x="377" y="19"/>
                  </a:cubicBezTo>
                  <a:cubicBezTo>
                    <a:pt x="376" y="19"/>
                    <a:pt x="376" y="19"/>
                    <a:pt x="375" y="19"/>
                  </a:cubicBezTo>
                  <a:cubicBezTo>
                    <a:pt x="374" y="19"/>
                    <a:pt x="374" y="19"/>
                    <a:pt x="374" y="19"/>
                  </a:cubicBezTo>
                  <a:cubicBezTo>
                    <a:pt x="374" y="19"/>
                    <a:pt x="374" y="19"/>
                    <a:pt x="374" y="19"/>
                  </a:cubicBezTo>
                  <a:cubicBezTo>
                    <a:pt x="375" y="18"/>
                    <a:pt x="377" y="15"/>
                    <a:pt x="378" y="15"/>
                  </a:cubicBezTo>
                  <a:cubicBezTo>
                    <a:pt x="378" y="15"/>
                    <a:pt x="378" y="15"/>
                    <a:pt x="379" y="15"/>
                  </a:cubicBezTo>
                  <a:cubicBezTo>
                    <a:pt x="379" y="14"/>
                    <a:pt x="379" y="14"/>
                    <a:pt x="379" y="14"/>
                  </a:cubicBezTo>
                  <a:cubicBezTo>
                    <a:pt x="380" y="13"/>
                    <a:pt x="380" y="13"/>
                    <a:pt x="380" y="13"/>
                  </a:cubicBezTo>
                  <a:cubicBezTo>
                    <a:pt x="381" y="13"/>
                    <a:pt x="381" y="13"/>
                    <a:pt x="382" y="13"/>
                  </a:cubicBezTo>
                  <a:cubicBezTo>
                    <a:pt x="382" y="12"/>
                    <a:pt x="382" y="12"/>
                    <a:pt x="382" y="11"/>
                  </a:cubicBezTo>
                  <a:cubicBezTo>
                    <a:pt x="382" y="11"/>
                    <a:pt x="383" y="11"/>
                    <a:pt x="383" y="11"/>
                  </a:cubicBezTo>
                  <a:cubicBezTo>
                    <a:pt x="383" y="10"/>
                    <a:pt x="383" y="10"/>
                    <a:pt x="383" y="10"/>
                  </a:cubicBezTo>
                  <a:cubicBezTo>
                    <a:pt x="382" y="9"/>
                    <a:pt x="383" y="9"/>
                    <a:pt x="383" y="9"/>
                  </a:cubicBezTo>
                  <a:cubicBezTo>
                    <a:pt x="382" y="8"/>
                    <a:pt x="382" y="8"/>
                    <a:pt x="381" y="7"/>
                  </a:cubicBezTo>
                  <a:cubicBezTo>
                    <a:pt x="380" y="7"/>
                    <a:pt x="380" y="7"/>
                    <a:pt x="380" y="7"/>
                  </a:cubicBezTo>
                  <a:cubicBezTo>
                    <a:pt x="379" y="6"/>
                    <a:pt x="377" y="5"/>
                    <a:pt x="376" y="4"/>
                  </a:cubicBezTo>
                  <a:cubicBezTo>
                    <a:pt x="375" y="4"/>
                    <a:pt x="374" y="4"/>
                    <a:pt x="374" y="4"/>
                  </a:cubicBezTo>
                  <a:cubicBezTo>
                    <a:pt x="373" y="4"/>
                    <a:pt x="372" y="4"/>
                    <a:pt x="371" y="4"/>
                  </a:cubicBezTo>
                  <a:cubicBezTo>
                    <a:pt x="371" y="4"/>
                    <a:pt x="370" y="3"/>
                    <a:pt x="369" y="3"/>
                  </a:cubicBezTo>
                  <a:cubicBezTo>
                    <a:pt x="369" y="4"/>
                    <a:pt x="369" y="4"/>
                    <a:pt x="369" y="5"/>
                  </a:cubicBezTo>
                  <a:cubicBezTo>
                    <a:pt x="369" y="5"/>
                    <a:pt x="369" y="5"/>
                    <a:pt x="368" y="5"/>
                  </a:cubicBezTo>
                  <a:cubicBezTo>
                    <a:pt x="368" y="4"/>
                    <a:pt x="368" y="4"/>
                    <a:pt x="368" y="4"/>
                  </a:cubicBezTo>
                  <a:cubicBezTo>
                    <a:pt x="368" y="4"/>
                    <a:pt x="368" y="4"/>
                    <a:pt x="368" y="4"/>
                  </a:cubicBezTo>
                  <a:cubicBezTo>
                    <a:pt x="368" y="4"/>
                    <a:pt x="368" y="3"/>
                    <a:pt x="368" y="3"/>
                  </a:cubicBezTo>
                  <a:cubicBezTo>
                    <a:pt x="367" y="3"/>
                    <a:pt x="367" y="3"/>
                    <a:pt x="366" y="3"/>
                  </a:cubicBezTo>
                  <a:cubicBezTo>
                    <a:pt x="366" y="3"/>
                    <a:pt x="365" y="3"/>
                    <a:pt x="365" y="2"/>
                  </a:cubicBezTo>
                  <a:cubicBezTo>
                    <a:pt x="365" y="2"/>
                    <a:pt x="364" y="2"/>
                    <a:pt x="364" y="1"/>
                  </a:cubicBezTo>
                  <a:cubicBezTo>
                    <a:pt x="365" y="1"/>
                    <a:pt x="364" y="1"/>
                    <a:pt x="364" y="0"/>
                  </a:cubicBezTo>
                  <a:cubicBezTo>
                    <a:pt x="363" y="0"/>
                    <a:pt x="362" y="0"/>
                    <a:pt x="361" y="0"/>
                  </a:cubicBezTo>
                  <a:cubicBezTo>
                    <a:pt x="360" y="1"/>
                    <a:pt x="359" y="1"/>
                    <a:pt x="358" y="1"/>
                  </a:cubicBezTo>
                  <a:cubicBezTo>
                    <a:pt x="358" y="2"/>
                    <a:pt x="358" y="3"/>
                    <a:pt x="358" y="3"/>
                  </a:cubicBezTo>
                  <a:cubicBezTo>
                    <a:pt x="358" y="3"/>
                    <a:pt x="358" y="3"/>
                    <a:pt x="358" y="4"/>
                  </a:cubicBezTo>
                  <a:cubicBezTo>
                    <a:pt x="358" y="4"/>
                    <a:pt x="358" y="4"/>
                    <a:pt x="359" y="5"/>
                  </a:cubicBezTo>
                  <a:cubicBezTo>
                    <a:pt x="358" y="5"/>
                    <a:pt x="356" y="5"/>
                    <a:pt x="355" y="5"/>
                  </a:cubicBezTo>
                  <a:cubicBezTo>
                    <a:pt x="355" y="6"/>
                    <a:pt x="355" y="6"/>
                    <a:pt x="355" y="6"/>
                  </a:cubicBezTo>
                  <a:cubicBezTo>
                    <a:pt x="355" y="6"/>
                    <a:pt x="355" y="6"/>
                    <a:pt x="355" y="6"/>
                  </a:cubicBezTo>
                  <a:cubicBezTo>
                    <a:pt x="355" y="6"/>
                    <a:pt x="355" y="6"/>
                    <a:pt x="355" y="6"/>
                  </a:cubicBezTo>
                  <a:cubicBezTo>
                    <a:pt x="355" y="6"/>
                    <a:pt x="355" y="6"/>
                    <a:pt x="355" y="6"/>
                  </a:cubicBezTo>
                  <a:cubicBezTo>
                    <a:pt x="355" y="6"/>
                    <a:pt x="355" y="6"/>
                    <a:pt x="355" y="6"/>
                  </a:cubicBezTo>
                  <a:cubicBezTo>
                    <a:pt x="355" y="6"/>
                    <a:pt x="355" y="6"/>
                    <a:pt x="355" y="6"/>
                  </a:cubicBezTo>
                  <a:cubicBezTo>
                    <a:pt x="355" y="6"/>
                    <a:pt x="355" y="6"/>
                    <a:pt x="355" y="6"/>
                  </a:cubicBezTo>
                  <a:cubicBezTo>
                    <a:pt x="354" y="7"/>
                    <a:pt x="354" y="7"/>
                    <a:pt x="350" y="6"/>
                  </a:cubicBezTo>
                  <a:cubicBezTo>
                    <a:pt x="350" y="6"/>
                    <a:pt x="349" y="6"/>
                    <a:pt x="349" y="6"/>
                  </a:cubicBezTo>
                  <a:cubicBezTo>
                    <a:pt x="349" y="6"/>
                    <a:pt x="348" y="6"/>
                    <a:pt x="348" y="6"/>
                  </a:cubicBezTo>
                  <a:cubicBezTo>
                    <a:pt x="348" y="6"/>
                    <a:pt x="347" y="7"/>
                    <a:pt x="347" y="8"/>
                  </a:cubicBezTo>
                  <a:cubicBezTo>
                    <a:pt x="346" y="8"/>
                    <a:pt x="345" y="8"/>
                    <a:pt x="345" y="8"/>
                  </a:cubicBezTo>
                  <a:cubicBezTo>
                    <a:pt x="343" y="8"/>
                    <a:pt x="342" y="9"/>
                    <a:pt x="341" y="9"/>
                  </a:cubicBezTo>
                  <a:cubicBezTo>
                    <a:pt x="341" y="9"/>
                    <a:pt x="340" y="9"/>
                    <a:pt x="340" y="9"/>
                  </a:cubicBezTo>
                  <a:cubicBezTo>
                    <a:pt x="337" y="10"/>
                    <a:pt x="331" y="13"/>
                    <a:pt x="331" y="13"/>
                  </a:cubicBezTo>
                  <a:cubicBezTo>
                    <a:pt x="332" y="14"/>
                    <a:pt x="333" y="14"/>
                    <a:pt x="333" y="15"/>
                  </a:cubicBezTo>
                  <a:cubicBezTo>
                    <a:pt x="333" y="15"/>
                    <a:pt x="333" y="16"/>
                    <a:pt x="333" y="16"/>
                  </a:cubicBezTo>
                  <a:cubicBezTo>
                    <a:pt x="329" y="16"/>
                    <a:pt x="329" y="16"/>
                    <a:pt x="328" y="17"/>
                  </a:cubicBezTo>
                  <a:cubicBezTo>
                    <a:pt x="327" y="16"/>
                    <a:pt x="327" y="16"/>
                    <a:pt x="324" y="17"/>
                  </a:cubicBezTo>
                  <a:cubicBezTo>
                    <a:pt x="323" y="17"/>
                    <a:pt x="323" y="17"/>
                    <a:pt x="322" y="17"/>
                  </a:cubicBezTo>
                  <a:cubicBezTo>
                    <a:pt x="321" y="17"/>
                    <a:pt x="321" y="17"/>
                    <a:pt x="321" y="17"/>
                  </a:cubicBezTo>
                  <a:cubicBezTo>
                    <a:pt x="320" y="18"/>
                    <a:pt x="319" y="18"/>
                    <a:pt x="318" y="18"/>
                  </a:cubicBezTo>
                  <a:cubicBezTo>
                    <a:pt x="318" y="18"/>
                    <a:pt x="317" y="18"/>
                    <a:pt x="317" y="18"/>
                  </a:cubicBezTo>
                  <a:cubicBezTo>
                    <a:pt x="317" y="19"/>
                    <a:pt x="317" y="20"/>
                    <a:pt x="318" y="21"/>
                  </a:cubicBezTo>
                  <a:cubicBezTo>
                    <a:pt x="317" y="21"/>
                    <a:pt x="317" y="21"/>
                    <a:pt x="317" y="21"/>
                  </a:cubicBezTo>
                  <a:cubicBezTo>
                    <a:pt x="317" y="22"/>
                    <a:pt x="317" y="22"/>
                    <a:pt x="317" y="23"/>
                  </a:cubicBezTo>
                  <a:cubicBezTo>
                    <a:pt x="318" y="23"/>
                    <a:pt x="318" y="23"/>
                    <a:pt x="318" y="23"/>
                  </a:cubicBezTo>
                  <a:cubicBezTo>
                    <a:pt x="319" y="23"/>
                    <a:pt x="319" y="23"/>
                    <a:pt x="319" y="23"/>
                  </a:cubicBezTo>
                  <a:cubicBezTo>
                    <a:pt x="319" y="23"/>
                    <a:pt x="320" y="23"/>
                    <a:pt x="320" y="24"/>
                  </a:cubicBezTo>
                  <a:cubicBezTo>
                    <a:pt x="320" y="24"/>
                    <a:pt x="320" y="24"/>
                    <a:pt x="320" y="25"/>
                  </a:cubicBezTo>
                  <a:cubicBezTo>
                    <a:pt x="320" y="25"/>
                    <a:pt x="320" y="25"/>
                    <a:pt x="320" y="26"/>
                  </a:cubicBezTo>
                  <a:cubicBezTo>
                    <a:pt x="320" y="26"/>
                    <a:pt x="320" y="26"/>
                    <a:pt x="319" y="26"/>
                  </a:cubicBezTo>
                  <a:cubicBezTo>
                    <a:pt x="318" y="26"/>
                    <a:pt x="317" y="25"/>
                    <a:pt x="316" y="25"/>
                  </a:cubicBezTo>
                  <a:cubicBezTo>
                    <a:pt x="316" y="24"/>
                    <a:pt x="316" y="24"/>
                    <a:pt x="316" y="24"/>
                  </a:cubicBezTo>
                  <a:cubicBezTo>
                    <a:pt x="315" y="23"/>
                    <a:pt x="314" y="23"/>
                    <a:pt x="313" y="23"/>
                  </a:cubicBezTo>
                  <a:cubicBezTo>
                    <a:pt x="312" y="22"/>
                    <a:pt x="312" y="22"/>
                    <a:pt x="312" y="22"/>
                  </a:cubicBezTo>
                  <a:cubicBezTo>
                    <a:pt x="310" y="22"/>
                    <a:pt x="308" y="23"/>
                    <a:pt x="308" y="23"/>
                  </a:cubicBezTo>
                  <a:cubicBezTo>
                    <a:pt x="309" y="23"/>
                    <a:pt x="310" y="24"/>
                    <a:pt x="310" y="24"/>
                  </a:cubicBezTo>
                  <a:cubicBezTo>
                    <a:pt x="310" y="25"/>
                    <a:pt x="309" y="25"/>
                    <a:pt x="309" y="25"/>
                  </a:cubicBezTo>
                  <a:cubicBezTo>
                    <a:pt x="309" y="25"/>
                    <a:pt x="308" y="25"/>
                    <a:pt x="308" y="24"/>
                  </a:cubicBezTo>
                  <a:cubicBezTo>
                    <a:pt x="307" y="24"/>
                    <a:pt x="307" y="24"/>
                    <a:pt x="307" y="24"/>
                  </a:cubicBezTo>
                  <a:cubicBezTo>
                    <a:pt x="306" y="25"/>
                    <a:pt x="305" y="25"/>
                    <a:pt x="305" y="26"/>
                  </a:cubicBezTo>
                  <a:cubicBezTo>
                    <a:pt x="305" y="26"/>
                    <a:pt x="305" y="27"/>
                    <a:pt x="305" y="27"/>
                  </a:cubicBezTo>
                  <a:cubicBezTo>
                    <a:pt x="306" y="27"/>
                    <a:pt x="306" y="27"/>
                    <a:pt x="306" y="27"/>
                  </a:cubicBezTo>
                  <a:cubicBezTo>
                    <a:pt x="306" y="27"/>
                    <a:pt x="306" y="27"/>
                    <a:pt x="306" y="27"/>
                  </a:cubicBezTo>
                  <a:cubicBezTo>
                    <a:pt x="306" y="27"/>
                    <a:pt x="306" y="27"/>
                    <a:pt x="306" y="27"/>
                  </a:cubicBezTo>
                  <a:cubicBezTo>
                    <a:pt x="306" y="27"/>
                    <a:pt x="306" y="27"/>
                    <a:pt x="306" y="27"/>
                  </a:cubicBezTo>
                  <a:cubicBezTo>
                    <a:pt x="306" y="27"/>
                    <a:pt x="306" y="27"/>
                    <a:pt x="306" y="27"/>
                  </a:cubicBezTo>
                  <a:cubicBezTo>
                    <a:pt x="306" y="27"/>
                    <a:pt x="306" y="27"/>
                    <a:pt x="306" y="27"/>
                  </a:cubicBezTo>
                  <a:cubicBezTo>
                    <a:pt x="306" y="27"/>
                    <a:pt x="306" y="27"/>
                    <a:pt x="306" y="27"/>
                  </a:cubicBezTo>
                  <a:cubicBezTo>
                    <a:pt x="306" y="27"/>
                    <a:pt x="306" y="27"/>
                    <a:pt x="306" y="27"/>
                  </a:cubicBezTo>
                  <a:cubicBezTo>
                    <a:pt x="308" y="28"/>
                    <a:pt x="308" y="28"/>
                    <a:pt x="309" y="30"/>
                  </a:cubicBezTo>
                  <a:cubicBezTo>
                    <a:pt x="309" y="30"/>
                    <a:pt x="309" y="30"/>
                    <a:pt x="303" y="28"/>
                  </a:cubicBezTo>
                  <a:cubicBezTo>
                    <a:pt x="303" y="27"/>
                    <a:pt x="303" y="27"/>
                    <a:pt x="303" y="27"/>
                  </a:cubicBezTo>
                  <a:cubicBezTo>
                    <a:pt x="303" y="26"/>
                    <a:pt x="304" y="25"/>
                    <a:pt x="304" y="25"/>
                  </a:cubicBezTo>
                  <a:cubicBezTo>
                    <a:pt x="306" y="21"/>
                    <a:pt x="306" y="21"/>
                    <a:pt x="306" y="20"/>
                  </a:cubicBezTo>
                  <a:cubicBezTo>
                    <a:pt x="305" y="20"/>
                    <a:pt x="305" y="20"/>
                    <a:pt x="305" y="20"/>
                  </a:cubicBezTo>
                  <a:cubicBezTo>
                    <a:pt x="305" y="20"/>
                    <a:pt x="305" y="20"/>
                    <a:pt x="305" y="20"/>
                  </a:cubicBezTo>
                  <a:cubicBezTo>
                    <a:pt x="305" y="20"/>
                    <a:pt x="305" y="20"/>
                    <a:pt x="305" y="20"/>
                  </a:cubicBezTo>
                  <a:cubicBezTo>
                    <a:pt x="305" y="20"/>
                    <a:pt x="305" y="20"/>
                    <a:pt x="305" y="20"/>
                  </a:cubicBezTo>
                  <a:cubicBezTo>
                    <a:pt x="305" y="20"/>
                    <a:pt x="305" y="20"/>
                    <a:pt x="305" y="20"/>
                  </a:cubicBezTo>
                  <a:cubicBezTo>
                    <a:pt x="305" y="20"/>
                    <a:pt x="305" y="20"/>
                    <a:pt x="305" y="20"/>
                  </a:cubicBezTo>
                  <a:cubicBezTo>
                    <a:pt x="305" y="20"/>
                    <a:pt x="305" y="20"/>
                    <a:pt x="305" y="20"/>
                  </a:cubicBezTo>
                  <a:cubicBezTo>
                    <a:pt x="305" y="20"/>
                    <a:pt x="305" y="20"/>
                    <a:pt x="305" y="20"/>
                  </a:cubicBezTo>
                  <a:cubicBezTo>
                    <a:pt x="304" y="22"/>
                    <a:pt x="304" y="22"/>
                    <a:pt x="303" y="23"/>
                  </a:cubicBezTo>
                  <a:cubicBezTo>
                    <a:pt x="302" y="24"/>
                    <a:pt x="302" y="24"/>
                    <a:pt x="302" y="24"/>
                  </a:cubicBezTo>
                  <a:cubicBezTo>
                    <a:pt x="300" y="24"/>
                    <a:pt x="297" y="27"/>
                    <a:pt x="297" y="27"/>
                  </a:cubicBezTo>
                  <a:cubicBezTo>
                    <a:pt x="297" y="27"/>
                    <a:pt x="297" y="27"/>
                    <a:pt x="297" y="27"/>
                  </a:cubicBezTo>
                  <a:cubicBezTo>
                    <a:pt x="297" y="32"/>
                    <a:pt x="297" y="32"/>
                    <a:pt x="295" y="34"/>
                  </a:cubicBezTo>
                  <a:cubicBezTo>
                    <a:pt x="295" y="34"/>
                    <a:pt x="295" y="34"/>
                    <a:pt x="295" y="34"/>
                  </a:cubicBezTo>
                  <a:cubicBezTo>
                    <a:pt x="294" y="35"/>
                    <a:pt x="294" y="36"/>
                    <a:pt x="293" y="38"/>
                  </a:cubicBezTo>
                  <a:cubicBezTo>
                    <a:pt x="295" y="39"/>
                    <a:pt x="296" y="39"/>
                    <a:pt x="297" y="39"/>
                  </a:cubicBezTo>
                  <a:cubicBezTo>
                    <a:pt x="297" y="38"/>
                    <a:pt x="298" y="38"/>
                    <a:pt x="299" y="37"/>
                  </a:cubicBezTo>
                  <a:cubicBezTo>
                    <a:pt x="299" y="37"/>
                    <a:pt x="299" y="37"/>
                    <a:pt x="299" y="37"/>
                  </a:cubicBezTo>
                  <a:cubicBezTo>
                    <a:pt x="304" y="43"/>
                    <a:pt x="303" y="43"/>
                    <a:pt x="301" y="45"/>
                  </a:cubicBezTo>
                  <a:cubicBezTo>
                    <a:pt x="301" y="45"/>
                    <a:pt x="301" y="46"/>
                    <a:pt x="302" y="46"/>
                  </a:cubicBezTo>
                  <a:cubicBezTo>
                    <a:pt x="302" y="47"/>
                    <a:pt x="303" y="47"/>
                    <a:pt x="304" y="47"/>
                  </a:cubicBezTo>
                  <a:cubicBezTo>
                    <a:pt x="303" y="48"/>
                    <a:pt x="303" y="48"/>
                    <a:pt x="303" y="48"/>
                  </a:cubicBezTo>
                  <a:cubicBezTo>
                    <a:pt x="303" y="48"/>
                    <a:pt x="303" y="48"/>
                    <a:pt x="302" y="48"/>
                  </a:cubicBezTo>
                  <a:cubicBezTo>
                    <a:pt x="301" y="48"/>
                    <a:pt x="301" y="48"/>
                    <a:pt x="301" y="48"/>
                  </a:cubicBezTo>
                  <a:cubicBezTo>
                    <a:pt x="300" y="48"/>
                    <a:pt x="300" y="47"/>
                    <a:pt x="299" y="46"/>
                  </a:cubicBezTo>
                  <a:cubicBezTo>
                    <a:pt x="300" y="45"/>
                    <a:pt x="300" y="45"/>
                    <a:pt x="300" y="45"/>
                  </a:cubicBezTo>
                  <a:cubicBezTo>
                    <a:pt x="300" y="44"/>
                    <a:pt x="300" y="44"/>
                    <a:pt x="301" y="43"/>
                  </a:cubicBezTo>
                  <a:cubicBezTo>
                    <a:pt x="300" y="42"/>
                    <a:pt x="300" y="42"/>
                    <a:pt x="300" y="42"/>
                  </a:cubicBezTo>
                  <a:cubicBezTo>
                    <a:pt x="300" y="42"/>
                    <a:pt x="300" y="42"/>
                    <a:pt x="300" y="41"/>
                  </a:cubicBezTo>
                  <a:cubicBezTo>
                    <a:pt x="297" y="40"/>
                    <a:pt x="292" y="38"/>
                    <a:pt x="287" y="50"/>
                  </a:cubicBezTo>
                  <a:cubicBezTo>
                    <a:pt x="286" y="51"/>
                    <a:pt x="286" y="51"/>
                    <a:pt x="282" y="52"/>
                  </a:cubicBezTo>
                  <a:cubicBezTo>
                    <a:pt x="282" y="53"/>
                    <a:pt x="282" y="53"/>
                    <a:pt x="281" y="53"/>
                  </a:cubicBezTo>
                  <a:cubicBezTo>
                    <a:pt x="280" y="54"/>
                    <a:pt x="280" y="54"/>
                    <a:pt x="278" y="53"/>
                  </a:cubicBezTo>
                  <a:cubicBezTo>
                    <a:pt x="276" y="53"/>
                    <a:pt x="275" y="53"/>
                    <a:pt x="274" y="53"/>
                  </a:cubicBezTo>
                  <a:cubicBezTo>
                    <a:pt x="273" y="52"/>
                    <a:pt x="273" y="52"/>
                    <a:pt x="273" y="52"/>
                  </a:cubicBezTo>
                  <a:cubicBezTo>
                    <a:pt x="277" y="49"/>
                    <a:pt x="283" y="50"/>
                    <a:pt x="286" y="47"/>
                  </a:cubicBezTo>
                  <a:cubicBezTo>
                    <a:pt x="287" y="46"/>
                    <a:pt x="288" y="46"/>
                    <a:pt x="291" y="41"/>
                  </a:cubicBezTo>
                  <a:cubicBezTo>
                    <a:pt x="290" y="41"/>
                    <a:pt x="289" y="41"/>
                    <a:pt x="289" y="40"/>
                  </a:cubicBezTo>
                  <a:cubicBezTo>
                    <a:pt x="289" y="40"/>
                    <a:pt x="289" y="40"/>
                    <a:pt x="291" y="36"/>
                  </a:cubicBezTo>
                  <a:cubicBezTo>
                    <a:pt x="291" y="35"/>
                    <a:pt x="291" y="35"/>
                    <a:pt x="291" y="35"/>
                  </a:cubicBezTo>
                  <a:cubicBezTo>
                    <a:pt x="294" y="32"/>
                    <a:pt x="294" y="32"/>
                    <a:pt x="294" y="28"/>
                  </a:cubicBezTo>
                  <a:cubicBezTo>
                    <a:pt x="295" y="26"/>
                    <a:pt x="295" y="25"/>
                    <a:pt x="296" y="24"/>
                  </a:cubicBezTo>
                  <a:cubicBezTo>
                    <a:pt x="297" y="24"/>
                    <a:pt x="297" y="24"/>
                    <a:pt x="298" y="24"/>
                  </a:cubicBezTo>
                  <a:cubicBezTo>
                    <a:pt x="300" y="21"/>
                    <a:pt x="300" y="21"/>
                    <a:pt x="300" y="21"/>
                  </a:cubicBezTo>
                  <a:cubicBezTo>
                    <a:pt x="299" y="21"/>
                    <a:pt x="298" y="20"/>
                    <a:pt x="297" y="20"/>
                  </a:cubicBezTo>
                  <a:cubicBezTo>
                    <a:pt x="297" y="20"/>
                    <a:pt x="297" y="20"/>
                    <a:pt x="296" y="20"/>
                  </a:cubicBezTo>
                  <a:cubicBezTo>
                    <a:pt x="295" y="20"/>
                    <a:pt x="293" y="21"/>
                    <a:pt x="291" y="21"/>
                  </a:cubicBezTo>
                  <a:cubicBezTo>
                    <a:pt x="288" y="24"/>
                    <a:pt x="286" y="27"/>
                    <a:pt x="284" y="28"/>
                  </a:cubicBezTo>
                  <a:cubicBezTo>
                    <a:pt x="282" y="28"/>
                    <a:pt x="282" y="28"/>
                    <a:pt x="282" y="28"/>
                  </a:cubicBezTo>
                  <a:cubicBezTo>
                    <a:pt x="282" y="28"/>
                    <a:pt x="281" y="28"/>
                    <a:pt x="281" y="28"/>
                  </a:cubicBezTo>
                  <a:cubicBezTo>
                    <a:pt x="281" y="29"/>
                    <a:pt x="280" y="29"/>
                    <a:pt x="280" y="29"/>
                  </a:cubicBezTo>
                  <a:cubicBezTo>
                    <a:pt x="280" y="30"/>
                    <a:pt x="280" y="30"/>
                    <a:pt x="281" y="30"/>
                  </a:cubicBezTo>
                  <a:cubicBezTo>
                    <a:pt x="281" y="33"/>
                    <a:pt x="278" y="33"/>
                    <a:pt x="278" y="33"/>
                  </a:cubicBezTo>
                  <a:cubicBezTo>
                    <a:pt x="278" y="34"/>
                    <a:pt x="277" y="34"/>
                    <a:pt x="277" y="35"/>
                  </a:cubicBezTo>
                  <a:cubicBezTo>
                    <a:pt x="278" y="36"/>
                    <a:pt x="278" y="36"/>
                    <a:pt x="278" y="38"/>
                  </a:cubicBezTo>
                  <a:cubicBezTo>
                    <a:pt x="278" y="38"/>
                    <a:pt x="278" y="39"/>
                    <a:pt x="279" y="39"/>
                  </a:cubicBezTo>
                  <a:cubicBezTo>
                    <a:pt x="279" y="41"/>
                    <a:pt x="279" y="41"/>
                    <a:pt x="277" y="43"/>
                  </a:cubicBezTo>
                  <a:cubicBezTo>
                    <a:pt x="276" y="43"/>
                    <a:pt x="276" y="43"/>
                    <a:pt x="276" y="43"/>
                  </a:cubicBezTo>
                  <a:cubicBezTo>
                    <a:pt x="276" y="43"/>
                    <a:pt x="275" y="43"/>
                    <a:pt x="275" y="43"/>
                  </a:cubicBezTo>
                  <a:cubicBezTo>
                    <a:pt x="275" y="42"/>
                    <a:pt x="274" y="42"/>
                    <a:pt x="274" y="42"/>
                  </a:cubicBezTo>
                  <a:cubicBezTo>
                    <a:pt x="274" y="41"/>
                    <a:pt x="274" y="41"/>
                    <a:pt x="275" y="40"/>
                  </a:cubicBezTo>
                  <a:cubicBezTo>
                    <a:pt x="272" y="39"/>
                    <a:pt x="272" y="39"/>
                    <a:pt x="272" y="38"/>
                  </a:cubicBezTo>
                  <a:cubicBezTo>
                    <a:pt x="270" y="38"/>
                    <a:pt x="270" y="38"/>
                    <a:pt x="269" y="36"/>
                  </a:cubicBezTo>
                  <a:cubicBezTo>
                    <a:pt x="267" y="35"/>
                    <a:pt x="267" y="35"/>
                    <a:pt x="266" y="35"/>
                  </a:cubicBezTo>
                  <a:cubicBezTo>
                    <a:pt x="266" y="35"/>
                    <a:pt x="266" y="35"/>
                    <a:pt x="266" y="34"/>
                  </a:cubicBezTo>
                  <a:cubicBezTo>
                    <a:pt x="265" y="34"/>
                    <a:pt x="264" y="34"/>
                    <a:pt x="263" y="34"/>
                  </a:cubicBezTo>
                  <a:cubicBezTo>
                    <a:pt x="262" y="33"/>
                    <a:pt x="262" y="32"/>
                    <a:pt x="262" y="32"/>
                  </a:cubicBezTo>
                  <a:cubicBezTo>
                    <a:pt x="261" y="31"/>
                    <a:pt x="261" y="31"/>
                    <a:pt x="261" y="30"/>
                  </a:cubicBezTo>
                  <a:cubicBezTo>
                    <a:pt x="261" y="30"/>
                    <a:pt x="261" y="30"/>
                    <a:pt x="261" y="30"/>
                  </a:cubicBezTo>
                  <a:cubicBezTo>
                    <a:pt x="260" y="30"/>
                    <a:pt x="260" y="30"/>
                    <a:pt x="258" y="34"/>
                  </a:cubicBezTo>
                  <a:cubicBezTo>
                    <a:pt x="258" y="34"/>
                    <a:pt x="258" y="34"/>
                    <a:pt x="259" y="35"/>
                  </a:cubicBezTo>
                  <a:cubicBezTo>
                    <a:pt x="259" y="38"/>
                    <a:pt x="259" y="38"/>
                    <a:pt x="257" y="40"/>
                  </a:cubicBezTo>
                  <a:cubicBezTo>
                    <a:pt x="256" y="40"/>
                    <a:pt x="256" y="40"/>
                    <a:pt x="256" y="40"/>
                  </a:cubicBezTo>
                  <a:cubicBezTo>
                    <a:pt x="254" y="41"/>
                    <a:pt x="254" y="42"/>
                    <a:pt x="252" y="42"/>
                  </a:cubicBezTo>
                  <a:cubicBezTo>
                    <a:pt x="253" y="41"/>
                    <a:pt x="254" y="40"/>
                    <a:pt x="254" y="39"/>
                  </a:cubicBezTo>
                  <a:cubicBezTo>
                    <a:pt x="254" y="38"/>
                    <a:pt x="254" y="38"/>
                    <a:pt x="254" y="38"/>
                  </a:cubicBezTo>
                  <a:cubicBezTo>
                    <a:pt x="253" y="39"/>
                    <a:pt x="253" y="39"/>
                    <a:pt x="251" y="40"/>
                  </a:cubicBezTo>
                  <a:cubicBezTo>
                    <a:pt x="250" y="40"/>
                    <a:pt x="250" y="40"/>
                    <a:pt x="249" y="40"/>
                  </a:cubicBezTo>
                  <a:cubicBezTo>
                    <a:pt x="235" y="55"/>
                    <a:pt x="235" y="55"/>
                    <a:pt x="248" y="40"/>
                  </a:cubicBezTo>
                  <a:cubicBezTo>
                    <a:pt x="248" y="40"/>
                    <a:pt x="248" y="40"/>
                    <a:pt x="246" y="41"/>
                  </a:cubicBezTo>
                  <a:cubicBezTo>
                    <a:pt x="245" y="41"/>
                    <a:pt x="245" y="41"/>
                    <a:pt x="245" y="41"/>
                  </a:cubicBezTo>
                  <a:cubicBezTo>
                    <a:pt x="244" y="41"/>
                    <a:pt x="244" y="41"/>
                    <a:pt x="244" y="41"/>
                  </a:cubicBezTo>
                  <a:cubicBezTo>
                    <a:pt x="244" y="41"/>
                    <a:pt x="243" y="41"/>
                    <a:pt x="243" y="41"/>
                  </a:cubicBezTo>
                  <a:cubicBezTo>
                    <a:pt x="242" y="41"/>
                    <a:pt x="241" y="42"/>
                    <a:pt x="241" y="42"/>
                  </a:cubicBezTo>
                  <a:cubicBezTo>
                    <a:pt x="241" y="42"/>
                    <a:pt x="240" y="42"/>
                    <a:pt x="239" y="42"/>
                  </a:cubicBezTo>
                  <a:cubicBezTo>
                    <a:pt x="239" y="42"/>
                    <a:pt x="239" y="41"/>
                    <a:pt x="239" y="41"/>
                  </a:cubicBezTo>
                  <a:cubicBezTo>
                    <a:pt x="241" y="40"/>
                    <a:pt x="243" y="38"/>
                    <a:pt x="243" y="38"/>
                  </a:cubicBezTo>
                  <a:cubicBezTo>
                    <a:pt x="242" y="38"/>
                    <a:pt x="242" y="38"/>
                    <a:pt x="237" y="40"/>
                  </a:cubicBezTo>
                  <a:cubicBezTo>
                    <a:pt x="236" y="40"/>
                    <a:pt x="236" y="40"/>
                    <a:pt x="236" y="40"/>
                  </a:cubicBezTo>
                  <a:cubicBezTo>
                    <a:pt x="234" y="40"/>
                    <a:pt x="233" y="41"/>
                    <a:pt x="232" y="41"/>
                  </a:cubicBezTo>
                  <a:cubicBezTo>
                    <a:pt x="232" y="41"/>
                    <a:pt x="232" y="41"/>
                    <a:pt x="232" y="41"/>
                  </a:cubicBezTo>
                  <a:cubicBezTo>
                    <a:pt x="231" y="41"/>
                    <a:pt x="231" y="41"/>
                    <a:pt x="231" y="41"/>
                  </a:cubicBezTo>
                  <a:cubicBezTo>
                    <a:pt x="225" y="43"/>
                    <a:pt x="220" y="46"/>
                    <a:pt x="214" y="48"/>
                  </a:cubicBezTo>
                  <a:cubicBezTo>
                    <a:pt x="214" y="48"/>
                    <a:pt x="214" y="48"/>
                    <a:pt x="214" y="48"/>
                  </a:cubicBezTo>
                  <a:cubicBezTo>
                    <a:pt x="214" y="48"/>
                    <a:pt x="214" y="47"/>
                    <a:pt x="214" y="47"/>
                  </a:cubicBezTo>
                  <a:cubicBezTo>
                    <a:pt x="215" y="45"/>
                    <a:pt x="215" y="45"/>
                    <a:pt x="216" y="44"/>
                  </a:cubicBezTo>
                  <a:cubicBezTo>
                    <a:pt x="217" y="44"/>
                    <a:pt x="218" y="44"/>
                    <a:pt x="219" y="44"/>
                  </a:cubicBezTo>
                  <a:cubicBezTo>
                    <a:pt x="220" y="43"/>
                    <a:pt x="220" y="42"/>
                    <a:pt x="221" y="42"/>
                  </a:cubicBezTo>
                  <a:cubicBezTo>
                    <a:pt x="221" y="41"/>
                    <a:pt x="221" y="41"/>
                    <a:pt x="221" y="41"/>
                  </a:cubicBezTo>
                  <a:cubicBezTo>
                    <a:pt x="221" y="40"/>
                    <a:pt x="221" y="40"/>
                    <a:pt x="222" y="39"/>
                  </a:cubicBezTo>
                  <a:cubicBezTo>
                    <a:pt x="221" y="39"/>
                    <a:pt x="221" y="39"/>
                    <a:pt x="221" y="39"/>
                  </a:cubicBezTo>
                  <a:cubicBezTo>
                    <a:pt x="220" y="39"/>
                    <a:pt x="220" y="39"/>
                    <a:pt x="220" y="39"/>
                  </a:cubicBezTo>
                  <a:cubicBezTo>
                    <a:pt x="220" y="39"/>
                    <a:pt x="220" y="39"/>
                    <a:pt x="220" y="39"/>
                  </a:cubicBezTo>
                  <a:cubicBezTo>
                    <a:pt x="220" y="38"/>
                    <a:pt x="220" y="38"/>
                    <a:pt x="220" y="38"/>
                  </a:cubicBezTo>
                  <a:cubicBezTo>
                    <a:pt x="219" y="38"/>
                    <a:pt x="219" y="38"/>
                    <a:pt x="218" y="38"/>
                  </a:cubicBezTo>
                  <a:cubicBezTo>
                    <a:pt x="218" y="38"/>
                    <a:pt x="218" y="38"/>
                    <a:pt x="218" y="38"/>
                  </a:cubicBezTo>
                  <a:cubicBezTo>
                    <a:pt x="217" y="39"/>
                    <a:pt x="217" y="39"/>
                    <a:pt x="216" y="40"/>
                  </a:cubicBezTo>
                  <a:cubicBezTo>
                    <a:pt x="217" y="40"/>
                    <a:pt x="217" y="40"/>
                    <a:pt x="217" y="40"/>
                  </a:cubicBezTo>
                  <a:cubicBezTo>
                    <a:pt x="215" y="41"/>
                    <a:pt x="214" y="43"/>
                    <a:pt x="213" y="44"/>
                  </a:cubicBezTo>
                  <a:cubicBezTo>
                    <a:pt x="210" y="46"/>
                    <a:pt x="210" y="46"/>
                    <a:pt x="210" y="46"/>
                  </a:cubicBezTo>
                  <a:cubicBezTo>
                    <a:pt x="210" y="47"/>
                    <a:pt x="210" y="47"/>
                    <a:pt x="210" y="47"/>
                  </a:cubicBezTo>
                  <a:cubicBezTo>
                    <a:pt x="210" y="47"/>
                    <a:pt x="210" y="48"/>
                    <a:pt x="210" y="48"/>
                  </a:cubicBezTo>
                  <a:cubicBezTo>
                    <a:pt x="209" y="48"/>
                    <a:pt x="209" y="49"/>
                    <a:pt x="209" y="49"/>
                  </a:cubicBezTo>
                  <a:cubicBezTo>
                    <a:pt x="208" y="49"/>
                    <a:pt x="207" y="51"/>
                    <a:pt x="206" y="52"/>
                  </a:cubicBezTo>
                  <a:cubicBezTo>
                    <a:pt x="205" y="52"/>
                    <a:pt x="205" y="52"/>
                    <a:pt x="204" y="51"/>
                  </a:cubicBezTo>
                  <a:cubicBezTo>
                    <a:pt x="204" y="51"/>
                    <a:pt x="205" y="51"/>
                    <a:pt x="205" y="51"/>
                  </a:cubicBezTo>
                  <a:cubicBezTo>
                    <a:pt x="205" y="50"/>
                    <a:pt x="205" y="50"/>
                    <a:pt x="205" y="50"/>
                  </a:cubicBezTo>
                  <a:cubicBezTo>
                    <a:pt x="200" y="49"/>
                    <a:pt x="197" y="54"/>
                    <a:pt x="192" y="54"/>
                  </a:cubicBezTo>
                  <a:cubicBezTo>
                    <a:pt x="192" y="54"/>
                    <a:pt x="192" y="54"/>
                    <a:pt x="192" y="54"/>
                  </a:cubicBezTo>
                  <a:cubicBezTo>
                    <a:pt x="191" y="56"/>
                    <a:pt x="191" y="56"/>
                    <a:pt x="190" y="57"/>
                  </a:cubicBezTo>
                  <a:cubicBezTo>
                    <a:pt x="191" y="58"/>
                    <a:pt x="190" y="58"/>
                    <a:pt x="189" y="59"/>
                  </a:cubicBezTo>
                  <a:cubicBezTo>
                    <a:pt x="189" y="60"/>
                    <a:pt x="189" y="59"/>
                    <a:pt x="189" y="59"/>
                  </a:cubicBezTo>
                  <a:cubicBezTo>
                    <a:pt x="187" y="59"/>
                    <a:pt x="187" y="59"/>
                    <a:pt x="187" y="59"/>
                  </a:cubicBezTo>
                  <a:cubicBezTo>
                    <a:pt x="186" y="59"/>
                    <a:pt x="186" y="59"/>
                    <a:pt x="186" y="59"/>
                  </a:cubicBezTo>
                  <a:cubicBezTo>
                    <a:pt x="185" y="58"/>
                    <a:pt x="185" y="58"/>
                    <a:pt x="185" y="58"/>
                  </a:cubicBezTo>
                  <a:cubicBezTo>
                    <a:pt x="185" y="58"/>
                    <a:pt x="185" y="58"/>
                    <a:pt x="184" y="57"/>
                  </a:cubicBezTo>
                  <a:cubicBezTo>
                    <a:pt x="184" y="57"/>
                    <a:pt x="184" y="57"/>
                    <a:pt x="185" y="55"/>
                  </a:cubicBezTo>
                  <a:cubicBezTo>
                    <a:pt x="182" y="57"/>
                    <a:pt x="182" y="57"/>
                    <a:pt x="181" y="58"/>
                  </a:cubicBezTo>
                  <a:cubicBezTo>
                    <a:pt x="181" y="59"/>
                    <a:pt x="181" y="59"/>
                    <a:pt x="181" y="59"/>
                  </a:cubicBezTo>
                  <a:cubicBezTo>
                    <a:pt x="181" y="59"/>
                    <a:pt x="180" y="60"/>
                    <a:pt x="180" y="60"/>
                  </a:cubicBezTo>
                  <a:cubicBezTo>
                    <a:pt x="180" y="60"/>
                    <a:pt x="180" y="60"/>
                    <a:pt x="180" y="60"/>
                  </a:cubicBezTo>
                  <a:cubicBezTo>
                    <a:pt x="181" y="60"/>
                    <a:pt x="181" y="60"/>
                    <a:pt x="181" y="60"/>
                  </a:cubicBezTo>
                  <a:cubicBezTo>
                    <a:pt x="182" y="61"/>
                    <a:pt x="182" y="61"/>
                    <a:pt x="182" y="61"/>
                  </a:cubicBezTo>
                  <a:cubicBezTo>
                    <a:pt x="182" y="62"/>
                    <a:pt x="181" y="62"/>
                    <a:pt x="181" y="63"/>
                  </a:cubicBezTo>
                  <a:cubicBezTo>
                    <a:pt x="179" y="63"/>
                    <a:pt x="179" y="63"/>
                    <a:pt x="178" y="63"/>
                  </a:cubicBezTo>
                  <a:cubicBezTo>
                    <a:pt x="178" y="63"/>
                    <a:pt x="177" y="63"/>
                    <a:pt x="177" y="63"/>
                  </a:cubicBezTo>
                  <a:cubicBezTo>
                    <a:pt x="177" y="63"/>
                    <a:pt x="177" y="62"/>
                    <a:pt x="177" y="61"/>
                  </a:cubicBezTo>
                  <a:cubicBezTo>
                    <a:pt x="176" y="61"/>
                    <a:pt x="176" y="61"/>
                    <a:pt x="176" y="61"/>
                  </a:cubicBezTo>
                  <a:cubicBezTo>
                    <a:pt x="176" y="60"/>
                    <a:pt x="176" y="60"/>
                    <a:pt x="179" y="56"/>
                  </a:cubicBezTo>
                  <a:cubicBezTo>
                    <a:pt x="179" y="56"/>
                    <a:pt x="179" y="56"/>
                    <a:pt x="178" y="56"/>
                  </a:cubicBezTo>
                  <a:cubicBezTo>
                    <a:pt x="180" y="54"/>
                    <a:pt x="180" y="54"/>
                    <a:pt x="180" y="54"/>
                  </a:cubicBezTo>
                  <a:cubicBezTo>
                    <a:pt x="184" y="51"/>
                    <a:pt x="184" y="51"/>
                    <a:pt x="185" y="50"/>
                  </a:cubicBezTo>
                  <a:cubicBezTo>
                    <a:pt x="184" y="50"/>
                    <a:pt x="184" y="50"/>
                    <a:pt x="184" y="50"/>
                  </a:cubicBezTo>
                  <a:cubicBezTo>
                    <a:pt x="185" y="48"/>
                    <a:pt x="185" y="48"/>
                    <a:pt x="186" y="47"/>
                  </a:cubicBezTo>
                  <a:cubicBezTo>
                    <a:pt x="186" y="46"/>
                    <a:pt x="186" y="46"/>
                    <a:pt x="186" y="46"/>
                  </a:cubicBezTo>
                  <a:cubicBezTo>
                    <a:pt x="186" y="46"/>
                    <a:pt x="186" y="45"/>
                    <a:pt x="187" y="45"/>
                  </a:cubicBezTo>
                  <a:cubicBezTo>
                    <a:pt x="187" y="46"/>
                    <a:pt x="187" y="46"/>
                    <a:pt x="187" y="47"/>
                  </a:cubicBezTo>
                  <a:cubicBezTo>
                    <a:pt x="187" y="47"/>
                    <a:pt x="187" y="47"/>
                    <a:pt x="187" y="47"/>
                  </a:cubicBezTo>
                  <a:cubicBezTo>
                    <a:pt x="188" y="47"/>
                    <a:pt x="188" y="47"/>
                    <a:pt x="188" y="47"/>
                  </a:cubicBezTo>
                  <a:cubicBezTo>
                    <a:pt x="188" y="48"/>
                    <a:pt x="188" y="48"/>
                    <a:pt x="188" y="49"/>
                  </a:cubicBezTo>
                  <a:cubicBezTo>
                    <a:pt x="189" y="49"/>
                    <a:pt x="190" y="49"/>
                    <a:pt x="191" y="49"/>
                  </a:cubicBezTo>
                  <a:cubicBezTo>
                    <a:pt x="191" y="49"/>
                    <a:pt x="191" y="50"/>
                    <a:pt x="191" y="50"/>
                  </a:cubicBezTo>
                  <a:cubicBezTo>
                    <a:pt x="192" y="51"/>
                    <a:pt x="192" y="51"/>
                    <a:pt x="192" y="51"/>
                  </a:cubicBezTo>
                  <a:cubicBezTo>
                    <a:pt x="193" y="51"/>
                    <a:pt x="193" y="51"/>
                    <a:pt x="193" y="51"/>
                  </a:cubicBezTo>
                  <a:cubicBezTo>
                    <a:pt x="193" y="51"/>
                    <a:pt x="193" y="51"/>
                    <a:pt x="193" y="51"/>
                  </a:cubicBezTo>
                  <a:cubicBezTo>
                    <a:pt x="207" y="45"/>
                    <a:pt x="207" y="45"/>
                    <a:pt x="207" y="41"/>
                  </a:cubicBezTo>
                  <a:cubicBezTo>
                    <a:pt x="207" y="41"/>
                    <a:pt x="206" y="41"/>
                    <a:pt x="205" y="41"/>
                  </a:cubicBezTo>
                  <a:cubicBezTo>
                    <a:pt x="205" y="40"/>
                    <a:pt x="206" y="39"/>
                    <a:pt x="206" y="38"/>
                  </a:cubicBezTo>
                  <a:cubicBezTo>
                    <a:pt x="206" y="37"/>
                    <a:pt x="206" y="37"/>
                    <a:pt x="206" y="37"/>
                  </a:cubicBezTo>
                  <a:cubicBezTo>
                    <a:pt x="206" y="37"/>
                    <a:pt x="206" y="37"/>
                    <a:pt x="206" y="37"/>
                  </a:cubicBezTo>
                  <a:cubicBezTo>
                    <a:pt x="206" y="36"/>
                    <a:pt x="206" y="36"/>
                    <a:pt x="206" y="36"/>
                  </a:cubicBezTo>
                  <a:cubicBezTo>
                    <a:pt x="205" y="36"/>
                    <a:pt x="205" y="36"/>
                    <a:pt x="204" y="36"/>
                  </a:cubicBezTo>
                  <a:cubicBezTo>
                    <a:pt x="203" y="36"/>
                    <a:pt x="203" y="36"/>
                    <a:pt x="203" y="36"/>
                  </a:cubicBezTo>
                  <a:cubicBezTo>
                    <a:pt x="204" y="35"/>
                    <a:pt x="204" y="35"/>
                    <a:pt x="204" y="34"/>
                  </a:cubicBezTo>
                  <a:cubicBezTo>
                    <a:pt x="204" y="34"/>
                    <a:pt x="204" y="34"/>
                    <a:pt x="203" y="34"/>
                  </a:cubicBezTo>
                  <a:cubicBezTo>
                    <a:pt x="202" y="34"/>
                    <a:pt x="202" y="34"/>
                    <a:pt x="201" y="35"/>
                  </a:cubicBezTo>
                  <a:cubicBezTo>
                    <a:pt x="201" y="35"/>
                    <a:pt x="201" y="35"/>
                    <a:pt x="200" y="35"/>
                  </a:cubicBezTo>
                  <a:cubicBezTo>
                    <a:pt x="201" y="35"/>
                    <a:pt x="201" y="35"/>
                    <a:pt x="203" y="33"/>
                  </a:cubicBezTo>
                  <a:cubicBezTo>
                    <a:pt x="203" y="33"/>
                    <a:pt x="203" y="33"/>
                    <a:pt x="203" y="33"/>
                  </a:cubicBezTo>
                  <a:cubicBezTo>
                    <a:pt x="204" y="32"/>
                    <a:pt x="204" y="32"/>
                    <a:pt x="205" y="31"/>
                  </a:cubicBezTo>
                  <a:cubicBezTo>
                    <a:pt x="205" y="31"/>
                    <a:pt x="205" y="31"/>
                    <a:pt x="204" y="31"/>
                  </a:cubicBezTo>
                  <a:cubicBezTo>
                    <a:pt x="204" y="31"/>
                    <a:pt x="203" y="31"/>
                    <a:pt x="203" y="32"/>
                  </a:cubicBezTo>
                  <a:cubicBezTo>
                    <a:pt x="203" y="31"/>
                    <a:pt x="203" y="31"/>
                    <a:pt x="203" y="31"/>
                  </a:cubicBezTo>
                  <a:cubicBezTo>
                    <a:pt x="202" y="31"/>
                    <a:pt x="202" y="31"/>
                    <a:pt x="202" y="31"/>
                  </a:cubicBezTo>
                  <a:cubicBezTo>
                    <a:pt x="202" y="30"/>
                    <a:pt x="202" y="30"/>
                    <a:pt x="203" y="30"/>
                  </a:cubicBezTo>
                  <a:cubicBezTo>
                    <a:pt x="204" y="30"/>
                    <a:pt x="205" y="29"/>
                    <a:pt x="206" y="28"/>
                  </a:cubicBezTo>
                  <a:cubicBezTo>
                    <a:pt x="206" y="28"/>
                    <a:pt x="206" y="28"/>
                    <a:pt x="207" y="27"/>
                  </a:cubicBezTo>
                  <a:cubicBezTo>
                    <a:pt x="206" y="27"/>
                    <a:pt x="206" y="27"/>
                    <a:pt x="206" y="27"/>
                  </a:cubicBezTo>
                  <a:cubicBezTo>
                    <a:pt x="206" y="27"/>
                    <a:pt x="206" y="26"/>
                    <a:pt x="207" y="26"/>
                  </a:cubicBezTo>
                  <a:cubicBezTo>
                    <a:pt x="206" y="26"/>
                    <a:pt x="206" y="26"/>
                    <a:pt x="206" y="26"/>
                  </a:cubicBezTo>
                  <a:cubicBezTo>
                    <a:pt x="205" y="26"/>
                    <a:pt x="204" y="27"/>
                    <a:pt x="204" y="27"/>
                  </a:cubicBezTo>
                  <a:cubicBezTo>
                    <a:pt x="203" y="28"/>
                    <a:pt x="203" y="28"/>
                    <a:pt x="203" y="28"/>
                  </a:cubicBezTo>
                  <a:cubicBezTo>
                    <a:pt x="203" y="27"/>
                    <a:pt x="204" y="27"/>
                    <a:pt x="204" y="26"/>
                  </a:cubicBezTo>
                  <a:cubicBezTo>
                    <a:pt x="205" y="26"/>
                    <a:pt x="205" y="26"/>
                    <a:pt x="206" y="25"/>
                  </a:cubicBezTo>
                  <a:cubicBezTo>
                    <a:pt x="207" y="25"/>
                    <a:pt x="207" y="25"/>
                    <a:pt x="207" y="25"/>
                  </a:cubicBezTo>
                  <a:cubicBezTo>
                    <a:pt x="207" y="25"/>
                    <a:pt x="206" y="25"/>
                    <a:pt x="205" y="25"/>
                  </a:cubicBezTo>
                  <a:cubicBezTo>
                    <a:pt x="203" y="26"/>
                    <a:pt x="203" y="26"/>
                    <a:pt x="202" y="27"/>
                  </a:cubicBezTo>
                  <a:cubicBezTo>
                    <a:pt x="201" y="27"/>
                    <a:pt x="201" y="27"/>
                    <a:pt x="201" y="28"/>
                  </a:cubicBezTo>
                  <a:cubicBezTo>
                    <a:pt x="200" y="28"/>
                    <a:pt x="200" y="28"/>
                    <a:pt x="200" y="28"/>
                  </a:cubicBezTo>
                  <a:cubicBezTo>
                    <a:pt x="200" y="28"/>
                    <a:pt x="200" y="28"/>
                    <a:pt x="200" y="28"/>
                  </a:cubicBezTo>
                  <a:cubicBezTo>
                    <a:pt x="202" y="26"/>
                    <a:pt x="202" y="26"/>
                    <a:pt x="203" y="26"/>
                  </a:cubicBezTo>
                  <a:cubicBezTo>
                    <a:pt x="203" y="25"/>
                    <a:pt x="203" y="25"/>
                    <a:pt x="203" y="25"/>
                  </a:cubicBezTo>
                  <a:cubicBezTo>
                    <a:pt x="205" y="24"/>
                    <a:pt x="205" y="24"/>
                    <a:pt x="205" y="24"/>
                  </a:cubicBezTo>
                  <a:cubicBezTo>
                    <a:pt x="205" y="24"/>
                    <a:pt x="205" y="24"/>
                    <a:pt x="205" y="24"/>
                  </a:cubicBezTo>
                  <a:cubicBezTo>
                    <a:pt x="205" y="24"/>
                    <a:pt x="205" y="24"/>
                    <a:pt x="205" y="24"/>
                  </a:cubicBezTo>
                  <a:cubicBezTo>
                    <a:pt x="203" y="25"/>
                    <a:pt x="201" y="26"/>
                    <a:pt x="199" y="26"/>
                  </a:cubicBezTo>
                  <a:cubicBezTo>
                    <a:pt x="198" y="27"/>
                    <a:pt x="198" y="27"/>
                    <a:pt x="198" y="27"/>
                  </a:cubicBezTo>
                  <a:cubicBezTo>
                    <a:pt x="199" y="26"/>
                    <a:pt x="199" y="26"/>
                    <a:pt x="200" y="25"/>
                  </a:cubicBezTo>
                  <a:cubicBezTo>
                    <a:pt x="200" y="25"/>
                    <a:pt x="200" y="25"/>
                    <a:pt x="200" y="25"/>
                  </a:cubicBezTo>
                  <a:cubicBezTo>
                    <a:pt x="197" y="25"/>
                    <a:pt x="196" y="26"/>
                    <a:pt x="195" y="27"/>
                  </a:cubicBezTo>
                  <a:cubicBezTo>
                    <a:pt x="195" y="28"/>
                    <a:pt x="195" y="28"/>
                    <a:pt x="195" y="28"/>
                  </a:cubicBezTo>
                  <a:cubicBezTo>
                    <a:pt x="194" y="28"/>
                    <a:pt x="193" y="29"/>
                    <a:pt x="193" y="29"/>
                  </a:cubicBezTo>
                  <a:cubicBezTo>
                    <a:pt x="192" y="29"/>
                    <a:pt x="192" y="29"/>
                    <a:pt x="192" y="29"/>
                  </a:cubicBezTo>
                  <a:cubicBezTo>
                    <a:pt x="192" y="28"/>
                    <a:pt x="192" y="28"/>
                    <a:pt x="192" y="28"/>
                  </a:cubicBezTo>
                  <a:cubicBezTo>
                    <a:pt x="191" y="28"/>
                    <a:pt x="191" y="28"/>
                    <a:pt x="191" y="28"/>
                  </a:cubicBezTo>
                  <a:cubicBezTo>
                    <a:pt x="188" y="30"/>
                    <a:pt x="188" y="30"/>
                    <a:pt x="187" y="31"/>
                  </a:cubicBezTo>
                  <a:cubicBezTo>
                    <a:pt x="188" y="30"/>
                    <a:pt x="190" y="28"/>
                    <a:pt x="191" y="27"/>
                  </a:cubicBezTo>
                  <a:cubicBezTo>
                    <a:pt x="190" y="27"/>
                    <a:pt x="189" y="28"/>
                    <a:pt x="189" y="28"/>
                  </a:cubicBezTo>
                  <a:cubicBezTo>
                    <a:pt x="189" y="28"/>
                    <a:pt x="184" y="31"/>
                    <a:pt x="182" y="32"/>
                  </a:cubicBezTo>
                  <a:cubicBezTo>
                    <a:pt x="183" y="31"/>
                    <a:pt x="183" y="31"/>
                    <a:pt x="184" y="30"/>
                  </a:cubicBezTo>
                  <a:cubicBezTo>
                    <a:pt x="184" y="30"/>
                    <a:pt x="183" y="31"/>
                    <a:pt x="180" y="32"/>
                  </a:cubicBezTo>
                  <a:cubicBezTo>
                    <a:pt x="180" y="33"/>
                    <a:pt x="179" y="33"/>
                    <a:pt x="179" y="34"/>
                  </a:cubicBezTo>
                  <a:cubicBezTo>
                    <a:pt x="178" y="34"/>
                    <a:pt x="178" y="34"/>
                    <a:pt x="178" y="34"/>
                  </a:cubicBezTo>
                  <a:cubicBezTo>
                    <a:pt x="177" y="35"/>
                    <a:pt x="177" y="35"/>
                    <a:pt x="177" y="35"/>
                  </a:cubicBezTo>
                  <a:cubicBezTo>
                    <a:pt x="177" y="34"/>
                    <a:pt x="177" y="34"/>
                    <a:pt x="177" y="34"/>
                  </a:cubicBezTo>
                  <a:cubicBezTo>
                    <a:pt x="177" y="34"/>
                    <a:pt x="177" y="34"/>
                    <a:pt x="180" y="32"/>
                  </a:cubicBezTo>
                  <a:cubicBezTo>
                    <a:pt x="179" y="32"/>
                    <a:pt x="178" y="33"/>
                    <a:pt x="177" y="33"/>
                  </a:cubicBezTo>
                  <a:cubicBezTo>
                    <a:pt x="175" y="33"/>
                    <a:pt x="171" y="36"/>
                    <a:pt x="170" y="36"/>
                  </a:cubicBezTo>
                  <a:cubicBezTo>
                    <a:pt x="170" y="36"/>
                    <a:pt x="170" y="36"/>
                    <a:pt x="170" y="36"/>
                  </a:cubicBezTo>
                  <a:cubicBezTo>
                    <a:pt x="169" y="37"/>
                    <a:pt x="169" y="37"/>
                    <a:pt x="168" y="37"/>
                  </a:cubicBezTo>
                  <a:cubicBezTo>
                    <a:pt x="168" y="37"/>
                    <a:pt x="168" y="37"/>
                    <a:pt x="168" y="37"/>
                  </a:cubicBezTo>
                  <a:cubicBezTo>
                    <a:pt x="167" y="38"/>
                    <a:pt x="167" y="38"/>
                    <a:pt x="167" y="38"/>
                  </a:cubicBezTo>
                  <a:cubicBezTo>
                    <a:pt x="167" y="38"/>
                    <a:pt x="167" y="38"/>
                    <a:pt x="167" y="38"/>
                  </a:cubicBezTo>
                  <a:cubicBezTo>
                    <a:pt x="168" y="38"/>
                    <a:pt x="170" y="37"/>
                    <a:pt x="171" y="36"/>
                  </a:cubicBezTo>
                  <a:cubicBezTo>
                    <a:pt x="172" y="36"/>
                    <a:pt x="172" y="36"/>
                    <a:pt x="172" y="36"/>
                  </a:cubicBezTo>
                  <a:cubicBezTo>
                    <a:pt x="173" y="36"/>
                    <a:pt x="173" y="36"/>
                    <a:pt x="174" y="36"/>
                  </a:cubicBezTo>
                  <a:cubicBezTo>
                    <a:pt x="173" y="36"/>
                    <a:pt x="173" y="37"/>
                    <a:pt x="172" y="37"/>
                  </a:cubicBezTo>
                  <a:cubicBezTo>
                    <a:pt x="170" y="37"/>
                    <a:pt x="154" y="47"/>
                    <a:pt x="150" y="50"/>
                  </a:cubicBezTo>
                  <a:cubicBezTo>
                    <a:pt x="150" y="50"/>
                    <a:pt x="150" y="50"/>
                    <a:pt x="150" y="50"/>
                  </a:cubicBezTo>
                  <a:cubicBezTo>
                    <a:pt x="148" y="51"/>
                    <a:pt x="146" y="52"/>
                    <a:pt x="144" y="53"/>
                  </a:cubicBezTo>
                  <a:cubicBezTo>
                    <a:pt x="144" y="53"/>
                    <a:pt x="144" y="53"/>
                    <a:pt x="144" y="54"/>
                  </a:cubicBezTo>
                  <a:cubicBezTo>
                    <a:pt x="141" y="56"/>
                    <a:pt x="138" y="58"/>
                    <a:pt x="134" y="60"/>
                  </a:cubicBezTo>
                  <a:cubicBezTo>
                    <a:pt x="134" y="59"/>
                    <a:pt x="134" y="59"/>
                    <a:pt x="134" y="59"/>
                  </a:cubicBezTo>
                  <a:cubicBezTo>
                    <a:pt x="133" y="60"/>
                    <a:pt x="133" y="60"/>
                    <a:pt x="133" y="60"/>
                  </a:cubicBezTo>
                  <a:cubicBezTo>
                    <a:pt x="131" y="62"/>
                    <a:pt x="131" y="62"/>
                    <a:pt x="130" y="62"/>
                  </a:cubicBezTo>
                  <a:cubicBezTo>
                    <a:pt x="130" y="62"/>
                    <a:pt x="130" y="62"/>
                    <a:pt x="130" y="62"/>
                  </a:cubicBezTo>
                  <a:cubicBezTo>
                    <a:pt x="130" y="62"/>
                    <a:pt x="130" y="62"/>
                    <a:pt x="130" y="62"/>
                  </a:cubicBezTo>
                  <a:cubicBezTo>
                    <a:pt x="130" y="62"/>
                    <a:pt x="130" y="62"/>
                    <a:pt x="130" y="62"/>
                  </a:cubicBezTo>
                  <a:cubicBezTo>
                    <a:pt x="130" y="62"/>
                    <a:pt x="130" y="62"/>
                    <a:pt x="130" y="62"/>
                  </a:cubicBezTo>
                  <a:cubicBezTo>
                    <a:pt x="130" y="62"/>
                    <a:pt x="130" y="62"/>
                    <a:pt x="130" y="62"/>
                  </a:cubicBezTo>
                  <a:cubicBezTo>
                    <a:pt x="128" y="63"/>
                    <a:pt x="123" y="66"/>
                    <a:pt x="115" y="73"/>
                  </a:cubicBezTo>
                  <a:cubicBezTo>
                    <a:pt x="114" y="74"/>
                    <a:pt x="114" y="74"/>
                    <a:pt x="114" y="74"/>
                  </a:cubicBezTo>
                  <a:cubicBezTo>
                    <a:pt x="114" y="74"/>
                    <a:pt x="114" y="74"/>
                    <a:pt x="114" y="74"/>
                  </a:cubicBezTo>
                  <a:cubicBezTo>
                    <a:pt x="113" y="75"/>
                    <a:pt x="112" y="76"/>
                    <a:pt x="112" y="76"/>
                  </a:cubicBezTo>
                  <a:cubicBezTo>
                    <a:pt x="112" y="76"/>
                    <a:pt x="112" y="76"/>
                    <a:pt x="112" y="76"/>
                  </a:cubicBezTo>
                  <a:cubicBezTo>
                    <a:pt x="111" y="78"/>
                    <a:pt x="105" y="84"/>
                    <a:pt x="104" y="84"/>
                  </a:cubicBezTo>
                  <a:cubicBezTo>
                    <a:pt x="105" y="85"/>
                    <a:pt x="106" y="85"/>
                    <a:pt x="107" y="85"/>
                  </a:cubicBezTo>
                  <a:cubicBezTo>
                    <a:pt x="109" y="83"/>
                    <a:pt x="109" y="83"/>
                    <a:pt x="110" y="83"/>
                  </a:cubicBezTo>
                  <a:cubicBezTo>
                    <a:pt x="111" y="82"/>
                    <a:pt x="111" y="82"/>
                    <a:pt x="112" y="81"/>
                  </a:cubicBezTo>
                  <a:cubicBezTo>
                    <a:pt x="112" y="82"/>
                    <a:pt x="112" y="83"/>
                    <a:pt x="109" y="85"/>
                  </a:cubicBezTo>
                  <a:cubicBezTo>
                    <a:pt x="111" y="86"/>
                    <a:pt x="113" y="87"/>
                    <a:pt x="116" y="87"/>
                  </a:cubicBezTo>
                  <a:cubicBezTo>
                    <a:pt x="122" y="83"/>
                    <a:pt x="122" y="83"/>
                    <a:pt x="123" y="82"/>
                  </a:cubicBezTo>
                  <a:cubicBezTo>
                    <a:pt x="123" y="82"/>
                    <a:pt x="123" y="82"/>
                    <a:pt x="124" y="81"/>
                  </a:cubicBezTo>
                  <a:cubicBezTo>
                    <a:pt x="124" y="81"/>
                    <a:pt x="124" y="81"/>
                    <a:pt x="124" y="81"/>
                  </a:cubicBezTo>
                  <a:cubicBezTo>
                    <a:pt x="124" y="80"/>
                    <a:pt x="124" y="80"/>
                    <a:pt x="124" y="80"/>
                  </a:cubicBezTo>
                  <a:cubicBezTo>
                    <a:pt x="124" y="78"/>
                    <a:pt x="127" y="76"/>
                    <a:pt x="127" y="76"/>
                  </a:cubicBezTo>
                  <a:cubicBezTo>
                    <a:pt x="129" y="73"/>
                    <a:pt x="131" y="71"/>
                    <a:pt x="133" y="70"/>
                  </a:cubicBezTo>
                  <a:cubicBezTo>
                    <a:pt x="134" y="69"/>
                    <a:pt x="136" y="67"/>
                    <a:pt x="137" y="66"/>
                  </a:cubicBezTo>
                  <a:cubicBezTo>
                    <a:pt x="141" y="63"/>
                    <a:pt x="145" y="62"/>
                    <a:pt x="149" y="59"/>
                  </a:cubicBezTo>
                  <a:cubicBezTo>
                    <a:pt x="152" y="58"/>
                    <a:pt x="154" y="56"/>
                    <a:pt x="157" y="54"/>
                  </a:cubicBezTo>
                  <a:cubicBezTo>
                    <a:pt x="164" y="50"/>
                    <a:pt x="164" y="50"/>
                    <a:pt x="164" y="50"/>
                  </a:cubicBezTo>
                  <a:cubicBezTo>
                    <a:pt x="165" y="50"/>
                    <a:pt x="165" y="50"/>
                    <a:pt x="165" y="50"/>
                  </a:cubicBezTo>
                  <a:cubicBezTo>
                    <a:pt x="165" y="50"/>
                    <a:pt x="165" y="50"/>
                    <a:pt x="165" y="50"/>
                  </a:cubicBezTo>
                  <a:cubicBezTo>
                    <a:pt x="165" y="50"/>
                    <a:pt x="165" y="50"/>
                    <a:pt x="165" y="50"/>
                  </a:cubicBezTo>
                  <a:cubicBezTo>
                    <a:pt x="165" y="50"/>
                    <a:pt x="165" y="50"/>
                    <a:pt x="165" y="50"/>
                  </a:cubicBezTo>
                  <a:cubicBezTo>
                    <a:pt x="165" y="50"/>
                    <a:pt x="165" y="50"/>
                    <a:pt x="165" y="50"/>
                  </a:cubicBezTo>
                  <a:cubicBezTo>
                    <a:pt x="165" y="50"/>
                    <a:pt x="165" y="50"/>
                    <a:pt x="165" y="50"/>
                  </a:cubicBezTo>
                  <a:cubicBezTo>
                    <a:pt x="165" y="50"/>
                    <a:pt x="165" y="50"/>
                    <a:pt x="165" y="50"/>
                  </a:cubicBezTo>
                  <a:cubicBezTo>
                    <a:pt x="164" y="51"/>
                    <a:pt x="164" y="51"/>
                    <a:pt x="163" y="52"/>
                  </a:cubicBezTo>
                  <a:cubicBezTo>
                    <a:pt x="163" y="52"/>
                    <a:pt x="164" y="52"/>
                    <a:pt x="164" y="51"/>
                  </a:cubicBezTo>
                  <a:cubicBezTo>
                    <a:pt x="165" y="52"/>
                    <a:pt x="165" y="52"/>
                    <a:pt x="165" y="52"/>
                  </a:cubicBezTo>
                  <a:cubicBezTo>
                    <a:pt x="164" y="52"/>
                    <a:pt x="164" y="53"/>
                    <a:pt x="163" y="53"/>
                  </a:cubicBezTo>
                  <a:cubicBezTo>
                    <a:pt x="162" y="54"/>
                    <a:pt x="161" y="55"/>
                    <a:pt x="161" y="56"/>
                  </a:cubicBezTo>
                  <a:cubicBezTo>
                    <a:pt x="160" y="56"/>
                    <a:pt x="160" y="56"/>
                    <a:pt x="160" y="56"/>
                  </a:cubicBezTo>
                  <a:cubicBezTo>
                    <a:pt x="152" y="62"/>
                    <a:pt x="142" y="66"/>
                    <a:pt x="135" y="74"/>
                  </a:cubicBezTo>
                  <a:cubicBezTo>
                    <a:pt x="134" y="74"/>
                    <a:pt x="134" y="74"/>
                    <a:pt x="134" y="74"/>
                  </a:cubicBezTo>
                  <a:cubicBezTo>
                    <a:pt x="134" y="75"/>
                    <a:pt x="134" y="75"/>
                    <a:pt x="132" y="77"/>
                  </a:cubicBezTo>
                  <a:cubicBezTo>
                    <a:pt x="133" y="77"/>
                    <a:pt x="133" y="77"/>
                    <a:pt x="133" y="77"/>
                  </a:cubicBezTo>
                  <a:cubicBezTo>
                    <a:pt x="133" y="79"/>
                    <a:pt x="132" y="80"/>
                    <a:pt x="131" y="81"/>
                  </a:cubicBezTo>
                  <a:cubicBezTo>
                    <a:pt x="132" y="82"/>
                    <a:pt x="132" y="82"/>
                    <a:pt x="132" y="82"/>
                  </a:cubicBezTo>
                  <a:cubicBezTo>
                    <a:pt x="133" y="81"/>
                    <a:pt x="134" y="81"/>
                    <a:pt x="135" y="80"/>
                  </a:cubicBezTo>
                  <a:cubicBezTo>
                    <a:pt x="135" y="81"/>
                    <a:pt x="135" y="81"/>
                    <a:pt x="135" y="81"/>
                  </a:cubicBezTo>
                  <a:cubicBezTo>
                    <a:pt x="137" y="81"/>
                    <a:pt x="137" y="81"/>
                    <a:pt x="138" y="80"/>
                  </a:cubicBezTo>
                  <a:cubicBezTo>
                    <a:pt x="139" y="79"/>
                    <a:pt x="139" y="79"/>
                    <a:pt x="139" y="79"/>
                  </a:cubicBezTo>
                  <a:cubicBezTo>
                    <a:pt x="140" y="79"/>
                    <a:pt x="141" y="79"/>
                    <a:pt x="142" y="80"/>
                  </a:cubicBezTo>
                  <a:cubicBezTo>
                    <a:pt x="142" y="79"/>
                    <a:pt x="143" y="79"/>
                    <a:pt x="143" y="79"/>
                  </a:cubicBezTo>
                  <a:cubicBezTo>
                    <a:pt x="143" y="79"/>
                    <a:pt x="143" y="79"/>
                    <a:pt x="144" y="79"/>
                  </a:cubicBezTo>
                  <a:cubicBezTo>
                    <a:pt x="143" y="80"/>
                    <a:pt x="143" y="80"/>
                    <a:pt x="143" y="81"/>
                  </a:cubicBezTo>
                  <a:cubicBezTo>
                    <a:pt x="143" y="81"/>
                    <a:pt x="144" y="81"/>
                    <a:pt x="145" y="81"/>
                  </a:cubicBezTo>
                  <a:cubicBezTo>
                    <a:pt x="144" y="82"/>
                    <a:pt x="144" y="82"/>
                    <a:pt x="144" y="82"/>
                  </a:cubicBezTo>
                  <a:cubicBezTo>
                    <a:pt x="144" y="82"/>
                    <a:pt x="136" y="87"/>
                    <a:pt x="134" y="86"/>
                  </a:cubicBezTo>
                  <a:cubicBezTo>
                    <a:pt x="134" y="86"/>
                    <a:pt x="134" y="85"/>
                    <a:pt x="134" y="85"/>
                  </a:cubicBezTo>
                  <a:cubicBezTo>
                    <a:pt x="134" y="85"/>
                    <a:pt x="133" y="85"/>
                    <a:pt x="132" y="85"/>
                  </a:cubicBezTo>
                  <a:cubicBezTo>
                    <a:pt x="132" y="85"/>
                    <a:pt x="132" y="85"/>
                    <a:pt x="132" y="85"/>
                  </a:cubicBezTo>
                  <a:cubicBezTo>
                    <a:pt x="131" y="85"/>
                    <a:pt x="131" y="85"/>
                    <a:pt x="130" y="86"/>
                  </a:cubicBezTo>
                  <a:cubicBezTo>
                    <a:pt x="129" y="85"/>
                    <a:pt x="129" y="85"/>
                    <a:pt x="129" y="85"/>
                  </a:cubicBezTo>
                  <a:cubicBezTo>
                    <a:pt x="127" y="86"/>
                    <a:pt x="127" y="86"/>
                    <a:pt x="126" y="88"/>
                  </a:cubicBezTo>
                  <a:cubicBezTo>
                    <a:pt x="139" y="90"/>
                    <a:pt x="139" y="90"/>
                    <a:pt x="125" y="88"/>
                  </a:cubicBezTo>
                  <a:cubicBezTo>
                    <a:pt x="125" y="88"/>
                    <a:pt x="125" y="88"/>
                    <a:pt x="125" y="88"/>
                  </a:cubicBezTo>
                  <a:cubicBezTo>
                    <a:pt x="125" y="88"/>
                    <a:pt x="125" y="88"/>
                    <a:pt x="125" y="88"/>
                  </a:cubicBezTo>
                  <a:cubicBezTo>
                    <a:pt x="125" y="88"/>
                    <a:pt x="125" y="88"/>
                    <a:pt x="125" y="88"/>
                  </a:cubicBezTo>
                  <a:cubicBezTo>
                    <a:pt x="125" y="88"/>
                    <a:pt x="125" y="88"/>
                    <a:pt x="125" y="88"/>
                  </a:cubicBezTo>
                  <a:cubicBezTo>
                    <a:pt x="125" y="88"/>
                    <a:pt x="125" y="88"/>
                    <a:pt x="125" y="87"/>
                  </a:cubicBezTo>
                  <a:cubicBezTo>
                    <a:pt x="126" y="86"/>
                    <a:pt x="126" y="86"/>
                    <a:pt x="126" y="86"/>
                  </a:cubicBezTo>
                  <a:cubicBezTo>
                    <a:pt x="126" y="86"/>
                    <a:pt x="126" y="86"/>
                    <a:pt x="126" y="86"/>
                  </a:cubicBezTo>
                  <a:cubicBezTo>
                    <a:pt x="125" y="86"/>
                    <a:pt x="125" y="86"/>
                    <a:pt x="125" y="86"/>
                  </a:cubicBezTo>
                  <a:cubicBezTo>
                    <a:pt x="125" y="86"/>
                    <a:pt x="125" y="86"/>
                    <a:pt x="125" y="86"/>
                  </a:cubicBezTo>
                  <a:cubicBezTo>
                    <a:pt x="125" y="86"/>
                    <a:pt x="125" y="86"/>
                    <a:pt x="125" y="87"/>
                  </a:cubicBezTo>
                  <a:cubicBezTo>
                    <a:pt x="124" y="87"/>
                    <a:pt x="124" y="87"/>
                    <a:pt x="124" y="87"/>
                  </a:cubicBezTo>
                  <a:cubicBezTo>
                    <a:pt x="123" y="87"/>
                    <a:pt x="123" y="87"/>
                    <a:pt x="123" y="87"/>
                  </a:cubicBezTo>
                  <a:cubicBezTo>
                    <a:pt x="123" y="88"/>
                    <a:pt x="123" y="88"/>
                    <a:pt x="123" y="88"/>
                  </a:cubicBezTo>
                  <a:cubicBezTo>
                    <a:pt x="123" y="88"/>
                    <a:pt x="123" y="88"/>
                    <a:pt x="123" y="88"/>
                  </a:cubicBezTo>
                  <a:cubicBezTo>
                    <a:pt x="124" y="88"/>
                    <a:pt x="124" y="88"/>
                    <a:pt x="124" y="88"/>
                  </a:cubicBezTo>
                  <a:cubicBezTo>
                    <a:pt x="124" y="88"/>
                    <a:pt x="124" y="88"/>
                    <a:pt x="124" y="88"/>
                  </a:cubicBezTo>
                  <a:cubicBezTo>
                    <a:pt x="124" y="88"/>
                    <a:pt x="124" y="88"/>
                    <a:pt x="124" y="88"/>
                  </a:cubicBezTo>
                  <a:cubicBezTo>
                    <a:pt x="124" y="88"/>
                    <a:pt x="124" y="88"/>
                    <a:pt x="124" y="88"/>
                  </a:cubicBezTo>
                  <a:cubicBezTo>
                    <a:pt x="124" y="88"/>
                    <a:pt x="124" y="88"/>
                    <a:pt x="124" y="88"/>
                  </a:cubicBezTo>
                  <a:cubicBezTo>
                    <a:pt x="124" y="88"/>
                    <a:pt x="124" y="88"/>
                    <a:pt x="124" y="88"/>
                  </a:cubicBezTo>
                  <a:cubicBezTo>
                    <a:pt x="124" y="88"/>
                    <a:pt x="124" y="88"/>
                    <a:pt x="124" y="88"/>
                  </a:cubicBezTo>
                  <a:cubicBezTo>
                    <a:pt x="119" y="91"/>
                    <a:pt x="119" y="91"/>
                    <a:pt x="119" y="92"/>
                  </a:cubicBezTo>
                  <a:cubicBezTo>
                    <a:pt x="120" y="92"/>
                    <a:pt x="120" y="92"/>
                    <a:pt x="124" y="90"/>
                  </a:cubicBezTo>
                  <a:cubicBezTo>
                    <a:pt x="124" y="91"/>
                    <a:pt x="124" y="91"/>
                    <a:pt x="118" y="99"/>
                  </a:cubicBezTo>
                  <a:cubicBezTo>
                    <a:pt x="117" y="99"/>
                    <a:pt x="117" y="99"/>
                    <a:pt x="116" y="99"/>
                  </a:cubicBezTo>
                  <a:cubicBezTo>
                    <a:pt x="116" y="99"/>
                    <a:pt x="116" y="98"/>
                    <a:pt x="116" y="98"/>
                  </a:cubicBezTo>
                  <a:cubicBezTo>
                    <a:pt x="117" y="97"/>
                    <a:pt x="117" y="97"/>
                    <a:pt x="117" y="96"/>
                  </a:cubicBezTo>
                  <a:cubicBezTo>
                    <a:pt x="117" y="96"/>
                    <a:pt x="117" y="96"/>
                    <a:pt x="117" y="96"/>
                  </a:cubicBezTo>
                  <a:cubicBezTo>
                    <a:pt x="118" y="95"/>
                    <a:pt x="118" y="95"/>
                    <a:pt x="119" y="94"/>
                  </a:cubicBezTo>
                  <a:cubicBezTo>
                    <a:pt x="118" y="94"/>
                    <a:pt x="118" y="94"/>
                    <a:pt x="118" y="94"/>
                  </a:cubicBezTo>
                  <a:cubicBezTo>
                    <a:pt x="115" y="97"/>
                    <a:pt x="105" y="105"/>
                    <a:pt x="104" y="108"/>
                  </a:cubicBezTo>
                  <a:cubicBezTo>
                    <a:pt x="103" y="109"/>
                    <a:pt x="103" y="109"/>
                    <a:pt x="103" y="109"/>
                  </a:cubicBezTo>
                  <a:cubicBezTo>
                    <a:pt x="103" y="109"/>
                    <a:pt x="103" y="109"/>
                    <a:pt x="103" y="108"/>
                  </a:cubicBezTo>
                  <a:cubicBezTo>
                    <a:pt x="102" y="108"/>
                    <a:pt x="102" y="108"/>
                    <a:pt x="98" y="113"/>
                  </a:cubicBezTo>
                  <a:cubicBezTo>
                    <a:pt x="98" y="113"/>
                    <a:pt x="98" y="113"/>
                    <a:pt x="98" y="113"/>
                  </a:cubicBezTo>
                  <a:cubicBezTo>
                    <a:pt x="98" y="111"/>
                    <a:pt x="98" y="111"/>
                    <a:pt x="99" y="109"/>
                  </a:cubicBezTo>
                  <a:cubicBezTo>
                    <a:pt x="97" y="109"/>
                    <a:pt x="90" y="113"/>
                    <a:pt x="90" y="113"/>
                  </a:cubicBezTo>
                  <a:cubicBezTo>
                    <a:pt x="90" y="113"/>
                    <a:pt x="89" y="113"/>
                    <a:pt x="89" y="112"/>
                  </a:cubicBezTo>
                  <a:cubicBezTo>
                    <a:pt x="90" y="111"/>
                    <a:pt x="90" y="111"/>
                    <a:pt x="91" y="110"/>
                  </a:cubicBezTo>
                  <a:cubicBezTo>
                    <a:pt x="91" y="110"/>
                    <a:pt x="91" y="110"/>
                    <a:pt x="91" y="110"/>
                  </a:cubicBezTo>
                  <a:cubicBezTo>
                    <a:pt x="90" y="110"/>
                    <a:pt x="90" y="110"/>
                    <a:pt x="90" y="110"/>
                  </a:cubicBezTo>
                  <a:cubicBezTo>
                    <a:pt x="89" y="110"/>
                    <a:pt x="89" y="110"/>
                    <a:pt x="89" y="110"/>
                  </a:cubicBezTo>
                  <a:cubicBezTo>
                    <a:pt x="88" y="111"/>
                    <a:pt x="88" y="111"/>
                    <a:pt x="86" y="112"/>
                  </a:cubicBezTo>
                  <a:cubicBezTo>
                    <a:pt x="86" y="113"/>
                    <a:pt x="86" y="113"/>
                    <a:pt x="86" y="113"/>
                  </a:cubicBezTo>
                  <a:cubicBezTo>
                    <a:pt x="86" y="112"/>
                    <a:pt x="86" y="112"/>
                    <a:pt x="87" y="110"/>
                  </a:cubicBezTo>
                  <a:cubicBezTo>
                    <a:pt x="87" y="110"/>
                    <a:pt x="87" y="110"/>
                    <a:pt x="87" y="110"/>
                  </a:cubicBezTo>
                  <a:cubicBezTo>
                    <a:pt x="86" y="110"/>
                    <a:pt x="86" y="110"/>
                    <a:pt x="86" y="110"/>
                  </a:cubicBezTo>
                  <a:cubicBezTo>
                    <a:pt x="86" y="110"/>
                    <a:pt x="87" y="109"/>
                    <a:pt x="87" y="109"/>
                  </a:cubicBezTo>
                  <a:cubicBezTo>
                    <a:pt x="88" y="108"/>
                    <a:pt x="88" y="107"/>
                    <a:pt x="89" y="107"/>
                  </a:cubicBezTo>
                  <a:cubicBezTo>
                    <a:pt x="89" y="107"/>
                    <a:pt x="89" y="107"/>
                    <a:pt x="90" y="107"/>
                  </a:cubicBezTo>
                  <a:cubicBezTo>
                    <a:pt x="90" y="107"/>
                    <a:pt x="89" y="108"/>
                    <a:pt x="89" y="108"/>
                  </a:cubicBezTo>
                  <a:cubicBezTo>
                    <a:pt x="90" y="108"/>
                    <a:pt x="90" y="108"/>
                    <a:pt x="90" y="108"/>
                  </a:cubicBezTo>
                  <a:cubicBezTo>
                    <a:pt x="92" y="106"/>
                    <a:pt x="97" y="101"/>
                    <a:pt x="97" y="101"/>
                  </a:cubicBezTo>
                  <a:cubicBezTo>
                    <a:pt x="96" y="101"/>
                    <a:pt x="96" y="101"/>
                    <a:pt x="96" y="101"/>
                  </a:cubicBezTo>
                  <a:cubicBezTo>
                    <a:pt x="95" y="101"/>
                    <a:pt x="95" y="101"/>
                    <a:pt x="93" y="103"/>
                  </a:cubicBezTo>
                  <a:cubicBezTo>
                    <a:pt x="93" y="103"/>
                    <a:pt x="93" y="103"/>
                    <a:pt x="93" y="103"/>
                  </a:cubicBezTo>
                  <a:cubicBezTo>
                    <a:pt x="93" y="103"/>
                    <a:pt x="93" y="103"/>
                    <a:pt x="93" y="103"/>
                  </a:cubicBezTo>
                  <a:cubicBezTo>
                    <a:pt x="94" y="102"/>
                    <a:pt x="94" y="101"/>
                    <a:pt x="96" y="100"/>
                  </a:cubicBezTo>
                  <a:cubicBezTo>
                    <a:pt x="96" y="99"/>
                    <a:pt x="97" y="99"/>
                    <a:pt x="97" y="98"/>
                  </a:cubicBezTo>
                  <a:cubicBezTo>
                    <a:pt x="98" y="95"/>
                    <a:pt x="100" y="94"/>
                    <a:pt x="102" y="92"/>
                  </a:cubicBezTo>
                  <a:cubicBezTo>
                    <a:pt x="100" y="93"/>
                    <a:pt x="96" y="96"/>
                    <a:pt x="96" y="96"/>
                  </a:cubicBezTo>
                  <a:cubicBezTo>
                    <a:pt x="95" y="97"/>
                    <a:pt x="95" y="97"/>
                    <a:pt x="95" y="97"/>
                  </a:cubicBezTo>
                  <a:cubicBezTo>
                    <a:pt x="92" y="100"/>
                    <a:pt x="90" y="103"/>
                    <a:pt x="87" y="106"/>
                  </a:cubicBezTo>
                  <a:cubicBezTo>
                    <a:pt x="87" y="107"/>
                    <a:pt x="87" y="107"/>
                    <a:pt x="86" y="108"/>
                  </a:cubicBezTo>
                  <a:cubicBezTo>
                    <a:pt x="86" y="108"/>
                    <a:pt x="85" y="109"/>
                    <a:pt x="85" y="110"/>
                  </a:cubicBezTo>
                  <a:cubicBezTo>
                    <a:pt x="84" y="111"/>
                    <a:pt x="83" y="112"/>
                    <a:pt x="82" y="113"/>
                  </a:cubicBezTo>
                  <a:cubicBezTo>
                    <a:pt x="82" y="114"/>
                    <a:pt x="81" y="114"/>
                    <a:pt x="81" y="115"/>
                  </a:cubicBezTo>
                  <a:cubicBezTo>
                    <a:pt x="81" y="115"/>
                    <a:pt x="81" y="115"/>
                    <a:pt x="81" y="115"/>
                  </a:cubicBezTo>
                  <a:cubicBezTo>
                    <a:pt x="80" y="115"/>
                    <a:pt x="80" y="115"/>
                    <a:pt x="80" y="115"/>
                  </a:cubicBezTo>
                  <a:cubicBezTo>
                    <a:pt x="79" y="115"/>
                    <a:pt x="79" y="115"/>
                    <a:pt x="79" y="115"/>
                  </a:cubicBezTo>
                  <a:cubicBezTo>
                    <a:pt x="79" y="114"/>
                    <a:pt x="79" y="114"/>
                    <a:pt x="79" y="114"/>
                  </a:cubicBezTo>
                  <a:cubicBezTo>
                    <a:pt x="77" y="116"/>
                    <a:pt x="75" y="117"/>
                    <a:pt x="74" y="119"/>
                  </a:cubicBezTo>
                  <a:cubicBezTo>
                    <a:pt x="74" y="119"/>
                    <a:pt x="74" y="119"/>
                    <a:pt x="74" y="119"/>
                  </a:cubicBezTo>
                  <a:cubicBezTo>
                    <a:pt x="74" y="119"/>
                    <a:pt x="74" y="119"/>
                    <a:pt x="74" y="119"/>
                  </a:cubicBezTo>
                  <a:cubicBezTo>
                    <a:pt x="73" y="119"/>
                    <a:pt x="72" y="120"/>
                    <a:pt x="72" y="120"/>
                  </a:cubicBezTo>
                  <a:cubicBezTo>
                    <a:pt x="72" y="121"/>
                    <a:pt x="72" y="121"/>
                    <a:pt x="72" y="121"/>
                  </a:cubicBezTo>
                  <a:cubicBezTo>
                    <a:pt x="71" y="122"/>
                    <a:pt x="70" y="123"/>
                    <a:pt x="69" y="124"/>
                  </a:cubicBezTo>
                  <a:cubicBezTo>
                    <a:pt x="68" y="125"/>
                    <a:pt x="68" y="125"/>
                    <a:pt x="66" y="127"/>
                  </a:cubicBezTo>
                  <a:cubicBezTo>
                    <a:pt x="65" y="128"/>
                    <a:pt x="65" y="128"/>
                    <a:pt x="65" y="128"/>
                  </a:cubicBezTo>
                  <a:cubicBezTo>
                    <a:pt x="64" y="129"/>
                    <a:pt x="62" y="131"/>
                    <a:pt x="61" y="133"/>
                  </a:cubicBezTo>
                  <a:cubicBezTo>
                    <a:pt x="60" y="133"/>
                    <a:pt x="60" y="133"/>
                    <a:pt x="60" y="133"/>
                  </a:cubicBezTo>
                  <a:cubicBezTo>
                    <a:pt x="59" y="134"/>
                    <a:pt x="59" y="135"/>
                    <a:pt x="58" y="136"/>
                  </a:cubicBezTo>
                  <a:cubicBezTo>
                    <a:pt x="58" y="136"/>
                    <a:pt x="58" y="136"/>
                    <a:pt x="58" y="136"/>
                  </a:cubicBezTo>
                  <a:cubicBezTo>
                    <a:pt x="58" y="135"/>
                    <a:pt x="58" y="135"/>
                    <a:pt x="59" y="134"/>
                  </a:cubicBezTo>
                  <a:cubicBezTo>
                    <a:pt x="59" y="133"/>
                    <a:pt x="59" y="133"/>
                    <a:pt x="59" y="133"/>
                  </a:cubicBezTo>
                  <a:cubicBezTo>
                    <a:pt x="58" y="134"/>
                    <a:pt x="58" y="135"/>
                    <a:pt x="57" y="136"/>
                  </a:cubicBezTo>
                  <a:cubicBezTo>
                    <a:pt x="55" y="139"/>
                    <a:pt x="55" y="139"/>
                    <a:pt x="55" y="139"/>
                  </a:cubicBezTo>
                  <a:cubicBezTo>
                    <a:pt x="55" y="140"/>
                    <a:pt x="55" y="140"/>
                    <a:pt x="55" y="140"/>
                  </a:cubicBezTo>
                  <a:cubicBezTo>
                    <a:pt x="55" y="140"/>
                    <a:pt x="54" y="140"/>
                    <a:pt x="54" y="141"/>
                  </a:cubicBezTo>
                  <a:cubicBezTo>
                    <a:pt x="54" y="140"/>
                    <a:pt x="54" y="139"/>
                    <a:pt x="55" y="139"/>
                  </a:cubicBezTo>
                  <a:cubicBezTo>
                    <a:pt x="54" y="140"/>
                    <a:pt x="54" y="140"/>
                    <a:pt x="53" y="141"/>
                  </a:cubicBezTo>
                  <a:cubicBezTo>
                    <a:pt x="52" y="142"/>
                    <a:pt x="52" y="142"/>
                    <a:pt x="52" y="142"/>
                  </a:cubicBezTo>
                  <a:cubicBezTo>
                    <a:pt x="52" y="143"/>
                    <a:pt x="51" y="144"/>
                    <a:pt x="51" y="144"/>
                  </a:cubicBezTo>
                  <a:cubicBezTo>
                    <a:pt x="51" y="144"/>
                    <a:pt x="51" y="144"/>
                    <a:pt x="51" y="144"/>
                  </a:cubicBezTo>
                  <a:cubicBezTo>
                    <a:pt x="50" y="146"/>
                    <a:pt x="50" y="148"/>
                    <a:pt x="49" y="149"/>
                  </a:cubicBezTo>
                  <a:cubicBezTo>
                    <a:pt x="48" y="151"/>
                    <a:pt x="47" y="153"/>
                    <a:pt x="46" y="154"/>
                  </a:cubicBezTo>
                  <a:cubicBezTo>
                    <a:pt x="40" y="166"/>
                    <a:pt x="40" y="166"/>
                    <a:pt x="37" y="171"/>
                  </a:cubicBezTo>
                  <a:cubicBezTo>
                    <a:pt x="36" y="172"/>
                    <a:pt x="36" y="172"/>
                    <a:pt x="36" y="172"/>
                  </a:cubicBezTo>
                  <a:cubicBezTo>
                    <a:pt x="36" y="172"/>
                    <a:pt x="36" y="172"/>
                    <a:pt x="36" y="172"/>
                  </a:cubicBezTo>
                  <a:cubicBezTo>
                    <a:pt x="36" y="171"/>
                    <a:pt x="36" y="170"/>
                    <a:pt x="37" y="169"/>
                  </a:cubicBezTo>
                  <a:cubicBezTo>
                    <a:pt x="37" y="169"/>
                    <a:pt x="37" y="168"/>
                    <a:pt x="37" y="168"/>
                  </a:cubicBezTo>
                  <a:cubicBezTo>
                    <a:pt x="33" y="177"/>
                    <a:pt x="28" y="188"/>
                    <a:pt x="24" y="198"/>
                  </a:cubicBezTo>
                  <a:cubicBezTo>
                    <a:pt x="23" y="199"/>
                    <a:pt x="23" y="200"/>
                    <a:pt x="23" y="200"/>
                  </a:cubicBezTo>
                  <a:cubicBezTo>
                    <a:pt x="22" y="201"/>
                    <a:pt x="22" y="202"/>
                    <a:pt x="22" y="203"/>
                  </a:cubicBezTo>
                  <a:cubicBezTo>
                    <a:pt x="22" y="203"/>
                    <a:pt x="22" y="203"/>
                    <a:pt x="22" y="203"/>
                  </a:cubicBezTo>
                  <a:cubicBezTo>
                    <a:pt x="22" y="203"/>
                    <a:pt x="22" y="203"/>
                    <a:pt x="22" y="203"/>
                  </a:cubicBezTo>
                  <a:cubicBezTo>
                    <a:pt x="22" y="203"/>
                    <a:pt x="22" y="203"/>
                    <a:pt x="22" y="203"/>
                  </a:cubicBezTo>
                  <a:cubicBezTo>
                    <a:pt x="22" y="203"/>
                    <a:pt x="22" y="203"/>
                    <a:pt x="22" y="203"/>
                  </a:cubicBezTo>
                  <a:cubicBezTo>
                    <a:pt x="22" y="203"/>
                    <a:pt x="22" y="203"/>
                    <a:pt x="22" y="203"/>
                  </a:cubicBezTo>
                  <a:cubicBezTo>
                    <a:pt x="22" y="203"/>
                    <a:pt x="22" y="203"/>
                    <a:pt x="22" y="203"/>
                  </a:cubicBezTo>
                  <a:cubicBezTo>
                    <a:pt x="22" y="203"/>
                    <a:pt x="22" y="203"/>
                    <a:pt x="22" y="203"/>
                  </a:cubicBezTo>
                  <a:cubicBezTo>
                    <a:pt x="22" y="202"/>
                    <a:pt x="23" y="201"/>
                    <a:pt x="25" y="200"/>
                  </a:cubicBezTo>
                  <a:cubicBezTo>
                    <a:pt x="25" y="199"/>
                    <a:pt x="26" y="198"/>
                    <a:pt x="26" y="197"/>
                  </a:cubicBezTo>
                  <a:cubicBezTo>
                    <a:pt x="28" y="193"/>
                    <a:pt x="28" y="193"/>
                    <a:pt x="30" y="188"/>
                  </a:cubicBezTo>
                  <a:cubicBezTo>
                    <a:pt x="32" y="184"/>
                    <a:pt x="34" y="183"/>
                    <a:pt x="34" y="183"/>
                  </a:cubicBezTo>
                  <a:cubicBezTo>
                    <a:pt x="35" y="181"/>
                    <a:pt x="36" y="180"/>
                    <a:pt x="36" y="179"/>
                  </a:cubicBezTo>
                  <a:cubicBezTo>
                    <a:pt x="36" y="179"/>
                    <a:pt x="36" y="179"/>
                    <a:pt x="37" y="178"/>
                  </a:cubicBezTo>
                  <a:cubicBezTo>
                    <a:pt x="37" y="178"/>
                    <a:pt x="39" y="173"/>
                    <a:pt x="40" y="172"/>
                  </a:cubicBezTo>
                  <a:cubicBezTo>
                    <a:pt x="41" y="172"/>
                    <a:pt x="41" y="172"/>
                    <a:pt x="41" y="172"/>
                  </a:cubicBezTo>
                  <a:cubicBezTo>
                    <a:pt x="41" y="172"/>
                    <a:pt x="41" y="172"/>
                    <a:pt x="41" y="172"/>
                  </a:cubicBezTo>
                  <a:cubicBezTo>
                    <a:pt x="41" y="172"/>
                    <a:pt x="41" y="172"/>
                    <a:pt x="41" y="172"/>
                  </a:cubicBezTo>
                  <a:cubicBezTo>
                    <a:pt x="41" y="172"/>
                    <a:pt x="41" y="172"/>
                    <a:pt x="41" y="172"/>
                  </a:cubicBezTo>
                  <a:cubicBezTo>
                    <a:pt x="41" y="172"/>
                    <a:pt x="41" y="172"/>
                    <a:pt x="41" y="172"/>
                  </a:cubicBezTo>
                  <a:cubicBezTo>
                    <a:pt x="41" y="172"/>
                    <a:pt x="41" y="172"/>
                    <a:pt x="41" y="172"/>
                  </a:cubicBezTo>
                  <a:cubicBezTo>
                    <a:pt x="41" y="173"/>
                    <a:pt x="41" y="174"/>
                    <a:pt x="41" y="174"/>
                  </a:cubicBezTo>
                  <a:cubicBezTo>
                    <a:pt x="41" y="174"/>
                    <a:pt x="41" y="174"/>
                    <a:pt x="41" y="174"/>
                  </a:cubicBezTo>
                  <a:cubicBezTo>
                    <a:pt x="42" y="174"/>
                    <a:pt x="42" y="174"/>
                    <a:pt x="44" y="170"/>
                  </a:cubicBezTo>
                  <a:cubicBezTo>
                    <a:pt x="45" y="170"/>
                    <a:pt x="45" y="170"/>
                    <a:pt x="45" y="170"/>
                  </a:cubicBezTo>
                  <a:cubicBezTo>
                    <a:pt x="46" y="170"/>
                    <a:pt x="46" y="170"/>
                    <a:pt x="48" y="167"/>
                  </a:cubicBezTo>
                  <a:cubicBezTo>
                    <a:pt x="48" y="171"/>
                    <a:pt x="45" y="174"/>
                    <a:pt x="45" y="178"/>
                  </a:cubicBezTo>
                  <a:cubicBezTo>
                    <a:pt x="45" y="179"/>
                    <a:pt x="45" y="180"/>
                    <a:pt x="45" y="181"/>
                  </a:cubicBezTo>
                  <a:cubicBezTo>
                    <a:pt x="44" y="187"/>
                    <a:pt x="44" y="187"/>
                    <a:pt x="45" y="187"/>
                  </a:cubicBezTo>
                  <a:cubicBezTo>
                    <a:pt x="43" y="201"/>
                    <a:pt x="43" y="201"/>
                    <a:pt x="42" y="203"/>
                  </a:cubicBezTo>
                  <a:cubicBezTo>
                    <a:pt x="40" y="203"/>
                    <a:pt x="39" y="205"/>
                    <a:pt x="37" y="205"/>
                  </a:cubicBezTo>
                  <a:cubicBezTo>
                    <a:pt x="36" y="205"/>
                    <a:pt x="36" y="205"/>
                    <a:pt x="36" y="206"/>
                  </a:cubicBezTo>
                  <a:cubicBezTo>
                    <a:pt x="36" y="207"/>
                    <a:pt x="35" y="209"/>
                    <a:pt x="35" y="211"/>
                  </a:cubicBezTo>
                  <a:cubicBezTo>
                    <a:pt x="36" y="211"/>
                    <a:pt x="36" y="211"/>
                    <a:pt x="36" y="211"/>
                  </a:cubicBezTo>
                  <a:cubicBezTo>
                    <a:pt x="37" y="212"/>
                    <a:pt x="38" y="212"/>
                    <a:pt x="38" y="212"/>
                  </a:cubicBezTo>
                  <a:cubicBezTo>
                    <a:pt x="39" y="210"/>
                    <a:pt x="39" y="209"/>
                    <a:pt x="40" y="208"/>
                  </a:cubicBezTo>
                  <a:cubicBezTo>
                    <a:pt x="42" y="206"/>
                    <a:pt x="47" y="198"/>
                    <a:pt x="47" y="198"/>
                  </a:cubicBezTo>
                  <a:cubicBezTo>
                    <a:pt x="47" y="197"/>
                    <a:pt x="47" y="197"/>
                    <a:pt x="48" y="197"/>
                  </a:cubicBezTo>
                  <a:cubicBezTo>
                    <a:pt x="47" y="197"/>
                    <a:pt x="47" y="197"/>
                    <a:pt x="46" y="196"/>
                  </a:cubicBezTo>
                  <a:cubicBezTo>
                    <a:pt x="46" y="196"/>
                    <a:pt x="46" y="196"/>
                    <a:pt x="47" y="195"/>
                  </a:cubicBezTo>
                  <a:cubicBezTo>
                    <a:pt x="47" y="195"/>
                    <a:pt x="47" y="195"/>
                    <a:pt x="47" y="194"/>
                  </a:cubicBezTo>
                  <a:cubicBezTo>
                    <a:pt x="48" y="194"/>
                    <a:pt x="48" y="194"/>
                    <a:pt x="49" y="194"/>
                  </a:cubicBezTo>
                  <a:cubicBezTo>
                    <a:pt x="49" y="194"/>
                    <a:pt x="49" y="195"/>
                    <a:pt x="49" y="196"/>
                  </a:cubicBezTo>
                  <a:cubicBezTo>
                    <a:pt x="49" y="196"/>
                    <a:pt x="49" y="196"/>
                    <a:pt x="51" y="191"/>
                  </a:cubicBezTo>
                  <a:cubicBezTo>
                    <a:pt x="51" y="190"/>
                    <a:pt x="51" y="190"/>
                    <a:pt x="51" y="190"/>
                  </a:cubicBezTo>
                  <a:cubicBezTo>
                    <a:pt x="50" y="188"/>
                    <a:pt x="51" y="184"/>
                    <a:pt x="51" y="184"/>
                  </a:cubicBezTo>
                  <a:cubicBezTo>
                    <a:pt x="50" y="183"/>
                    <a:pt x="50" y="183"/>
                    <a:pt x="50" y="183"/>
                  </a:cubicBezTo>
                  <a:cubicBezTo>
                    <a:pt x="50" y="180"/>
                    <a:pt x="51" y="177"/>
                    <a:pt x="51" y="174"/>
                  </a:cubicBezTo>
                  <a:cubicBezTo>
                    <a:pt x="51" y="173"/>
                    <a:pt x="51" y="173"/>
                    <a:pt x="51" y="173"/>
                  </a:cubicBezTo>
                  <a:cubicBezTo>
                    <a:pt x="51" y="172"/>
                    <a:pt x="51" y="172"/>
                    <a:pt x="52" y="170"/>
                  </a:cubicBezTo>
                  <a:cubicBezTo>
                    <a:pt x="52" y="170"/>
                    <a:pt x="52" y="170"/>
                    <a:pt x="51" y="170"/>
                  </a:cubicBezTo>
                  <a:cubicBezTo>
                    <a:pt x="51" y="169"/>
                    <a:pt x="52" y="168"/>
                    <a:pt x="52" y="167"/>
                  </a:cubicBezTo>
                  <a:cubicBezTo>
                    <a:pt x="53" y="166"/>
                    <a:pt x="53" y="166"/>
                    <a:pt x="53" y="166"/>
                  </a:cubicBezTo>
                  <a:cubicBezTo>
                    <a:pt x="54" y="165"/>
                    <a:pt x="54" y="165"/>
                    <a:pt x="54" y="165"/>
                  </a:cubicBezTo>
                  <a:cubicBezTo>
                    <a:pt x="55" y="162"/>
                    <a:pt x="55" y="162"/>
                    <a:pt x="56" y="161"/>
                  </a:cubicBezTo>
                  <a:cubicBezTo>
                    <a:pt x="56" y="162"/>
                    <a:pt x="56" y="162"/>
                    <a:pt x="56" y="162"/>
                  </a:cubicBezTo>
                  <a:cubicBezTo>
                    <a:pt x="56" y="163"/>
                    <a:pt x="54" y="168"/>
                    <a:pt x="55" y="178"/>
                  </a:cubicBezTo>
                  <a:cubicBezTo>
                    <a:pt x="55" y="180"/>
                    <a:pt x="57" y="182"/>
                    <a:pt x="56" y="185"/>
                  </a:cubicBezTo>
                  <a:cubicBezTo>
                    <a:pt x="55" y="190"/>
                    <a:pt x="52" y="194"/>
                    <a:pt x="51" y="199"/>
                  </a:cubicBezTo>
                  <a:cubicBezTo>
                    <a:pt x="52" y="199"/>
                    <a:pt x="52" y="200"/>
                    <a:pt x="52" y="200"/>
                  </a:cubicBezTo>
                  <a:cubicBezTo>
                    <a:pt x="52" y="202"/>
                    <a:pt x="52" y="203"/>
                    <a:pt x="51" y="204"/>
                  </a:cubicBezTo>
                  <a:cubicBezTo>
                    <a:pt x="51" y="204"/>
                    <a:pt x="50" y="204"/>
                    <a:pt x="50" y="204"/>
                  </a:cubicBezTo>
                  <a:cubicBezTo>
                    <a:pt x="50" y="204"/>
                    <a:pt x="50" y="203"/>
                    <a:pt x="51" y="203"/>
                  </a:cubicBezTo>
                  <a:cubicBezTo>
                    <a:pt x="50" y="203"/>
                    <a:pt x="50" y="203"/>
                    <a:pt x="50" y="203"/>
                  </a:cubicBezTo>
                  <a:cubicBezTo>
                    <a:pt x="49" y="206"/>
                    <a:pt x="49" y="207"/>
                    <a:pt x="49" y="209"/>
                  </a:cubicBezTo>
                  <a:cubicBezTo>
                    <a:pt x="50" y="208"/>
                    <a:pt x="50" y="208"/>
                    <a:pt x="51" y="208"/>
                  </a:cubicBezTo>
                  <a:cubicBezTo>
                    <a:pt x="51" y="207"/>
                    <a:pt x="51" y="207"/>
                    <a:pt x="51" y="207"/>
                  </a:cubicBezTo>
                  <a:cubicBezTo>
                    <a:pt x="51" y="209"/>
                    <a:pt x="51" y="212"/>
                    <a:pt x="50" y="214"/>
                  </a:cubicBezTo>
                  <a:cubicBezTo>
                    <a:pt x="50" y="215"/>
                    <a:pt x="51" y="215"/>
                    <a:pt x="51" y="215"/>
                  </a:cubicBezTo>
                  <a:cubicBezTo>
                    <a:pt x="51" y="215"/>
                    <a:pt x="52" y="215"/>
                    <a:pt x="52" y="215"/>
                  </a:cubicBezTo>
                  <a:cubicBezTo>
                    <a:pt x="53" y="214"/>
                    <a:pt x="53" y="213"/>
                    <a:pt x="54" y="212"/>
                  </a:cubicBezTo>
                  <a:cubicBezTo>
                    <a:pt x="54" y="212"/>
                    <a:pt x="54" y="211"/>
                    <a:pt x="54" y="211"/>
                  </a:cubicBezTo>
                  <a:cubicBezTo>
                    <a:pt x="54" y="210"/>
                    <a:pt x="54" y="209"/>
                    <a:pt x="56" y="208"/>
                  </a:cubicBezTo>
                  <a:cubicBezTo>
                    <a:pt x="56" y="209"/>
                    <a:pt x="56" y="209"/>
                    <a:pt x="56" y="209"/>
                  </a:cubicBezTo>
                  <a:cubicBezTo>
                    <a:pt x="57" y="210"/>
                    <a:pt x="57" y="210"/>
                    <a:pt x="57" y="210"/>
                  </a:cubicBezTo>
                  <a:cubicBezTo>
                    <a:pt x="58" y="209"/>
                    <a:pt x="58" y="209"/>
                    <a:pt x="59" y="206"/>
                  </a:cubicBezTo>
                  <a:cubicBezTo>
                    <a:pt x="59" y="206"/>
                    <a:pt x="60" y="206"/>
                    <a:pt x="60" y="206"/>
                  </a:cubicBezTo>
                  <a:cubicBezTo>
                    <a:pt x="62" y="204"/>
                    <a:pt x="60" y="203"/>
                    <a:pt x="60" y="202"/>
                  </a:cubicBezTo>
                  <a:cubicBezTo>
                    <a:pt x="59" y="204"/>
                    <a:pt x="59" y="204"/>
                    <a:pt x="59" y="205"/>
                  </a:cubicBezTo>
                  <a:cubicBezTo>
                    <a:pt x="59" y="205"/>
                    <a:pt x="58" y="205"/>
                    <a:pt x="58" y="205"/>
                  </a:cubicBezTo>
                  <a:cubicBezTo>
                    <a:pt x="58" y="203"/>
                    <a:pt x="58" y="203"/>
                    <a:pt x="59" y="199"/>
                  </a:cubicBezTo>
                  <a:cubicBezTo>
                    <a:pt x="58" y="198"/>
                    <a:pt x="58" y="196"/>
                    <a:pt x="58" y="195"/>
                  </a:cubicBezTo>
                  <a:cubicBezTo>
                    <a:pt x="58" y="195"/>
                    <a:pt x="58" y="195"/>
                    <a:pt x="59" y="194"/>
                  </a:cubicBezTo>
                  <a:cubicBezTo>
                    <a:pt x="59" y="194"/>
                    <a:pt x="59" y="194"/>
                    <a:pt x="59" y="194"/>
                  </a:cubicBezTo>
                  <a:cubicBezTo>
                    <a:pt x="60" y="194"/>
                    <a:pt x="60" y="194"/>
                    <a:pt x="60" y="194"/>
                  </a:cubicBezTo>
                  <a:cubicBezTo>
                    <a:pt x="60" y="195"/>
                    <a:pt x="60" y="195"/>
                    <a:pt x="61" y="196"/>
                  </a:cubicBezTo>
                  <a:cubicBezTo>
                    <a:pt x="61" y="196"/>
                    <a:pt x="61" y="196"/>
                    <a:pt x="61" y="196"/>
                  </a:cubicBezTo>
                  <a:cubicBezTo>
                    <a:pt x="62" y="196"/>
                    <a:pt x="62" y="196"/>
                    <a:pt x="62" y="196"/>
                  </a:cubicBezTo>
                  <a:cubicBezTo>
                    <a:pt x="63" y="195"/>
                    <a:pt x="63" y="193"/>
                    <a:pt x="64" y="192"/>
                  </a:cubicBezTo>
                  <a:cubicBezTo>
                    <a:pt x="65" y="192"/>
                    <a:pt x="66" y="192"/>
                    <a:pt x="66" y="192"/>
                  </a:cubicBezTo>
                  <a:cubicBezTo>
                    <a:pt x="66" y="192"/>
                    <a:pt x="67" y="193"/>
                    <a:pt x="67" y="194"/>
                  </a:cubicBezTo>
                  <a:cubicBezTo>
                    <a:pt x="67" y="194"/>
                    <a:pt x="67" y="194"/>
                    <a:pt x="68" y="194"/>
                  </a:cubicBezTo>
                  <a:cubicBezTo>
                    <a:pt x="68" y="195"/>
                    <a:pt x="67" y="196"/>
                    <a:pt x="67" y="196"/>
                  </a:cubicBezTo>
                  <a:cubicBezTo>
                    <a:pt x="67" y="197"/>
                    <a:pt x="67" y="197"/>
                    <a:pt x="67" y="197"/>
                  </a:cubicBezTo>
                  <a:cubicBezTo>
                    <a:pt x="67" y="199"/>
                    <a:pt x="67" y="199"/>
                    <a:pt x="67" y="199"/>
                  </a:cubicBezTo>
                  <a:cubicBezTo>
                    <a:pt x="63" y="200"/>
                    <a:pt x="66" y="204"/>
                    <a:pt x="65" y="207"/>
                  </a:cubicBezTo>
                  <a:cubicBezTo>
                    <a:pt x="65" y="208"/>
                    <a:pt x="65" y="208"/>
                    <a:pt x="64" y="209"/>
                  </a:cubicBezTo>
                  <a:cubicBezTo>
                    <a:pt x="64" y="209"/>
                    <a:pt x="64" y="210"/>
                    <a:pt x="64" y="210"/>
                  </a:cubicBezTo>
                  <a:cubicBezTo>
                    <a:pt x="64" y="210"/>
                    <a:pt x="64" y="210"/>
                    <a:pt x="64" y="213"/>
                  </a:cubicBezTo>
                  <a:cubicBezTo>
                    <a:pt x="64" y="213"/>
                    <a:pt x="64" y="213"/>
                    <a:pt x="64" y="213"/>
                  </a:cubicBezTo>
                  <a:cubicBezTo>
                    <a:pt x="64" y="214"/>
                    <a:pt x="64" y="214"/>
                    <a:pt x="64" y="214"/>
                  </a:cubicBezTo>
                  <a:cubicBezTo>
                    <a:pt x="64" y="214"/>
                    <a:pt x="64" y="214"/>
                    <a:pt x="64" y="214"/>
                  </a:cubicBezTo>
                  <a:cubicBezTo>
                    <a:pt x="64" y="215"/>
                    <a:pt x="64" y="215"/>
                    <a:pt x="64" y="215"/>
                  </a:cubicBezTo>
                  <a:cubicBezTo>
                    <a:pt x="64" y="215"/>
                    <a:pt x="64" y="215"/>
                    <a:pt x="64" y="215"/>
                  </a:cubicBezTo>
                  <a:cubicBezTo>
                    <a:pt x="64" y="216"/>
                    <a:pt x="64" y="217"/>
                    <a:pt x="64" y="217"/>
                  </a:cubicBezTo>
                  <a:cubicBezTo>
                    <a:pt x="63" y="218"/>
                    <a:pt x="63" y="218"/>
                    <a:pt x="63" y="218"/>
                  </a:cubicBezTo>
                  <a:cubicBezTo>
                    <a:pt x="63" y="219"/>
                    <a:pt x="63" y="219"/>
                    <a:pt x="63" y="219"/>
                  </a:cubicBezTo>
                  <a:cubicBezTo>
                    <a:pt x="62" y="220"/>
                    <a:pt x="62" y="220"/>
                    <a:pt x="62" y="222"/>
                  </a:cubicBezTo>
                  <a:cubicBezTo>
                    <a:pt x="62" y="222"/>
                    <a:pt x="62" y="222"/>
                    <a:pt x="62" y="222"/>
                  </a:cubicBezTo>
                  <a:cubicBezTo>
                    <a:pt x="63" y="223"/>
                    <a:pt x="63" y="223"/>
                    <a:pt x="63" y="223"/>
                  </a:cubicBezTo>
                  <a:cubicBezTo>
                    <a:pt x="63" y="222"/>
                    <a:pt x="63" y="222"/>
                    <a:pt x="64" y="221"/>
                  </a:cubicBezTo>
                  <a:cubicBezTo>
                    <a:pt x="64" y="220"/>
                    <a:pt x="64" y="220"/>
                    <a:pt x="64" y="220"/>
                  </a:cubicBezTo>
                  <a:cubicBezTo>
                    <a:pt x="64" y="219"/>
                    <a:pt x="65" y="218"/>
                    <a:pt x="65" y="218"/>
                  </a:cubicBezTo>
                  <a:cubicBezTo>
                    <a:pt x="65" y="217"/>
                    <a:pt x="65" y="217"/>
                    <a:pt x="65" y="217"/>
                  </a:cubicBezTo>
                  <a:cubicBezTo>
                    <a:pt x="66" y="216"/>
                    <a:pt x="66" y="216"/>
                    <a:pt x="66" y="216"/>
                  </a:cubicBezTo>
                  <a:cubicBezTo>
                    <a:pt x="66" y="216"/>
                    <a:pt x="66" y="216"/>
                    <a:pt x="66" y="216"/>
                  </a:cubicBezTo>
                  <a:cubicBezTo>
                    <a:pt x="66" y="217"/>
                    <a:pt x="66" y="217"/>
                    <a:pt x="66" y="217"/>
                  </a:cubicBezTo>
                  <a:cubicBezTo>
                    <a:pt x="66" y="217"/>
                    <a:pt x="66" y="217"/>
                    <a:pt x="66" y="217"/>
                  </a:cubicBezTo>
                  <a:cubicBezTo>
                    <a:pt x="66" y="218"/>
                    <a:pt x="66" y="218"/>
                    <a:pt x="66" y="218"/>
                  </a:cubicBezTo>
                  <a:cubicBezTo>
                    <a:pt x="67" y="218"/>
                    <a:pt x="67" y="219"/>
                    <a:pt x="67" y="219"/>
                  </a:cubicBezTo>
                  <a:cubicBezTo>
                    <a:pt x="67" y="220"/>
                    <a:pt x="67" y="220"/>
                    <a:pt x="67" y="220"/>
                  </a:cubicBezTo>
                  <a:cubicBezTo>
                    <a:pt x="67" y="221"/>
                    <a:pt x="67" y="221"/>
                    <a:pt x="67" y="221"/>
                  </a:cubicBezTo>
                  <a:cubicBezTo>
                    <a:pt x="67" y="221"/>
                    <a:pt x="67" y="221"/>
                    <a:pt x="67" y="221"/>
                  </a:cubicBezTo>
                  <a:cubicBezTo>
                    <a:pt x="68" y="221"/>
                    <a:pt x="68" y="221"/>
                    <a:pt x="68" y="221"/>
                  </a:cubicBezTo>
                  <a:cubicBezTo>
                    <a:pt x="68" y="221"/>
                    <a:pt x="68" y="221"/>
                    <a:pt x="69" y="221"/>
                  </a:cubicBezTo>
                  <a:cubicBezTo>
                    <a:pt x="69" y="221"/>
                    <a:pt x="69" y="221"/>
                    <a:pt x="69" y="221"/>
                  </a:cubicBezTo>
                  <a:cubicBezTo>
                    <a:pt x="69" y="222"/>
                    <a:pt x="70" y="222"/>
                    <a:pt x="70" y="222"/>
                  </a:cubicBezTo>
                  <a:cubicBezTo>
                    <a:pt x="70" y="221"/>
                    <a:pt x="70" y="221"/>
                    <a:pt x="70" y="221"/>
                  </a:cubicBezTo>
                  <a:cubicBezTo>
                    <a:pt x="70" y="221"/>
                    <a:pt x="70" y="221"/>
                    <a:pt x="70" y="221"/>
                  </a:cubicBezTo>
                  <a:cubicBezTo>
                    <a:pt x="71" y="221"/>
                    <a:pt x="71" y="221"/>
                    <a:pt x="71" y="221"/>
                  </a:cubicBezTo>
                  <a:cubicBezTo>
                    <a:pt x="71" y="220"/>
                    <a:pt x="71" y="220"/>
                    <a:pt x="71" y="220"/>
                  </a:cubicBezTo>
                  <a:cubicBezTo>
                    <a:pt x="71" y="218"/>
                    <a:pt x="71" y="218"/>
                    <a:pt x="72" y="217"/>
                  </a:cubicBezTo>
                  <a:cubicBezTo>
                    <a:pt x="72" y="217"/>
                    <a:pt x="72" y="217"/>
                    <a:pt x="72" y="217"/>
                  </a:cubicBezTo>
                  <a:cubicBezTo>
                    <a:pt x="73" y="216"/>
                    <a:pt x="73" y="216"/>
                    <a:pt x="73" y="216"/>
                  </a:cubicBezTo>
                  <a:cubicBezTo>
                    <a:pt x="73" y="216"/>
                    <a:pt x="73" y="216"/>
                    <a:pt x="74" y="216"/>
                  </a:cubicBezTo>
                  <a:cubicBezTo>
                    <a:pt x="75" y="217"/>
                    <a:pt x="75" y="217"/>
                    <a:pt x="75" y="217"/>
                  </a:cubicBezTo>
                  <a:cubicBezTo>
                    <a:pt x="75" y="217"/>
                    <a:pt x="75" y="218"/>
                    <a:pt x="75" y="218"/>
                  </a:cubicBezTo>
                  <a:cubicBezTo>
                    <a:pt x="75" y="219"/>
                    <a:pt x="75" y="220"/>
                    <a:pt x="76" y="220"/>
                  </a:cubicBezTo>
                  <a:cubicBezTo>
                    <a:pt x="76" y="221"/>
                    <a:pt x="76" y="221"/>
                    <a:pt x="76" y="221"/>
                  </a:cubicBezTo>
                  <a:cubicBezTo>
                    <a:pt x="76" y="221"/>
                    <a:pt x="76" y="221"/>
                    <a:pt x="76" y="221"/>
                  </a:cubicBezTo>
                  <a:cubicBezTo>
                    <a:pt x="76" y="221"/>
                    <a:pt x="76" y="221"/>
                    <a:pt x="76" y="221"/>
                  </a:cubicBezTo>
                  <a:cubicBezTo>
                    <a:pt x="76" y="221"/>
                    <a:pt x="76" y="221"/>
                    <a:pt x="76" y="221"/>
                  </a:cubicBezTo>
                  <a:cubicBezTo>
                    <a:pt x="78" y="222"/>
                    <a:pt x="79" y="222"/>
                    <a:pt x="81" y="222"/>
                  </a:cubicBezTo>
                  <a:cubicBezTo>
                    <a:pt x="81" y="221"/>
                    <a:pt x="81" y="221"/>
                    <a:pt x="81" y="220"/>
                  </a:cubicBezTo>
                  <a:cubicBezTo>
                    <a:pt x="81" y="219"/>
                    <a:pt x="81" y="219"/>
                    <a:pt x="81" y="219"/>
                  </a:cubicBezTo>
                  <a:cubicBezTo>
                    <a:pt x="81" y="219"/>
                    <a:pt x="82" y="218"/>
                    <a:pt x="82" y="217"/>
                  </a:cubicBezTo>
                  <a:cubicBezTo>
                    <a:pt x="83" y="217"/>
                    <a:pt x="83" y="217"/>
                    <a:pt x="83" y="217"/>
                  </a:cubicBezTo>
                  <a:cubicBezTo>
                    <a:pt x="83" y="217"/>
                    <a:pt x="83" y="217"/>
                    <a:pt x="83" y="217"/>
                  </a:cubicBezTo>
                  <a:cubicBezTo>
                    <a:pt x="84" y="217"/>
                    <a:pt x="84" y="217"/>
                    <a:pt x="84" y="217"/>
                  </a:cubicBezTo>
                  <a:cubicBezTo>
                    <a:pt x="84" y="217"/>
                    <a:pt x="84" y="218"/>
                    <a:pt x="85" y="218"/>
                  </a:cubicBezTo>
                  <a:cubicBezTo>
                    <a:pt x="85" y="218"/>
                    <a:pt x="85" y="219"/>
                    <a:pt x="85" y="219"/>
                  </a:cubicBezTo>
                  <a:cubicBezTo>
                    <a:pt x="86" y="219"/>
                    <a:pt x="86" y="219"/>
                    <a:pt x="86" y="219"/>
                  </a:cubicBezTo>
                  <a:cubicBezTo>
                    <a:pt x="87" y="219"/>
                    <a:pt x="87" y="219"/>
                    <a:pt x="87" y="219"/>
                  </a:cubicBezTo>
                  <a:cubicBezTo>
                    <a:pt x="87" y="219"/>
                    <a:pt x="87" y="219"/>
                    <a:pt x="87" y="219"/>
                  </a:cubicBezTo>
                  <a:cubicBezTo>
                    <a:pt x="87" y="218"/>
                    <a:pt x="87" y="218"/>
                    <a:pt x="87" y="218"/>
                  </a:cubicBezTo>
                  <a:cubicBezTo>
                    <a:pt x="88" y="218"/>
                    <a:pt x="88" y="218"/>
                    <a:pt x="88" y="218"/>
                  </a:cubicBezTo>
                  <a:cubicBezTo>
                    <a:pt x="88" y="219"/>
                    <a:pt x="88" y="219"/>
                    <a:pt x="88" y="220"/>
                  </a:cubicBezTo>
                  <a:cubicBezTo>
                    <a:pt x="88" y="220"/>
                    <a:pt x="88" y="220"/>
                    <a:pt x="88" y="220"/>
                  </a:cubicBezTo>
                  <a:cubicBezTo>
                    <a:pt x="87" y="222"/>
                    <a:pt x="87" y="222"/>
                    <a:pt x="86" y="224"/>
                  </a:cubicBezTo>
                  <a:cubicBezTo>
                    <a:pt x="85" y="227"/>
                    <a:pt x="85" y="229"/>
                    <a:pt x="85" y="230"/>
                  </a:cubicBezTo>
                  <a:cubicBezTo>
                    <a:pt x="85" y="230"/>
                    <a:pt x="85" y="230"/>
                    <a:pt x="85" y="230"/>
                  </a:cubicBezTo>
                  <a:cubicBezTo>
                    <a:pt x="85" y="232"/>
                    <a:pt x="85" y="232"/>
                    <a:pt x="84" y="233"/>
                  </a:cubicBezTo>
                  <a:cubicBezTo>
                    <a:pt x="83" y="234"/>
                    <a:pt x="83" y="234"/>
                    <a:pt x="83" y="234"/>
                  </a:cubicBezTo>
                  <a:cubicBezTo>
                    <a:pt x="83" y="234"/>
                    <a:pt x="83" y="234"/>
                    <a:pt x="83" y="234"/>
                  </a:cubicBezTo>
                  <a:cubicBezTo>
                    <a:pt x="83" y="235"/>
                    <a:pt x="83" y="236"/>
                    <a:pt x="83" y="236"/>
                  </a:cubicBezTo>
                  <a:cubicBezTo>
                    <a:pt x="82" y="237"/>
                    <a:pt x="82" y="237"/>
                    <a:pt x="82" y="237"/>
                  </a:cubicBezTo>
                  <a:cubicBezTo>
                    <a:pt x="80" y="240"/>
                    <a:pt x="80" y="240"/>
                    <a:pt x="79" y="240"/>
                  </a:cubicBezTo>
                  <a:cubicBezTo>
                    <a:pt x="79" y="241"/>
                    <a:pt x="79" y="241"/>
                    <a:pt x="79" y="241"/>
                  </a:cubicBezTo>
                  <a:cubicBezTo>
                    <a:pt x="78" y="241"/>
                    <a:pt x="78" y="241"/>
                    <a:pt x="78" y="241"/>
                  </a:cubicBezTo>
                  <a:cubicBezTo>
                    <a:pt x="78" y="242"/>
                    <a:pt x="78" y="242"/>
                    <a:pt x="78" y="242"/>
                  </a:cubicBezTo>
                  <a:cubicBezTo>
                    <a:pt x="91" y="243"/>
                    <a:pt x="91" y="243"/>
                    <a:pt x="78" y="242"/>
                  </a:cubicBezTo>
                  <a:cubicBezTo>
                    <a:pt x="78" y="242"/>
                    <a:pt x="76" y="247"/>
                    <a:pt x="75" y="248"/>
                  </a:cubicBezTo>
                  <a:cubicBezTo>
                    <a:pt x="74" y="249"/>
                    <a:pt x="74" y="249"/>
                    <a:pt x="74" y="249"/>
                  </a:cubicBezTo>
                  <a:cubicBezTo>
                    <a:pt x="74" y="249"/>
                    <a:pt x="74" y="249"/>
                    <a:pt x="74" y="249"/>
                  </a:cubicBezTo>
                  <a:cubicBezTo>
                    <a:pt x="74" y="249"/>
                    <a:pt x="74" y="249"/>
                    <a:pt x="74" y="249"/>
                  </a:cubicBezTo>
                  <a:cubicBezTo>
                    <a:pt x="73" y="249"/>
                    <a:pt x="73" y="249"/>
                    <a:pt x="72" y="250"/>
                  </a:cubicBezTo>
                  <a:cubicBezTo>
                    <a:pt x="71" y="250"/>
                    <a:pt x="71" y="250"/>
                    <a:pt x="71" y="250"/>
                  </a:cubicBezTo>
                  <a:cubicBezTo>
                    <a:pt x="71" y="250"/>
                    <a:pt x="71" y="250"/>
                    <a:pt x="71" y="250"/>
                  </a:cubicBezTo>
                  <a:cubicBezTo>
                    <a:pt x="71" y="250"/>
                    <a:pt x="71" y="250"/>
                    <a:pt x="71" y="250"/>
                  </a:cubicBezTo>
                  <a:cubicBezTo>
                    <a:pt x="70" y="251"/>
                    <a:pt x="70" y="251"/>
                    <a:pt x="70" y="251"/>
                  </a:cubicBezTo>
                  <a:cubicBezTo>
                    <a:pt x="70" y="250"/>
                    <a:pt x="70" y="250"/>
                    <a:pt x="70" y="250"/>
                  </a:cubicBezTo>
                  <a:cubicBezTo>
                    <a:pt x="69" y="250"/>
                    <a:pt x="69" y="250"/>
                    <a:pt x="69" y="250"/>
                  </a:cubicBezTo>
                  <a:cubicBezTo>
                    <a:pt x="69" y="249"/>
                    <a:pt x="69" y="249"/>
                    <a:pt x="69" y="249"/>
                  </a:cubicBezTo>
                  <a:cubicBezTo>
                    <a:pt x="69" y="249"/>
                    <a:pt x="69" y="249"/>
                    <a:pt x="69" y="249"/>
                  </a:cubicBezTo>
                  <a:cubicBezTo>
                    <a:pt x="68" y="249"/>
                    <a:pt x="67" y="249"/>
                    <a:pt x="66" y="248"/>
                  </a:cubicBezTo>
                  <a:cubicBezTo>
                    <a:pt x="66" y="248"/>
                    <a:pt x="66" y="248"/>
                    <a:pt x="66" y="248"/>
                  </a:cubicBezTo>
                  <a:cubicBezTo>
                    <a:pt x="65" y="248"/>
                    <a:pt x="65" y="248"/>
                    <a:pt x="65" y="248"/>
                  </a:cubicBezTo>
                  <a:cubicBezTo>
                    <a:pt x="65" y="248"/>
                    <a:pt x="65" y="248"/>
                    <a:pt x="65" y="248"/>
                  </a:cubicBezTo>
                  <a:cubicBezTo>
                    <a:pt x="66" y="250"/>
                    <a:pt x="66" y="250"/>
                    <a:pt x="68" y="250"/>
                  </a:cubicBezTo>
                  <a:cubicBezTo>
                    <a:pt x="68" y="251"/>
                    <a:pt x="68" y="251"/>
                    <a:pt x="68" y="251"/>
                  </a:cubicBezTo>
                  <a:cubicBezTo>
                    <a:pt x="68" y="252"/>
                    <a:pt x="68" y="252"/>
                    <a:pt x="68" y="252"/>
                  </a:cubicBezTo>
                  <a:cubicBezTo>
                    <a:pt x="68" y="253"/>
                    <a:pt x="68" y="253"/>
                    <a:pt x="68" y="254"/>
                  </a:cubicBezTo>
                  <a:cubicBezTo>
                    <a:pt x="68" y="254"/>
                    <a:pt x="68" y="255"/>
                    <a:pt x="68" y="255"/>
                  </a:cubicBezTo>
                  <a:cubicBezTo>
                    <a:pt x="68" y="256"/>
                    <a:pt x="68" y="256"/>
                    <a:pt x="68" y="256"/>
                  </a:cubicBezTo>
                  <a:cubicBezTo>
                    <a:pt x="67" y="256"/>
                    <a:pt x="67" y="256"/>
                    <a:pt x="67" y="256"/>
                  </a:cubicBezTo>
                  <a:cubicBezTo>
                    <a:pt x="67" y="258"/>
                    <a:pt x="67" y="260"/>
                    <a:pt x="68" y="262"/>
                  </a:cubicBezTo>
                  <a:cubicBezTo>
                    <a:pt x="65" y="254"/>
                    <a:pt x="63" y="250"/>
                    <a:pt x="63" y="249"/>
                  </a:cubicBezTo>
                  <a:cubicBezTo>
                    <a:pt x="63" y="249"/>
                    <a:pt x="63" y="249"/>
                    <a:pt x="61" y="249"/>
                  </a:cubicBezTo>
                  <a:cubicBezTo>
                    <a:pt x="60" y="250"/>
                    <a:pt x="59" y="250"/>
                    <a:pt x="59" y="251"/>
                  </a:cubicBezTo>
                  <a:cubicBezTo>
                    <a:pt x="58" y="251"/>
                    <a:pt x="58" y="251"/>
                    <a:pt x="58" y="251"/>
                  </a:cubicBezTo>
                  <a:cubicBezTo>
                    <a:pt x="55" y="249"/>
                    <a:pt x="51" y="247"/>
                    <a:pt x="48" y="246"/>
                  </a:cubicBezTo>
                  <a:cubicBezTo>
                    <a:pt x="45" y="239"/>
                    <a:pt x="45" y="239"/>
                    <a:pt x="43" y="237"/>
                  </a:cubicBezTo>
                  <a:cubicBezTo>
                    <a:pt x="43" y="237"/>
                    <a:pt x="42" y="238"/>
                    <a:pt x="41" y="238"/>
                  </a:cubicBezTo>
                  <a:cubicBezTo>
                    <a:pt x="41" y="238"/>
                    <a:pt x="40" y="237"/>
                    <a:pt x="40" y="237"/>
                  </a:cubicBezTo>
                  <a:cubicBezTo>
                    <a:pt x="36" y="250"/>
                    <a:pt x="36" y="250"/>
                    <a:pt x="35" y="251"/>
                  </a:cubicBezTo>
                  <a:cubicBezTo>
                    <a:pt x="35" y="251"/>
                    <a:pt x="34" y="251"/>
                    <a:pt x="34" y="251"/>
                  </a:cubicBezTo>
                  <a:cubicBezTo>
                    <a:pt x="33" y="249"/>
                    <a:pt x="33" y="247"/>
                    <a:pt x="32" y="246"/>
                  </a:cubicBezTo>
                  <a:cubicBezTo>
                    <a:pt x="31" y="246"/>
                    <a:pt x="29" y="245"/>
                    <a:pt x="28" y="244"/>
                  </a:cubicBezTo>
                  <a:cubicBezTo>
                    <a:pt x="29" y="237"/>
                    <a:pt x="27" y="236"/>
                    <a:pt x="25" y="235"/>
                  </a:cubicBezTo>
                  <a:cubicBezTo>
                    <a:pt x="23" y="226"/>
                    <a:pt x="33" y="218"/>
                    <a:pt x="31" y="209"/>
                  </a:cubicBezTo>
                  <a:cubicBezTo>
                    <a:pt x="29" y="209"/>
                    <a:pt x="28" y="210"/>
                    <a:pt x="26" y="210"/>
                  </a:cubicBezTo>
                  <a:cubicBezTo>
                    <a:pt x="26" y="211"/>
                    <a:pt x="25" y="211"/>
                    <a:pt x="25" y="212"/>
                  </a:cubicBezTo>
                  <a:cubicBezTo>
                    <a:pt x="25" y="211"/>
                    <a:pt x="25" y="209"/>
                    <a:pt x="24" y="208"/>
                  </a:cubicBezTo>
                  <a:cubicBezTo>
                    <a:pt x="23" y="209"/>
                    <a:pt x="22" y="210"/>
                    <a:pt x="22" y="211"/>
                  </a:cubicBezTo>
                  <a:cubicBezTo>
                    <a:pt x="21" y="211"/>
                    <a:pt x="21" y="211"/>
                    <a:pt x="20" y="212"/>
                  </a:cubicBezTo>
                  <a:cubicBezTo>
                    <a:pt x="19" y="215"/>
                    <a:pt x="19" y="215"/>
                    <a:pt x="18" y="217"/>
                  </a:cubicBezTo>
                  <a:cubicBezTo>
                    <a:pt x="18" y="217"/>
                    <a:pt x="18" y="217"/>
                    <a:pt x="18" y="216"/>
                  </a:cubicBezTo>
                  <a:cubicBezTo>
                    <a:pt x="18" y="216"/>
                    <a:pt x="18" y="216"/>
                    <a:pt x="17" y="215"/>
                  </a:cubicBezTo>
                  <a:cubicBezTo>
                    <a:pt x="18" y="215"/>
                    <a:pt x="18" y="214"/>
                    <a:pt x="18" y="213"/>
                  </a:cubicBezTo>
                  <a:cubicBezTo>
                    <a:pt x="18" y="213"/>
                    <a:pt x="18" y="213"/>
                    <a:pt x="18" y="212"/>
                  </a:cubicBezTo>
                  <a:cubicBezTo>
                    <a:pt x="17" y="215"/>
                    <a:pt x="17" y="216"/>
                    <a:pt x="15" y="222"/>
                  </a:cubicBezTo>
                  <a:cubicBezTo>
                    <a:pt x="15" y="222"/>
                    <a:pt x="15" y="223"/>
                    <a:pt x="15" y="223"/>
                  </a:cubicBezTo>
                  <a:cubicBezTo>
                    <a:pt x="15" y="223"/>
                    <a:pt x="15" y="223"/>
                    <a:pt x="15" y="223"/>
                  </a:cubicBezTo>
                  <a:cubicBezTo>
                    <a:pt x="15" y="223"/>
                    <a:pt x="15" y="222"/>
                    <a:pt x="15" y="222"/>
                  </a:cubicBezTo>
                  <a:cubicBezTo>
                    <a:pt x="15" y="222"/>
                    <a:pt x="15" y="222"/>
                    <a:pt x="15" y="222"/>
                  </a:cubicBezTo>
                  <a:cubicBezTo>
                    <a:pt x="15" y="222"/>
                    <a:pt x="15" y="222"/>
                    <a:pt x="15" y="223"/>
                  </a:cubicBezTo>
                  <a:cubicBezTo>
                    <a:pt x="15" y="224"/>
                    <a:pt x="14" y="225"/>
                    <a:pt x="14" y="226"/>
                  </a:cubicBezTo>
                  <a:cubicBezTo>
                    <a:pt x="14" y="227"/>
                    <a:pt x="14" y="227"/>
                    <a:pt x="13" y="228"/>
                  </a:cubicBezTo>
                  <a:cubicBezTo>
                    <a:pt x="13" y="228"/>
                    <a:pt x="13" y="228"/>
                    <a:pt x="13" y="228"/>
                  </a:cubicBezTo>
                  <a:cubicBezTo>
                    <a:pt x="10" y="240"/>
                    <a:pt x="7" y="254"/>
                    <a:pt x="5" y="265"/>
                  </a:cubicBezTo>
                  <a:cubicBezTo>
                    <a:pt x="2" y="283"/>
                    <a:pt x="2" y="283"/>
                    <a:pt x="0" y="321"/>
                  </a:cubicBezTo>
                  <a:cubicBezTo>
                    <a:pt x="0" y="330"/>
                    <a:pt x="1" y="342"/>
                    <a:pt x="1" y="351"/>
                  </a:cubicBezTo>
                  <a:cubicBezTo>
                    <a:pt x="2" y="362"/>
                    <a:pt x="5" y="375"/>
                    <a:pt x="6" y="386"/>
                  </a:cubicBezTo>
                  <a:cubicBezTo>
                    <a:pt x="6" y="387"/>
                    <a:pt x="6" y="387"/>
                    <a:pt x="7" y="388"/>
                  </a:cubicBezTo>
                  <a:cubicBezTo>
                    <a:pt x="7" y="388"/>
                    <a:pt x="7" y="388"/>
                    <a:pt x="7" y="388"/>
                  </a:cubicBezTo>
                  <a:cubicBezTo>
                    <a:pt x="7" y="389"/>
                    <a:pt x="8" y="389"/>
                    <a:pt x="8" y="390"/>
                  </a:cubicBezTo>
                  <a:cubicBezTo>
                    <a:pt x="8" y="389"/>
                    <a:pt x="8" y="387"/>
                    <a:pt x="9" y="386"/>
                  </a:cubicBezTo>
                  <a:cubicBezTo>
                    <a:pt x="9" y="386"/>
                    <a:pt x="9" y="386"/>
                    <a:pt x="9" y="385"/>
                  </a:cubicBezTo>
                  <a:cubicBezTo>
                    <a:pt x="9" y="385"/>
                    <a:pt x="10" y="384"/>
                    <a:pt x="10" y="384"/>
                  </a:cubicBezTo>
                  <a:cubicBezTo>
                    <a:pt x="12" y="393"/>
                    <a:pt x="12" y="393"/>
                    <a:pt x="13" y="395"/>
                  </a:cubicBezTo>
                  <a:cubicBezTo>
                    <a:pt x="15" y="395"/>
                    <a:pt x="16" y="396"/>
                    <a:pt x="18" y="396"/>
                  </a:cubicBezTo>
                  <a:cubicBezTo>
                    <a:pt x="18" y="398"/>
                    <a:pt x="19" y="401"/>
                    <a:pt x="19" y="403"/>
                  </a:cubicBezTo>
                  <a:cubicBezTo>
                    <a:pt x="23" y="425"/>
                    <a:pt x="36" y="444"/>
                    <a:pt x="44" y="465"/>
                  </a:cubicBezTo>
                  <a:cubicBezTo>
                    <a:pt x="44" y="466"/>
                    <a:pt x="44" y="467"/>
                    <a:pt x="44" y="467"/>
                  </a:cubicBezTo>
                  <a:cubicBezTo>
                    <a:pt x="66" y="514"/>
                    <a:pt x="66" y="514"/>
                    <a:pt x="83" y="531"/>
                  </a:cubicBezTo>
                  <a:cubicBezTo>
                    <a:pt x="85" y="534"/>
                    <a:pt x="87" y="537"/>
                    <a:pt x="90" y="540"/>
                  </a:cubicBezTo>
                  <a:cubicBezTo>
                    <a:pt x="100" y="552"/>
                    <a:pt x="120" y="570"/>
                    <a:pt x="120" y="570"/>
                  </a:cubicBezTo>
                  <a:cubicBezTo>
                    <a:pt x="121" y="571"/>
                    <a:pt x="121" y="571"/>
                    <a:pt x="121" y="571"/>
                  </a:cubicBezTo>
                  <a:cubicBezTo>
                    <a:pt x="123" y="573"/>
                    <a:pt x="123" y="574"/>
                    <a:pt x="125" y="575"/>
                  </a:cubicBezTo>
                  <a:cubicBezTo>
                    <a:pt x="125" y="575"/>
                    <a:pt x="126" y="575"/>
                    <a:pt x="127" y="576"/>
                  </a:cubicBezTo>
                  <a:cubicBezTo>
                    <a:pt x="128" y="578"/>
                    <a:pt x="129" y="578"/>
                    <a:pt x="131" y="580"/>
                  </a:cubicBezTo>
                  <a:cubicBezTo>
                    <a:pt x="132" y="580"/>
                    <a:pt x="133" y="580"/>
                    <a:pt x="135" y="579"/>
                  </a:cubicBezTo>
                  <a:cubicBezTo>
                    <a:pt x="137" y="579"/>
                    <a:pt x="138" y="579"/>
                    <a:pt x="139" y="578"/>
                  </a:cubicBezTo>
                  <a:cubicBezTo>
                    <a:pt x="139" y="577"/>
                    <a:pt x="139" y="575"/>
                    <a:pt x="139" y="574"/>
                  </a:cubicBezTo>
                  <a:cubicBezTo>
                    <a:pt x="125" y="546"/>
                    <a:pt x="125" y="546"/>
                    <a:pt x="125" y="546"/>
                  </a:cubicBezTo>
                  <a:cubicBezTo>
                    <a:pt x="126" y="545"/>
                    <a:pt x="126" y="545"/>
                    <a:pt x="127" y="545"/>
                  </a:cubicBezTo>
                  <a:cubicBezTo>
                    <a:pt x="127" y="540"/>
                    <a:pt x="127" y="540"/>
                    <a:pt x="127" y="539"/>
                  </a:cubicBezTo>
                  <a:cubicBezTo>
                    <a:pt x="116" y="522"/>
                    <a:pt x="116" y="522"/>
                    <a:pt x="115" y="511"/>
                  </a:cubicBezTo>
                  <a:cubicBezTo>
                    <a:pt x="116" y="510"/>
                    <a:pt x="118" y="510"/>
                    <a:pt x="119" y="510"/>
                  </a:cubicBezTo>
                  <a:cubicBezTo>
                    <a:pt x="121" y="506"/>
                    <a:pt x="121" y="506"/>
                    <a:pt x="119" y="497"/>
                  </a:cubicBezTo>
                  <a:cubicBezTo>
                    <a:pt x="119" y="496"/>
                    <a:pt x="118" y="495"/>
                    <a:pt x="117" y="493"/>
                  </a:cubicBezTo>
                  <a:cubicBezTo>
                    <a:pt x="117" y="492"/>
                    <a:pt x="116" y="490"/>
                    <a:pt x="115" y="489"/>
                  </a:cubicBezTo>
                  <a:cubicBezTo>
                    <a:pt x="114" y="485"/>
                    <a:pt x="112" y="481"/>
                    <a:pt x="110" y="477"/>
                  </a:cubicBezTo>
                  <a:cubicBezTo>
                    <a:pt x="105" y="471"/>
                    <a:pt x="104" y="463"/>
                    <a:pt x="100" y="457"/>
                  </a:cubicBezTo>
                  <a:cubicBezTo>
                    <a:pt x="100" y="457"/>
                    <a:pt x="100" y="456"/>
                    <a:pt x="99" y="455"/>
                  </a:cubicBezTo>
                  <a:cubicBezTo>
                    <a:pt x="99" y="454"/>
                    <a:pt x="99" y="452"/>
                    <a:pt x="99" y="451"/>
                  </a:cubicBezTo>
                  <a:cubicBezTo>
                    <a:pt x="115" y="412"/>
                    <a:pt x="115" y="412"/>
                    <a:pt x="115" y="412"/>
                  </a:cubicBezTo>
                  <a:cubicBezTo>
                    <a:pt x="128" y="407"/>
                    <a:pt x="130" y="385"/>
                    <a:pt x="131" y="373"/>
                  </a:cubicBezTo>
                  <a:cubicBezTo>
                    <a:pt x="131" y="371"/>
                    <a:pt x="130" y="370"/>
                    <a:pt x="129" y="368"/>
                  </a:cubicBezTo>
                  <a:cubicBezTo>
                    <a:pt x="124" y="367"/>
                    <a:pt x="120" y="374"/>
                    <a:pt x="114" y="371"/>
                  </a:cubicBezTo>
                  <a:cubicBezTo>
                    <a:pt x="113" y="371"/>
                    <a:pt x="112" y="371"/>
                    <a:pt x="112" y="371"/>
                  </a:cubicBezTo>
                  <a:cubicBezTo>
                    <a:pt x="106" y="372"/>
                    <a:pt x="105" y="372"/>
                    <a:pt x="102" y="370"/>
                  </a:cubicBezTo>
                  <a:cubicBezTo>
                    <a:pt x="100" y="365"/>
                    <a:pt x="100" y="365"/>
                    <a:pt x="100" y="363"/>
                  </a:cubicBezTo>
                  <a:cubicBezTo>
                    <a:pt x="99" y="363"/>
                    <a:pt x="99" y="362"/>
                    <a:pt x="98" y="362"/>
                  </a:cubicBezTo>
                  <a:cubicBezTo>
                    <a:pt x="96" y="356"/>
                    <a:pt x="96" y="356"/>
                    <a:pt x="93" y="355"/>
                  </a:cubicBezTo>
                  <a:cubicBezTo>
                    <a:pt x="76" y="325"/>
                    <a:pt x="76" y="325"/>
                    <a:pt x="77" y="320"/>
                  </a:cubicBezTo>
                  <a:cubicBezTo>
                    <a:pt x="77" y="319"/>
                    <a:pt x="77" y="318"/>
                    <a:pt x="77" y="316"/>
                  </a:cubicBezTo>
                  <a:cubicBezTo>
                    <a:pt x="76" y="295"/>
                    <a:pt x="73" y="279"/>
                    <a:pt x="70" y="268"/>
                  </a:cubicBezTo>
                  <a:cubicBezTo>
                    <a:pt x="70" y="268"/>
                    <a:pt x="70" y="268"/>
                    <a:pt x="71" y="268"/>
                  </a:cubicBezTo>
                  <a:cubicBezTo>
                    <a:pt x="72" y="269"/>
                    <a:pt x="72" y="267"/>
                    <a:pt x="73" y="266"/>
                  </a:cubicBezTo>
                  <a:cubicBezTo>
                    <a:pt x="73" y="267"/>
                    <a:pt x="73" y="267"/>
                    <a:pt x="73" y="267"/>
                  </a:cubicBezTo>
                  <a:cubicBezTo>
                    <a:pt x="75" y="272"/>
                    <a:pt x="78" y="278"/>
                    <a:pt x="78" y="284"/>
                  </a:cubicBezTo>
                  <a:cubicBezTo>
                    <a:pt x="78" y="285"/>
                    <a:pt x="78" y="285"/>
                    <a:pt x="78" y="285"/>
                  </a:cubicBezTo>
                  <a:cubicBezTo>
                    <a:pt x="77" y="288"/>
                    <a:pt x="77" y="289"/>
                    <a:pt x="77" y="290"/>
                  </a:cubicBezTo>
                  <a:cubicBezTo>
                    <a:pt x="78" y="292"/>
                    <a:pt x="80" y="292"/>
                    <a:pt x="80" y="293"/>
                  </a:cubicBezTo>
                  <a:cubicBezTo>
                    <a:pt x="83" y="303"/>
                    <a:pt x="83" y="303"/>
                    <a:pt x="83" y="303"/>
                  </a:cubicBezTo>
                  <a:cubicBezTo>
                    <a:pt x="84" y="304"/>
                    <a:pt x="84" y="307"/>
                    <a:pt x="83" y="308"/>
                  </a:cubicBezTo>
                  <a:cubicBezTo>
                    <a:pt x="82" y="311"/>
                    <a:pt x="83" y="311"/>
                    <a:pt x="86" y="316"/>
                  </a:cubicBezTo>
                  <a:cubicBezTo>
                    <a:pt x="88" y="318"/>
                    <a:pt x="89" y="319"/>
                    <a:pt x="89" y="323"/>
                  </a:cubicBezTo>
                  <a:cubicBezTo>
                    <a:pt x="90" y="325"/>
                    <a:pt x="90" y="325"/>
                    <a:pt x="95" y="333"/>
                  </a:cubicBezTo>
                  <a:cubicBezTo>
                    <a:pt x="96" y="335"/>
                    <a:pt x="95" y="339"/>
                    <a:pt x="96" y="341"/>
                  </a:cubicBezTo>
                  <a:cubicBezTo>
                    <a:pt x="97" y="342"/>
                    <a:pt x="97" y="342"/>
                    <a:pt x="97" y="343"/>
                  </a:cubicBezTo>
                  <a:cubicBezTo>
                    <a:pt x="98" y="344"/>
                    <a:pt x="98" y="344"/>
                    <a:pt x="98" y="344"/>
                  </a:cubicBezTo>
                  <a:cubicBezTo>
                    <a:pt x="98" y="348"/>
                    <a:pt x="98" y="351"/>
                    <a:pt x="98" y="355"/>
                  </a:cubicBezTo>
                  <a:cubicBezTo>
                    <a:pt x="99" y="360"/>
                    <a:pt x="105" y="361"/>
                    <a:pt x="107" y="359"/>
                  </a:cubicBezTo>
                  <a:cubicBezTo>
                    <a:pt x="110" y="355"/>
                    <a:pt x="110" y="355"/>
                    <a:pt x="111" y="354"/>
                  </a:cubicBezTo>
                  <a:cubicBezTo>
                    <a:pt x="112" y="355"/>
                    <a:pt x="114" y="355"/>
                    <a:pt x="116" y="355"/>
                  </a:cubicBezTo>
                  <a:cubicBezTo>
                    <a:pt x="116" y="355"/>
                    <a:pt x="116" y="355"/>
                    <a:pt x="116" y="355"/>
                  </a:cubicBezTo>
                  <a:cubicBezTo>
                    <a:pt x="116" y="355"/>
                    <a:pt x="117" y="355"/>
                    <a:pt x="117" y="356"/>
                  </a:cubicBezTo>
                  <a:cubicBezTo>
                    <a:pt x="118" y="356"/>
                    <a:pt x="118" y="356"/>
                    <a:pt x="118" y="356"/>
                  </a:cubicBezTo>
                  <a:cubicBezTo>
                    <a:pt x="118" y="355"/>
                    <a:pt x="118" y="354"/>
                    <a:pt x="119" y="353"/>
                  </a:cubicBezTo>
                  <a:cubicBezTo>
                    <a:pt x="122" y="348"/>
                    <a:pt x="129" y="350"/>
                    <a:pt x="132" y="346"/>
                  </a:cubicBezTo>
                  <a:cubicBezTo>
                    <a:pt x="133" y="345"/>
                    <a:pt x="133" y="345"/>
                    <a:pt x="137" y="345"/>
                  </a:cubicBezTo>
                  <a:cubicBezTo>
                    <a:pt x="137" y="342"/>
                    <a:pt x="137" y="340"/>
                    <a:pt x="139" y="341"/>
                  </a:cubicBezTo>
                  <a:cubicBezTo>
                    <a:pt x="141" y="339"/>
                    <a:pt x="141" y="339"/>
                    <a:pt x="150" y="339"/>
                  </a:cubicBezTo>
                  <a:cubicBezTo>
                    <a:pt x="150" y="339"/>
                    <a:pt x="150" y="335"/>
                    <a:pt x="151" y="333"/>
                  </a:cubicBezTo>
                  <a:cubicBezTo>
                    <a:pt x="153" y="333"/>
                    <a:pt x="155" y="333"/>
                    <a:pt x="156" y="333"/>
                  </a:cubicBezTo>
                  <a:cubicBezTo>
                    <a:pt x="156" y="333"/>
                    <a:pt x="158" y="328"/>
                    <a:pt x="159" y="328"/>
                  </a:cubicBezTo>
                  <a:cubicBezTo>
                    <a:pt x="159" y="323"/>
                    <a:pt x="159" y="323"/>
                    <a:pt x="159" y="328"/>
                  </a:cubicBezTo>
                  <a:cubicBezTo>
                    <a:pt x="159" y="327"/>
                    <a:pt x="159" y="327"/>
                    <a:pt x="160" y="328"/>
                  </a:cubicBezTo>
                  <a:cubicBezTo>
                    <a:pt x="160" y="328"/>
                    <a:pt x="161" y="328"/>
                    <a:pt x="161" y="328"/>
                  </a:cubicBezTo>
                  <a:cubicBezTo>
                    <a:pt x="161" y="328"/>
                    <a:pt x="162" y="328"/>
                    <a:pt x="162" y="328"/>
                  </a:cubicBezTo>
                  <a:cubicBezTo>
                    <a:pt x="162" y="327"/>
                    <a:pt x="162" y="326"/>
                    <a:pt x="162" y="325"/>
                  </a:cubicBezTo>
                  <a:cubicBezTo>
                    <a:pt x="164" y="321"/>
                    <a:pt x="164" y="320"/>
                    <a:pt x="166" y="320"/>
                  </a:cubicBezTo>
                  <a:cubicBezTo>
                    <a:pt x="166" y="320"/>
                    <a:pt x="166" y="320"/>
                    <a:pt x="166" y="320"/>
                  </a:cubicBezTo>
                  <a:cubicBezTo>
                    <a:pt x="167" y="320"/>
                    <a:pt x="167" y="321"/>
                    <a:pt x="167" y="321"/>
                  </a:cubicBezTo>
                  <a:cubicBezTo>
                    <a:pt x="167" y="321"/>
                    <a:pt x="168" y="321"/>
                    <a:pt x="168" y="322"/>
                  </a:cubicBezTo>
                  <a:cubicBezTo>
                    <a:pt x="168" y="315"/>
                    <a:pt x="169" y="312"/>
                    <a:pt x="169" y="312"/>
                  </a:cubicBezTo>
                  <a:cubicBezTo>
                    <a:pt x="170" y="311"/>
                    <a:pt x="170" y="311"/>
                    <a:pt x="171" y="311"/>
                  </a:cubicBezTo>
                  <a:cubicBezTo>
                    <a:pt x="172" y="311"/>
                    <a:pt x="172" y="311"/>
                    <a:pt x="173" y="311"/>
                  </a:cubicBezTo>
                  <a:cubicBezTo>
                    <a:pt x="174" y="311"/>
                    <a:pt x="174" y="311"/>
                    <a:pt x="174" y="311"/>
                  </a:cubicBezTo>
                  <a:cubicBezTo>
                    <a:pt x="173" y="309"/>
                    <a:pt x="173" y="308"/>
                    <a:pt x="173" y="307"/>
                  </a:cubicBezTo>
                  <a:cubicBezTo>
                    <a:pt x="172" y="306"/>
                    <a:pt x="171" y="307"/>
                    <a:pt x="171" y="306"/>
                  </a:cubicBezTo>
                  <a:cubicBezTo>
                    <a:pt x="170" y="306"/>
                    <a:pt x="170" y="306"/>
                    <a:pt x="169" y="304"/>
                  </a:cubicBezTo>
                  <a:cubicBezTo>
                    <a:pt x="169" y="304"/>
                    <a:pt x="169" y="303"/>
                    <a:pt x="169" y="302"/>
                  </a:cubicBezTo>
                  <a:cubicBezTo>
                    <a:pt x="168" y="300"/>
                    <a:pt x="167" y="300"/>
                    <a:pt x="165" y="300"/>
                  </a:cubicBezTo>
                  <a:cubicBezTo>
                    <a:pt x="165" y="300"/>
                    <a:pt x="163" y="300"/>
                    <a:pt x="165" y="297"/>
                  </a:cubicBezTo>
                  <a:cubicBezTo>
                    <a:pt x="165" y="295"/>
                    <a:pt x="165" y="295"/>
                    <a:pt x="165" y="294"/>
                  </a:cubicBezTo>
                  <a:cubicBezTo>
                    <a:pt x="165" y="294"/>
                    <a:pt x="163" y="293"/>
                    <a:pt x="163" y="293"/>
                  </a:cubicBezTo>
                  <a:cubicBezTo>
                    <a:pt x="162" y="293"/>
                    <a:pt x="162" y="293"/>
                    <a:pt x="161" y="293"/>
                  </a:cubicBezTo>
                  <a:cubicBezTo>
                    <a:pt x="161" y="296"/>
                    <a:pt x="161" y="296"/>
                    <a:pt x="160" y="297"/>
                  </a:cubicBezTo>
                  <a:cubicBezTo>
                    <a:pt x="160" y="302"/>
                    <a:pt x="160" y="302"/>
                    <a:pt x="160" y="297"/>
                  </a:cubicBezTo>
                  <a:cubicBezTo>
                    <a:pt x="160" y="297"/>
                    <a:pt x="160" y="297"/>
                    <a:pt x="159" y="298"/>
                  </a:cubicBezTo>
                  <a:cubicBezTo>
                    <a:pt x="159" y="296"/>
                    <a:pt x="159" y="295"/>
                    <a:pt x="159" y="294"/>
                  </a:cubicBezTo>
                  <a:cubicBezTo>
                    <a:pt x="158" y="293"/>
                    <a:pt x="158" y="293"/>
                    <a:pt x="158" y="292"/>
                  </a:cubicBezTo>
                  <a:cubicBezTo>
                    <a:pt x="158" y="290"/>
                    <a:pt x="158" y="288"/>
                    <a:pt x="158" y="286"/>
                  </a:cubicBezTo>
                  <a:cubicBezTo>
                    <a:pt x="157" y="285"/>
                    <a:pt x="157" y="285"/>
                    <a:pt x="156" y="284"/>
                  </a:cubicBezTo>
                  <a:cubicBezTo>
                    <a:pt x="156" y="285"/>
                    <a:pt x="156" y="285"/>
                    <a:pt x="155" y="286"/>
                  </a:cubicBezTo>
                  <a:cubicBezTo>
                    <a:pt x="153" y="287"/>
                    <a:pt x="153" y="287"/>
                    <a:pt x="152" y="294"/>
                  </a:cubicBezTo>
                  <a:cubicBezTo>
                    <a:pt x="150" y="294"/>
                    <a:pt x="150" y="294"/>
                    <a:pt x="148" y="294"/>
                  </a:cubicBezTo>
                  <a:cubicBezTo>
                    <a:pt x="147" y="294"/>
                    <a:pt x="147" y="294"/>
                    <a:pt x="147" y="294"/>
                  </a:cubicBezTo>
                  <a:cubicBezTo>
                    <a:pt x="146" y="294"/>
                    <a:pt x="145" y="293"/>
                    <a:pt x="144" y="293"/>
                  </a:cubicBezTo>
                  <a:cubicBezTo>
                    <a:pt x="144" y="293"/>
                    <a:pt x="143" y="293"/>
                    <a:pt x="143" y="293"/>
                  </a:cubicBezTo>
                  <a:cubicBezTo>
                    <a:pt x="141" y="294"/>
                    <a:pt x="141" y="294"/>
                    <a:pt x="139" y="296"/>
                  </a:cubicBezTo>
                  <a:cubicBezTo>
                    <a:pt x="139" y="296"/>
                    <a:pt x="136" y="296"/>
                    <a:pt x="136" y="291"/>
                  </a:cubicBezTo>
                  <a:cubicBezTo>
                    <a:pt x="136" y="291"/>
                    <a:pt x="137" y="291"/>
                    <a:pt x="137" y="290"/>
                  </a:cubicBezTo>
                  <a:cubicBezTo>
                    <a:pt x="138" y="289"/>
                    <a:pt x="138" y="289"/>
                    <a:pt x="139" y="289"/>
                  </a:cubicBezTo>
                  <a:cubicBezTo>
                    <a:pt x="140" y="289"/>
                    <a:pt x="140" y="289"/>
                    <a:pt x="140" y="289"/>
                  </a:cubicBezTo>
                  <a:cubicBezTo>
                    <a:pt x="141" y="290"/>
                    <a:pt x="143" y="291"/>
                    <a:pt x="145" y="290"/>
                  </a:cubicBezTo>
                  <a:cubicBezTo>
                    <a:pt x="145" y="289"/>
                    <a:pt x="145" y="289"/>
                    <a:pt x="145" y="288"/>
                  </a:cubicBezTo>
                  <a:cubicBezTo>
                    <a:pt x="144" y="288"/>
                    <a:pt x="144" y="288"/>
                    <a:pt x="143" y="288"/>
                  </a:cubicBezTo>
                  <a:cubicBezTo>
                    <a:pt x="143" y="288"/>
                    <a:pt x="143" y="288"/>
                    <a:pt x="142" y="288"/>
                  </a:cubicBezTo>
                  <a:cubicBezTo>
                    <a:pt x="141" y="288"/>
                    <a:pt x="141" y="288"/>
                    <a:pt x="141" y="288"/>
                  </a:cubicBezTo>
                  <a:cubicBezTo>
                    <a:pt x="138" y="287"/>
                    <a:pt x="136" y="287"/>
                    <a:pt x="133" y="286"/>
                  </a:cubicBezTo>
                  <a:cubicBezTo>
                    <a:pt x="132" y="286"/>
                    <a:pt x="132" y="286"/>
                    <a:pt x="132" y="286"/>
                  </a:cubicBezTo>
                  <a:cubicBezTo>
                    <a:pt x="132" y="284"/>
                    <a:pt x="132" y="282"/>
                    <a:pt x="132" y="280"/>
                  </a:cubicBezTo>
                  <a:cubicBezTo>
                    <a:pt x="132" y="280"/>
                    <a:pt x="132" y="279"/>
                    <a:pt x="132" y="279"/>
                  </a:cubicBezTo>
                  <a:cubicBezTo>
                    <a:pt x="126" y="276"/>
                    <a:pt x="126" y="276"/>
                    <a:pt x="126" y="276"/>
                  </a:cubicBezTo>
                  <a:cubicBezTo>
                    <a:pt x="126" y="271"/>
                    <a:pt x="124" y="266"/>
                    <a:pt x="126" y="261"/>
                  </a:cubicBezTo>
                  <a:cubicBezTo>
                    <a:pt x="127" y="258"/>
                    <a:pt x="131" y="259"/>
                    <a:pt x="132" y="260"/>
                  </a:cubicBezTo>
                  <a:cubicBezTo>
                    <a:pt x="134" y="264"/>
                    <a:pt x="134" y="268"/>
                    <a:pt x="137" y="271"/>
                  </a:cubicBezTo>
                  <a:cubicBezTo>
                    <a:pt x="145" y="279"/>
                    <a:pt x="145" y="279"/>
                    <a:pt x="151" y="280"/>
                  </a:cubicBezTo>
                  <a:cubicBezTo>
                    <a:pt x="152" y="280"/>
                    <a:pt x="152" y="280"/>
                    <a:pt x="152" y="280"/>
                  </a:cubicBezTo>
                  <a:cubicBezTo>
                    <a:pt x="152" y="280"/>
                    <a:pt x="153" y="280"/>
                    <a:pt x="153" y="280"/>
                  </a:cubicBezTo>
                  <a:cubicBezTo>
                    <a:pt x="154" y="279"/>
                    <a:pt x="156" y="280"/>
                    <a:pt x="157" y="279"/>
                  </a:cubicBezTo>
                  <a:cubicBezTo>
                    <a:pt x="157" y="279"/>
                    <a:pt x="158" y="279"/>
                    <a:pt x="158" y="279"/>
                  </a:cubicBezTo>
                  <a:cubicBezTo>
                    <a:pt x="160" y="279"/>
                    <a:pt x="160" y="279"/>
                    <a:pt x="161" y="281"/>
                  </a:cubicBezTo>
                  <a:cubicBezTo>
                    <a:pt x="161" y="281"/>
                    <a:pt x="161" y="281"/>
                    <a:pt x="161" y="281"/>
                  </a:cubicBezTo>
                  <a:cubicBezTo>
                    <a:pt x="163" y="286"/>
                    <a:pt x="163" y="286"/>
                    <a:pt x="164" y="287"/>
                  </a:cubicBezTo>
                  <a:cubicBezTo>
                    <a:pt x="166" y="287"/>
                    <a:pt x="168" y="287"/>
                    <a:pt x="170" y="287"/>
                  </a:cubicBezTo>
                  <a:cubicBezTo>
                    <a:pt x="170" y="287"/>
                    <a:pt x="170" y="287"/>
                    <a:pt x="175" y="290"/>
                  </a:cubicBezTo>
                  <a:cubicBezTo>
                    <a:pt x="177" y="290"/>
                    <a:pt x="179" y="290"/>
                    <a:pt x="180" y="290"/>
                  </a:cubicBezTo>
                  <a:cubicBezTo>
                    <a:pt x="181" y="290"/>
                    <a:pt x="181" y="291"/>
                    <a:pt x="182" y="291"/>
                  </a:cubicBezTo>
                  <a:cubicBezTo>
                    <a:pt x="185" y="291"/>
                    <a:pt x="188" y="291"/>
                    <a:pt x="191" y="291"/>
                  </a:cubicBezTo>
                  <a:cubicBezTo>
                    <a:pt x="197" y="290"/>
                    <a:pt x="197" y="290"/>
                    <a:pt x="197" y="290"/>
                  </a:cubicBezTo>
                  <a:cubicBezTo>
                    <a:pt x="199" y="290"/>
                    <a:pt x="201" y="290"/>
                    <a:pt x="203" y="290"/>
                  </a:cubicBezTo>
                  <a:cubicBezTo>
                    <a:pt x="206" y="293"/>
                    <a:pt x="208" y="294"/>
                    <a:pt x="215" y="305"/>
                  </a:cubicBezTo>
                  <a:cubicBezTo>
                    <a:pt x="216" y="305"/>
                    <a:pt x="217" y="305"/>
                    <a:pt x="217" y="305"/>
                  </a:cubicBezTo>
                  <a:cubicBezTo>
                    <a:pt x="219" y="305"/>
                    <a:pt x="219" y="305"/>
                    <a:pt x="224" y="307"/>
                  </a:cubicBezTo>
                  <a:cubicBezTo>
                    <a:pt x="219" y="307"/>
                    <a:pt x="218" y="308"/>
                    <a:pt x="217" y="309"/>
                  </a:cubicBezTo>
                  <a:cubicBezTo>
                    <a:pt x="217" y="310"/>
                    <a:pt x="218" y="310"/>
                    <a:pt x="218" y="311"/>
                  </a:cubicBezTo>
                  <a:cubicBezTo>
                    <a:pt x="222" y="312"/>
                    <a:pt x="222" y="317"/>
                    <a:pt x="227" y="318"/>
                  </a:cubicBezTo>
                  <a:cubicBezTo>
                    <a:pt x="229" y="318"/>
                    <a:pt x="233" y="313"/>
                    <a:pt x="233" y="313"/>
                  </a:cubicBezTo>
                  <a:cubicBezTo>
                    <a:pt x="238" y="313"/>
                    <a:pt x="239" y="322"/>
                    <a:pt x="239" y="327"/>
                  </a:cubicBezTo>
                  <a:cubicBezTo>
                    <a:pt x="239" y="327"/>
                    <a:pt x="239" y="328"/>
                    <a:pt x="239" y="329"/>
                  </a:cubicBezTo>
                  <a:cubicBezTo>
                    <a:pt x="237" y="339"/>
                    <a:pt x="237" y="339"/>
                    <a:pt x="250" y="365"/>
                  </a:cubicBezTo>
                  <a:cubicBezTo>
                    <a:pt x="250" y="367"/>
                    <a:pt x="250" y="367"/>
                    <a:pt x="250" y="367"/>
                  </a:cubicBezTo>
                  <a:cubicBezTo>
                    <a:pt x="249" y="376"/>
                    <a:pt x="256" y="381"/>
                    <a:pt x="259" y="388"/>
                  </a:cubicBezTo>
                  <a:cubicBezTo>
                    <a:pt x="263" y="391"/>
                    <a:pt x="263" y="391"/>
                    <a:pt x="267" y="382"/>
                  </a:cubicBezTo>
                  <a:cubicBezTo>
                    <a:pt x="272" y="382"/>
                    <a:pt x="273" y="379"/>
                    <a:pt x="275" y="362"/>
                  </a:cubicBezTo>
                  <a:cubicBezTo>
                    <a:pt x="275" y="359"/>
                    <a:pt x="275" y="357"/>
                    <a:pt x="275" y="355"/>
                  </a:cubicBezTo>
                  <a:cubicBezTo>
                    <a:pt x="275" y="349"/>
                    <a:pt x="275" y="349"/>
                    <a:pt x="282" y="347"/>
                  </a:cubicBezTo>
                  <a:cubicBezTo>
                    <a:pt x="286" y="339"/>
                    <a:pt x="296" y="336"/>
                    <a:pt x="300" y="328"/>
                  </a:cubicBezTo>
                  <a:cubicBezTo>
                    <a:pt x="301" y="327"/>
                    <a:pt x="302" y="327"/>
                    <a:pt x="303" y="327"/>
                  </a:cubicBezTo>
                  <a:cubicBezTo>
                    <a:pt x="304" y="324"/>
                    <a:pt x="304" y="324"/>
                    <a:pt x="307" y="323"/>
                  </a:cubicBezTo>
                  <a:cubicBezTo>
                    <a:pt x="307" y="323"/>
                    <a:pt x="307" y="323"/>
                    <a:pt x="307" y="323"/>
                  </a:cubicBezTo>
                  <a:cubicBezTo>
                    <a:pt x="307" y="323"/>
                    <a:pt x="307" y="323"/>
                    <a:pt x="307" y="323"/>
                  </a:cubicBezTo>
                  <a:cubicBezTo>
                    <a:pt x="307" y="323"/>
                    <a:pt x="307" y="323"/>
                    <a:pt x="307" y="323"/>
                  </a:cubicBezTo>
                  <a:cubicBezTo>
                    <a:pt x="307" y="323"/>
                    <a:pt x="307" y="323"/>
                    <a:pt x="307" y="323"/>
                  </a:cubicBezTo>
                  <a:cubicBezTo>
                    <a:pt x="307" y="323"/>
                    <a:pt x="307" y="323"/>
                    <a:pt x="307" y="323"/>
                  </a:cubicBezTo>
                  <a:cubicBezTo>
                    <a:pt x="307" y="323"/>
                    <a:pt x="307" y="323"/>
                    <a:pt x="307" y="323"/>
                  </a:cubicBezTo>
                  <a:cubicBezTo>
                    <a:pt x="307" y="323"/>
                    <a:pt x="307" y="323"/>
                    <a:pt x="307" y="323"/>
                  </a:cubicBezTo>
                  <a:cubicBezTo>
                    <a:pt x="307" y="323"/>
                    <a:pt x="307" y="323"/>
                    <a:pt x="307" y="323"/>
                  </a:cubicBezTo>
                  <a:cubicBezTo>
                    <a:pt x="310" y="323"/>
                    <a:pt x="310" y="323"/>
                    <a:pt x="311" y="316"/>
                  </a:cubicBezTo>
                  <a:cubicBezTo>
                    <a:pt x="313" y="315"/>
                    <a:pt x="314" y="315"/>
                    <a:pt x="316" y="315"/>
                  </a:cubicBezTo>
                  <a:cubicBezTo>
                    <a:pt x="316" y="315"/>
                    <a:pt x="317" y="316"/>
                    <a:pt x="318" y="316"/>
                  </a:cubicBezTo>
                  <a:cubicBezTo>
                    <a:pt x="319" y="316"/>
                    <a:pt x="319" y="316"/>
                    <a:pt x="319" y="316"/>
                  </a:cubicBezTo>
                  <a:cubicBezTo>
                    <a:pt x="321" y="315"/>
                    <a:pt x="323" y="314"/>
                    <a:pt x="325" y="313"/>
                  </a:cubicBezTo>
                  <a:cubicBezTo>
                    <a:pt x="327" y="312"/>
                    <a:pt x="329" y="312"/>
                    <a:pt x="331" y="312"/>
                  </a:cubicBezTo>
                  <a:cubicBezTo>
                    <a:pt x="331" y="311"/>
                    <a:pt x="331" y="309"/>
                    <a:pt x="331" y="308"/>
                  </a:cubicBezTo>
                  <a:cubicBezTo>
                    <a:pt x="332" y="308"/>
                    <a:pt x="333" y="309"/>
                    <a:pt x="334" y="309"/>
                  </a:cubicBezTo>
                  <a:cubicBezTo>
                    <a:pt x="336" y="314"/>
                    <a:pt x="338" y="319"/>
                    <a:pt x="340" y="323"/>
                  </a:cubicBezTo>
                  <a:cubicBezTo>
                    <a:pt x="344" y="326"/>
                    <a:pt x="344" y="326"/>
                    <a:pt x="345" y="328"/>
                  </a:cubicBezTo>
                  <a:cubicBezTo>
                    <a:pt x="345" y="328"/>
                    <a:pt x="345" y="329"/>
                    <a:pt x="345" y="329"/>
                  </a:cubicBezTo>
                  <a:cubicBezTo>
                    <a:pt x="345" y="330"/>
                    <a:pt x="345" y="331"/>
                    <a:pt x="345" y="332"/>
                  </a:cubicBezTo>
                  <a:cubicBezTo>
                    <a:pt x="347" y="332"/>
                    <a:pt x="348" y="332"/>
                    <a:pt x="350" y="334"/>
                  </a:cubicBezTo>
                  <a:cubicBezTo>
                    <a:pt x="349" y="348"/>
                    <a:pt x="349" y="348"/>
                    <a:pt x="354" y="348"/>
                  </a:cubicBezTo>
                  <a:cubicBezTo>
                    <a:pt x="354" y="348"/>
                    <a:pt x="355" y="348"/>
                    <a:pt x="355" y="3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155">
              <a:extLst>
                <a:ext uri="{FF2B5EF4-FFF2-40B4-BE49-F238E27FC236}">
                  <a16:creationId xmlns:a16="http://schemas.microsoft.com/office/drawing/2014/main" id="{6EC20469-4B66-49B6-A401-D9BF9B697344}"/>
                </a:ext>
              </a:extLst>
            </p:cNvPr>
            <p:cNvSpPr>
              <a:spLocks/>
            </p:cNvSpPr>
            <p:nvPr/>
          </p:nvSpPr>
          <p:spPr bwMode="auto">
            <a:xfrm>
              <a:off x="2453240" y="3545386"/>
              <a:ext cx="16140" cy="24211"/>
            </a:xfrm>
            <a:custGeom>
              <a:avLst/>
              <a:gdLst>
                <a:gd name="T0" fmla="*/ 4 w 5"/>
                <a:gd name="T1" fmla="*/ 2 h 7"/>
                <a:gd name="T2" fmla="*/ 3 w 5"/>
                <a:gd name="T3" fmla="*/ 1 h 7"/>
                <a:gd name="T4" fmla="*/ 2 w 5"/>
                <a:gd name="T5" fmla="*/ 0 h 7"/>
                <a:gd name="T6" fmla="*/ 1 w 5"/>
                <a:gd name="T7" fmla="*/ 0 h 7"/>
                <a:gd name="T8" fmla="*/ 1 w 5"/>
                <a:gd name="T9" fmla="*/ 0 h 7"/>
                <a:gd name="T10" fmla="*/ 2 w 5"/>
                <a:gd name="T11" fmla="*/ 3 h 7"/>
                <a:gd name="T12" fmla="*/ 3 w 5"/>
                <a:gd name="T13" fmla="*/ 4 h 7"/>
                <a:gd name="T14" fmla="*/ 4 w 5"/>
                <a:gd name="T15" fmla="*/ 5 h 7"/>
                <a:gd name="T16" fmla="*/ 5 w 5"/>
                <a:gd name="T17" fmla="*/ 6 h 7"/>
                <a:gd name="T18" fmla="*/ 5 w 5"/>
                <a:gd name="T19" fmla="*/ 7 h 7"/>
                <a:gd name="T20" fmla="*/ 5 w 5"/>
                <a:gd name="T21" fmla="*/ 6 h 7"/>
                <a:gd name="T22" fmla="*/ 5 w 5"/>
                <a:gd name="T23" fmla="*/ 5 h 7"/>
                <a:gd name="T24" fmla="*/ 5 w 5"/>
                <a:gd name="T25" fmla="*/ 3 h 7"/>
                <a:gd name="T26" fmla="*/ 4 w 5"/>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7">
                  <a:moveTo>
                    <a:pt x="4" y="2"/>
                  </a:moveTo>
                  <a:cubicBezTo>
                    <a:pt x="4" y="2"/>
                    <a:pt x="3" y="1"/>
                    <a:pt x="3" y="1"/>
                  </a:cubicBezTo>
                  <a:cubicBezTo>
                    <a:pt x="2" y="0"/>
                    <a:pt x="2" y="0"/>
                    <a:pt x="2" y="0"/>
                  </a:cubicBezTo>
                  <a:cubicBezTo>
                    <a:pt x="2" y="0"/>
                    <a:pt x="2" y="0"/>
                    <a:pt x="1" y="0"/>
                  </a:cubicBezTo>
                  <a:cubicBezTo>
                    <a:pt x="1" y="0"/>
                    <a:pt x="1" y="0"/>
                    <a:pt x="1" y="0"/>
                  </a:cubicBezTo>
                  <a:cubicBezTo>
                    <a:pt x="0" y="1"/>
                    <a:pt x="0" y="2"/>
                    <a:pt x="2" y="3"/>
                  </a:cubicBezTo>
                  <a:cubicBezTo>
                    <a:pt x="2" y="4"/>
                    <a:pt x="3" y="4"/>
                    <a:pt x="3" y="4"/>
                  </a:cubicBezTo>
                  <a:cubicBezTo>
                    <a:pt x="4" y="5"/>
                    <a:pt x="4" y="5"/>
                    <a:pt x="4" y="5"/>
                  </a:cubicBezTo>
                  <a:cubicBezTo>
                    <a:pt x="5" y="5"/>
                    <a:pt x="5" y="6"/>
                    <a:pt x="5" y="6"/>
                  </a:cubicBezTo>
                  <a:cubicBezTo>
                    <a:pt x="5" y="7"/>
                    <a:pt x="5" y="7"/>
                    <a:pt x="5" y="7"/>
                  </a:cubicBezTo>
                  <a:cubicBezTo>
                    <a:pt x="5" y="6"/>
                    <a:pt x="5" y="6"/>
                    <a:pt x="5" y="6"/>
                  </a:cubicBezTo>
                  <a:cubicBezTo>
                    <a:pt x="5" y="5"/>
                    <a:pt x="5" y="5"/>
                    <a:pt x="5" y="5"/>
                  </a:cubicBezTo>
                  <a:cubicBezTo>
                    <a:pt x="5" y="4"/>
                    <a:pt x="5" y="3"/>
                    <a:pt x="5" y="3"/>
                  </a:cubicBezTo>
                  <a:cubicBezTo>
                    <a:pt x="5" y="3"/>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156">
              <a:extLst>
                <a:ext uri="{FF2B5EF4-FFF2-40B4-BE49-F238E27FC236}">
                  <a16:creationId xmlns:a16="http://schemas.microsoft.com/office/drawing/2014/main" id="{EB2FBD17-52B2-4644-B950-7E2A251AE3C4}"/>
                </a:ext>
              </a:extLst>
            </p:cNvPr>
            <p:cNvSpPr>
              <a:spLocks/>
            </p:cNvSpPr>
            <p:nvPr/>
          </p:nvSpPr>
          <p:spPr bwMode="auto">
            <a:xfrm>
              <a:off x="2418940" y="3472754"/>
              <a:ext cx="199739" cy="191669"/>
            </a:xfrm>
            <a:custGeom>
              <a:avLst/>
              <a:gdLst>
                <a:gd name="T0" fmla="*/ 53 w 60"/>
                <a:gd name="T1" fmla="*/ 55 h 58"/>
                <a:gd name="T2" fmla="*/ 53 w 60"/>
                <a:gd name="T3" fmla="*/ 54 h 58"/>
                <a:gd name="T4" fmla="*/ 54 w 60"/>
                <a:gd name="T5" fmla="*/ 48 h 58"/>
                <a:gd name="T6" fmla="*/ 54 w 60"/>
                <a:gd name="T7" fmla="*/ 47 h 58"/>
                <a:gd name="T8" fmla="*/ 60 w 60"/>
                <a:gd name="T9" fmla="*/ 45 h 58"/>
                <a:gd name="T10" fmla="*/ 60 w 60"/>
                <a:gd name="T11" fmla="*/ 44 h 58"/>
                <a:gd name="T12" fmla="*/ 57 w 60"/>
                <a:gd name="T13" fmla="*/ 42 h 58"/>
                <a:gd name="T14" fmla="*/ 57 w 60"/>
                <a:gd name="T15" fmla="*/ 39 h 58"/>
                <a:gd name="T16" fmla="*/ 57 w 60"/>
                <a:gd name="T17" fmla="*/ 38 h 58"/>
                <a:gd name="T18" fmla="*/ 50 w 60"/>
                <a:gd name="T19" fmla="*/ 40 h 58"/>
                <a:gd name="T20" fmla="*/ 47 w 60"/>
                <a:gd name="T21" fmla="*/ 39 h 58"/>
                <a:gd name="T22" fmla="*/ 47 w 60"/>
                <a:gd name="T23" fmla="*/ 35 h 58"/>
                <a:gd name="T24" fmla="*/ 46 w 60"/>
                <a:gd name="T25" fmla="*/ 35 h 58"/>
                <a:gd name="T26" fmla="*/ 43 w 60"/>
                <a:gd name="T27" fmla="*/ 34 h 58"/>
                <a:gd name="T28" fmla="*/ 40 w 60"/>
                <a:gd name="T29" fmla="*/ 31 h 58"/>
                <a:gd name="T30" fmla="*/ 40 w 60"/>
                <a:gd name="T31" fmla="*/ 26 h 58"/>
                <a:gd name="T32" fmla="*/ 34 w 60"/>
                <a:gd name="T33" fmla="*/ 24 h 58"/>
                <a:gd name="T34" fmla="*/ 33 w 60"/>
                <a:gd name="T35" fmla="*/ 19 h 58"/>
                <a:gd name="T36" fmla="*/ 32 w 60"/>
                <a:gd name="T37" fmla="*/ 19 h 58"/>
                <a:gd name="T38" fmla="*/ 31 w 60"/>
                <a:gd name="T39" fmla="*/ 19 h 58"/>
                <a:gd name="T40" fmla="*/ 26 w 60"/>
                <a:gd name="T41" fmla="*/ 17 h 58"/>
                <a:gd name="T42" fmla="*/ 26 w 60"/>
                <a:gd name="T43" fmla="*/ 16 h 58"/>
                <a:gd name="T44" fmla="*/ 21 w 60"/>
                <a:gd name="T45" fmla="*/ 12 h 58"/>
                <a:gd name="T46" fmla="*/ 18 w 60"/>
                <a:gd name="T47" fmla="*/ 9 h 58"/>
                <a:gd name="T48" fmla="*/ 16 w 60"/>
                <a:gd name="T49" fmla="*/ 9 h 58"/>
                <a:gd name="T50" fmla="*/ 16 w 60"/>
                <a:gd name="T51" fmla="*/ 6 h 58"/>
                <a:gd name="T52" fmla="*/ 13 w 60"/>
                <a:gd name="T53" fmla="*/ 2 h 58"/>
                <a:gd name="T54" fmla="*/ 7 w 60"/>
                <a:gd name="T55" fmla="*/ 3 h 58"/>
                <a:gd name="T56" fmla="*/ 2 w 60"/>
                <a:gd name="T57" fmla="*/ 0 h 58"/>
                <a:gd name="T58" fmla="*/ 4 w 60"/>
                <a:gd name="T59" fmla="*/ 6 h 58"/>
                <a:gd name="T60" fmla="*/ 10 w 60"/>
                <a:gd name="T61" fmla="*/ 11 h 58"/>
                <a:gd name="T62" fmla="*/ 12 w 60"/>
                <a:gd name="T63" fmla="*/ 15 h 58"/>
                <a:gd name="T64" fmla="*/ 15 w 60"/>
                <a:gd name="T65" fmla="*/ 18 h 58"/>
                <a:gd name="T66" fmla="*/ 17 w 60"/>
                <a:gd name="T67" fmla="*/ 19 h 58"/>
                <a:gd name="T68" fmla="*/ 19 w 60"/>
                <a:gd name="T69" fmla="*/ 24 h 58"/>
                <a:gd name="T70" fmla="*/ 18 w 60"/>
                <a:gd name="T71" fmla="*/ 25 h 58"/>
                <a:gd name="T72" fmla="*/ 25 w 60"/>
                <a:gd name="T73" fmla="*/ 32 h 58"/>
                <a:gd name="T74" fmla="*/ 29 w 60"/>
                <a:gd name="T75" fmla="*/ 37 h 58"/>
                <a:gd name="T76" fmla="*/ 30 w 60"/>
                <a:gd name="T77" fmla="*/ 43 h 58"/>
                <a:gd name="T78" fmla="*/ 38 w 60"/>
                <a:gd name="T79" fmla="*/ 50 h 58"/>
                <a:gd name="T80" fmla="*/ 41 w 60"/>
                <a:gd name="T81" fmla="*/ 54 h 58"/>
                <a:gd name="T82" fmla="*/ 44 w 60"/>
                <a:gd name="T83" fmla="*/ 58 h 58"/>
                <a:gd name="T84" fmla="*/ 51 w 60"/>
                <a:gd name="T85" fmla="*/ 57 h 58"/>
                <a:gd name="T86" fmla="*/ 53 w 60"/>
                <a:gd name="T8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58">
                  <a:moveTo>
                    <a:pt x="53" y="55"/>
                  </a:moveTo>
                  <a:cubicBezTo>
                    <a:pt x="53" y="55"/>
                    <a:pt x="53" y="55"/>
                    <a:pt x="53" y="54"/>
                  </a:cubicBezTo>
                  <a:cubicBezTo>
                    <a:pt x="53" y="51"/>
                    <a:pt x="53" y="51"/>
                    <a:pt x="54" y="48"/>
                  </a:cubicBezTo>
                  <a:cubicBezTo>
                    <a:pt x="54" y="48"/>
                    <a:pt x="54" y="47"/>
                    <a:pt x="54" y="47"/>
                  </a:cubicBezTo>
                  <a:cubicBezTo>
                    <a:pt x="55" y="44"/>
                    <a:pt x="58" y="46"/>
                    <a:pt x="60" y="45"/>
                  </a:cubicBezTo>
                  <a:cubicBezTo>
                    <a:pt x="60" y="44"/>
                    <a:pt x="60" y="44"/>
                    <a:pt x="60" y="44"/>
                  </a:cubicBezTo>
                  <a:cubicBezTo>
                    <a:pt x="60" y="44"/>
                    <a:pt x="59" y="42"/>
                    <a:pt x="57" y="42"/>
                  </a:cubicBezTo>
                  <a:cubicBezTo>
                    <a:pt x="55" y="42"/>
                    <a:pt x="56" y="41"/>
                    <a:pt x="57" y="39"/>
                  </a:cubicBezTo>
                  <a:cubicBezTo>
                    <a:pt x="57" y="38"/>
                    <a:pt x="57" y="38"/>
                    <a:pt x="57" y="38"/>
                  </a:cubicBezTo>
                  <a:cubicBezTo>
                    <a:pt x="57" y="38"/>
                    <a:pt x="52" y="34"/>
                    <a:pt x="50" y="40"/>
                  </a:cubicBezTo>
                  <a:cubicBezTo>
                    <a:pt x="49" y="40"/>
                    <a:pt x="48" y="40"/>
                    <a:pt x="47" y="39"/>
                  </a:cubicBezTo>
                  <a:cubicBezTo>
                    <a:pt x="47" y="38"/>
                    <a:pt x="49" y="36"/>
                    <a:pt x="47" y="35"/>
                  </a:cubicBezTo>
                  <a:cubicBezTo>
                    <a:pt x="47" y="35"/>
                    <a:pt x="46" y="35"/>
                    <a:pt x="46" y="35"/>
                  </a:cubicBezTo>
                  <a:cubicBezTo>
                    <a:pt x="43" y="35"/>
                    <a:pt x="43" y="35"/>
                    <a:pt x="43" y="34"/>
                  </a:cubicBezTo>
                  <a:cubicBezTo>
                    <a:pt x="43" y="34"/>
                    <a:pt x="40" y="32"/>
                    <a:pt x="40" y="31"/>
                  </a:cubicBezTo>
                  <a:cubicBezTo>
                    <a:pt x="40" y="29"/>
                    <a:pt x="40" y="28"/>
                    <a:pt x="40" y="26"/>
                  </a:cubicBezTo>
                  <a:cubicBezTo>
                    <a:pt x="36" y="26"/>
                    <a:pt x="36" y="26"/>
                    <a:pt x="34" y="24"/>
                  </a:cubicBezTo>
                  <a:cubicBezTo>
                    <a:pt x="33" y="23"/>
                    <a:pt x="34" y="20"/>
                    <a:pt x="33" y="19"/>
                  </a:cubicBezTo>
                  <a:cubicBezTo>
                    <a:pt x="33" y="19"/>
                    <a:pt x="32" y="19"/>
                    <a:pt x="32" y="19"/>
                  </a:cubicBezTo>
                  <a:cubicBezTo>
                    <a:pt x="31" y="19"/>
                    <a:pt x="31" y="19"/>
                    <a:pt x="31" y="19"/>
                  </a:cubicBezTo>
                  <a:cubicBezTo>
                    <a:pt x="29" y="19"/>
                    <a:pt x="28" y="19"/>
                    <a:pt x="26" y="17"/>
                  </a:cubicBezTo>
                  <a:cubicBezTo>
                    <a:pt x="26" y="16"/>
                    <a:pt x="26" y="16"/>
                    <a:pt x="26" y="16"/>
                  </a:cubicBezTo>
                  <a:cubicBezTo>
                    <a:pt x="24" y="15"/>
                    <a:pt x="23" y="13"/>
                    <a:pt x="21" y="12"/>
                  </a:cubicBezTo>
                  <a:cubicBezTo>
                    <a:pt x="18" y="9"/>
                    <a:pt x="18" y="9"/>
                    <a:pt x="18" y="9"/>
                  </a:cubicBezTo>
                  <a:cubicBezTo>
                    <a:pt x="17" y="9"/>
                    <a:pt x="17" y="9"/>
                    <a:pt x="16" y="9"/>
                  </a:cubicBezTo>
                  <a:cubicBezTo>
                    <a:pt x="15" y="8"/>
                    <a:pt x="16" y="7"/>
                    <a:pt x="16" y="6"/>
                  </a:cubicBezTo>
                  <a:cubicBezTo>
                    <a:pt x="15" y="6"/>
                    <a:pt x="14" y="6"/>
                    <a:pt x="13" y="2"/>
                  </a:cubicBezTo>
                  <a:cubicBezTo>
                    <a:pt x="11" y="2"/>
                    <a:pt x="9" y="4"/>
                    <a:pt x="7" y="3"/>
                  </a:cubicBezTo>
                  <a:cubicBezTo>
                    <a:pt x="5" y="3"/>
                    <a:pt x="4" y="1"/>
                    <a:pt x="2" y="0"/>
                  </a:cubicBezTo>
                  <a:cubicBezTo>
                    <a:pt x="0" y="1"/>
                    <a:pt x="1" y="2"/>
                    <a:pt x="4" y="6"/>
                  </a:cubicBezTo>
                  <a:cubicBezTo>
                    <a:pt x="5" y="8"/>
                    <a:pt x="8" y="9"/>
                    <a:pt x="10" y="11"/>
                  </a:cubicBezTo>
                  <a:cubicBezTo>
                    <a:pt x="12" y="14"/>
                    <a:pt x="12" y="14"/>
                    <a:pt x="12" y="15"/>
                  </a:cubicBezTo>
                  <a:cubicBezTo>
                    <a:pt x="13" y="17"/>
                    <a:pt x="13" y="18"/>
                    <a:pt x="15" y="18"/>
                  </a:cubicBezTo>
                  <a:cubicBezTo>
                    <a:pt x="16" y="17"/>
                    <a:pt x="17" y="18"/>
                    <a:pt x="17" y="19"/>
                  </a:cubicBezTo>
                  <a:cubicBezTo>
                    <a:pt x="18" y="20"/>
                    <a:pt x="18" y="20"/>
                    <a:pt x="19" y="24"/>
                  </a:cubicBezTo>
                  <a:cubicBezTo>
                    <a:pt x="18" y="24"/>
                    <a:pt x="18" y="25"/>
                    <a:pt x="18" y="25"/>
                  </a:cubicBezTo>
                  <a:cubicBezTo>
                    <a:pt x="20" y="28"/>
                    <a:pt x="24" y="29"/>
                    <a:pt x="25" y="32"/>
                  </a:cubicBezTo>
                  <a:cubicBezTo>
                    <a:pt x="26" y="34"/>
                    <a:pt x="28" y="35"/>
                    <a:pt x="29" y="37"/>
                  </a:cubicBezTo>
                  <a:cubicBezTo>
                    <a:pt x="29" y="39"/>
                    <a:pt x="29" y="41"/>
                    <a:pt x="30" y="43"/>
                  </a:cubicBezTo>
                  <a:cubicBezTo>
                    <a:pt x="32" y="46"/>
                    <a:pt x="35" y="47"/>
                    <a:pt x="38" y="50"/>
                  </a:cubicBezTo>
                  <a:cubicBezTo>
                    <a:pt x="40" y="54"/>
                    <a:pt x="40" y="54"/>
                    <a:pt x="41" y="54"/>
                  </a:cubicBezTo>
                  <a:cubicBezTo>
                    <a:pt x="44" y="57"/>
                    <a:pt x="44" y="57"/>
                    <a:pt x="44" y="58"/>
                  </a:cubicBezTo>
                  <a:cubicBezTo>
                    <a:pt x="51" y="57"/>
                    <a:pt x="51" y="57"/>
                    <a:pt x="51" y="57"/>
                  </a:cubicBezTo>
                  <a:cubicBezTo>
                    <a:pt x="51" y="57"/>
                    <a:pt x="53" y="55"/>
                    <a:pt x="5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157">
              <a:extLst>
                <a:ext uri="{FF2B5EF4-FFF2-40B4-BE49-F238E27FC236}">
                  <a16:creationId xmlns:a16="http://schemas.microsoft.com/office/drawing/2014/main" id="{1AE10C2C-893A-4817-B276-6E49825BDD61}"/>
                </a:ext>
              </a:extLst>
            </p:cNvPr>
            <p:cNvSpPr>
              <a:spLocks/>
            </p:cNvSpPr>
            <p:nvPr/>
          </p:nvSpPr>
          <p:spPr bwMode="auto">
            <a:xfrm>
              <a:off x="2479467" y="3581702"/>
              <a:ext cx="32281" cy="50440"/>
            </a:xfrm>
            <a:custGeom>
              <a:avLst/>
              <a:gdLst>
                <a:gd name="T0" fmla="*/ 8 w 10"/>
                <a:gd name="T1" fmla="*/ 9 h 15"/>
                <a:gd name="T2" fmla="*/ 6 w 10"/>
                <a:gd name="T3" fmla="*/ 9 h 15"/>
                <a:gd name="T4" fmla="*/ 3 w 10"/>
                <a:gd name="T5" fmla="*/ 6 h 15"/>
                <a:gd name="T6" fmla="*/ 3 w 10"/>
                <a:gd name="T7" fmla="*/ 1 h 15"/>
                <a:gd name="T8" fmla="*/ 1 w 10"/>
                <a:gd name="T9" fmla="*/ 0 h 15"/>
                <a:gd name="T10" fmla="*/ 0 w 10"/>
                <a:gd name="T11" fmla="*/ 4 h 15"/>
                <a:gd name="T12" fmla="*/ 6 w 10"/>
                <a:gd name="T13" fmla="*/ 11 h 15"/>
                <a:gd name="T14" fmla="*/ 7 w 10"/>
                <a:gd name="T15" fmla="*/ 12 h 15"/>
                <a:gd name="T16" fmla="*/ 9 w 10"/>
                <a:gd name="T17" fmla="*/ 14 h 15"/>
                <a:gd name="T18" fmla="*/ 10 w 10"/>
                <a:gd name="T19" fmla="*/ 10 h 15"/>
                <a:gd name="T20" fmla="*/ 9 w 10"/>
                <a:gd name="T21" fmla="*/ 10 h 15"/>
                <a:gd name="T22" fmla="*/ 8 w 10"/>
                <a:gd name="T23"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5">
                  <a:moveTo>
                    <a:pt x="8" y="9"/>
                  </a:moveTo>
                  <a:cubicBezTo>
                    <a:pt x="8" y="9"/>
                    <a:pt x="7" y="8"/>
                    <a:pt x="6" y="9"/>
                  </a:cubicBezTo>
                  <a:cubicBezTo>
                    <a:pt x="4" y="9"/>
                    <a:pt x="3" y="6"/>
                    <a:pt x="3" y="6"/>
                  </a:cubicBezTo>
                  <a:cubicBezTo>
                    <a:pt x="3" y="4"/>
                    <a:pt x="4" y="3"/>
                    <a:pt x="3" y="1"/>
                  </a:cubicBezTo>
                  <a:cubicBezTo>
                    <a:pt x="3" y="1"/>
                    <a:pt x="3" y="1"/>
                    <a:pt x="1" y="0"/>
                  </a:cubicBezTo>
                  <a:cubicBezTo>
                    <a:pt x="0" y="2"/>
                    <a:pt x="0" y="4"/>
                    <a:pt x="0" y="4"/>
                  </a:cubicBezTo>
                  <a:cubicBezTo>
                    <a:pt x="1" y="6"/>
                    <a:pt x="5" y="11"/>
                    <a:pt x="6" y="11"/>
                  </a:cubicBezTo>
                  <a:cubicBezTo>
                    <a:pt x="7" y="11"/>
                    <a:pt x="7" y="11"/>
                    <a:pt x="7" y="12"/>
                  </a:cubicBezTo>
                  <a:cubicBezTo>
                    <a:pt x="8" y="15"/>
                    <a:pt x="8" y="15"/>
                    <a:pt x="9" y="14"/>
                  </a:cubicBezTo>
                  <a:cubicBezTo>
                    <a:pt x="10" y="13"/>
                    <a:pt x="10" y="12"/>
                    <a:pt x="10" y="10"/>
                  </a:cubicBezTo>
                  <a:cubicBezTo>
                    <a:pt x="9" y="10"/>
                    <a:pt x="9" y="10"/>
                    <a:pt x="9" y="10"/>
                  </a:cubicBezTo>
                  <a:cubicBezTo>
                    <a:pt x="8" y="10"/>
                    <a:pt x="8" y="9"/>
                    <a:pt x="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0" name="Freeform 158">
              <a:extLst>
                <a:ext uri="{FF2B5EF4-FFF2-40B4-BE49-F238E27FC236}">
                  <a16:creationId xmlns:a16="http://schemas.microsoft.com/office/drawing/2014/main" id="{5BF5E2C9-BDAF-41C5-817B-770606A920B7}"/>
                </a:ext>
              </a:extLst>
            </p:cNvPr>
            <p:cNvSpPr>
              <a:spLocks/>
            </p:cNvSpPr>
            <p:nvPr/>
          </p:nvSpPr>
          <p:spPr bwMode="auto">
            <a:xfrm>
              <a:off x="2535959" y="3654334"/>
              <a:ext cx="2018" cy="8070"/>
            </a:xfrm>
            <a:custGeom>
              <a:avLst/>
              <a:gdLst>
                <a:gd name="T0" fmla="*/ 1 w 1"/>
                <a:gd name="T1" fmla="*/ 0 h 2"/>
                <a:gd name="T2" fmla="*/ 0 w 1"/>
                <a:gd name="T3" fmla="*/ 1 h 2"/>
                <a:gd name="T4" fmla="*/ 0 w 1"/>
                <a:gd name="T5" fmla="*/ 2 h 2"/>
                <a:gd name="T6" fmla="*/ 1 w 1"/>
                <a:gd name="T7" fmla="*/ 2 h 2"/>
                <a:gd name="T8" fmla="*/ 1 w 1"/>
                <a:gd name="T9" fmla="*/ 1 h 2"/>
                <a:gd name="T10" fmla="*/ 1 w 1"/>
                <a:gd name="T11" fmla="*/ 1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cubicBezTo>
                    <a:pt x="0" y="0"/>
                    <a:pt x="0" y="0"/>
                    <a:pt x="0" y="1"/>
                  </a:cubicBezTo>
                  <a:cubicBezTo>
                    <a:pt x="0" y="1"/>
                    <a:pt x="0" y="1"/>
                    <a:pt x="0" y="2"/>
                  </a:cubicBezTo>
                  <a:cubicBezTo>
                    <a:pt x="1" y="2"/>
                    <a:pt x="1" y="2"/>
                    <a:pt x="1" y="2"/>
                  </a:cubicBezTo>
                  <a:cubicBezTo>
                    <a:pt x="1" y="2"/>
                    <a:pt x="1" y="2"/>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1" name="Freeform 159">
              <a:extLst>
                <a:ext uri="{FF2B5EF4-FFF2-40B4-BE49-F238E27FC236}">
                  <a16:creationId xmlns:a16="http://schemas.microsoft.com/office/drawing/2014/main" id="{3ED066A6-56FD-41D2-B89D-90421A5674AF}"/>
                </a:ext>
              </a:extLst>
            </p:cNvPr>
            <p:cNvSpPr>
              <a:spLocks/>
            </p:cNvSpPr>
            <p:nvPr/>
          </p:nvSpPr>
          <p:spPr bwMode="auto">
            <a:xfrm>
              <a:off x="1347618" y="2687925"/>
              <a:ext cx="34299" cy="66580"/>
            </a:xfrm>
            <a:custGeom>
              <a:avLst/>
              <a:gdLst>
                <a:gd name="T0" fmla="*/ 10 w 10"/>
                <a:gd name="T1" fmla="*/ 0 h 20"/>
                <a:gd name="T2" fmla="*/ 10 w 10"/>
                <a:gd name="T3" fmla="*/ 0 h 20"/>
                <a:gd name="T4" fmla="*/ 9 w 10"/>
                <a:gd name="T5" fmla="*/ 2 h 20"/>
                <a:gd name="T6" fmla="*/ 9 w 10"/>
                <a:gd name="T7" fmla="*/ 2 h 20"/>
                <a:gd name="T8" fmla="*/ 8 w 10"/>
                <a:gd name="T9" fmla="*/ 3 h 20"/>
                <a:gd name="T10" fmla="*/ 3 w 10"/>
                <a:gd name="T11" fmla="*/ 14 h 20"/>
                <a:gd name="T12" fmla="*/ 0 w 10"/>
                <a:gd name="T13" fmla="*/ 20 h 20"/>
                <a:gd name="T14" fmla="*/ 2 w 10"/>
                <a:gd name="T15" fmla="*/ 15 h 20"/>
                <a:gd name="T16" fmla="*/ 7 w 10"/>
                <a:gd name="T17" fmla="*/ 5 h 20"/>
                <a:gd name="T18" fmla="*/ 9 w 10"/>
                <a:gd name="T19" fmla="*/ 1 h 20"/>
                <a:gd name="T20" fmla="*/ 9 w 10"/>
                <a:gd name="T21" fmla="*/ 1 h 20"/>
                <a:gd name="T22" fmla="*/ 9 w 10"/>
                <a:gd name="T23" fmla="*/ 1 h 20"/>
                <a:gd name="T24" fmla="*/ 9 w 10"/>
                <a:gd name="T25" fmla="*/ 1 h 20"/>
                <a:gd name="T26" fmla="*/ 10 w 10"/>
                <a:gd name="T27" fmla="*/ 0 h 20"/>
                <a:gd name="T28" fmla="*/ 10 w 10"/>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20">
                  <a:moveTo>
                    <a:pt x="10" y="0"/>
                  </a:moveTo>
                  <a:cubicBezTo>
                    <a:pt x="10" y="0"/>
                    <a:pt x="10" y="0"/>
                    <a:pt x="10" y="0"/>
                  </a:cubicBezTo>
                  <a:cubicBezTo>
                    <a:pt x="9" y="0"/>
                    <a:pt x="9" y="1"/>
                    <a:pt x="9" y="2"/>
                  </a:cubicBezTo>
                  <a:cubicBezTo>
                    <a:pt x="9" y="2"/>
                    <a:pt x="9" y="2"/>
                    <a:pt x="9" y="2"/>
                  </a:cubicBezTo>
                  <a:cubicBezTo>
                    <a:pt x="8" y="3"/>
                    <a:pt x="8" y="3"/>
                    <a:pt x="8" y="3"/>
                  </a:cubicBezTo>
                  <a:cubicBezTo>
                    <a:pt x="7" y="4"/>
                    <a:pt x="6" y="7"/>
                    <a:pt x="3" y="14"/>
                  </a:cubicBezTo>
                  <a:cubicBezTo>
                    <a:pt x="2" y="16"/>
                    <a:pt x="1" y="18"/>
                    <a:pt x="0" y="20"/>
                  </a:cubicBezTo>
                  <a:cubicBezTo>
                    <a:pt x="1" y="18"/>
                    <a:pt x="2" y="17"/>
                    <a:pt x="2" y="15"/>
                  </a:cubicBezTo>
                  <a:cubicBezTo>
                    <a:pt x="4" y="12"/>
                    <a:pt x="6" y="8"/>
                    <a:pt x="7" y="5"/>
                  </a:cubicBezTo>
                  <a:cubicBezTo>
                    <a:pt x="8" y="4"/>
                    <a:pt x="9" y="2"/>
                    <a:pt x="9" y="1"/>
                  </a:cubicBezTo>
                  <a:cubicBezTo>
                    <a:pt x="9" y="1"/>
                    <a:pt x="9" y="1"/>
                    <a:pt x="9" y="1"/>
                  </a:cubicBezTo>
                  <a:cubicBezTo>
                    <a:pt x="9" y="1"/>
                    <a:pt x="9" y="1"/>
                    <a:pt x="9" y="1"/>
                  </a:cubicBezTo>
                  <a:cubicBezTo>
                    <a:pt x="9" y="1"/>
                    <a:pt x="9" y="1"/>
                    <a:pt x="9" y="1"/>
                  </a:cubicBezTo>
                  <a:cubicBezTo>
                    <a:pt x="9" y="1"/>
                    <a:pt x="10" y="0"/>
                    <a:pt x="10" y="0"/>
                  </a:cubicBezTo>
                  <a:cubicBezTo>
                    <a:pt x="10" y="0"/>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2" name="Freeform 160">
              <a:extLst>
                <a:ext uri="{FF2B5EF4-FFF2-40B4-BE49-F238E27FC236}">
                  <a16:creationId xmlns:a16="http://schemas.microsoft.com/office/drawing/2014/main" id="{60C88274-F822-4F7C-815D-BBD24A4535BD}"/>
                </a:ext>
              </a:extLst>
            </p:cNvPr>
            <p:cNvSpPr>
              <a:spLocks/>
            </p:cNvSpPr>
            <p:nvPr/>
          </p:nvSpPr>
          <p:spPr bwMode="auto">
            <a:xfrm>
              <a:off x="1319372" y="2813013"/>
              <a:ext cx="6053" cy="16140"/>
            </a:xfrm>
            <a:custGeom>
              <a:avLst/>
              <a:gdLst>
                <a:gd name="T0" fmla="*/ 1 w 2"/>
                <a:gd name="T1" fmla="*/ 1 h 5"/>
                <a:gd name="T2" fmla="*/ 1 w 2"/>
                <a:gd name="T3" fmla="*/ 3 h 5"/>
                <a:gd name="T4" fmla="*/ 0 w 2"/>
                <a:gd name="T5" fmla="*/ 5 h 5"/>
                <a:gd name="T6" fmla="*/ 2 w 2"/>
                <a:gd name="T7" fmla="*/ 0 h 5"/>
                <a:gd name="T8" fmla="*/ 2 w 2"/>
                <a:gd name="T9" fmla="*/ 0 h 5"/>
                <a:gd name="T10" fmla="*/ 1 w 2"/>
                <a:gd name="T11" fmla="*/ 1 h 5"/>
              </a:gdLst>
              <a:ahLst/>
              <a:cxnLst>
                <a:cxn ang="0">
                  <a:pos x="T0" y="T1"/>
                </a:cxn>
                <a:cxn ang="0">
                  <a:pos x="T2" y="T3"/>
                </a:cxn>
                <a:cxn ang="0">
                  <a:pos x="T4" y="T5"/>
                </a:cxn>
                <a:cxn ang="0">
                  <a:pos x="T6" y="T7"/>
                </a:cxn>
                <a:cxn ang="0">
                  <a:pos x="T8" y="T9"/>
                </a:cxn>
                <a:cxn ang="0">
                  <a:pos x="T10" y="T11"/>
                </a:cxn>
              </a:cxnLst>
              <a:rect l="0" t="0" r="r" b="b"/>
              <a:pathLst>
                <a:path w="2" h="5">
                  <a:moveTo>
                    <a:pt x="1" y="1"/>
                  </a:moveTo>
                  <a:cubicBezTo>
                    <a:pt x="1" y="2"/>
                    <a:pt x="1" y="2"/>
                    <a:pt x="1" y="3"/>
                  </a:cubicBezTo>
                  <a:cubicBezTo>
                    <a:pt x="1" y="4"/>
                    <a:pt x="0" y="4"/>
                    <a:pt x="0" y="5"/>
                  </a:cubicBezTo>
                  <a:cubicBezTo>
                    <a:pt x="1" y="4"/>
                    <a:pt x="1" y="2"/>
                    <a:pt x="2" y="0"/>
                  </a:cubicBezTo>
                  <a:cubicBezTo>
                    <a:pt x="2" y="0"/>
                    <a:pt x="2" y="0"/>
                    <a:pt x="2"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3" name="Freeform 161">
              <a:extLst>
                <a:ext uri="{FF2B5EF4-FFF2-40B4-BE49-F238E27FC236}">
                  <a16:creationId xmlns:a16="http://schemas.microsoft.com/office/drawing/2014/main" id="{D31D20D1-306E-47D7-9E2D-FC2A8320A697}"/>
                </a:ext>
              </a:extLst>
            </p:cNvPr>
            <p:cNvSpPr>
              <a:spLocks/>
            </p:cNvSpPr>
            <p:nvPr/>
          </p:nvSpPr>
          <p:spPr bwMode="auto">
            <a:xfrm>
              <a:off x="1319372" y="28291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4" name="Freeform 162">
              <a:extLst>
                <a:ext uri="{FF2B5EF4-FFF2-40B4-BE49-F238E27FC236}">
                  <a16:creationId xmlns:a16="http://schemas.microsoft.com/office/drawing/2014/main" id="{3053D214-CD6A-44CB-9197-A6158BCBE244}"/>
                </a:ext>
              </a:extLst>
            </p:cNvPr>
            <p:cNvSpPr>
              <a:spLocks/>
            </p:cNvSpPr>
            <p:nvPr/>
          </p:nvSpPr>
          <p:spPr bwMode="auto">
            <a:xfrm>
              <a:off x="2598504" y="2189587"/>
              <a:ext cx="10088" cy="10088"/>
            </a:xfrm>
            <a:custGeom>
              <a:avLst/>
              <a:gdLst>
                <a:gd name="T0" fmla="*/ 1 w 3"/>
                <a:gd name="T1" fmla="*/ 0 h 3"/>
                <a:gd name="T2" fmla="*/ 0 w 3"/>
                <a:gd name="T3" fmla="*/ 1 h 3"/>
                <a:gd name="T4" fmla="*/ 0 w 3"/>
                <a:gd name="T5" fmla="*/ 1 h 3"/>
                <a:gd name="T6" fmla="*/ 2 w 3"/>
                <a:gd name="T7" fmla="*/ 2 h 3"/>
                <a:gd name="T8" fmla="*/ 3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cubicBezTo>
                    <a:pt x="0" y="1"/>
                    <a:pt x="0" y="1"/>
                    <a:pt x="0" y="1"/>
                  </a:cubicBezTo>
                  <a:cubicBezTo>
                    <a:pt x="0" y="1"/>
                    <a:pt x="0" y="1"/>
                    <a:pt x="0" y="1"/>
                  </a:cubicBezTo>
                  <a:cubicBezTo>
                    <a:pt x="1" y="1"/>
                    <a:pt x="1" y="2"/>
                    <a:pt x="2" y="2"/>
                  </a:cubicBezTo>
                  <a:cubicBezTo>
                    <a:pt x="3" y="3"/>
                    <a:pt x="3" y="3"/>
                    <a:pt x="3" y="3"/>
                  </a:cubicBezTo>
                  <a:cubicBezTo>
                    <a:pt x="3" y="3"/>
                    <a:pt x="3" y="3"/>
                    <a:pt x="3" y="3"/>
                  </a:cubicBezTo>
                  <a:cubicBezTo>
                    <a:pt x="2"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5" name="Freeform 163">
              <a:extLst>
                <a:ext uri="{FF2B5EF4-FFF2-40B4-BE49-F238E27FC236}">
                  <a16:creationId xmlns:a16="http://schemas.microsoft.com/office/drawing/2014/main" id="{85B93DB5-C602-4E0F-8443-7C7C43295CD5}"/>
                </a:ext>
              </a:extLst>
            </p:cNvPr>
            <p:cNvSpPr>
              <a:spLocks/>
            </p:cNvSpPr>
            <p:nvPr/>
          </p:nvSpPr>
          <p:spPr bwMode="auto">
            <a:xfrm>
              <a:off x="1327442" y="2762574"/>
              <a:ext cx="18159" cy="44386"/>
            </a:xfrm>
            <a:custGeom>
              <a:avLst/>
              <a:gdLst>
                <a:gd name="T0" fmla="*/ 3 w 5"/>
                <a:gd name="T1" fmla="*/ 4 h 13"/>
                <a:gd name="T2" fmla="*/ 5 w 5"/>
                <a:gd name="T3" fmla="*/ 0 h 13"/>
                <a:gd name="T4" fmla="*/ 5 w 5"/>
                <a:gd name="T5" fmla="*/ 0 h 13"/>
                <a:gd name="T6" fmla="*/ 3 w 5"/>
                <a:gd name="T7" fmla="*/ 6 h 13"/>
                <a:gd name="T8" fmla="*/ 2 w 5"/>
                <a:gd name="T9" fmla="*/ 7 h 13"/>
                <a:gd name="T10" fmla="*/ 2 w 5"/>
                <a:gd name="T11" fmla="*/ 8 h 13"/>
                <a:gd name="T12" fmla="*/ 1 w 5"/>
                <a:gd name="T13" fmla="*/ 9 h 13"/>
                <a:gd name="T14" fmla="*/ 0 w 5"/>
                <a:gd name="T15" fmla="*/ 13 h 13"/>
                <a:gd name="T16" fmla="*/ 2 w 5"/>
                <a:gd name="T17" fmla="*/ 8 h 13"/>
                <a:gd name="T18" fmla="*/ 3 w 5"/>
                <a:gd name="T1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3">
                  <a:moveTo>
                    <a:pt x="3" y="4"/>
                  </a:moveTo>
                  <a:cubicBezTo>
                    <a:pt x="5" y="0"/>
                    <a:pt x="5" y="0"/>
                    <a:pt x="5" y="0"/>
                  </a:cubicBezTo>
                  <a:cubicBezTo>
                    <a:pt x="5" y="0"/>
                    <a:pt x="5" y="0"/>
                    <a:pt x="5" y="0"/>
                  </a:cubicBezTo>
                  <a:cubicBezTo>
                    <a:pt x="4" y="2"/>
                    <a:pt x="3" y="4"/>
                    <a:pt x="3" y="6"/>
                  </a:cubicBezTo>
                  <a:cubicBezTo>
                    <a:pt x="2" y="6"/>
                    <a:pt x="2" y="7"/>
                    <a:pt x="2" y="7"/>
                  </a:cubicBezTo>
                  <a:cubicBezTo>
                    <a:pt x="2" y="7"/>
                    <a:pt x="2" y="8"/>
                    <a:pt x="2" y="8"/>
                  </a:cubicBezTo>
                  <a:cubicBezTo>
                    <a:pt x="1" y="8"/>
                    <a:pt x="1" y="9"/>
                    <a:pt x="1" y="9"/>
                  </a:cubicBezTo>
                  <a:cubicBezTo>
                    <a:pt x="1" y="10"/>
                    <a:pt x="0" y="11"/>
                    <a:pt x="0" y="13"/>
                  </a:cubicBezTo>
                  <a:cubicBezTo>
                    <a:pt x="0" y="11"/>
                    <a:pt x="1" y="10"/>
                    <a:pt x="2" y="8"/>
                  </a:cubicBezTo>
                  <a:cubicBezTo>
                    <a:pt x="2" y="7"/>
                    <a:pt x="3"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6" name="Freeform 164">
              <a:extLst>
                <a:ext uri="{FF2B5EF4-FFF2-40B4-BE49-F238E27FC236}">
                  <a16:creationId xmlns:a16="http://schemas.microsoft.com/office/drawing/2014/main" id="{FB4FBBD3-8A76-4A0A-A102-90DD90689CE1}"/>
                </a:ext>
              </a:extLst>
            </p:cNvPr>
            <p:cNvSpPr>
              <a:spLocks/>
            </p:cNvSpPr>
            <p:nvPr/>
          </p:nvSpPr>
          <p:spPr bwMode="auto">
            <a:xfrm>
              <a:off x="1321389" y="2806960"/>
              <a:ext cx="6053" cy="10088"/>
            </a:xfrm>
            <a:custGeom>
              <a:avLst/>
              <a:gdLst>
                <a:gd name="T0" fmla="*/ 2 w 2"/>
                <a:gd name="T1" fmla="*/ 0 h 3"/>
                <a:gd name="T2" fmla="*/ 1 w 2"/>
                <a:gd name="T3" fmla="*/ 1 h 3"/>
                <a:gd name="T4" fmla="*/ 1 w 2"/>
                <a:gd name="T5" fmla="*/ 1 h 3"/>
                <a:gd name="T6" fmla="*/ 1 w 2"/>
                <a:gd name="T7" fmla="*/ 2 h 3"/>
                <a:gd name="T8" fmla="*/ 1 w 2"/>
                <a:gd name="T9" fmla="*/ 2 h 3"/>
                <a:gd name="T10" fmla="*/ 0 w 2"/>
                <a:gd name="T11" fmla="*/ 3 h 3"/>
                <a:gd name="T12" fmla="*/ 1 w 2"/>
                <a:gd name="T13" fmla="*/ 2 h 3"/>
                <a:gd name="T14" fmla="*/ 1 w 2"/>
                <a:gd name="T15" fmla="*/ 2 h 3"/>
                <a:gd name="T16" fmla="*/ 1 w 2"/>
                <a:gd name="T17" fmla="*/ 2 h 3"/>
                <a:gd name="T18" fmla="*/ 1 w 2"/>
                <a:gd name="T19" fmla="*/ 1 h 3"/>
                <a:gd name="T20" fmla="*/ 1 w 2"/>
                <a:gd name="T21" fmla="*/ 1 h 3"/>
                <a:gd name="T22" fmla="*/ 2 w 2"/>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3">
                  <a:moveTo>
                    <a:pt x="2" y="0"/>
                  </a:moveTo>
                  <a:cubicBezTo>
                    <a:pt x="1" y="1"/>
                    <a:pt x="1" y="1"/>
                    <a:pt x="1" y="1"/>
                  </a:cubicBezTo>
                  <a:cubicBezTo>
                    <a:pt x="1" y="1"/>
                    <a:pt x="1" y="1"/>
                    <a:pt x="1" y="1"/>
                  </a:cubicBezTo>
                  <a:cubicBezTo>
                    <a:pt x="1" y="1"/>
                    <a:pt x="1" y="1"/>
                    <a:pt x="1" y="2"/>
                  </a:cubicBezTo>
                  <a:cubicBezTo>
                    <a:pt x="1" y="2"/>
                    <a:pt x="1" y="2"/>
                    <a:pt x="1" y="2"/>
                  </a:cubicBezTo>
                  <a:cubicBezTo>
                    <a:pt x="1" y="2"/>
                    <a:pt x="1" y="3"/>
                    <a:pt x="0" y="3"/>
                  </a:cubicBezTo>
                  <a:cubicBezTo>
                    <a:pt x="1" y="3"/>
                    <a:pt x="1" y="3"/>
                    <a:pt x="1" y="2"/>
                  </a:cubicBezTo>
                  <a:cubicBezTo>
                    <a:pt x="1" y="2"/>
                    <a:pt x="1" y="2"/>
                    <a:pt x="1" y="2"/>
                  </a:cubicBezTo>
                  <a:cubicBezTo>
                    <a:pt x="1" y="2"/>
                    <a:pt x="1" y="2"/>
                    <a:pt x="1" y="2"/>
                  </a:cubicBezTo>
                  <a:cubicBezTo>
                    <a:pt x="1" y="2"/>
                    <a:pt x="1" y="2"/>
                    <a:pt x="1" y="1"/>
                  </a:cubicBezTo>
                  <a:cubicBezTo>
                    <a:pt x="1" y="1"/>
                    <a:pt x="1" y="1"/>
                    <a:pt x="1" y="1"/>
                  </a:cubicBezTo>
                  <a:cubicBezTo>
                    <a:pt x="1" y="1"/>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7" name="Freeform 165">
              <a:extLst>
                <a:ext uri="{FF2B5EF4-FFF2-40B4-BE49-F238E27FC236}">
                  <a16:creationId xmlns:a16="http://schemas.microsoft.com/office/drawing/2014/main" id="{EB7A1944-3493-4175-98A6-8B92641763B7}"/>
                </a:ext>
              </a:extLst>
            </p:cNvPr>
            <p:cNvSpPr>
              <a:spLocks/>
            </p:cNvSpPr>
            <p:nvPr/>
          </p:nvSpPr>
          <p:spPr bwMode="auto">
            <a:xfrm>
              <a:off x="1589725" y="2417572"/>
              <a:ext cx="18159" cy="12105"/>
            </a:xfrm>
            <a:custGeom>
              <a:avLst/>
              <a:gdLst>
                <a:gd name="T0" fmla="*/ 3 w 6"/>
                <a:gd name="T1" fmla="*/ 0 h 4"/>
                <a:gd name="T2" fmla="*/ 1 w 6"/>
                <a:gd name="T3" fmla="*/ 2 h 4"/>
                <a:gd name="T4" fmla="*/ 1 w 6"/>
                <a:gd name="T5" fmla="*/ 2 h 4"/>
                <a:gd name="T6" fmla="*/ 1 w 6"/>
                <a:gd name="T7" fmla="*/ 2 h 4"/>
                <a:gd name="T8" fmla="*/ 1 w 6"/>
                <a:gd name="T9" fmla="*/ 2 h 4"/>
                <a:gd name="T10" fmla="*/ 1 w 6"/>
                <a:gd name="T11" fmla="*/ 2 h 4"/>
                <a:gd name="T12" fmla="*/ 0 w 6"/>
                <a:gd name="T13" fmla="*/ 4 h 4"/>
                <a:gd name="T14" fmla="*/ 1 w 6"/>
                <a:gd name="T15" fmla="*/ 3 h 4"/>
                <a:gd name="T16" fmla="*/ 1 w 6"/>
                <a:gd name="T17" fmla="*/ 4 h 4"/>
                <a:gd name="T18" fmla="*/ 1 w 6"/>
                <a:gd name="T19" fmla="*/ 4 h 4"/>
                <a:gd name="T20" fmla="*/ 2 w 6"/>
                <a:gd name="T21" fmla="*/ 3 h 4"/>
                <a:gd name="T22" fmla="*/ 3 w 6"/>
                <a:gd name="T23" fmla="*/ 3 h 4"/>
                <a:gd name="T24" fmla="*/ 3 w 6"/>
                <a:gd name="T25" fmla="*/ 3 h 4"/>
                <a:gd name="T26" fmla="*/ 3 w 6"/>
                <a:gd name="T27" fmla="*/ 3 h 4"/>
                <a:gd name="T28" fmla="*/ 3 w 6"/>
                <a:gd name="T29" fmla="*/ 2 h 4"/>
                <a:gd name="T30" fmla="*/ 6 w 6"/>
                <a:gd name="T31" fmla="*/ 0 h 4"/>
                <a:gd name="T32" fmla="*/ 6 w 6"/>
                <a:gd name="T33" fmla="*/ 0 h 4"/>
                <a:gd name="T34" fmla="*/ 3 w 6"/>
                <a:gd name="T3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4">
                  <a:moveTo>
                    <a:pt x="3" y="0"/>
                  </a:moveTo>
                  <a:cubicBezTo>
                    <a:pt x="3" y="0"/>
                    <a:pt x="3" y="0"/>
                    <a:pt x="1" y="2"/>
                  </a:cubicBezTo>
                  <a:cubicBezTo>
                    <a:pt x="1" y="2"/>
                    <a:pt x="1" y="2"/>
                    <a:pt x="1" y="2"/>
                  </a:cubicBezTo>
                  <a:cubicBezTo>
                    <a:pt x="1" y="2"/>
                    <a:pt x="1" y="2"/>
                    <a:pt x="1" y="2"/>
                  </a:cubicBezTo>
                  <a:cubicBezTo>
                    <a:pt x="1" y="2"/>
                    <a:pt x="1" y="2"/>
                    <a:pt x="1" y="2"/>
                  </a:cubicBezTo>
                  <a:cubicBezTo>
                    <a:pt x="1" y="2"/>
                    <a:pt x="1" y="2"/>
                    <a:pt x="1" y="2"/>
                  </a:cubicBezTo>
                  <a:cubicBezTo>
                    <a:pt x="1" y="3"/>
                    <a:pt x="1" y="3"/>
                    <a:pt x="0" y="4"/>
                  </a:cubicBezTo>
                  <a:cubicBezTo>
                    <a:pt x="1" y="3"/>
                    <a:pt x="1" y="3"/>
                    <a:pt x="1" y="3"/>
                  </a:cubicBezTo>
                  <a:cubicBezTo>
                    <a:pt x="1" y="4"/>
                    <a:pt x="1" y="4"/>
                    <a:pt x="1" y="4"/>
                  </a:cubicBezTo>
                  <a:cubicBezTo>
                    <a:pt x="1" y="4"/>
                    <a:pt x="1" y="4"/>
                    <a:pt x="1" y="4"/>
                  </a:cubicBezTo>
                  <a:cubicBezTo>
                    <a:pt x="2" y="3"/>
                    <a:pt x="2" y="3"/>
                    <a:pt x="2" y="3"/>
                  </a:cubicBezTo>
                  <a:cubicBezTo>
                    <a:pt x="3" y="3"/>
                    <a:pt x="3" y="3"/>
                    <a:pt x="3" y="3"/>
                  </a:cubicBezTo>
                  <a:cubicBezTo>
                    <a:pt x="3" y="3"/>
                    <a:pt x="3" y="3"/>
                    <a:pt x="3" y="3"/>
                  </a:cubicBezTo>
                  <a:cubicBezTo>
                    <a:pt x="3" y="3"/>
                    <a:pt x="3" y="3"/>
                    <a:pt x="3" y="3"/>
                  </a:cubicBezTo>
                  <a:cubicBezTo>
                    <a:pt x="3" y="2"/>
                    <a:pt x="3" y="2"/>
                    <a:pt x="3" y="2"/>
                  </a:cubicBezTo>
                  <a:cubicBezTo>
                    <a:pt x="4" y="2"/>
                    <a:pt x="4" y="2"/>
                    <a:pt x="6" y="0"/>
                  </a:cubicBezTo>
                  <a:cubicBezTo>
                    <a:pt x="6" y="0"/>
                    <a:pt x="6" y="0"/>
                    <a:pt x="6" y="0"/>
                  </a:cubicBezTo>
                  <a:cubicBezTo>
                    <a:pt x="5"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8" name="Freeform 166">
              <a:extLst>
                <a:ext uri="{FF2B5EF4-FFF2-40B4-BE49-F238E27FC236}">
                  <a16:creationId xmlns:a16="http://schemas.microsoft.com/office/drawing/2014/main" id="{7EC5E03C-8023-419B-BDA4-B8EBEB9E3557}"/>
                </a:ext>
              </a:extLst>
            </p:cNvPr>
            <p:cNvSpPr>
              <a:spLocks/>
            </p:cNvSpPr>
            <p:nvPr/>
          </p:nvSpPr>
          <p:spPr bwMode="auto">
            <a:xfrm>
              <a:off x="2889032" y="4197058"/>
              <a:ext cx="8070" cy="4035"/>
            </a:xfrm>
            <a:custGeom>
              <a:avLst/>
              <a:gdLst>
                <a:gd name="T0" fmla="*/ 2 w 3"/>
                <a:gd name="T1" fmla="*/ 0 h 1"/>
                <a:gd name="T2" fmla="*/ 1 w 3"/>
                <a:gd name="T3" fmla="*/ 1 h 1"/>
                <a:gd name="T4" fmla="*/ 1 w 3"/>
                <a:gd name="T5" fmla="*/ 1 h 1"/>
                <a:gd name="T6" fmla="*/ 0 w 3"/>
                <a:gd name="T7" fmla="*/ 1 h 1"/>
                <a:gd name="T8" fmla="*/ 1 w 3"/>
                <a:gd name="T9" fmla="*/ 1 h 1"/>
                <a:gd name="T10" fmla="*/ 2 w 3"/>
                <a:gd name="T11" fmla="*/ 0 h 1"/>
                <a:gd name="T12" fmla="*/ 3 w 3"/>
                <a:gd name="T13" fmla="*/ 0 h 1"/>
                <a:gd name="T14" fmla="*/ 2 w 3"/>
                <a:gd name="T15" fmla="*/ 0 h 1"/>
                <a:gd name="T16" fmla="*/ 2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2" y="0"/>
                  </a:moveTo>
                  <a:cubicBezTo>
                    <a:pt x="1" y="1"/>
                    <a:pt x="1" y="1"/>
                    <a:pt x="1" y="1"/>
                  </a:cubicBezTo>
                  <a:cubicBezTo>
                    <a:pt x="1" y="1"/>
                    <a:pt x="1" y="1"/>
                    <a:pt x="1" y="1"/>
                  </a:cubicBezTo>
                  <a:cubicBezTo>
                    <a:pt x="0" y="1"/>
                    <a:pt x="0" y="1"/>
                    <a:pt x="0" y="1"/>
                  </a:cubicBezTo>
                  <a:cubicBezTo>
                    <a:pt x="1" y="1"/>
                    <a:pt x="1" y="1"/>
                    <a:pt x="1" y="1"/>
                  </a:cubicBezTo>
                  <a:cubicBezTo>
                    <a:pt x="1" y="1"/>
                    <a:pt x="2" y="1"/>
                    <a:pt x="2" y="0"/>
                  </a:cubicBezTo>
                  <a:cubicBezTo>
                    <a:pt x="2" y="0"/>
                    <a:pt x="3" y="0"/>
                    <a:pt x="3" y="0"/>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9" name="Freeform 167">
              <a:extLst>
                <a:ext uri="{FF2B5EF4-FFF2-40B4-BE49-F238E27FC236}">
                  <a16:creationId xmlns:a16="http://schemas.microsoft.com/office/drawing/2014/main" id="{AC03D811-37AE-4A27-8C5C-4E146D7812A5}"/>
                </a:ext>
              </a:extLst>
            </p:cNvPr>
            <p:cNvSpPr>
              <a:spLocks/>
            </p:cNvSpPr>
            <p:nvPr/>
          </p:nvSpPr>
          <p:spPr bwMode="auto">
            <a:xfrm>
              <a:off x="3004032" y="3585737"/>
              <a:ext cx="193686" cy="141229"/>
            </a:xfrm>
            <a:custGeom>
              <a:avLst/>
              <a:gdLst>
                <a:gd name="T0" fmla="*/ 57 w 59"/>
                <a:gd name="T1" fmla="*/ 35 h 43"/>
                <a:gd name="T2" fmla="*/ 55 w 59"/>
                <a:gd name="T3" fmla="*/ 28 h 43"/>
                <a:gd name="T4" fmla="*/ 53 w 59"/>
                <a:gd name="T5" fmla="*/ 23 h 43"/>
                <a:gd name="T6" fmla="*/ 56 w 59"/>
                <a:gd name="T7" fmla="*/ 21 h 43"/>
                <a:gd name="T8" fmla="*/ 53 w 59"/>
                <a:gd name="T9" fmla="*/ 19 h 43"/>
                <a:gd name="T10" fmla="*/ 51 w 59"/>
                <a:gd name="T11" fmla="*/ 15 h 43"/>
                <a:gd name="T12" fmla="*/ 50 w 59"/>
                <a:gd name="T13" fmla="*/ 14 h 43"/>
                <a:gd name="T14" fmla="*/ 44 w 59"/>
                <a:gd name="T15" fmla="*/ 9 h 43"/>
                <a:gd name="T16" fmla="*/ 44 w 59"/>
                <a:gd name="T17" fmla="*/ 7 h 43"/>
                <a:gd name="T18" fmla="*/ 38 w 59"/>
                <a:gd name="T19" fmla="*/ 5 h 43"/>
                <a:gd name="T20" fmla="*/ 34 w 59"/>
                <a:gd name="T21" fmla="*/ 5 h 43"/>
                <a:gd name="T22" fmla="*/ 34 w 59"/>
                <a:gd name="T23" fmla="*/ 5 h 43"/>
                <a:gd name="T24" fmla="*/ 34 w 59"/>
                <a:gd name="T25" fmla="*/ 5 h 43"/>
                <a:gd name="T26" fmla="*/ 33 w 59"/>
                <a:gd name="T27" fmla="*/ 5 h 43"/>
                <a:gd name="T28" fmla="*/ 33 w 59"/>
                <a:gd name="T29" fmla="*/ 5 h 43"/>
                <a:gd name="T30" fmla="*/ 33 w 59"/>
                <a:gd name="T31" fmla="*/ 5 h 43"/>
                <a:gd name="T32" fmla="*/ 33 w 59"/>
                <a:gd name="T33" fmla="*/ 5 h 43"/>
                <a:gd name="T34" fmla="*/ 33 w 59"/>
                <a:gd name="T35" fmla="*/ 5 h 43"/>
                <a:gd name="T36" fmla="*/ 33 w 59"/>
                <a:gd name="T37" fmla="*/ 5 h 43"/>
                <a:gd name="T38" fmla="*/ 23 w 59"/>
                <a:gd name="T39" fmla="*/ 2 h 43"/>
                <a:gd name="T40" fmla="*/ 18 w 59"/>
                <a:gd name="T41" fmla="*/ 5 h 43"/>
                <a:gd name="T42" fmla="*/ 9 w 59"/>
                <a:gd name="T43" fmla="*/ 5 h 43"/>
                <a:gd name="T44" fmla="*/ 0 w 59"/>
                <a:gd name="T45" fmla="*/ 7 h 43"/>
                <a:gd name="T46" fmla="*/ 1 w 59"/>
                <a:gd name="T47" fmla="*/ 13 h 43"/>
                <a:gd name="T48" fmla="*/ 2 w 59"/>
                <a:gd name="T49" fmla="*/ 12 h 43"/>
                <a:gd name="T50" fmla="*/ 10 w 59"/>
                <a:gd name="T51" fmla="*/ 13 h 43"/>
                <a:gd name="T52" fmla="*/ 20 w 59"/>
                <a:gd name="T53" fmla="*/ 18 h 43"/>
                <a:gd name="T54" fmla="*/ 20 w 59"/>
                <a:gd name="T55" fmla="*/ 29 h 43"/>
                <a:gd name="T56" fmla="*/ 15 w 59"/>
                <a:gd name="T57" fmla="*/ 33 h 43"/>
                <a:gd name="T58" fmla="*/ 22 w 59"/>
                <a:gd name="T59" fmla="*/ 31 h 43"/>
                <a:gd name="T60" fmla="*/ 25 w 59"/>
                <a:gd name="T61" fmla="*/ 34 h 43"/>
                <a:gd name="T62" fmla="*/ 34 w 59"/>
                <a:gd name="T63" fmla="*/ 37 h 43"/>
                <a:gd name="T64" fmla="*/ 37 w 59"/>
                <a:gd name="T65" fmla="*/ 32 h 43"/>
                <a:gd name="T66" fmla="*/ 43 w 59"/>
                <a:gd name="T67" fmla="*/ 28 h 43"/>
                <a:gd name="T68" fmla="*/ 49 w 59"/>
                <a:gd name="T69" fmla="*/ 40 h 43"/>
                <a:gd name="T70" fmla="*/ 54 w 59"/>
                <a:gd name="T71" fmla="*/ 39 h 43"/>
                <a:gd name="T72" fmla="*/ 58 w 59"/>
                <a:gd name="T73" fmla="*/ 42 h 43"/>
                <a:gd name="T74" fmla="*/ 58 w 59"/>
                <a:gd name="T75"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 h="43">
                  <a:moveTo>
                    <a:pt x="58" y="38"/>
                  </a:moveTo>
                  <a:cubicBezTo>
                    <a:pt x="57" y="37"/>
                    <a:pt x="58" y="36"/>
                    <a:pt x="57" y="35"/>
                  </a:cubicBezTo>
                  <a:cubicBezTo>
                    <a:pt x="52" y="34"/>
                    <a:pt x="52" y="34"/>
                    <a:pt x="52" y="34"/>
                  </a:cubicBezTo>
                  <a:cubicBezTo>
                    <a:pt x="53" y="32"/>
                    <a:pt x="54" y="30"/>
                    <a:pt x="55" y="28"/>
                  </a:cubicBezTo>
                  <a:cubicBezTo>
                    <a:pt x="53" y="28"/>
                    <a:pt x="53" y="28"/>
                    <a:pt x="52" y="28"/>
                  </a:cubicBezTo>
                  <a:cubicBezTo>
                    <a:pt x="52" y="26"/>
                    <a:pt x="53" y="25"/>
                    <a:pt x="53" y="23"/>
                  </a:cubicBezTo>
                  <a:cubicBezTo>
                    <a:pt x="55" y="23"/>
                    <a:pt x="55" y="23"/>
                    <a:pt x="56" y="23"/>
                  </a:cubicBezTo>
                  <a:cubicBezTo>
                    <a:pt x="56" y="22"/>
                    <a:pt x="56" y="22"/>
                    <a:pt x="56" y="21"/>
                  </a:cubicBezTo>
                  <a:cubicBezTo>
                    <a:pt x="56" y="21"/>
                    <a:pt x="56" y="20"/>
                    <a:pt x="55" y="19"/>
                  </a:cubicBezTo>
                  <a:cubicBezTo>
                    <a:pt x="55" y="19"/>
                    <a:pt x="54" y="19"/>
                    <a:pt x="53" y="19"/>
                  </a:cubicBezTo>
                  <a:cubicBezTo>
                    <a:pt x="53" y="19"/>
                    <a:pt x="52" y="19"/>
                    <a:pt x="51" y="19"/>
                  </a:cubicBezTo>
                  <a:cubicBezTo>
                    <a:pt x="51" y="18"/>
                    <a:pt x="51" y="16"/>
                    <a:pt x="51" y="15"/>
                  </a:cubicBezTo>
                  <a:cubicBezTo>
                    <a:pt x="51" y="14"/>
                    <a:pt x="51" y="14"/>
                    <a:pt x="51" y="14"/>
                  </a:cubicBezTo>
                  <a:cubicBezTo>
                    <a:pt x="50" y="14"/>
                    <a:pt x="50" y="14"/>
                    <a:pt x="50" y="14"/>
                  </a:cubicBezTo>
                  <a:cubicBezTo>
                    <a:pt x="50" y="14"/>
                    <a:pt x="50" y="14"/>
                    <a:pt x="48" y="10"/>
                  </a:cubicBezTo>
                  <a:cubicBezTo>
                    <a:pt x="47" y="8"/>
                    <a:pt x="45" y="10"/>
                    <a:pt x="44" y="9"/>
                  </a:cubicBezTo>
                  <a:cubicBezTo>
                    <a:pt x="44" y="8"/>
                    <a:pt x="44" y="8"/>
                    <a:pt x="44" y="8"/>
                  </a:cubicBezTo>
                  <a:cubicBezTo>
                    <a:pt x="44" y="7"/>
                    <a:pt x="44" y="7"/>
                    <a:pt x="44" y="7"/>
                  </a:cubicBezTo>
                  <a:cubicBezTo>
                    <a:pt x="43" y="7"/>
                    <a:pt x="43" y="7"/>
                    <a:pt x="42" y="7"/>
                  </a:cubicBezTo>
                  <a:cubicBezTo>
                    <a:pt x="40" y="7"/>
                    <a:pt x="40" y="5"/>
                    <a:pt x="38" y="5"/>
                  </a:cubicBezTo>
                  <a:cubicBezTo>
                    <a:pt x="37" y="4"/>
                    <a:pt x="36" y="5"/>
                    <a:pt x="35" y="5"/>
                  </a:cubicBezTo>
                  <a:cubicBezTo>
                    <a:pt x="34" y="5"/>
                    <a:pt x="34" y="5"/>
                    <a:pt x="34" y="5"/>
                  </a:cubicBezTo>
                  <a:cubicBezTo>
                    <a:pt x="34" y="5"/>
                    <a:pt x="34" y="5"/>
                    <a:pt x="34" y="5"/>
                  </a:cubicBezTo>
                  <a:cubicBezTo>
                    <a:pt x="34" y="5"/>
                    <a:pt x="34" y="5"/>
                    <a:pt x="34" y="5"/>
                  </a:cubicBezTo>
                  <a:cubicBezTo>
                    <a:pt x="34" y="5"/>
                    <a:pt x="34" y="5"/>
                    <a:pt x="34" y="5"/>
                  </a:cubicBezTo>
                  <a:cubicBezTo>
                    <a:pt x="34" y="5"/>
                    <a:pt x="34" y="5"/>
                    <a:pt x="34" y="5"/>
                  </a:cubicBezTo>
                  <a:cubicBezTo>
                    <a:pt x="34" y="5"/>
                    <a:pt x="34" y="5"/>
                    <a:pt x="34"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0" y="5"/>
                    <a:pt x="29" y="1"/>
                    <a:pt x="26" y="0"/>
                  </a:cubicBezTo>
                  <a:cubicBezTo>
                    <a:pt x="26" y="0"/>
                    <a:pt x="26" y="0"/>
                    <a:pt x="23" y="2"/>
                  </a:cubicBezTo>
                  <a:cubicBezTo>
                    <a:pt x="22" y="3"/>
                    <a:pt x="21" y="2"/>
                    <a:pt x="20" y="3"/>
                  </a:cubicBezTo>
                  <a:cubicBezTo>
                    <a:pt x="18" y="4"/>
                    <a:pt x="18" y="4"/>
                    <a:pt x="18" y="5"/>
                  </a:cubicBezTo>
                  <a:cubicBezTo>
                    <a:pt x="17" y="9"/>
                    <a:pt x="15" y="9"/>
                    <a:pt x="12" y="8"/>
                  </a:cubicBezTo>
                  <a:cubicBezTo>
                    <a:pt x="10" y="8"/>
                    <a:pt x="11" y="6"/>
                    <a:pt x="9" y="5"/>
                  </a:cubicBezTo>
                  <a:cubicBezTo>
                    <a:pt x="8" y="5"/>
                    <a:pt x="7" y="6"/>
                    <a:pt x="6" y="6"/>
                  </a:cubicBezTo>
                  <a:cubicBezTo>
                    <a:pt x="4" y="6"/>
                    <a:pt x="2" y="6"/>
                    <a:pt x="0" y="7"/>
                  </a:cubicBezTo>
                  <a:cubicBezTo>
                    <a:pt x="0" y="7"/>
                    <a:pt x="0" y="8"/>
                    <a:pt x="0" y="9"/>
                  </a:cubicBezTo>
                  <a:cubicBezTo>
                    <a:pt x="2" y="9"/>
                    <a:pt x="2" y="9"/>
                    <a:pt x="1" y="13"/>
                  </a:cubicBezTo>
                  <a:cubicBezTo>
                    <a:pt x="1" y="13"/>
                    <a:pt x="2" y="13"/>
                    <a:pt x="2" y="13"/>
                  </a:cubicBezTo>
                  <a:cubicBezTo>
                    <a:pt x="2" y="12"/>
                    <a:pt x="2" y="12"/>
                    <a:pt x="2" y="12"/>
                  </a:cubicBezTo>
                  <a:cubicBezTo>
                    <a:pt x="3" y="12"/>
                    <a:pt x="3" y="11"/>
                    <a:pt x="4" y="11"/>
                  </a:cubicBezTo>
                  <a:cubicBezTo>
                    <a:pt x="6" y="12"/>
                    <a:pt x="8" y="11"/>
                    <a:pt x="10" y="13"/>
                  </a:cubicBezTo>
                  <a:cubicBezTo>
                    <a:pt x="12" y="15"/>
                    <a:pt x="12" y="15"/>
                    <a:pt x="12" y="15"/>
                  </a:cubicBezTo>
                  <a:cubicBezTo>
                    <a:pt x="15" y="15"/>
                    <a:pt x="19" y="16"/>
                    <a:pt x="20" y="18"/>
                  </a:cubicBezTo>
                  <a:cubicBezTo>
                    <a:pt x="22" y="23"/>
                    <a:pt x="22" y="24"/>
                    <a:pt x="22" y="25"/>
                  </a:cubicBezTo>
                  <a:cubicBezTo>
                    <a:pt x="21" y="27"/>
                    <a:pt x="21" y="28"/>
                    <a:pt x="20" y="29"/>
                  </a:cubicBezTo>
                  <a:cubicBezTo>
                    <a:pt x="18" y="29"/>
                    <a:pt x="17" y="30"/>
                    <a:pt x="15" y="31"/>
                  </a:cubicBezTo>
                  <a:cubicBezTo>
                    <a:pt x="15" y="32"/>
                    <a:pt x="15" y="32"/>
                    <a:pt x="15" y="33"/>
                  </a:cubicBezTo>
                  <a:cubicBezTo>
                    <a:pt x="15" y="33"/>
                    <a:pt x="15" y="36"/>
                    <a:pt x="19" y="33"/>
                  </a:cubicBezTo>
                  <a:cubicBezTo>
                    <a:pt x="20" y="32"/>
                    <a:pt x="21" y="30"/>
                    <a:pt x="22" y="31"/>
                  </a:cubicBezTo>
                  <a:cubicBezTo>
                    <a:pt x="23" y="31"/>
                    <a:pt x="23" y="32"/>
                    <a:pt x="24" y="32"/>
                  </a:cubicBezTo>
                  <a:cubicBezTo>
                    <a:pt x="24" y="34"/>
                    <a:pt x="24" y="34"/>
                    <a:pt x="25" y="34"/>
                  </a:cubicBezTo>
                  <a:cubicBezTo>
                    <a:pt x="27" y="35"/>
                    <a:pt x="27" y="36"/>
                    <a:pt x="28" y="36"/>
                  </a:cubicBezTo>
                  <a:cubicBezTo>
                    <a:pt x="29" y="37"/>
                    <a:pt x="33" y="37"/>
                    <a:pt x="34" y="37"/>
                  </a:cubicBezTo>
                  <a:cubicBezTo>
                    <a:pt x="35" y="35"/>
                    <a:pt x="35" y="35"/>
                    <a:pt x="35" y="35"/>
                  </a:cubicBezTo>
                  <a:cubicBezTo>
                    <a:pt x="36" y="34"/>
                    <a:pt x="36" y="33"/>
                    <a:pt x="37" y="32"/>
                  </a:cubicBezTo>
                  <a:cubicBezTo>
                    <a:pt x="40" y="32"/>
                    <a:pt x="40" y="29"/>
                    <a:pt x="43" y="28"/>
                  </a:cubicBezTo>
                  <a:cubicBezTo>
                    <a:pt x="43" y="28"/>
                    <a:pt x="43" y="28"/>
                    <a:pt x="43" y="28"/>
                  </a:cubicBezTo>
                  <a:cubicBezTo>
                    <a:pt x="44" y="28"/>
                    <a:pt x="47" y="30"/>
                    <a:pt x="47" y="31"/>
                  </a:cubicBezTo>
                  <a:cubicBezTo>
                    <a:pt x="48" y="34"/>
                    <a:pt x="48" y="37"/>
                    <a:pt x="49" y="40"/>
                  </a:cubicBezTo>
                  <a:cubicBezTo>
                    <a:pt x="49" y="40"/>
                    <a:pt x="49" y="40"/>
                    <a:pt x="49" y="40"/>
                  </a:cubicBezTo>
                  <a:cubicBezTo>
                    <a:pt x="50" y="40"/>
                    <a:pt x="52" y="40"/>
                    <a:pt x="54" y="39"/>
                  </a:cubicBezTo>
                  <a:cubicBezTo>
                    <a:pt x="54" y="39"/>
                    <a:pt x="54" y="39"/>
                    <a:pt x="55" y="42"/>
                  </a:cubicBezTo>
                  <a:cubicBezTo>
                    <a:pt x="56" y="43"/>
                    <a:pt x="57" y="43"/>
                    <a:pt x="58" y="42"/>
                  </a:cubicBezTo>
                  <a:cubicBezTo>
                    <a:pt x="58" y="41"/>
                    <a:pt x="59" y="40"/>
                    <a:pt x="59" y="39"/>
                  </a:cubicBezTo>
                  <a:cubicBezTo>
                    <a:pt x="59" y="38"/>
                    <a:pt x="59" y="38"/>
                    <a:pt x="5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0" name="Freeform 168">
              <a:extLst>
                <a:ext uri="{FF2B5EF4-FFF2-40B4-BE49-F238E27FC236}">
                  <a16:creationId xmlns:a16="http://schemas.microsoft.com/office/drawing/2014/main" id="{E1198CF1-9F26-4CF9-9216-9800498D2AFC}"/>
                </a:ext>
              </a:extLst>
            </p:cNvPr>
            <p:cNvSpPr>
              <a:spLocks/>
            </p:cNvSpPr>
            <p:nvPr/>
          </p:nvSpPr>
          <p:spPr bwMode="auto">
            <a:xfrm>
              <a:off x="3014121" y="3648282"/>
              <a:ext cx="16140" cy="24211"/>
            </a:xfrm>
            <a:custGeom>
              <a:avLst/>
              <a:gdLst>
                <a:gd name="T0" fmla="*/ 2 w 5"/>
                <a:gd name="T1" fmla="*/ 7 h 7"/>
                <a:gd name="T2" fmla="*/ 3 w 5"/>
                <a:gd name="T3" fmla="*/ 6 h 7"/>
                <a:gd name="T4" fmla="*/ 3 w 5"/>
                <a:gd name="T5" fmla="*/ 5 h 7"/>
                <a:gd name="T6" fmla="*/ 4 w 5"/>
                <a:gd name="T7" fmla="*/ 3 h 7"/>
                <a:gd name="T8" fmla="*/ 5 w 5"/>
                <a:gd name="T9" fmla="*/ 3 h 7"/>
                <a:gd name="T10" fmla="*/ 5 w 5"/>
                <a:gd name="T11" fmla="*/ 1 h 7"/>
                <a:gd name="T12" fmla="*/ 5 w 5"/>
                <a:gd name="T13" fmla="*/ 1 h 7"/>
                <a:gd name="T14" fmla="*/ 5 w 5"/>
                <a:gd name="T15" fmla="*/ 0 h 7"/>
                <a:gd name="T16" fmla="*/ 3 w 5"/>
                <a:gd name="T17" fmla="*/ 1 h 7"/>
                <a:gd name="T18" fmla="*/ 2 w 5"/>
                <a:gd name="T19" fmla="*/ 2 h 7"/>
                <a:gd name="T20" fmla="*/ 2 w 5"/>
                <a:gd name="T21" fmla="*/ 2 h 7"/>
                <a:gd name="T22" fmla="*/ 2 w 5"/>
                <a:gd name="T23" fmla="*/ 2 h 7"/>
                <a:gd name="T24" fmla="*/ 1 w 5"/>
                <a:gd name="T25" fmla="*/ 3 h 7"/>
                <a:gd name="T26" fmla="*/ 1 w 5"/>
                <a:gd name="T27" fmla="*/ 4 h 7"/>
                <a:gd name="T28" fmla="*/ 0 w 5"/>
                <a:gd name="T29" fmla="*/ 6 h 7"/>
                <a:gd name="T30" fmla="*/ 0 w 5"/>
                <a:gd name="T31" fmla="*/ 6 h 7"/>
                <a:gd name="T32" fmla="*/ 0 w 5"/>
                <a:gd name="T33" fmla="*/ 7 h 7"/>
                <a:gd name="T34" fmla="*/ 0 w 5"/>
                <a:gd name="T35" fmla="*/ 7 h 7"/>
                <a:gd name="T36" fmla="*/ 1 w 5"/>
                <a:gd name="T37" fmla="*/ 7 h 7"/>
                <a:gd name="T38" fmla="*/ 2 w 5"/>
                <a:gd name="T3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7">
                  <a:moveTo>
                    <a:pt x="2" y="7"/>
                  </a:moveTo>
                  <a:cubicBezTo>
                    <a:pt x="2" y="7"/>
                    <a:pt x="2" y="7"/>
                    <a:pt x="3" y="6"/>
                  </a:cubicBezTo>
                  <a:cubicBezTo>
                    <a:pt x="3" y="6"/>
                    <a:pt x="3" y="5"/>
                    <a:pt x="3" y="5"/>
                  </a:cubicBezTo>
                  <a:cubicBezTo>
                    <a:pt x="3" y="4"/>
                    <a:pt x="4" y="4"/>
                    <a:pt x="4" y="3"/>
                  </a:cubicBezTo>
                  <a:cubicBezTo>
                    <a:pt x="5" y="3"/>
                    <a:pt x="5" y="3"/>
                    <a:pt x="5" y="3"/>
                  </a:cubicBezTo>
                  <a:cubicBezTo>
                    <a:pt x="5" y="2"/>
                    <a:pt x="5" y="2"/>
                    <a:pt x="5" y="1"/>
                  </a:cubicBezTo>
                  <a:cubicBezTo>
                    <a:pt x="5" y="1"/>
                    <a:pt x="5" y="1"/>
                    <a:pt x="5" y="1"/>
                  </a:cubicBezTo>
                  <a:cubicBezTo>
                    <a:pt x="5" y="0"/>
                    <a:pt x="5" y="0"/>
                    <a:pt x="5" y="0"/>
                  </a:cubicBezTo>
                  <a:cubicBezTo>
                    <a:pt x="4" y="0"/>
                    <a:pt x="4" y="1"/>
                    <a:pt x="3" y="1"/>
                  </a:cubicBezTo>
                  <a:cubicBezTo>
                    <a:pt x="2" y="2"/>
                    <a:pt x="2" y="2"/>
                    <a:pt x="2" y="2"/>
                  </a:cubicBezTo>
                  <a:cubicBezTo>
                    <a:pt x="2" y="2"/>
                    <a:pt x="2" y="2"/>
                    <a:pt x="2" y="2"/>
                  </a:cubicBezTo>
                  <a:cubicBezTo>
                    <a:pt x="2" y="2"/>
                    <a:pt x="2" y="2"/>
                    <a:pt x="2" y="2"/>
                  </a:cubicBezTo>
                  <a:cubicBezTo>
                    <a:pt x="1" y="3"/>
                    <a:pt x="1" y="3"/>
                    <a:pt x="1" y="3"/>
                  </a:cubicBezTo>
                  <a:cubicBezTo>
                    <a:pt x="1" y="4"/>
                    <a:pt x="1" y="4"/>
                    <a:pt x="1" y="4"/>
                  </a:cubicBezTo>
                  <a:cubicBezTo>
                    <a:pt x="1" y="5"/>
                    <a:pt x="0" y="5"/>
                    <a:pt x="0" y="6"/>
                  </a:cubicBezTo>
                  <a:cubicBezTo>
                    <a:pt x="0" y="6"/>
                    <a:pt x="0" y="6"/>
                    <a:pt x="0" y="6"/>
                  </a:cubicBezTo>
                  <a:cubicBezTo>
                    <a:pt x="0" y="7"/>
                    <a:pt x="0" y="7"/>
                    <a:pt x="0" y="7"/>
                  </a:cubicBezTo>
                  <a:cubicBezTo>
                    <a:pt x="0" y="7"/>
                    <a:pt x="0" y="7"/>
                    <a:pt x="0" y="7"/>
                  </a:cubicBezTo>
                  <a:cubicBezTo>
                    <a:pt x="0" y="7"/>
                    <a:pt x="1" y="7"/>
                    <a:pt x="1"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1" name="Freeform 169">
              <a:extLst>
                <a:ext uri="{FF2B5EF4-FFF2-40B4-BE49-F238E27FC236}">
                  <a16:creationId xmlns:a16="http://schemas.microsoft.com/office/drawing/2014/main" id="{96517886-6FCC-4D23-B83B-453E253A438C}"/>
                </a:ext>
              </a:extLst>
            </p:cNvPr>
            <p:cNvSpPr>
              <a:spLocks/>
            </p:cNvSpPr>
            <p:nvPr/>
          </p:nvSpPr>
          <p:spPr bwMode="auto">
            <a:xfrm>
              <a:off x="3223946" y="3860125"/>
              <a:ext cx="14124" cy="32281"/>
            </a:xfrm>
            <a:custGeom>
              <a:avLst/>
              <a:gdLst>
                <a:gd name="T0" fmla="*/ 4 w 4"/>
                <a:gd name="T1" fmla="*/ 0 h 10"/>
                <a:gd name="T2" fmla="*/ 3 w 4"/>
                <a:gd name="T3" fmla="*/ 0 h 10"/>
                <a:gd name="T4" fmla="*/ 2 w 4"/>
                <a:gd name="T5" fmla="*/ 2 h 10"/>
                <a:gd name="T6" fmla="*/ 2 w 4"/>
                <a:gd name="T7" fmla="*/ 2 h 10"/>
                <a:gd name="T8" fmla="*/ 2 w 4"/>
                <a:gd name="T9" fmla="*/ 3 h 10"/>
                <a:gd name="T10" fmla="*/ 1 w 4"/>
                <a:gd name="T11" fmla="*/ 4 h 10"/>
                <a:gd name="T12" fmla="*/ 0 w 4"/>
                <a:gd name="T13" fmla="*/ 6 h 10"/>
                <a:gd name="T14" fmla="*/ 1 w 4"/>
                <a:gd name="T15" fmla="*/ 8 h 10"/>
                <a:gd name="T16" fmla="*/ 1 w 4"/>
                <a:gd name="T17" fmla="*/ 10 h 10"/>
                <a:gd name="T18" fmla="*/ 1 w 4"/>
                <a:gd name="T19" fmla="*/ 10 h 10"/>
                <a:gd name="T20" fmla="*/ 2 w 4"/>
                <a:gd name="T21" fmla="*/ 10 h 10"/>
                <a:gd name="T22" fmla="*/ 2 w 4"/>
                <a:gd name="T23" fmla="*/ 9 h 10"/>
                <a:gd name="T24" fmla="*/ 3 w 4"/>
                <a:gd name="T25" fmla="*/ 7 h 10"/>
                <a:gd name="T26" fmla="*/ 3 w 4"/>
                <a:gd name="T27" fmla="*/ 7 h 10"/>
                <a:gd name="T28" fmla="*/ 3 w 4"/>
                <a:gd name="T29" fmla="*/ 5 h 10"/>
                <a:gd name="T30" fmla="*/ 3 w 4"/>
                <a:gd name="T31" fmla="*/ 5 h 10"/>
                <a:gd name="T32" fmla="*/ 3 w 4"/>
                <a:gd name="T33" fmla="*/ 4 h 10"/>
                <a:gd name="T34" fmla="*/ 4 w 4"/>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 h="10">
                  <a:moveTo>
                    <a:pt x="4" y="0"/>
                  </a:moveTo>
                  <a:cubicBezTo>
                    <a:pt x="3" y="0"/>
                    <a:pt x="3" y="0"/>
                    <a:pt x="3" y="0"/>
                  </a:cubicBezTo>
                  <a:cubicBezTo>
                    <a:pt x="2" y="1"/>
                    <a:pt x="2" y="1"/>
                    <a:pt x="2" y="2"/>
                  </a:cubicBezTo>
                  <a:cubicBezTo>
                    <a:pt x="2" y="2"/>
                    <a:pt x="2" y="2"/>
                    <a:pt x="2" y="2"/>
                  </a:cubicBezTo>
                  <a:cubicBezTo>
                    <a:pt x="2" y="2"/>
                    <a:pt x="2" y="2"/>
                    <a:pt x="2" y="3"/>
                  </a:cubicBezTo>
                  <a:cubicBezTo>
                    <a:pt x="2" y="3"/>
                    <a:pt x="2" y="3"/>
                    <a:pt x="1" y="4"/>
                  </a:cubicBezTo>
                  <a:cubicBezTo>
                    <a:pt x="1" y="4"/>
                    <a:pt x="0" y="5"/>
                    <a:pt x="0" y="6"/>
                  </a:cubicBezTo>
                  <a:cubicBezTo>
                    <a:pt x="0" y="7"/>
                    <a:pt x="1" y="8"/>
                    <a:pt x="1" y="8"/>
                  </a:cubicBezTo>
                  <a:cubicBezTo>
                    <a:pt x="1" y="9"/>
                    <a:pt x="1" y="9"/>
                    <a:pt x="1" y="10"/>
                  </a:cubicBezTo>
                  <a:cubicBezTo>
                    <a:pt x="1" y="10"/>
                    <a:pt x="1" y="10"/>
                    <a:pt x="1" y="10"/>
                  </a:cubicBezTo>
                  <a:cubicBezTo>
                    <a:pt x="2" y="10"/>
                    <a:pt x="2" y="10"/>
                    <a:pt x="2" y="10"/>
                  </a:cubicBezTo>
                  <a:cubicBezTo>
                    <a:pt x="2" y="9"/>
                    <a:pt x="2" y="9"/>
                    <a:pt x="2" y="9"/>
                  </a:cubicBezTo>
                  <a:cubicBezTo>
                    <a:pt x="3" y="8"/>
                    <a:pt x="3" y="7"/>
                    <a:pt x="3" y="7"/>
                  </a:cubicBezTo>
                  <a:cubicBezTo>
                    <a:pt x="3" y="7"/>
                    <a:pt x="3" y="7"/>
                    <a:pt x="3" y="7"/>
                  </a:cubicBezTo>
                  <a:cubicBezTo>
                    <a:pt x="2" y="6"/>
                    <a:pt x="3" y="6"/>
                    <a:pt x="3" y="5"/>
                  </a:cubicBezTo>
                  <a:cubicBezTo>
                    <a:pt x="3" y="5"/>
                    <a:pt x="3" y="5"/>
                    <a:pt x="3" y="5"/>
                  </a:cubicBezTo>
                  <a:cubicBezTo>
                    <a:pt x="2" y="5"/>
                    <a:pt x="3" y="4"/>
                    <a:pt x="3" y="4"/>
                  </a:cubicBezTo>
                  <a:cubicBezTo>
                    <a:pt x="4" y="2"/>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2" name="Freeform 170">
              <a:extLst>
                <a:ext uri="{FF2B5EF4-FFF2-40B4-BE49-F238E27FC236}">
                  <a16:creationId xmlns:a16="http://schemas.microsoft.com/office/drawing/2014/main" id="{AAC59CBF-35FF-4987-9C5D-AFB8C7CC4B3F}"/>
                </a:ext>
              </a:extLst>
            </p:cNvPr>
            <p:cNvSpPr>
              <a:spLocks/>
            </p:cNvSpPr>
            <p:nvPr/>
          </p:nvSpPr>
          <p:spPr bwMode="auto">
            <a:xfrm>
              <a:off x="2588415" y="3674510"/>
              <a:ext cx="155353" cy="36316"/>
            </a:xfrm>
            <a:custGeom>
              <a:avLst/>
              <a:gdLst>
                <a:gd name="T0" fmla="*/ 19 w 47"/>
                <a:gd name="T1" fmla="*/ 6 h 11"/>
                <a:gd name="T2" fmla="*/ 20 w 47"/>
                <a:gd name="T3" fmla="*/ 8 h 11"/>
                <a:gd name="T4" fmla="*/ 27 w 47"/>
                <a:gd name="T5" fmla="*/ 8 h 11"/>
                <a:gd name="T6" fmla="*/ 32 w 47"/>
                <a:gd name="T7" fmla="*/ 10 h 11"/>
                <a:gd name="T8" fmla="*/ 33 w 47"/>
                <a:gd name="T9" fmla="*/ 8 h 11"/>
                <a:gd name="T10" fmla="*/ 36 w 47"/>
                <a:gd name="T11" fmla="*/ 9 h 11"/>
                <a:gd name="T12" fmla="*/ 37 w 47"/>
                <a:gd name="T13" fmla="*/ 9 h 11"/>
                <a:gd name="T14" fmla="*/ 45 w 47"/>
                <a:gd name="T15" fmla="*/ 11 h 11"/>
                <a:gd name="T16" fmla="*/ 46 w 47"/>
                <a:gd name="T17" fmla="*/ 11 h 11"/>
                <a:gd name="T18" fmla="*/ 47 w 47"/>
                <a:gd name="T19" fmla="*/ 11 h 11"/>
                <a:gd name="T20" fmla="*/ 47 w 47"/>
                <a:gd name="T21" fmla="*/ 11 h 11"/>
                <a:gd name="T22" fmla="*/ 45 w 47"/>
                <a:gd name="T23" fmla="*/ 8 h 11"/>
                <a:gd name="T24" fmla="*/ 43 w 47"/>
                <a:gd name="T25" fmla="*/ 6 h 11"/>
                <a:gd name="T26" fmla="*/ 36 w 47"/>
                <a:gd name="T27" fmla="*/ 6 h 11"/>
                <a:gd name="T28" fmla="*/ 42 w 47"/>
                <a:gd name="T29" fmla="*/ 3 h 11"/>
                <a:gd name="T30" fmla="*/ 38 w 47"/>
                <a:gd name="T31" fmla="*/ 2 h 11"/>
                <a:gd name="T32" fmla="*/ 34 w 47"/>
                <a:gd name="T33" fmla="*/ 2 h 11"/>
                <a:gd name="T34" fmla="*/ 26 w 47"/>
                <a:gd name="T35" fmla="*/ 0 h 11"/>
                <a:gd name="T36" fmla="*/ 0 w 47"/>
                <a:gd name="T37" fmla="*/ 1 h 11"/>
                <a:gd name="T38" fmla="*/ 0 w 47"/>
                <a:gd name="T39" fmla="*/ 2 h 11"/>
                <a:gd name="T40" fmla="*/ 3 w 47"/>
                <a:gd name="T41" fmla="*/ 2 h 11"/>
                <a:gd name="T42" fmla="*/ 3 w 47"/>
                <a:gd name="T43" fmla="*/ 4 h 11"/>
                <a:gd name="T44" fmla="*/ 5 w 47"/>
                <a:gd name="T45" fmla="*/ 4 h 11"/>
                <a:gd name="T46" fmla="*/ 9 w 47"/>
                <a:gd name="T47" fmla="*/ 7 h 11"/>
                <a:gd name="T48" fmla="*/ 14 w 47"/>
                <a:gd name="T49" fmla="*/ 6 h 11"/>
                <a:gd name="T50" fmla="*/ 19 w 47"/>
                <a:gd name="T5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11">
                  <a:moveTo>
                    <a:pt x="19" y="6"/>
                  </a:moveTo>
                  <a:cubicBezTo>
                    <a:pt x="20" y="6"/>
                    <a:pt x="20" y="7"/>
                    <a:pt x="20" y="8"/>
                  </a:cubicBezTo>
                  <a:cubicBezTo>
                    <a:pt x="23" y="8"/>
                    <a:pt x="25" y="6"/>
                    <a:pt x="27" y="8"/>
                  </a:cubicBezTo>
                  <a:cubicBezTo>
                    <a:pt x="29" y="10"/>
                    <a:pt x="29" y="10"/>
                    <a:pt x="32" y="10"/>
                  </a:cubicBezTo>
                  <a:cubicBezTo>
                    <a:pt x="32" y="9"/>
                    <a:pt x="32" y="8"/>
                    <a:pt x="33" y="8"/>
                  </a:cubicBezTo>
                  <a:cubicBezTo>
                    <a:pt x="34" y="8"/>
                    <a:pt x="35" y="9"/>
                    <a:pt x="36" y="9"/>
                  </a:cubicBezTo>
                  <a:cubicBezTo>
                    <a:pt x="36" y="9"/>
                    <a:pt x="36" y="9"/>
                    <a:pt x="37" y="9"/>
                  </a:cubicBezTo>
                  <a:cubicBezTo>
                    <a:pt x="40" y="7"/>
                    <a:pt x="42" y="11"/>
                    <a:pt x="45" y="11"/>
                  </a:cubicBezTo>
                  <a:cubicBezTo>
                    <a:pt x="45" y="11"/>
                    <a:pt x="46" y="11"/>
                    <a:pt x="46" y="11"/>
                  </a:cubicBezTo>
                  <a:cubicBezTo>
                    <a:pt x="47" y="11"/>
                    <a:pt x="47" y="11"/>
                    <a:pt x="47" y="11"/>
                  </a:cubicBezTo>
                  <a:cubicBezTo>
                    <a:pt x="47" y="11"/>
                    <a:pt x="47" y="11"/>
                    <a:pt x="47" y="11"/>
                  </a:cubicBezTo>
                  <a:cubicBezTo>
                    <a:pt x="47" y="9"/>
                    <a:pt x="46" y="8"/>
                    <a:pt x="45" y="8"/>
                  </a:cubicBezTo>
                  <a:cubicBezTo>
                    <a:pt x="44" y="8"/>
                    <a:pt x="44" y="7"/>
                    <a:pt x="43" y="6"/>
                  </a:cubicBezTo>
                  <a:cubicBezTo>
                    <a:pt x="41" y="6"/>
                    <a:pt x="38" y="6"/>
                    <a:pt x="36" y="6"/>
                  </a:cubicBezTo>
                  <a:cubicBezTo>
                    <a:pt x="36" y="3"/>
                    <a:pt x="40" y="4"/>
                    <a:pt x="42" y="3"/>
                  </a:cubicBezTo>
                  <a:cubicBezTo>
                    <a:pt x="41" y="3"/>
                    <a:pt x="40" y="2"/>
                    <a:pt x="38" y="2"/>
                  </a:cubicBezTo>
                  <a:cubicBezTo>
                    <a:pt x="34" y="2"/>
                    <a:pt x="34" y="2"/>
                    <a:pt x="34" y="2"/>
                  </a:cubicBezTo>
                  <a:cubicBezTo>
                    <a:pt x="31" y="2"/>
                    <a:pt x="28" y="0"/>
                    <a:pt x="26" y="0"/>
                  </a:cubicBezTo>
                  <a:cubicBezTo>
                    <a:pt x="18" y="0"/>
                    <a:pt x="7" y="1"/>
                    <a:pt x="0" y="1"/>
                  </a:cubicBezTo>
                  <a:cubicBezTo>
                    <a:pt x="0" y="1"/>
                    <a:pt x="0" y="2"/>
                    <a:pt x="0" y="2"/>
                  </a:cubicBezTo>
                  <a:cubicBezTo>
                    <a:pt x="1" y="2"/>
                    <a:pt x="2" y="2"/>
                    <a:pt x="3" y="2"/>
                  </a:cubicBezTo>
                  <a:cubicBezTo>
                    <a:pt x="3" y="3"/>
                    <a:pt x="3" y="4"/>
                    <a:pt x="3" y="4"/>
                  </a:cubicBezTo>
                  <a:cubicBezTo>
                    <a:pt x="5" y="4"/>
                    <a:pt x="5" y="4"/>
                    <a:pt x="5" y="4"/>
                  </a:cubicBezTo>
                  <a:cubicBezTo>
                    <a:pt x="7" y="5"/>
                    <a:pt x="7" y="7"/>
                    <a:pt x="9" y="7"/>
                  </a:cubicBezTo>
                  <a:cubicBezTo>
                    <a:pt x="11" y="8"/>
                    <a:pt x="12" y="6"/>
                    <a:pt x="14" y="6"/>
                  </a:cubicBezTo>
                  <a:cubicBezTo>
                    <a:pt x="16" y="6"/>
                    <a:pt x="17" y="6"/>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3" name="Freeform 171">
              <a:extLst>
                <a:ext uri="{FF2B5EF4-FFF2-40B4-BE49-F238E27FC236}">
                  <a16:creationId xmlns:a16="http://schemas.microsoft.com/office/drawing/2014/main" id="{41734E98-17AD-4CF7-BB7D-60530DC94F73}"/>
                </a:ext>
              </a:extLst>
            </p:cNvPr>
            <p:cNvSpPr>
              <a:spLocks/>
            </p:cNvSpPr>
            <p:nvPr/>
          </p:nvSpPr>
          <p:spPr bwMode="auto">
            <a:xfrm>
              <a:off x="2636837" y="3737055"/>
              <a:ext cx="476144" cy="383336"/>
            </a:xfrm>
            <a:custGeom>
              <a:avLst/>
              <a:gdLst>
                <a:gd name="T0" fmla="*/ 143 w 144"/>
                <a:gd name="T1" fmla="*/ 43 h 116"/>
                <a:gd name="T2" fmla="*/ 141 w 144"/>
                <a:gd name="T3" fmla="*/ 37 h 116"/>
                <a:gd name="T4" fmla="*/ 140 w 144"/>
                <a:gd name="T5" fmla="*/ 27 h 116"/>
                <a:gd name="T6" fmla="*/ 138 w 144"/>
                <a:gd name="T7" fmla="*/ 15 h 116"/>
                <a:gd name="T8" fmla="*/ 140 w 144"/>
                <a:gd name="T9" fmla="*/ 0 h 116"/>
                <a:gd name="T10" fmla="*/ 138 w 144"/>
                <a:gd name="T11" fmla="*/ 4 h 116"/>
                <a:gd name="T12" fmla="*/ 128 w 144"/>
                <a:gd name="T13" fmla="*/ 20 h 116"/>
                <a:gd name="T14" fmla="*/ 118 w 144"/>
                <a:gd name="T15" fmla="*/ 28 h 116"/>
                <a:gd name="T16" fmla="*/ 111 w 144"/>
                <a:gd name="T17" fmla="*/ 15 h 116"/>
                <a:gd name="T18" fmla="*/ 118 w 144"/>
                <a:gd name="T19" fmla="*/ 6 h 116"/>
                <a:gd name="T20" fmla="*/ 108 w 144"/>
                <a:gd name="T21" fmla="*/ 4 h 116"/>
                <a:gd name="T22" fmla="*/ 101 w 144"/>
                <a:gd name="T23" fmla="*/ 1 h 116"/>
                <a:gd name="T24" fmla="*/ 99 w 144"/>
                <a:gd name="T25" fmla="*/ 4 h 116"/>
                <a:gd name="T26" fmla="*/ 91 w 144"/>
                <a:gd name="T27" fmla="*/ 11 h 116"/>
                <a:gd name="T28" fmla="*/ 87 w 144"/>
                <a:gd name="T29" fmla="*/ 18 h 116"/>
                <a:gd name="T30" fmla="*/ 78 w 144"/>
                <a:gd name="T31" fmla="*/ 17 h 116"/>
                <a:gd name="T32" fmla="*/ 68 w 144"/>
                <a:gd name="T33" fmla="*/ 20 h 116"/>
                <a:gd name="T34" fmla="*/ 61 w 144"/>
                <a:gd name="T35" fmla="*/ 29 h 116"/>
                <a:gd name="T36" fmla="*/ 57 w 144"/>
                <a:gd name="T37" fmla="*/ 28 h 116"/>
                <a:gd name="T38" fmla="*/ 40 w 144"/>
                <a:gd name="T39" fmla="*/ 43 h 116"/>
                <a:gd name="T40" fmla="*/ 16 w 144"/>
                <a:gd name="T41" fmla="*/ 53 h 116"/>
                <a:gd name="T42" fmla="*/ 10 w 144"/>
                <a:gd name="T43" fmla="*/ 53 h 116"/>
                <a:gd name="T44" fmla="*/ 9 w 144"/>
                <a:gd name="T45" fmla="*/ 58 h 116"/>
                <a:gd name="T46" fmla="*/ 4 w 144"/>
                <a:gd name="T47" fmla="*/ 68 h 116"/>
                <a:gd name="T48" fmla="*/ 5 w 144"/>
                <a:gd name="T49" fmla="*/ 98 h 116"/>
                <a:gd name="T50" fmla="*/ 2 w 144"/>
                <a:gd name="T51" fmla="*/ 101 h 116"/>
                <a:gd name="T52" fmla="*/ 27 w 144"/>
                <a:gd name="T53" fmla="*/ 100 h 116"/>
                <a:gd name="T54" fmla="*/ 43 w 144"/>
                <a:gd name="T55" fmla="*/ 94 h 116"/>
                <a:gd name="T56" fmla="*/ 64 w 144"/>
                <a:gd name="T57" fmla="*/ 91 h 116"/>
                <a:gd name="T58" fmla="*/ 67 w 144"/>
                <a:gd name="T59" fmla="*/ 96 h 116"/>
                <a:gd name="T60" fmla="*/ 75 w 144"/>
                <a:gd name="T61" fmla="*/ 95 h 116"/>
                <a:gd name="T62" fmla="*/ 71 w 144"/>
                <a:gd name="T63" fmla="*/ 101 h 116"/>
                <a:gd name="T64" fmla="*/ 72 w 144"/>
                <a:gd name="T65" fmla="*/ 102 h 116"/>
                <a:gd name="T66" fmla="*/ 69 w 144"/>
                <a:gd name="T67" fmla="*/ 105 h 116"/>
                <a:gd name="T68" fmla="*/ 72 w 144"/>
                <a:gd name="T69" fmla="*/ 107 h 116"/>
                <a:gd name="T70" fmla="*/ 71 w 144"/>
                <a:gd name="T71" fmla="*/ 109 h 116"/>
                <a:gd name="T72" fmla="*/ 72 w 144"/>
                <a:gd name="T73" fmla="*/ 115 h 116"/>
                <a:gd name="T74" fmla="*/ 78 w 144"/>
                <a:gd name="T75" fmla="*/ 115 h 116"/>
                <a:gd name="T76" fmla="*/ 101 w 144"/>
                <a:gd name="T77" fmla="*/ 104 h 116"/>
                <a:gd name="T78" fmla="*/ 134 w 144"/>
                <a:gd name="T79" fmla="*/ 71 h 116"/>
                <a:gd name="T80" fmla="*/ 138 w 144"/>
                <a:gd name="T81" fmla="*/ 66 h 116"/>
                <a:gd name="T82" fmla="*/ 142 w 144"/>
                <a:gd name="T83" fmla="*/ 5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16">
                  <a:moveTo>
                    <a:pt x="141" y="46"/>
                  </a:moveTo>
                  <a:cubicBezTo>
                    <a:pt x="141" y="46"/>
                    <a:pt x="141" y="46"/>
                    <a:pt x="141" y="46"/>
                  </a:cubicBezTo>
                  <a:cubicBezTo>
                    <a:pt x="142" y="45"/>
                    <a:pt x="142" y="45"/>
                    <a:pt x="143" y="43"/>
                  </a:cubicBezTo>
                  <a:cubicBezTo>
                    <a:pt x="142" y="43"/>
                    <a:pt x="142" y="43"/>
                    <a:pt x="142" y="43"/>
                  </a:cubicBezTo>
                  <a:cubicBezTo>
                    <a:pt x="142" y="42"/>
                    <a:pt x="142" y="41"/>
                    <a:pt x="143" y="41"/>
                  </a:cubicBezTo>
                  <a:cubicBezTo>
                    <a:pt x="141" y="40"/>
                    <a:pt x="141" y="39"/>
                    <a:pt x="141" y="37"/>
                  </a:cubicBezTo>
                  <a:cubicBezTo>
                    <a:pt x="137" y="34"/>
                    <a:pt x="137" y="34"/>
                    <a:pt x="139" y="30"/>
                  </a:cubicBezTo>
                  <a:cubicBezTo>
                    <a:pt x="139" y="30"/>
                    <a:pt x="139" y="30"/>
                    <a:pt x="140" y="29"/>
                  </a:cubicBezTo>
                  <a:cubicBezTo>
                    <a:pt x="140" y="27"/>
                    <a:pt x="140" y="27"/>
                    <a:pt x="140" y="27"/>
                  </a:cubicBezTo>
                  <a:cubicBezTo>
                    <a:pt x="140" y="27"/>
                    <a:pt x="141" y="26"/>
                    <a:pt x="141" y="26"/>
                  </a:cubicBezTo>
                  <a:cubicBezTo>
                    <a:pt x="141" y="26"/>
                    <a:pt x="143" y="18"/>
                    <a:pt x="143" y="16"/>
                  </a:cubicBezTo>
                  <a:cubicBezTo>
                    <a:pt x="141" y="15"/>
                    <a:pt x="140" y="15"/>
                    <a:pt x="138" y="15"/>
                  </a:cubicBezTo>
                  <a:cubicBezTo>
                    <a:pt x="139" y="14"/>
                    <a:pt x="139" y="13"/>
                    <a:pt x="139" y="12"/>
                  </a:cubicBezTo>
                  <a:cubicBezTo>
                    <a:pt x="139" y="11"/>
                    <a:pt x="139" y="11"/>
                    <a:pt x="140" y="11"/>
                  </a:cubicBezTo>
                  <a:cubicBezTo>
                    <a:pt x="141" y="6"/>
                    <a:pt x="141" y="0"/>
                    <a:pt x="140" y="0"/>
                  </a:cubicBezTo>
                  <a:cubicBezTo>
                    <a:pt x="140" y="0"/>
                    <a:pt x="140" y="0"/>
                    <a:pt x="140" y="0"/>
                  </a:cubicBezTo>
                  <a:cubicBezTo>
                    <a:pt x="139" y="1"/>
                    <a:pt x="139" y="2"/>
                    <a:pt x="138" y="3"/>
                  </a:cubicBezTo>
                  <a:cubicBezTo>
                    <a:pt x="138" y="3"/>
                    <a:pt x="138" y="3"/>
                    <a:pt x="138" y="4"/>
                  </a:cubicBezTo>
                  <a:cubicBezTo>
                    <a:pt x="135" y="6"/>
                    <a:pt x="135" y="6"/>
                    <a:pt x="132" y="14"/>
                  </a:cubicBezTo>
                  <a:cubicBezTo>
                    <a:pt x="131" y="15"/>
                    <a:pt x="131" y="15"/>
                    <a:pt x="131" y="17"/>
                  </a:cubicBezTo>
                  <a:cubicBezTo>
                    <a:pt x="130" y="18"/>
                    <a:pt x="130" y="18"/>
                    <a:pt x="128" y="20"/>
                  </a:cubicBezTo>
                  <a:cubicBezTo>
                    <a:pt x="127" y="22"/>
                    <a:pt x="126" y="25"/>
                    <a:pt x="125" y="27"/>
                  </a:cubicBezTo>
                  <a:cubicBezTo>
                    <a:pt x="123" y="31"/>
                    <a:pt x="121" y="30"/>
                    <a:pt x="118" y="30"/>
                  </a:cubicBezTo>
                  <a:cubicBezTo>
                    <a:pt x="118" y="29"/>
                    <a:pt x="118" y="29"/>
                    <a:pt x="118" y="28"/>
                  </a:cubicBezTo>
                  <a:cubicBezTo>
                    <a:pt x="116" y="25"/>
                    <a:pt x="114" y="23"/>
                    <a:pt x="113" y="21"/>
                  </a:cubicBezTo>
                  <a:cubicBezTo>
                    <a:pt x="110" y="20"/>
                    <a:pt x="110" y="20"/>
                    <a:pt x="110" y="19"/>
                  </a:cubicBezTo>
                  <a:cubicBezTo>
                    <a:pt x="110" y="18"/>
                    <a:pt x="111" y="17"/>
                    <a:pt x="111" y="15"/>
                  </a:cubicBezTo>
                  <a:cubicBezTo>
                    <a:pt x="111" y="15"/>
                    <a:pt x="112" y="15"/>
                    <a:pt x="112" y="15"/>
                  </a:cubicBezTo>
                  <a:cubicBezTo>
                    <a:pt x="111" y="10"/>
                    <a:pt x="117" y="9"/>
                    <a:pt x="118" y="6"/>
                  </a:cubicBezTo>
                  <a:cubicBezTo>
                    <a:pt x="118" y="6"/>
                    <a:pt x="118" y="6"/>
                    <a:pt x="118" y="6"/>
                  </a:cubicBezTo>
                  <a:cubicBezTo>
                    <a:pt x="115" y="5"/>
                    <a:pt x="115" y="5"/>
                    <a:pt x="114" y="5"/>
                  </a:cubicBezTo>
                  <a:cubicBezTo>
                    <a:pt x="114" y="5"/>
                    <a:pt x="114" y="5"/>
                    <a:pt x="113" y="5"/>
                  </a:cubicBezTo>
                  <a:cubicBezTo>
                    <a:pt x="111" y="5"/>
                    <a:pt x="110" y="4"/>
                    <a:pt x="108" y="4"/>
                  </a:cubicBezTo>
                  <a:cubicBezTo>
                    <a:pt x="108" y="4"/>
                    <a:pt x="104" y="2"/>
                    <a:pt x="103" y="1"/>
                  </a:cubicBezTo>
                  <a:cubicBezTo>
                    <a:pt x="102" y="1"/>
                    <a:pt x="102" y="1"/>
                    <a:pt x="102" y="1"/>
                  </a:cubicBezTo>
                  <a:cubicBezTo>
                    <a:pt x="102" y="1"/>
                    <a:pt x="101" y="1"/>
                    <a:pt x="101" y="1"/>
                  </a:cubicBezTo>
                  <a:cubicBezTo>
                    <a:pt x="101" y="1"/>
                    <a:pt x="100" y="1"/>
                    <a:pt x="99" y="1"/>
                  </a:cubicBezTo>
                  <a:cubicBezTo>
                    <a:pt x="99" y="2"/>
                    <a:pt x="99" y="2"/>
                    <a:pt x="99" y="3"/>
                  </a:cubicBezTo>
                  <a:cubicBezTo>
                    <a:pt x="99" y="4"/>
                    <a:pt x="99" y="4"/>
                    <a:pt x="99" y="4"/>
                  </a:cubicBezTo>
                  <a:cubicBezTo>
                    <a:pt x="101" y="4"/>
                    <a:pt x="101" y="4"/>
                    <a:pt x="102" y="5"/>
                  </a:cubicBezTo>
                  <a:cubicBezTo>
                    <a:pt x="101" y="8"/>
                    <a:pt x="98" y="6"/>
                    <a:pt x="96" y="7"/>
                  </a:cubicBezTo>
                  <a:cubicBezTo>
                    <a:pt x="95" y="8"/>
                    <a:pt x="93" y="10"/>
                    <a:pt x="91" y="11"/>
                  </a:cubicBezTo>
                  <a:cubicBezTo>
                    <a:pt x="89" y="12"/>
                    <a:pt x="89" y="12"/>
                    <a:pt x="89" y="13"/>
                  </a:cubicBezTo>
                  <a:cubicBezTo>
                    <a:pt x="88" y="13"/>
                    <a:pt x="88" y="13"/>
                    <a:pt x="88" y="13"/>
                  </a:cubicBezTo>
                  <a:cubicBezTo>
                    <a:pt x="88" y="16"/>
                    <a:pt x="87" y="18"/>
                    <a:pt x="87" y="18"/>
                  </a:cubicBezTo>
                  <a:cubicBezTo>
                    <a:pt x="86" y="19"/>
                    <a:pt x="81" y="20"/>
                    <a:pt x="81" y="17"/>
                  </a:cubicBezTo>
                  <a:cubicBezTo>
                    <a:pt x="80" y="17"/>
                    <a:pt x="80" y="17"/>
                    <a:pt x="79" y="17"/>
                  </a:cubicBezTo>
                  <a:cubicBezTo>
                    <a:pt x="78" y="17"/>
                    <a:pt x="78" y="17"/>
                    <a:pt x="78" y="17"/>
                  </a:cubicBezTo>
                  <a:cubicBezTo>
                    <a:pt x="78" y="17"/>
                    <a:pt x="78" y="16"/>
                    <a:pt x="78" y="15"/>
                  </a:cubicBezTo>
                  <a:cubicBezTo>
                    <a:pt x="78" y="15"/>
                    <a:pt x="77" y="15"/>
                    <a:pt x="76" y="16"/>
                  </a:cubicBezTo>
                  <a:cubicBezTo>
                    <a:pt x="73" y="17"/>
                    <a:pt x="71" y="18"/>
                    <a:pt x="68" y="20"/>
                  </a:cubicBezTo>
                  <a:cubicBezTo>
                    <a:pt x="66" y="21"/>
                    <a:pt x="64" y="25"/>
                    <a:pt x="60" y="25"/>
                  </a:cubicBezTo>
                  <a:cubicBezTo>
                    <a:pt x="60" y="25"/>
                    <a:pt x="60" y="26"/>
                    <a:pt x="60" y="27"/>
                  </a:cubicBezTo>
                  <a:cubicBezTo>
                    <a:pt x="60" y="29"/>
                    <a:pt x="60" y="29"/>
                    <a:pt x="61" y="29"/>
                  </a:cubicBezTo>
                  <a:cubicBezTo>
                    <a:pt x="60" y="29"/>
                    <a:pt x="60" y="30"/>
                    <a:pt x="60" y="31"/>
                  </a:cubicBezTo>
                  <a:cubicBezTo>
                    <a:pt x="59" y="31"/>
                    <a:pt x="57" y="31"/>
                    <a:pt x="56" y="31"/>
                  </a:cubicBezTo>
                  <a:cubicBezTo>
                    <a:pt x="57" y="30"/>
                    <a:pt x="57" y="29"/>
                    <a:pt x="57" y="28"/>
                  </a:cubicBezTo>
                  <a:cubicBezTo>
                    <a:pt x="56" y="28"/>
                    <a:pt x="55" y="28"/>
                    <a:pt x="55" y="28"/>
                  </a:cubicBezTo>
                  <a:cubicBezTo>
                    <a:pt x="54" y="28"/>
                    <a:pt x="43" y="41"/>
                    <a:pt x="43" y="41"/>
                  </a:cubicBezTo>
                  <a:cubicBezTo>
                    <a:pt x="43" y="42"/>
                    <a:pt x="42" y="42"/>
                    <a:pt x="40" y="43"/>
                  </a:cubicBezTo>
                  <a:cubicBezTo>
                    <a:pt x="35" y="45"/>
                    <a:pt x="30" y="43"/>
                    <a:pt x="25" y="46"/>
                  </a:cubicBezTo>
                  <a:cubicBezTo>
                    <a:pt x="23" y="48"/>
                    <a:pt x="20" y="48"/>
                    <a:pt x="18" y="50"/>
                  </a:cubicBezTo>
                  <a:cubicBezTo>
                    <a:pt x="17" y="51"/>
                    <a:pt x="17" y="53"/>
                    <a:pt x="16" y="53"/>
                  </a:cubicBezTo>
                  <a:cubicBezTo>
                    <a:pt x="15" y="54"/>
                    <a:pt x="15" y="54"/>
                    <a:pt x="12" y="53"/>
                  </a:cubicBezTo>
                  <a:cubicBezTo>
                    <a:pt x="12" y="52"/>
                    <a:pt x="12" y="52"/>
                    <a:pt x="12" y="51"/>
                  </a:cubicBezTo>
                  <a:cubicBezTo>
                    <a:pt x="11" y="53"/>
                    <a:pt x="11" y="53"/>
                    <a:pt x="10" y="53"/>
                  </a:cubicBezTo>
                  <a:cubicBezTo>
                    <a:pt x="10" y="54"/>
                    <a:pt x="10" y="54"/>
                    <a:pt x="10" y="54"/>
                  </a:cubicBezTo>
                  <a:cubicBezTo>
                    <a:pt x="10" y="55"/>
                    <a:pt x="10" y="55"/>
                    <a:pt x="10" y="55"/>
                  </a:cubicBezTo>
                  <a:cubicBezTo>
                    <a:pt x="10" y="56"/>
                    <a:pt x="10" y="56"/>
                    <a:pt x="9" y="58"/>
                  </a:cubicBezTo>
                  <a:cubicBezTo>
                    <a:pt x="9" y="58"/>
                    <a:pt x="9" y="58"/>
                    <a:pt x="9" y="59"/>
                  </a:cubicBezTo>
                  <a:cubicBezTo>
                    <a:pt x="7" y="61"/>
                    <a:pt x="6" y="62"/>
                    <a:pt x="9" y="68"/>
                  </a:cubicBezTo>
                  <a:cubicBezTo>
                    <a:pt x="7" y="69"/>
                    <a:pt x="6" y="67"/>
                    <a:pt x="4" y="68"/>
                  </a:cubicBezTo>
                  <a:cubicBezTo>
                    <a:pt x="4" y="69"/>
                    <a:pt x="4" y="69"/>
                    <a:pt x="4" y="70"/>
                  </a:cubicBezTo>
                  <a:cubicBezTo>
                    <a:pt x="7" y="76"/>
                    <a:pt x="9" y="82"/>
                    <a:pt x="7" y="95"/>
                  </a:cubicBezTo>
                  <a:cubicBezTo>
                    <a:pt x="6" y="96"/>
                    <a:pt x="6" y="97"/>
                    <a:pt x="5" y="98"/>
                  </a:cubicBezTo>
                  <a:cubicBezTo>
                    <a:pt x="3" y="98"/>
                    <a:pt x="1" y="99"/>
                    <a:pt x="0" y="100"/>
                  </a:cubicBezTo>
                  <a:cubicBezTo>
                    <a:pt x="0" y="101"/>
                    <a:pt x="0" y="101"/>
                    <a:pt x="0" y="101"/>
                  </a:cubicBezTo>
                  <a:cubicBezTo>
                    <a:pt x="1" y="101"/>
                    <a:pt x="1" y="101"/>
                    <a:pt x="2" y="101"/>
                  </a:cubicBezTo>
                  <a:cubicBezTo>
                    <a:pt x="2" y="101"/>
                    <a:pt x="2" y="102"/>
                    <a:pt x="2" y="102"/>
                  </a:cubicBezTo>
                  <a:cubicBezTo>
                    <a:pt x="4" y="103"/>
                    <a:pt x="8" y="107"/>
                    <a:pt x="14" y="102"/>
                  </a:cubicBezTo>
                  <a:cubicBezTo>
                    <a:pt x="17" y="99"/>
                    <a:pt x="19" y="99"/>
                    <a:pt x="27" y="100"/>
                  </a:cubicBezTo>
                  <a:cubicBezTo>
                    <a:pt x="28" y="100"/>
                    <a:pt x="29" y="101"/>
                    <a:pt x="32" y="98"/>
                  </a:cubicBezTo>
                  <a:cubicBezTo>
                    <a:pt x="35" y="95"/>
                    <a:pt x="39" y="93"/>
                    <a:pt x="40" y="93"/>
                  </a:cubicBezTo>
                  <a:cubicBezTo>
                    <a:pt x="42" y="92"/>
                    <a:pt x="42" y="93"/>
                    <a:pt x="43" y="94"/>
                  </a:cubicBezTo>
                  <a:cubicBezTo>
                    <a:pt x="49" y="93"/>
                    <a:pt x="52" y="86"/>
                    <a:pt x="59" y="90"/>
                  </a:cubicBezTo>
                  <a:cubicBezTo>
                    <a:pt x="61" y="91"/>
                    <a:pt x="61" y="91"/>
                    <a:pt x="62" y="91"/>
                  </a:cubicBezTo>
                  <a:cubicBezTo>
                    <a:pt x="63" y="91"/>
                    <a:pt x="63" y="91"/>
                    <a:pt x="64" y="91"/>
                  </a:cubicBezTo>
                  <a:cubicBezTo>
                    <a:pt x="66" y="91"/>
                    <a:pt x="66" y="91"/>
                    <a:pt x="66" y="91"/>
                  </a:cubicBezTo>
                  <a:cubicBezTo>
                    <a:pt x="66" y="93"/>
                    <a:pt x="65" y="94"/>
                    <a:pt x="65" y="96"/>
                  </a:cubicBezTo>
                  <a:cubicBezTo>
                    <a:pt x="66" y="96"/>
                    <a:pt x="66" y="96"/>
                    <a:pt x="67" y="96"/>
                  </a:cubicBezTo>
                  <a:cubicBezTo>
                    <a:pt x="67" y="96"/>
                    <a:pt x="67" y="96"/>
                    <a:pt x="64" y="101"/>
                  </a:cubicBezTo>
                  <a:cubicBezTo>
                    <a:pt x="65" y="102"/>
                    <a:pt x="65" y="102"/>
                    <a:pt x="65" y="102"/>
                  </a:cubicBezTo>
                  <a:cubicBezTo>
                    <a:pt x="68" y="101"/>
                    <a:pt x="75" y="95"/>
                    <a:pt x="75" y="95"/>
                  </a:cubicBezTo>
                  <a:cubicBezTo>
                    <a:pt x="76" y="95"/>
                    <a:pt x="76" y="95"/>
                    <a:pt x="76" y="95"/>
                  </a:cubicBezTo>
                  <a:cubicBezTo>
                    <a:pt x="76" y="96"/>
                    <a:pt x="76" y="96"/>
                    <a:pt x="76" y="96"/>
                  </a:cubicBezTo>
                  <a:cubicBezTo>
                    <a:pt x="74" y="97"/>
                    <a:pt x="72" y="99"/>
                    <a:pt x="71" y="101"/>
                  </a:cubicBezTo>
                  <a:cubicBezTo>
                    <a:pt x="72" y="101"/>
                    <a:pt x="72" y="101"/>
                    <a:pt x="72" y="101"/>
                  </a:cubicBezTo>
                  <a:cubicBezTo>
                    <a:pt x="73" y="100"/>
                    <a:pt x="73" y="100"/>
                    <a:pt x="74" y="100"/>
                  </a:cubicBezTo>
                  <a:cubicBezTo>
                    <a:pt x="74" y="100"/>
                    <a:pt x="73" y="101"/>
                    <a:pt x="72" y="102"/>
                  </a:cubicBezTo>
                  <a:cubicBezTo>
                    <a:pt x="72" y="103"/>
                    <a:pt x="72" y="103"/>
                    <a:pt x="72" y="103"/>
                  </a:cubicBezTo>
                  <a:cubicBezTo>
                    <a:pt x="71" y="103"/>
                    <a:pt x="71" y="103"/>
                    <a:pt x="71" y="103"/>
                  </a:cubicBezTo>
                  <a:cubicBezTo>
                    <a:pt x="70" y="105"/>
                    <a:pt x="70" y="105"/>
                    <a:pt x="69" y="105"/>
                  </a:cubicBezTo>
                  <a:cubicBezTo>
                    <a:pt x="71" y="105"/>
                    <a:pt x="71" y="104"/>
                    <a:pt x="73" y="104"/>
                  </a:cubicBezTo>
                  <a:cubicBezTo>
                    <a:pt x="72" y="105"/>
                    <a:pt x="72" y="105"/>
                    <a:pt x="72" y="106"/>
                  </a:cubicBezTo>
                  <a:cubicBezTo>
                    <a:pt x="72" y="107"/>
                    <a:pt x="72" y="107"/>
                    <a:pt x="72" y="107"/>
                  </a:cubicBezTo>
                  <a:cubicBezTo>
                    <a:pt x="72" y="107"/>
                    <a:pt x="72" y="107"/>
                    <a:pt x="72" y="107"/>
                  </a:cubicBezTo>
                  <a:cubicBezTo>
                    <a:pt x="71" y="108"/>
                    <a:pt x="71" y="108"/>
                    <a:pt x="71" y="108"/>
                  </a:cubicBezTo>
                  <a:cubicBezTo>
                    <a:pt x="71" y="108"/>
                    <a:pt x="71" y="108"/>
                    <a:pt x="71" y="109"/>
                  </a:cubicBezTo>
                  <a:cubicBezTo>
                    <a:pt x="68" y="111"/>
                    <a:pt x="68" y="111"/>
                    <a:pt x="69" y="113"/>
                  </a:cubicBezTo>
                  <a:cubicBezTo>
                    <a:pt x="71" y="113"/>
                    <a:pt x="71" y="113"/>
                    <a:pt x="71" y="114"/>
                  </a:cubicBezTo>
                  <a:cubicBezTo>
                    <a:pt x="72" y="114"/>
                    <a:pt x="72" y="115"/>
                    <a:pt x="72" y="115"/>
                  </a:cubicBezTo>
                  <a:cubicBezTo>
                    <a:pt x="74" y="116"/>
                    <a:pt x="77" y="113"/>
                    <a:pt x="79" y="112"/>
                  </a:cubicBezTo>
                  <a:cubicBezTo>
                    <a:pt x="79" y="112"/>
                    <a:pt x="79" y="112"/>
                    <a:pt x="80" y="112"/>
                  </a:cubicBezTo>
                  <a:cubicBezTo>
                    <a:pt x="79" y="113"/>
                    <a:pt x="79" y="114"/>
                    <a:pt x="78" y="115"/>
                  </a:cubicBezTo>
                  <a:cubicBezTo>
                    <a:pt x="79" y="115"/>
                    <a:pt x="79" y="115"/>
                    <a:pt x="79" y="115"/>
                  </a:cubicBezTo>
                  <a:cubicBezTo>
                    <a:pt x="92" y="111"/>
                    <a:pt x="92" y="111"/>
                    <a:pt x="100" y="105"/>
                  </a:cubicBezTo>
                  <a:cubicBezTo>
                    <a:pt x="100" y="104"/>
                    <a:pt x="100" y="104"/>
                    <a:pt x="101" y="104"/>
                  </a:cubicBezTo>
                  <a:cubicBezTo>
                    <a:pt x="109" y="93"/>
                    <a:pt x="121" y="87"/>
                    <a:pt x="130" y="78"/>
                  </a:cubicBezTo>
                  <a:cubicBezTo>
                    <a:pt x="131" y="77"/>
                    <a:pt x="132" y="75"/>
                    <a:pt x="133" y="74"/>
                  </a:cubicBezTo>
                  <a:cubicBezTo>
                    <a:pt x="134" y="73"/>
                    <a:pt x="134" y="72"/>
                    <a:pt x="134" y="71"/>
                  </a:cubicBezTo>
                  <a:cubicBezTo>
                    <a:pt x="134" y="71"/>
                    <a:pt x="135" y="71"/>
                    <a:pt x="135" y="70"/>
                  </a:cubicBezTo>
                  <a:cubicBezTo>
                    <a:pt x="136" y="69"/>
                    <a:pt x="137" y="68"/>
                    <a:pt x="138" y="66"/>
                  </a:cubicBezTo>
                  <a:cubicBezTo>
                    <a:pt x="138" y="66"/>
                    <a:pt x="138" y="66"/>
                    <a:pt x="138" y="66"/>
                  </a:cubicBezTo>
                  <a:cubicBezTo>
                    <a:pt x="139" y="65"/>
                    <a:pt x="139" y="64"/>
                    <a:pt x="140" y="63"/>
                  </a:cubicBezTo>
                  <a:cubicBezTo>
                    <a:pt x="140" y="63"/>
                    <a:pt x="144" y="57"/>
                    <a:pt x="141" y="54"/>
                  </a:cubicBezTo>
                  <a:cubicBezTo>
                    <a:pt x="142" y="53"/>
                    <a:pt x="142" y="53"/>
                    <a:pt x="142" y="53"/>
                  </a:cubicBezTo>
                  <a:cubicBezTo>
                    <a:pt x="143" y="52"/>
                    <a:pt x="143" y="50"/>
                    <a:pt x="144" y="49"/>
                  </a:cubicBezTo>
                  <a:cubicBezTo>
                    <a:pt x="140" y="48"/>
                    <a:pt x="140" y="48"/>
                    <a:pt x="14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4" name="Freeform 172">
              <a:extLst>
                <a:ext uri="{FF2B5EF4-FFF2-40B4-BE49-F238E27FC236}">
                  <a16:creationId xmlns:a16="http://schemas.microsoft.com/office/drawing/2014/main" id="{F1F8D2E5-3C5A-4744-BB62-1358CEAEB30C}"/>
                </a:ext>
              </a:extLst>
            </p:cNvPr>
            <p:cNvSpPr>
              <a:spLocks/>
            </p:cNvSpPr>
            <p:nvPr/>
          </p:nvSpPr>
          <p:spPr bwMode="auto">
            <a:xfrm>
              <a:off x="3284473" y="3694685"/>
              <a:ext cx="10088" cy="14124"/>
            </a:xfrm>
            <a:custGeom>
              <a:avLst/>
              <a:gdLst>
                <a:gd name="T0" fmla="*/ 3 w 3"/>
                <a:gd name="T1" fmla="*/ 1 h 4"/>
                <a:gd name="T2" fmla="*/ 3 w 3"/>
                <a:gd name="T3" fmla="*/ 1 h 4"/>
                <a:gd name="T4" fmla="*/ 3 w 3"/>
                <a:gd name="T5" fmla="*/ 1 h 4"/>
                <a:gd name="T6" fmla="*/ 2 w 3"/>
                <a:gd name="T7" fmla="*/ 0 h 4"/>
                <a:gd name="T8" fmla="*/ 1 w 3"/>
                <a:gd name="T9" fmla="*/ 1 h 4"/>
                <a:gd name="T10" fmla="*/ 1 w 3"/>
                <a:gd name="T11" fmla="*/ 2 h 4"/>
                <a:gd name="T12" fmla="*/ 0 w 3"/>
                <a:gd name="T13" fmla="*/ 3 h 4"/>
                <a:gd name="T14" fmla="*/ 1 w 3"/>
                <a:gd name="T15" fmla="*/ 4 h 4"/>
                <a:gd name="T16" fmla="*/ 2 w 3"/>
                <a:gd name="T17" fmla="*/ 4 h 4"/>
                <a:gd name="T18" fmla="*/ 3 w 3"/>
                <a:gd name="T19" fmla="*/ 3 h 4"/>
                <a:gd name="T20" fmla="*/ 3 w 3"/>
                <a:gd name="T21" fmla="*/ 3 h 4"/>
                <a:gd name="T22" fmla="*/ 3 w 3"/>
                <a:gd name="T23" fmla="*/ 2 h 4"/>
                <a:gd name="T24" fmla="*/ 3 w 3"/>
                <a:gd name="T25" fmla="*/ 2 h 4"/>
                <a:gd name="T26" fmla="*/ 3 w 3"/>
                <a:gd name="T27" fmla="*/ 1 h 4"/>
                <a:gd name="T28" fmla="*/ 3 w 3"/>
                <a:gd name="T2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4">
                  <a:moveTo>
                    <a:pt x="3" y="1"/>
                  </a:moveTo>
                  <a:cubicBezTo>
                    <a:pt x="3" y="1"/>
                    <a:pt x="3" y="1"/>
                    <a:pt x="3" y="1"/>
                  </a:cubicBezTo>
                  <a:cubicBezTo>
                    <a:pt x="3" y="1"/>
                    <a:pt x="3" y="1"/>
                    <a:pt x="3" y="1"/>
                  </a:cubicBezTo>
                  <a:cubicBezTo>
                    <a:pt x="2" y="0"/>
                    <a:pt x="2" y="0"/>
                    <a:pt x="2" y="0"/>
                  </a:cubicBezTo>
                  <a:cubicBezTo>
                    <a:pt x="2" y="0"/>
                    <a:pt x="1" y="1"/>
                    <a:pt x="1" y="1"/>
                  </a:cubicBezTo>
                  <a:cubicBezTo>
                    <a:pt x="1" y="1"/>
                    <a:pt x="1" y="2"/>
                    <a:pt x="1" y="2"/>
                  </a:cubicBezTo>
                  <a:cubicBezTo>
                    <a:pt x="1" y="2"/>
                    <a:pt x="0" y="3"/>
                    <a:pt x="0" y="3"/>
                  </a:cubicBezTo>
                  <a:cubicBezTo>
                    <a:pt x="1" y="4"/>
                    <a:pt x="1" y="4"/>
                    <a:pt x="1" y="4"/>
                  </a:cubicBezTo>
                  <a:cubicBezTo>
                    <a:pt x="2" y="4"/>
                    <a:pt x="2" y="4"/>
                    <a:pt x="2" y="4"/>
                  </a:cubicBezTo>
                  <a:cubicBezTo>
                    <a:pt x="2" y="3"/>
                    <a:pt x="2" y="3"/>
                    <a:pt x="3" y="3"/>
                  </a:cubicBezTo>
                  <a:cubicBezTo>
                    <a:pt x="3" y="3"/>
                    <a:pt x="3" y="3"/>
                    <a:pt x="3" y="3"/>
                  </a:cubicBezTo>
                  <a:cubicBezTo>
                    <a:pt x="3" y="2"/>
                    <a:pt x="3" y="2"/>
                    <a:pt x="3" y="2"/>
                  </a:cubicBezTo>
                  <a:cubicBezTo>
                    <a:pt x="3" y="2"/>
                    <a:pt x="3" y="2"/>
                    <a:pt x="3" y="2"/>
                  </a:cubicBezTo>
                  <a:cubicBezTo>
                    <a:pt x="3"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5" name="Freeform 173">
              <a:extLst>
                <a:ext uri="{FF2B5EF4-FFF2-40B4-BE49-F238E27FC236}">
                  <a16:creationId xmlns:a16="http://schemas.microsoft.com/office/drawing/2014/main" id="{DC18B2D4-E8AC-4CE4-8925-3C3E22787777}"/>
                </a:ext>
              </a:extLst>
            </p:cNvPr>
            <p:cNvSpPr>
              <a:spLocks/>
            </p:cNvSpPr>
            <p:nvPr/>
          </p:nvSpPr>
          <p:spPr bwMode="auto">
            <a:xfrm>
              <a:off x="3260263" y="3638194"/>
              <a:ext cx="10088" cy="26229"/>
            </a:xfrm>
            <a:custGeom>
              <a:avLst/>
              <a:gdLst>
                <a:gd name="T0" fmla="*/ 2 w 3"/>
                <a:gd name="T1" fmla="*/ 2 h 8"/>
                <a:gd name="T2" fmla="*/ 2 w 3"/>
                <a:gd name="T3" fmla="*/ 1 h 8"/>
                <a:gd name="T4" fmla="*/ 2 w 3"/>
                <a:gd name="T5" fmla="*/ 0 h 8"/>
                <a:gd name="T6" fmla="*/ 2 w 3"/>
                <a:gd name="T7" fmla="*/ 0 h 8"/>
                <a:gd name="T8" fmla="*/ 1 w 3"/>
                <a:gd name="T9" fmla="*/ 0 h 8"/>
                <a:gd name="T10" fmla="*/ 1 w 3"/>
                <a:gd name="T11" fmla="*/ 2 h 8"/>
                <a:gd name="T12" fmla="*/ 0 w 3"/>
                <a:gd name="T13" fmla="*/ 4 h 8"/>
                <a:gd name="T14" fmla="*/ 0 w 3"/>
                <a:gd name="T15" fmla="*/ 5 h 8"/>
                <a:gd name="T16" fmla="*/ 1 w 3"/>
                <a:gd name="T17" fmla="*/ 6 h 8"/>
                <a:gd name="T18" fmla="*/ 1 w 3"/>
                <a:gd name="T19" fmla="*/ 8 h 8"/>
                <a:gd name="T20" fmla="*/ 1 w 3"/>
                <a:gd name="T21" fmla="*/ 8 h 8"/>
                <a:gd name="T22" fmla="*/ 2 w 3"/>
                <a:gd name="T23" fmla="*/ 8 h 8"/>
                <a:gd name="T24" fmla="*/ 2 w 3"/>
                <a:gd name="T25" fmla="*/ 8 h 8"/>
                <a:gd name="T26" fmla="*/ 2 w 3"/>
                <a:gd name="T27" fmla="*/ 8 h 8"/>
                <a:gd name="T28" fmla="*/ 2 w 3"/>
                <a:gd name="T29" fmla="*/ 7 h 8"/>
                <a:gd name="T30" fmla="*/ 2 w 3"/>
                <a:gd name="T31" fmla="*/ 6 h 8"/>
                <a:gd name="T32" fmla="*/ 3 w 3"/>
                <a:gd name="T33" fmla="*/ 5 h 8"/>
                <a:gd name="T34" fmla="*/ 3 w 3"/>
                <a:gd name="T35" fmla="*/ 5 h 8"/>
                <a:gd name="T36" fmla="*/ 3 w 3"/>
                <a:gd name="T37" fmla="*/ 3 h 8"/>
                <a:gd name="T38" fmla="*/ 2 w 3"/>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 h="8">
                  <a:moveTo>
                    <a:pt x="2" y="2"/>
                  </a:moveTo>
                  <a:cubicBezTo>
                    <a:pt x="1" y="2"/>
                    <a:pt x="2" y="2"/>
                    <a:pt x="2" y="1"/>
                  </a:cubicBezTo>
                  <a:cubicBezTo>
                    <a:pt x="2" y="1"/>
                    <a:pt x="2" y="0"/>
                    <a:pt x="2" y="0"/>
                  </a:cubicBezTo>
                  <a:cubicBezTo>
                    <a:pt x="2" y="0"/>
                    <a:pt x="2" y="0"/>
                    <a:pt x="2" y="0"/>
                  </a:cubicBezTo>
                  <a:cubicBezTo>
                    <a:pt x="1" y="0"/>
                    <a:pt x="1" y="0"/>
                    <a:pt x="1" y="0"/>
                  </a:cubicBezTo>
                  <a:cubicBezTo>
                    <a:pt x="1" y="2"/>
                    <a:pt x="1" y="2"/>
                    <a:pt x="1" y="2"/>
                  </a:cubicBezTo>
                  <a:cubicBezTo>
                    <a:pt x="0" y="3"/>
                    <a:pt x="0" y="3"/>
                    <a:pt x="0" y="4"/>
                  </a:cubicBezTo>
                  <a:cubicBezTo>
                    <a:pt x="0" y="5"/>
                    <a:pt x="0" y="5"/>
                    <a:pt x="0" y="5"/>
                  </a:cubicBezTo>
                  <a:cubicBezTo>
                    <a:pt x="0" y="5"/>
                    <a:pt x="1" y="6"/>
                    <a:pt x="1" y="6"/>
                  </a:cubicBezTo>
                  <a:cubicBezTo>
                    <a:pt x="1" y="6"/>
                    <a:pt x="1" y="7"/>
                    <a:pt x="1" y="8"/>
                  </a:cubicBezTo>
                  <a:cubicBezTo>
                    <a:pt x="1" y="8"/>
                    <a:pt x="1" y="8"/>
                    <a:pt x="1" y="8"/>
                  </a:cubicBezTo>
                  <a:cubicBezTo>
                    <a:pt x="2" y="8"/>
                    <a:pt x="2" y="8"/>
                    <a:pt x="2" y="8"/>
                  </a:cubicBezTo>
                  <a:cubicBezTo>
                    <a:pt x="2" y="8"/>
                    <a:pt x="2" y="8"/>
                    <a:pt x="2" y="8"/>
                  </a:cubicBezTo>
                  <a:cubicBezTo>
                    <a:pt x="2" y="8"/>
                    <a:pt x="2" y="8"/>
                    <a:pt x="2" y="8"/>
                  </a:cubicBezTo>
                  <a:cubicBezTo>
                    <a:pt x="2" y="8"/>
                    <a:pt x="2" y="7"/>
                    <a:pt x="2" y="7"/>
                  </a:cubicBezTo>
                  <a:cubicBezTo>
                    <a:pt x="2" y="7"/>
                    <a:pt x="2" y="6"/>
                    <a:pt x="2" y="6"/>
                  </a:cubicBezTo>
                  <a:cubicBezTo>
                    <a:pt x="2" y="6"/>
                    <a:pt x="3" y="5"/>
                    <a:pt x="3" y="5"/>
                  </a:cubicBezTo>
                  <a:cubicBezTo>
                    <a:pt x="3" y="5"/>
                    <a:pt x="3" y="5"/>
                    <a:pt x="3" y="5"/>
                  </a:cubicBezTo>
                  <a:cubicBezTo>
                    <a:pt x="3" y="3"/>
                    <a:pt x="3" y="3"/>
                    <a:pt x="3" y="3"/>
                  </a:cubicBezTo>
                  <a:cubicBezTo>
                    <a:pt x="3" y="3"/>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6" name="Freeform 174">
              <a:extLst>
                <a:ext uri="{FF2B5EF4-FFF2-40B4-BE49-F238E27FC236}">
                  <a16:creationId xmlns:a16="http://schemas.microsoft.com/office/drawing/2014/main" id="{B4792C62-C33C-426C-965A-7755E855772F}"/>
                </a:ext>
              </a:extLst>
            </p:cNvPr>
            <p:cNvSpPr>
              <a:spLocks/>
            </p:cNvSpPr>
            <p:nvPr/>
          </p:nvSpPr>
          <p:spPr bwMode="auto">
            <a:xfrm>
              <a:off x="3197718" y="3618018"/>
              <a:ext cx="50440" cy="36316"/>
            </a:xfrm>
            <a:custGeom>
              <a:avLst/>
              <a:gdLst>
                <a:gd name="T0" fmla="*/ 13 w 15"/>
                <a:gd name="T1" fmla="*/ 1 h 11"/>
                <a:gd name="T2" fmla="*/ 12 w 15"/>
                <a:gd name="T3" fmla="*/ 1 h 11"/>
                <a:gd name="T4" fmla="*/ 11 w 15"/>
                <a:gd name="T5" fmla="*/ 4 h 11"/>
                <a:gd name="T6" fmla="*/ 10 w 15"/>
                <a:gd name="T7" fmla="*/ 6 h 11"/>
                <a:gd name="T8" fmla="*/ 10 w 15"/>
                <a:gd name="T9" fmla="*/ 6 h 11"/>
                <a:gd name="T10" fmla="*/ 6 w 15"/>
                <a:gd name="T11" fmla="*/ 6 h 11"/>
                <a:gd name="T12" fmla="*/ 5 w 15"/>
                <a:gd name="T13" fmla="*/ 6 h 11"/>
                <a:gd name="T14" fmla="*/ 5 w 15"/>
                <a:gd name="T15" fmla="*/ 6 h 11"/>
                <a:gd name="T16" fmla="*/ 2 w 15"/>
                <a:gd name="T17" fmla="*/ 6 h 11"/>
                <a:gd name="T18" fmla="*/ 2 w 15"/>
                <a:gd name="T19" fmla="*/ 6 h 11"/>
                <a:gd name="T20" fmla="*/ 1 w 15"/>
                <a:gd name="T21" fmla="*/ 8 h 11"/>
                <a:gd name="T22" fmla="*/ 0 w 15"/>
                <a:gd name="T23" fmla="*/ 10 h 11"/>
                <a:gd name="T24" fmla="*/ 0 w 15"/>
                <a:gd name="T25" fmla="*/ 10 h 11"/>
                <a:gd name="T26" fmla="*/ 3 w 15"/>
                <a:gd name="T27" fmla="*/ 10 h 11"/>
                <a:gd name="T28" fmla="*/ 5 w 15"/>
                <a:gd name="T29" fmla="*/ 11 h 11"/>
                <a:gd name="T30" fmla="*/ 7 w 15"/>
                <a:gd name="T31" fmla="*/ 10 h 11"/>
                <a:gd name="T32" fmla="*/ 9 w 15"/>
                <a:gd name="T33" fmla="*/ 9 h 11"/>
                <a:gd name="T34" fmla="*/ 9 w 15"/>
                <a:gd name="T35" fmla="*/ 9 h 11"/>
                <a:gd name="T36" fmla="*/ 11 w 15"/>
                <a:gd name="T37" fmla="*/ 8 h 11"/>
                <a:gd name="T38" fmla="*/ 11 w 15"/>
                <a:gd name="T39" fmla="*/ 8 h 11"/>
                <a:gd name="T40" fmla="*/ 11 w 15"/>
                <a:gd name="T41" fmla="*/ 8 h 11"/>
                <a:gd name="T42" fmla="*/ 13 w 15"/>
                <a:gd name="T43" fmla="*/ 6 h 11"/>
                <a:gd name="T44" fmla="*/ 14 w 15"/>
                <a:gd name="T45" fmla="*/ 4 h 11"/>
                <a:gd name="T46" fmla="*/ 14 w 15"/>
                <a:gd name="T47" fmla="*/ 2 h 11"/>
                <a:gd name="T48" fmla="*/ 15 w 15"/>
                <a:gd name="T49" fmla="*/ 1 h 11"/>
                <a:gd name="T50" fmla="*/ 15 w 15"/>
                <a:gd name="T51" fmla="*/ 0 h 11"/>
                <a:gd name="T52" fmla="*/ 13 w 15"/>
                <a:gd name="T5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1">
                  <a:moveTo>
                    <a:pt x="13" y="1"/>
                  </a:moveTo>
                  <a:cubicBezTo>
                    <a:pt x="12" y="1"/>
                    <a:pt x="12" y="1"/>
                    <a:pt x="12" y="1"/>
                  </a:cubicBezTo>
                  <a:cubicBezTo>
                    <a:pt x="11" y="2"/>
                    <a:pt x="12" y="3"/>
                    <a:pt x="11" y="4"/>
                  </a:cubicBezTo>
                  <a:cubicBezTo>
                    <a:pt x="10" y="6"/>
                    <a:pt x="10" y="6"/>
                    <a:pt x="10" y="6"/>
                  </a:cubicBezTo>
                  <a:cubicBezTo>
                    <a:pt x="10" y="6"/>
                    <a:pt x="10" y="6"/>
                    <a:pt x="10" y="6"/>
                  </a:cubicBezTo>
                  <a:cubicBezTo>
                    <a:pt x="10" y="6"/>
                    <a:pt x="10" y="6"/>
                    <a:pt x="6" y="6"/>
                  </a:cubicBezTo>
                  <a:cubicBezTo>
                    <a:pt x="5" y="6"/>
                    <a:pt x="5" y="6"/>
                    <a:pt x="5" y="6"/>
                  </a:cubicBezTo>
                  <a:cubicBezTo>
                    <a:pt x="5" y="6"/>
                    <a:pt x="5" y="6"/>
                    <a:pt x="5" y="6"/>
                  </a:cubicBezTo>
                  <a:cubicBezTo>
                    <a:pt x="4" y="6"/>
                    <a:pt x="3" y="6"/>
                    <a:pt x="2" y="6"/>
                  </a:cubicBezTo>
                  <a:cubicBezTo>
                    <a:pt x="2" y="6"/>
                    <a:pt x="2" y="6"/>
                    <a:pt x="2" y="6"/>
                  </a:cubicBezTo>
                  <a:cubicBezTo>
                    <a:pt x="2" y="7"/>
                    <a:pt x="1" y="7"/>
                    <a:pt x="1" y="8"/>
                  </a:cubicBezTo>
                  <a:cubicBezTo>
                    <a:pt x="1" y="9"/>
                    <a:pt x="1" y="9"/>
                    <a:pt x="0" y="10"/>
                  </a:cubicBezTo>
                  <a:cubicBezTo>
                    <a:pt x="0" y="10"/>
                    <a:pt x="0" y="10"/>
                    <a:pt x="0" y="10"/>
                  </a:cubicBezTo>
                  <a:cubicBezTo>
                    <a:pt x="1" y="10"/>
                    <a:pt x="2" y="10"/>
                    <a:pt x="3" y="10"/>
                  </a:cubicBezTo>
                  <a:cubicBezTo>
                    <a:pt x="3" y="10"/>
                    <a:pt x="4" y="11"/>
                    <a:pt x="5" y="11"/>
                  </a:cubicBezTo>
                  <a:cubicBezTo>
                    <a:pt x="7" y="10"/>
                    <a:pt x="7" y="10"/>
                    <a:pt x="7" y="10"/>
                  </a:cubicBezTo>
                  <a:cubicBezTo>
                    <a:pt x="8" y="10"/>
                    <a:pt x="8" y="10"/>
                    <a:pt x="9" y="9"/>
                  </a:cubicBezTo>
                  <a:cubicBezTo>
                    <a:pt x="9" y="9"/>
                    <a:pt x="9" y="9"/>
                    <a:pt x="9" y="9"/>
                  </a:cubicBezTo>
                  <a:cubicBezTo>
                    <a:pt x="10" y="9"/>
                    <a:pt x="10" y="9"/>
                    <a:pt x="11" y="8"/>
                  </a:cubicBezTo>
                  <a:cubicBezTo>
                    <a:pt x="11" y="8"/>
                    <a:pt x="11" y="8"/>
                    <a:pt x="11" y="8"/>
                  </a:cubicBezTo>
                  <a:cubicBezTo>
                    <a:pt x="11" y="8"/>
                    <a:pt x="11" y="8"/>
                    <a:pt x="11" y="8"/>
                  </a:cubicBezTo>
                  <a:cubicBezTo>
                    <a:pt x="11" y="8"/>
                    <a:pt x="12" y="7"/>
                    <a:pt x="13" y="6"/>
                  </a:cubicBezTo>
                  <a:cubicBezTo>
                    <a:pt x="13" y="5"/>
                    <a:pt x="13" y="4"/>
                    <a:pt x="14" y="4"/>
                  </a:cubicBezTo>
                  <a:cubicBezTo>
                    <a:pt x="14" y="3"/>
                    <a:pt x="14" y="3"/>
                    <a:pt x="14" y="2"/>
                  </a:cubicBezTo>
                  <a:cubicBezTo>
                    <a:pt x="15" y="2"/>
                    <a:pt x="15" y="2"/>
                    <a:pt x="15" y="1"/>
                  </a:cubicBezTo>
                  <a:cubicBezTo>
                    <a:pt x="15" y="1"/>
                    <a:pt x="15" y="1"/>
                    <a:pt x="15" y="0"/>
                  </a:cubicBezTo>
                  <a:cubicBezTo>
                    <a:pt x="14" y="0"/>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7" name="Freeform 175">
              <a:extLst>
                <a:ext uri="{FF2B5EF4-FFF2-40B4-BE49-F238E27FC236}">
                  <a16:creationId xmlns:a16="http://schemas.microsoft.com/office/drawing/2014/main" id="{5634CDB8-14F4-46DA-828C-0069230B9AF4}"/>
                </a:ext>
              </a:extLst>
            </p:cNvPr>
            <p:cNvSpPr>
              <a:spLocks/>
            </p:cNvSpPr>
            <p:nvPr/>
          </p:nvSpPr>
          <p:spPr bwMode="auto">
            <a:xfrm>
              <a:off x="2868856" y="4128461"/>
              <a:ext cx="10088" cy="6053"/>
            </a:xfrm>
            <a:custGeom>
              <a:avLst/>
              <a:gdLst>
                <a:gd name="T0" fmla="*/ 2 w 3"/>
                <a:gd name="T1" fmla="*/ 0 h 2"/>
                <a:gd name="T2" fmla="*/ 1 w 3"/>
                <a:gd name="T3" fmla="*/ 0 h 2"/>
                <a:gd name="T4" fmla="*/ 0 w 3"/>
                <a:gd name="T5" fmla="*/ 2 h 2"/>
                <a:gd name="T6" fmla="*/ 0 w 3"/>
                <a:gd name="T7" fmla="*/ 2 h 2"/>
                <a:gd name="T8" fmla="*/ 3 w 3"/>
                <a:gd name="T9" fmla="*/ 0 h 2"/>
                <a:gd name="T10" fmla="*/ 2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2" y="0"/>
                  </a:moveTo>
                  <a:cubicBezTo>
                    <a:pt x="2" y="0"/>
                    <a:pt x="2" y="0"/>
                    <a:pt x="1" y="0"/>
                  </a:cubicBezTo>
                  <a:cubicBezTo>
                    <a:pt x="0" y="1"/>
                    <a:pt x="0" y="1"/>
                    <a:pt x="0" y="2"/>
                  </a:cubicBezTo>
                  <a:cubicBezTo>
                    <a:pt x="0" y="2"/>
                    <a:pt x="0" y="2"/>
                    <a:pt x="0" y="2"/>
                  </a:cubicBezTo>
                  <a:cubicBezTo>
                    <a:pt x="1" y="1"/>
                    <a:pt x="2" y="0"/>
                    <a:pt x="3" y="0"/>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8" name="Freeform 176">
              <a:extLst>
                <a:ext uri="{FF2B5EF4-FFF2-40B4-BE49-F238E27FC236}">
                  <a16:creationId xmlns:a16="http://schemas.microsoft.com/office/drawing/2014/main" id="{DABCB687-5207-4480-A2B4-D9E06A030BF9}"/>
                </a:ext>
              </a:extLst>
            </p:cNvPr>
            <p:cNvSpPr>
              <a:spLocks/>
            </p:cNvSpPr>
            <p:nvPr/>
          </p:nvSpPr>
          <p:spPr bwMode="auto">
            <a:xfrm>
              <a:off x="1319372" y="2829154"/>
              <a:ext cx="0" cy="6053"/>
            </a:xfrm>
            <a:custGeom>
              <a:avLst/>
              <a:gdLst>
                <a:gd name="T0" fmla="*/ 1 h 2"/>
                <a:gd name="T1" fmla="*/ 0 h 2"/>
                <a:gd name="T2" fmla="*/ 2 h 2"/>
                <a:gd name="T3" fmla="*/ 1 h 2"/>
              </a:gdLst>
              <a:ahLst/>
              <a:cxnLst>
                <a:cxn ang="0">
                  <a:pos x="0" y="T0"/>
                </a:cxn>
                <a:cxn ang="0">
                  <a:pos x="0" y="T1"/>
                </a:cxn>
                <a:cxn ang="0">
                  <a:pos x="0" y="T2"/>
                </a:cxn>
                <a:cxn ang="0">
                  <a:pos x="0" y="T3"/>
                </a:cxn>
              </a:cxnLst>
              <a:rect l="0" t="0" r="r" b="b"/>
              <a:pathLst>
                <a:path h="2">
                  <a:moveTo>
                    <a:pt x="0" y="1"/>
                  </a:moveTo>
                  <a:cubicBezTo>
                    <a:pt x="0" y="0"/>
                    <a:pt x="0" y="0"/>
                    <a:pt x="0" y="0"/>
                  </a:cubicBezTo>
                  <a:cubicBezTo>
                    <a:pt x="0" y="1"/>
                    <a:pt x="0" y="1"/>
                    <a:pt x="0" y="2"/>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9" name="Freeform 177">
              <a:extLst>
                <a:ext uri="{FF2B5EF4-FFF2-40B4-BE49-F238E27FC236}">
                  <a16:creationId xmlns:a16="http://schemas.microsoft.com/office/drawing/2014/main" id="{F4D4A9E2-5F1D-4AD5-B5D4-D62EDA76DE7D}"/>
                </a:ext>
              </a:extLst>
            </p:cNvPr>
            <p:cNvSpPr>
              <a:spLocks/>
            </p:cNvSpPr>
            <p:nvPr/>
          </p:nvSpPr>
          <p:spPr bwMode="auto">
            <a:xfrm>
              <a:off x="2844646" y="4136531"/>
              <a:ext cx="44386" cy="34299"/>
            </a:xfrm>
            <a:custGeom>
              <a:avLst/>
              <a:gdLst>
                <a:gd name="T0" fmla="*/ 11 w 13"/>
                <a:gd name="T1" fmla="*/ 2 h 10"/>
                <a:gd name="T2" fmla="*/ 9 w 13"/>
                <a:gd name="T3" fmla="*/ 2 h 10"/>
                <a:gd name="T4" fmla="*/ 8 w 13"/>
                <a:gd name="T5" fmla="*/ 2 h 10"/>
                <a:gd name="T6" fmla="*/ 9 w 13"/>
                <a:gd name="T7" fmla="*/ 1 h 10"/>
                <a:gd name="T8" fmla="*/ 9 w 13"/>
                <a:gd name="T9" fmla="*/ 1 h 10"/>
                <a:gd name="T10" fmla="*/ 9 w 13"/>
                <a:gd name="T11" fmla="*/ 0 h 10"/>
                <a:gd name="T12" fmla="*/ 9 w 13"/>
                <a:gd name="T13" fmla="*/ 0 h 10"/>
                <a:gd name="T14" fmla="*/ 7 w 13"/>
                <a:gd name="T15" fmla="*/ 0 h 10"/>
                <a:gd name="T16" fmla="*/ 5 w 13"/>
                <a:gd name="T17" fmla="*/ 2 h 10"/>
                <a:gd name="T18" fmla="*/ 4 w 13"/>
                <a:gd name="T19" fmla="*/ 3 h 10"/>
                <a:gd name="T20" fmla="*/ 3 w 13"/>
                <a:gd name="T21" fmla="*/ 4 h 10"/>
                <a:gd name="T22" fmla="*/ 2 w 13"/>
                <a:gd name="T23" fmla="*/ 5 h 10"/>
                <a:gd name="T24" fmla="*/ 3 w 13"/>
                <a:gd name="T25" fmla="*/ 5 h 10"/>
                <a:gd name="T26" fmla="*/ 1 w 13"/>
                <a:gd name="T27" fmla="*/ 7 h 10"/>
                <a:gd name="T28" fmla="*/ 1 w 13"/>
                <a:gd name="T29" fmla="*/ 8 h 10"/>
                <a:gd name="T30" fmla="*/ 0 w 13"/>
                <a:gd name="T31" fmla="*/ 10 h 10"/>
                <a:gd name="T32" fmla="*/ 0 w 13"/>
                <a:gd name="T33" fmla="*/ 10 h 10"/>
                <a:gd name="T34" fmla="*/ 0 w 13"/>
                <a:gd name="T35" fmla="*/ 10 h 10"/>
                <a:gd name="T36" fmla="*/ 1 w 13"/>
                <a:gd name="T37" fmla="*/ 10 h 10"/>
                <a:gd name="T38" fmla="*/ 3 w 13"/>
                <a:gd name="T39" fmla="*/ 8 h 10"/>
                <a:gd name="T40" fmla="*/ 3 w 13"/>
                <a:gd name="T41" fmla="*/ 8 h 10"/>
                <a:gd name="T42" fmla="*/ 5 w 13"/>
                <a:gd name="T43" fmla="*/ 8 h 10"/>
                <a:gd name="T44" fmla="*/ 7 w 13"/>
                <a:gd name="T45" fmla="*/ 6 h 10"/>
                <a:gd name="T46" fmla="*/ 9 w 13"/>
                <a:gd name="T47" fmla="*/ 4 h 10"/>
                <a:gd name="T48" fmla="*/ 11 w 13"/>
                <a:gd name="T49" fmla="*/ 4 h 10"/>
                <a:gd name="T50" fmla="*/ 13 w 13"/>
                <a:gd name="T51" fmla="*/ 1 h 10"/>
                <a:gd name="T52" fmla="*/ 11 w 13"/>
                <a:gd name="T53"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 h="10">
                  <a:moveTo>
                    <a:pt x="11" y="2"/>
                  </a:moveTo>
                  <a:cubicBezTo>
                    <a:pt x="11" y="2"/>
                    <a:pt x="9" y="2"/>
                    <a:pt x="9" y="2"/>
                  </a:cubicBezTo>
                  <a:cubicBezTo>
                    <a:pt x="8" y="2"/>
                    <a:pt x="8" y="2"/>
                    <a:pt x="8" y="2"/>
                  </a:cubicBezTo>
                  <a:cubicBezTo>
                    <a:pt x="9" y="1"/>
                    <a:pt x="9" y="1"/>
                    <a:pt x="9" y="1"/>
                  </a:cubicBezTo>
                  <a:cubicBezTo>
                    <a:pt x="9" y="1"/>
                    <a:pt x="9" y="1"/>
                    <a:pt x="9" y="1"/>
                  </a:cubicBezTo>
                  <a:cubicBezTo>
                    <a:pt x="9" y="0"/>
                    <a:pt x="9" y="0"/>
                    <a:pt x="9" y="0"/>
                  </a:cubicBezTo>
                  <a:cubicBezTo>
                    <a:pt x="9" y="0"/>
                    <a:pt x="9" y="0"/>
                    <a:pt x="9" y="0"/>
                  </a:cubicBezTo>
                  <a:cubicBezTo>
                    <a:pt x="9" y="0"/>
                    <a:pt x="8" y="0"/>
                    <a:pt x="7" y="0"/>
                  </a:cubicBezTo>
                  <a:cubicBezTo>
                    <a:pt x="5" y="2"/>
                    <a:pt x="5" y="2"/>
                    <a:pt x="5" y="2"/>
                  </a:cubicBezTo>
                  <a:cubicBezTo>
                    <a:pt x="5" y="3"/>
                    <a:pt x="5" y="3"/>
                    <a:pt x="4" y="3"/>
                  </a:cubicBezTo>
                  <a:cubicBezTo>
                    <a:pt x="3" y="4"/>
                    <a:pt x="3" y="4"/>
                    <a:pt x="3" y="4"/>
                  </a:cubicBezTo>
                  <a:cubicBezTo>
                    <a:pt x="2" y="5"/>
                    <a:pt x="2" y="5"/>
                    <a:pt x="2" y="5"/>
                  </a:cubicBezTo>
                  <a:cubicBezTo>
                    <a:pt x="3" y="5"/>
                    <a:pt x="3" y="5"/>
                    <a:pt x="3" y="5"/>
                  </a:cubicBezTo>
                  <a:cubicBezTo>
                    <a:pt x="2" y="6"/>
                    <a:pt x="2" y="7"/>
                    <a:pt x="1" y="7"/>
                  </a:cubicBezTo>
                  <a:cubicBezTo>
                    <a:pt x="1" y="7"/>
                    <a:pt x="1" y="8"/>
                    <a:pt x="1" y="8"/>
                  </a:cubicBezTo>
                  <a:cubicBezTo>
                    <a:pt x="0" y="9"/>
                    <a:pt x="0" y="9"/>
                    <a:pt x="0" y="10"/>
                  </a:cubicBezTo>
                  <a:cubicBezTo>
                    <a:pt x="0" y="10"/>
                    <a:pt x="0" y="10"/>
                    <a:pt x="0" y="10"/>
                  </a:cubicBezTo>
                  <a:cubicBezTo>
                    <a:pt x="0" y="10"/>
                    <a:pt x="0" y="10"/>
                    <a:pt x="0" y="10"/>
                  </a:cubicBezTo>
                  <a:cubicBezTo>
                    <a:pt x="1" y="10"/>
                    <a:pt x="1" y="10"/>
                    <a:pt x="1" y="10"/>
                  </a:cubicBezTo>
                  <a:cubicBezTo>
                    <a:pt x="2" y="9"/>
                    <a:pt x="2" y="9"/>
                    <a:pt x="3" y="8"/>
                  </a:cubicBezTo>
                  <a:cubicBezTo>
                    <a:pt x="3" y="8"/>
                    <a:pt x="3" y="8"/>
                    <a:pt x="3" y="8"/>
                  </a:cubicBezTo>
                  <a:cubicBezTo>
                    <a:pt x="4" y="8"/>
                    <a:pt x="5" y="8"/>
                    <a:pt x="5" y="8"/>
                  </a:cubicBezTo>
                  <a:cubicBezTo>
                    <a:pt x="6" y="7"/>
                    <a:pt x="6" y="7"/>
                    <a:pt x="7" y="6"/>
                  </a:cubicBezTo>
                  <a:cubicBezTo>
                    <a:pt x="8" y="6"/>
                    <a:pt x="8" y="5"/>
                    <a:pt x="9" y="4"/>
                  </a:cubicBezTo>
                  <a:cubicBezTo>
                    <a:pt x="9" y="4"/>
                    <a:pt x="10" y="4"/>
                    <a:pt x="11" y="4"/>
                  </a:cubicBezTo>
                  <a:cubicBezTo>
                    <a:pt x="12" y="3"/>
                    <a:pt x="12" y="2"/>
                    <a:pt x="13" y="1"/>
                  </a:cubicBezTo>
                  <a:cubicBezTo>
                    <a:pt x="12" y="1"/>
                    <a:pt x="12" y="1"/>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0" name="Freeform 178">
              <a:extLst>
                <a:ext uri="{FF2B5EF4-FFF2-40B4-BE49-F238E27FC236}">
                  <a16:creationId xmlns:a16="http://schemas.microsoft.com/office/drawing/2014/main" id="{9FF2212D-2779-4A84-AC5D-1F0C072B852C}"/>
                </a:ext>
              </a:extLst>
            </p:cNvPr>
            <p:cNvSpPr>
              <a:spLocks/>
            </p:cNvSpPr>
            <p:nvPr/>
          </p:nvSpPr>
          <p:spPr bwMode="auto">
            <a:xfrm>
              <a:off x="2895084" y="4124426"/>
              <a:ext cx="12105" cy="12105"/>
            </a:xfrm>
            <a:custGeom>
              <a:avLst/>
              <a:gdLst>
                <a:gd name="T0" fmla="*/ 4 w 4"/>
                <a:gd name="T1" fmla="*/ 0 h 4"/>
                <a:gd name="T2" fmla="*/ 4 w 4"/>
                <a:gd name="T3" fmla="*/ 0 h 4"/>
                <a:gd name="T4" fmla="*/ 3 w 4"/>
                <a:gd name="T5" fmla="*/ 0 h 4"/>
                <a:gd name="T6" fmla="*/ 3 w 4"/>
                <a:gd name="T7" fmla="*/ 0 h 4"/>
                <a:gd name="T8" fmla="*/ 3 w 4"/>
                <a:gd name="T9" fmla="*/ 1 h 4"/>
                <a:gd name="T10" fmla="*/ 2 w 4"/>
                <a:gd name="T11" fmla="*/ 1 h 4"/>
                <a:gd name="T12" fmla="*/ 2 w 4"/>
                <a:gd name="T13" fmla="*/ 1 h 4"/>
                <a:gd name="T14" fmla="*/ 1 w 4"/>
                <a:gd name="T15" fmla="*/ 2 h 4"/>
                <a:gd name="T16" fmla="*/ 1 w 4"/>
                <a:gd name="T17" fmla="*/ 2 h 4"/>
                <a:gd name="T18" fmla="*/ 1 w 4"/>
                <a:gd name="T19" fmla="*/ 3 h 4"/>
                <a:gd name="T20" fmla="*/ 0 w 4"/>
                <a:gd name="T21" fmla="*/ 4 h 4"/>
                <a:gd name="T22" fmla="*/ 1 w 4"/>
                <a:gd name="T23" fmla="*/ 4 h 4"/>
                <a:gd name="T24" fmla="*/ 2 w 4"/>
                <a:gd name="T25" fmla="*/ 2 h 4"/>
                <a:gd name="T26" fmla="*/ 3 w 4"/>
                <a:gd name="T27" fmla="*/ 2 h 4"/>
                <a:gd name="T28" fmla="*/ 3 w 4"/>
                <a:gd name="T29" fmla="*/ 2 h 4"/>
                <a:gd name="T30" fmla="*/ 3 w 4"/>
                <a:gd name="T31" fmla="*/ 1 h 4"/>
                <a:gd name="T32" fmla="*/ 4 w 4"/>
                <a:gd name="T3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4">
                  <a:moveTo>
                    <a:pt x="4" y="0"/>
                  </a:moveTo>
                  <a:cubicBezTo>
                    <a:pt x="4" y="0"/>
                    <a:pt x="4" y="0"/>
                    <a:pt x="4" y="0"/>
                  </a:cubicBezTo>
                  <a:cubicBezTo>
                    <a:pt x="3" y="0"/>
                    <a:pt x="3" y="0"/>
                    <a:pt x="3" y="0"/>
                  </a:cubicBezTo>
                  <a:cubicBezTo>
                    <a:pt x="3" y="0"/>
                    <a:pt x="3" y="0"/>
                    <a:pt x="3" y="0"/>
                  </a:cubicBezTo>
                  <a:cubicBezTo>
                    <a:pt x="3" y="0"/>
                    <a:pt x="3" y="1"/>
                    <a:pt x="3" y="1"/>
                  </a:cubicBezTo>
                  <a:cubicBezTo>
                    <a:pt x="2" y="1"/>
                    <a:pt x="2" y="1"/>
                    <a:pt x="2" y="1"/>
                  </a:cubicBezTo>
                  <a:cubicBezTo>
                    <a:pt x="2" y="1"/>
                    <a:pt x="2" y="1"/>
                    <a:pt x="2" y="1"/>
                  </a:cubicBezTo>
                  <a:cubicBezTo>
                    <a:pt x="1" y="2"/>
                    <a:pt x="1" y="2"/>
                    <a:pt x="1" y="2"/>
                  </a:cubicBezTo>
                  <a:cubicBezTo>
                    <a:pt x="1" y="2"/>
                    <a:pt x="1" y="2"/>
                    <a:pt x="1" y="2"/>
                  </a:cubicBezTo>
                  <a:cubicBezTo>
                    <a:pt x="1" y="3"/>
                    <a:pt x="1" y="3"/>
                    <a:pt x="1" y="3"/>
                  </a:cubicBezTo>
                  <a:cubicBezTo>
                    <a:pt x="0" y="4"/>
                    <a:pt x="0" y="4"/>
                    <a:pt x="0" y="4"/>
                  </a:cubicBezTo>
                  <a:cubicBezTo>
                    <a:pt x="1" y="4"/>
                    <a:pt x="1" y="4"/>
                    <a:pt x="1" y="4"/>
                  </a:cubicBezTo>
                  <a:cubicBezTo>
                    <a:pt x="2" y="2"/>
                    <a:pt x="2" y="2"/>
                    <a:pt x="2" y="2"/>
                  </a:cubicBezTo>
                  <a:cubicBezTo>
                    <a:pt x="3" y="2"/>
                    <a:pt x="3" y="2"/>
                    <a:pt x="3" y="2"/>
                  </a:cubicBezTo>
                  <a:cubicBezTo>
                    <a:pt x="3" y="2"/>
                    <a:pt x="3" y="2"/>
                    <a:pt x="3" y="2"/>
                  </a:cubicBezTo>
                  <a:cubicBezTo>
                    <a:pt x="3" y="1"/>
                    <a:pt x="3" y="1"/>
                    <a:pt x="3" y="1"/>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1" name="Freeform 179">
              <a:extLst>
                <a:ext uri="{FF2B5EF4-FFF2-40B4-BE49-F238E27FC236}">
                  <a16:creationId xmlns:a16="http://schemas.microsoft.com/office/drawing/2014/main" id="{E992C26B-9995-4FB1-93D3-BD7BF881BEFA}"/>
                </a:ext>
              </a:extLst>
            </p:cNvPr>
            <p:cNvSpPr>
              <a:spLocks/>
            </p:cNvSpPr>
            <p:nvPr/>
          </p:nvSpPr>
          <p:spPr bwMode="auto">
            <a:xfrm>
              <a:off x="3016137" y="4051794"/>
              <a:ext cx="96843" cy="78685"/>
            </a:xfrm>
            <a:custGeom>
              <a:avLst/>
              <a:gdLst>
                <a:gd name="T0" fmla="*/ 29 w 29"/>
                <a:gd name="T1" fmla="*/ 0 h 24"/>
                <a:gd name="T2" fmla="*/ 27 w 29"/>
                <a:gd name="T3" fmla="*/ 2 h 24"/>
                <a:gd name="T4" fmla="*/ 16 w 29"/>
                <a:gd name="T5" fmla="*/ 12 h 24"/>
                <a:gd name="T6" fmla="*/ 11 w 29"/>
                <a:gd name="T7" fmla="*/ 16 h 24"/>
                <a:gd name="T8" fmla="*/ 10 w 29"/>
                <a:gd name="T9" fmla="*/ 16 h 24"/>
                <a:gd name="T10" fmla="*/ 7 w 29"/>
                <a:gd name="T11" fmla="*/ 19 h 24"/>
                <a:gd name="T12" fmla="*/ 6 w 29"/>
                <a:gd name="T13" fmla="*/ 19 h 24"/>
                <a:gd name="T14" fmla="*/ 7 w 29"/>
                <a:gd name="T15" fmla="*/ 19 h 24"/>
                <a:gd name="T16" fmla="*/ 0 w 29"/>
                <a:gd name="T17" fmla="*/ 24 h 24"/>
                <a:gd name="T18" fmla="*/ 0 w 29"/>
                <a:gd name="T19" fmla="*/ 24 h 24"/>
                <a:gd name="T20" fmla="*/ 11 w 29"/>
                <a:gd name="T21" fmla="*/ 17 h 24"/>
                <a:gd name="T22" fmla="*/ 12 w 29"/>
                <a:gd name="T23" fmla="*/ 17 h 24"/>
                <a:gd name="T24" fmla="*/ 12 w 29"/>
                <a:gd name="T25" fmla="*/ 17 h 24"/>
                <a:gd name="T26" fmla="*/ 12 w 29"/>
                <a:gd name="T27" fmla="*/ 17 h 24"/>
                <a:gd name="T28" fmla="*/ 16 w 29"/>
                <a:gd name="T29" fmla="*/ 13 h 24"/>
                <a:gd name="T30" fmla="*/ 17 w 29"/>
                <a:gd name="T31" fmla="*/ 13 h 24"/>
                <a:gd name="T32" fmla="*/ 17 w 29"/>
                <a:gd name="T33" fmla="*/ 13 h 24"/>
                <a:gd name="T34" fmla="*/ 20 w 29"/>
                <a:gd name="T35" fmla="*/ 10 h 24"/>
                <a:gd name="T36" fmla="*/ 19 w 29"/>
                <a:gd name="T37" fmla="*/ 11 h 24"/>
                <a:gd name="T38" fmla="*/ 18 w 29"/>
                <a:gd name="T39" fmla="*/ 12 h 24"/>
                <a:gd name="T40" fmla="*/ 18 w 29"/>
                <a:gd name="T41" fmla="*/ 12 h 24"/>
                <a:gd name="T42" fmla="*/ 18 w 29"/>
                <a:gd name="T43" fmla="*/ 12 h 24"/>
                <a:gd name="T44" fmla="*/ 17 w 29"/>
                <a:gd name="T45" fmla="*/ 12 h 24"/>
                <a:gd name="T46" fmla="*/ 23 w 29"/>
                <a:gd name="T47" fmla="*/ 7 h 24"/>
                <a:gd name="T48" fmla="*/ 20 w 29"/>
                <a:gd name="T49" fmla="*/ 9 h 24"/>
                <a:gd name="T50" fmla="*/ 25 w 29"/>
                <a:gd name="T51" fmla="*/ 5 h 24"/>
                <a:gd name="T52" fmla="*/ 24 w 29"/>
                <a:gd name="T53" fmla="*/ 5 h 24"/>
                <a:gd name="T54" fmla="*/ 29 w 29"/>
                <a:gd name="T5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4">
                  <a:moveTo>
                    <a:pt x="29" y="0"/>
                  </a:moveTo>
                  <a:cubicBezTo>
                    <a:pt x="28" y="0"/>
                    <a:pt x="27" y="1"/>
                    <a:pt x="27" y="2"/>
                  </a:cubicBezTo>
                  <a:cubicBezTo>
                    <a:pt x="20" y="9"/>
                    <a:pt x="20" y="9"/>
                    <a:pt x="16" y="12"/>
                  </a:cubicBezTo>
                  <a:cubicBezTo>
                    <a:pt x="14" y="13"/>
                    <a:pt x="12" y="15"/>
                    <a:pt x="11" y="16"/>
                  </a:cubicBezTo>
                  <a:cubicBezTo>
                    <a:pt x="10" y="16"/>
                    <a:pt x="10" y="16"/>
                    <a:pt x="10" y="16"/>
                  </a:cubicBezTo>
                  <a:cubicBezTo>
                    <a:pt x="9" y="17"/>
                    <a:pt x="8" y="18"/>
                    <a:pt x="7" y="19"/>
                  </a:cubicBezTo>
                  <a:cubicBezTo>
                    <a:pt x="6" y="19"/>
                    <a:pt x="6" y="19"/>
                    <a:pt x="6" y="19"/>
                  </a:cubicBezTo>
                  <a:cubicBezTo>
                    <a:pt x="6" y="19"/>
                    <a:pt x="7" y="19"/>
                    <a:pt x="7" y="19"/>
                  </a:cubicBezTo>
                  <a:cubicBezTo>
                    <a:pt x="5" y="21"/>
                    <a:pt x="2" y="23"/>
                    <a:pt x="0" y="24"/>
                  </a:cubicBezTo>
                  <a:cubicBezTo>
                    <a:pt x="0" y="24"/>
                    <a:pt x="0" y="24"/>
                    <a:pt x="0" y="24"/>
                  </a:cubicBezTo>
                  <a:cubicBezTo>
                    <a:pt x="4" y="22"/>
                    <a:pt x="8" y="19"/>
                    <a:pt x="11" y="17"/>
                  </a:cubicBezTo>
                  <a:cubicBezTo>
                    <a:pt x="12" y="17"/>
                    <a:pt x="12" y="17"/>
                    <a:pt x="12" y="17"/>
                  </a:cubicBezTo>
                  <a:cubicBezTo>
                    <a:pt x="12" y="17"/>
                    <a:pt x="12" y="17"/>
                    <a:pt x="12" y="17"/>
                  </a:cubicBezTo>
                  <a:cubicBezTo>
                    <a:pt x="12" y="17"/>
                    <a:pt x="12" y="17"/>
                    <a:pt x="12" y="17"/>
                  </a:cubicBezTo>
                  <a:cubicBezTo>
                    <a:pt x="13" y="15"/>
                    <a:pt x="16" y="13"/>
                    <a:pt x="16" y="13"/>
                  </a:cubicBezTo>
                  <a:cubicBezTo>
                    <a:pt x="17" y="13"/>
                    <a:pt x="17" y="13"/>
                    <a:pt x="17" y="13"/>
                  </a:cubicBezTo>
                  <a:cubicBezTo>
                    <a:pt x="17" y="13"/>
                    <a:pt x="17" y="13"/>
                    <a:pt x="17" y="13"/>
                  </a:cubicBezTo>
                  <a:cubicBezTo>
                    <a:pt x="18" y="12"/>
                    <a:pt x="20" y="11"/>
                    <a:pt x="20" y="10"/>
                  </a:cubicBezTo>
                  <a:cubicBezTo>
                    <a:pt x="20" y="11"/>
                    <a:pt x="20" y="11"/>
                    <a:pt x="19" y="11"/>
                  </a:cubicBezTo>
                  <a:cubicBezTo>
                    <a:pt x="19" y="11"/>
                    <a:pt x="19" y="11"/>
                    <a:pt x="18" y="12"/>
                  </a:cubicBezTo>
                  <a:cubicBezTo>
                    <a:pt x="18" y="12"/>
                    <a:pt x="18" y="12"/>
                    <a:pt x="18" y="12"/>
                  </a:cubicBezTo>
                  <a:cubicBezTo>
                    <a:pt x="18" y="12"/>
                    <a:pt x="18" y="12"/>
                    <a:pt x="18" y="12"/>
                  </a:cubicBezTo>
                  <a:cubicBezTo>
                    <a:pt x="17" y="12"/>
                    <a:pt x="17" y="12"/>
                    <a:pt x="17" y="12"/>
                  </a:cubicBezTo>
                  <a:cubicBezTo>
                    <a:pt x="22" y="8"/>
                    <a:pt x="22" y="8"/>
                    <a:pt x="23" y="7"/>
                  </a:cubicBezTo>
                  <a:cubicBezTo>
                    <a:pt x="21" y="7"/>
                    <a:pt x="21" y="9"/>
                    <a:pt x="20" y="9"/>
                  </a:cubicBezTo>
                  <a:cubicBezTo>
                    <a:pt x="21" y="7"/>
                    <a:pt x="23" y="6"/>
                    <a:pt x="25" y="5"/>
                  </a:cubicBezTo>
                  <a:cubicBezTo>
                    <a:pt x="24" y="5"/>
                    <a:pt x="24" y="5"/>
                    <a:pt x="24" y="5"/>
                  </a:cubicBezTo>
                  <a:cubicBezTo>
                    <a:pt x="29" y="0"/>
                    <a:pt x="29"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2" name="Freeform 180">
              <a:extLst>
                <a:ext uri="{FF2B5EF4-FFF2-40B4-BE49-F238E27FC236}">
                  <a16:creationId xmlns:a16="http://schemas.microsoft.com/office/drawing/2014/main" id="{3F8F5926-B173-45EF-87B7-CCF859DFB45B}"/>
                </a:ext>
              </a:extLst>
            </p:cNvPr>
            <p:cNvSpPr>
              <a:spLocks/>
            </p:cNvSpPr>
            <p:nvPr/>
          </p:nvSpPr>
          <p:spPr bwMode="auto">
            <a:xfrm>
              <a:off x="2905172" y="4124426"/>
              <a:ext cx="115001" cy="68597"/>
            </a:xfrm>
            <a:custGeom>
              <a:avLst/>
              <a:gdLst>
                <a:gd name="T0" fmla="*/ 33 w 35"/>
                <a:gd name="T1" fmla="*/ 2 h 21"/>
                <a:gd name="T2" fmla="*/ 35 w 35"/>
                <a:gd name="T3" fmla="*/ 0 h 21"/>
                <a:gd name="T4" fmla="*/ 34 w 35"/>
                <a:gd name="T5" fmla="*/ 0 h 21"/>
                <a:gd name="T6" fmla="*/ 30 w 35"/>
                <a:gd name="T7" fmla="*/ 3 h 21"/>
                <a:gd name="T8" fmla="*/ 17 w 35"/>
                <a:gd name="T9" fmla="*/ 11 h 21"/>
                <a:gd name="T10" fmla="*/ 11 w 35"/>
                <a:gd name="T11" fmla="*/ 14 h 21"/>
                <a:gd name="T12" fmla="*/ 6 w 35"/>
                <a:gd name="T13" fmla="*/ 17 h 21"/>
                <a:gd name="T14" fmla="*/ 6 w 35"/>
                <a:gd name="T15" fmla="*/ 17 h 21"/>
                <a:gd name="T16" fmla="*/ 6 w 35"/>
                <a:gd name="T17" fmla="*/ 17 h 21"/>
                <a:gd name="T18" fmla="*/ 6 w 35"/>
                <a:gd name="T19" fmla="*/ 17 h 21"/>
                <a:gd name="T20" fmla="*/ 6 w 35"/>
                <a:gd name="T21" fmla="*/ 17 h 21"/>
                <a:gd name="T22" fmla="*/ 6 w 35"/>
                <a:gd name="T23" fmla="*/ 17 h 21"/>
                <a:gd name="T24" fmla="*/ 6 w 35"/>
                <a:gd name="T25" fmla="*/ 17 h 21"/>
                <a:gd name="T26" fmla="*/ 6 w 35"/>
                <a:gd name="T27" fmla="*/ 17 h 21"/>
                <a:gd name="T28" fmla="*/ 1 w 35"/>
                <a:gd name="T29" fmla="*/ 19 h 21"/>
                <a:gd name="T30" fmla="*/ 1 w 35"/>
                <a:gd name="T31" fmla="*/ 20 h 21"/>
                <a:gd name="T32" fmla="*/ 2 w 35"/>
                <a:gd name="T33" fmla="*/ 20 h 21"/>
                <a:gd name="T34" fmla="*/ 0 w 35"/>
                <a:gd name="T35" fmla="*/ 21 h 21"/>
                <a:gd name="T36" fmla="*/ 1 w 35"/>
                <a:gd name="T37" fmla="*/ 21 h 21"/>
                <a:gd name="T38" fmla="*/ 31 w 35"/>
                <a:gd name="T39" fmla="*/ 4 h 21"/>
                <a:gd name="T40" fmla="*/ 33 w 35"/>
                <a:gd name="T41" fmla="*/ 2 h 21"/>
                <a:gd name="T42" fmla="*/ 33 w 35"/>
                <a:gd name="T4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33" y="2"/>
                  </a:moveTo>
                  <a:cubicBezTo>
                    <a:pt x="35" y="1"/>
                    <a:pt x="35" y="0"/>
                    <a:pt x="35" y="0"/>
                  </a:cubicBezTo>
                  <a:cubicBezTo>
                    <a:pt x="34" y="0"/>
                    <a:pt x="34" y="0"/>
                    <a:pt x="34" y="0"/>
                  </a:cubicBezTo>
                  <a:cubicBezTo>
                    <a:pt x="33" y="1"/>
                    <a:pt x="32" y="2"/>
                    <a:pt x="30" y="3"/>
                  </a:cubicBezTo>
                  <a:cubicBezTo>
                    <a:pt x="26" y="6"/>
                    <a:pt x="22" y="9"/>
                    <a:pt x="17" y="11"/>
                  </a:cubicBezTo>
                  <a:cubicBezTo>
                    <a:pt x="12" y="13"/>
                    <a:pt x="12" y="13"/>
                    <a:pt x="11" y="14"/>
                  </a:cubicBezTo>
                  <a:cubicBezTo>
                    <a:pt x="7" y="16"/>
                    <a:pt x="7" y="16"/>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5" y="17"/>
                    <a:pt x="2" y="19"/>
                    <a:pt x="1" y="19"/>
                  </a:cubicBezTo>
                  <a:cubicBezTo>
                    <a:pt x="1" y="20"/>
                    <a:pt x="1" y="20"/>
                    <a:pt x="1" y="20"/>
                  </a:cubicBezTo>
                  <a:cubicBezTo>
                    <a:pt x="2" y="19"/>
                    <a:pt x="2" y="19"/>
                    <a:pt x="2" y="20"/>
                  </a:cubicBezTo>
                  <a:cubicBezTo>
                    <a:pt x="1" y="20"/>
                    <a:pt x="1" y="20"/>
                    <a:pt x="0" y="21"/>
                  </a:cubicBezTo>
                  <a:cubicBezTo>
                    <a:pt x="1" y="21"/>
                    <a:pt x="1" y="21"/>
                    <a:pt x="1" y="21"/>
                  </a:cubicBezTo>
                  <a:cubicBezTo>
                    <a:pt x="19" y="12"/>
                    <a:pt x="30" y="5"/>
                    <a:pt x="31" y="4"/>
                  </a:cubicBezTo>
                  <a:cubicBezTo>
                    <a:pt x="32" y="3"/>
                    <a:pt x="33" y="3"/>
                    <a:pt x="33" y="2"/>
                  </a:cubicBezTo>
                  <a:cubicBezTo>
                    <a:pt x="33" y="2"/>
                    <a:pt x="33" y="2"/>
                    <a:pt x="3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3" name="Freeform 181">
              <a:extLst>
                <a:ext uri="{FF2B5EF4-FFF2-40B4-BE49-F238E27FC236}">
                  <a16:creationId xmlns:a16="http://schemas.microsoft.com/office/drawing/2014/main" id="{619FBB86-194F-4629-B459-A4EC7F08EFCE}"/>
                </a:ext>
              </a:extLst>
            </p:cNvPr>
            <p:cNvSpPr>
              <a:spLocks/>
            </p:cNvSpPr>
            <p:nvPr/>
          </p:nvSpPr>
          <p:spPr bwMode="auto">
            <a:xfrm>
              <a:off x="2156658" y="3400122"/>
              <a:ext cx="32281" cy="64562"/>
            </a:xfrm>
            <a:custGeom>
              <a:avLst/>
              <a:gdLst>
                <a:gd name="T0" fmla="*/ 9 w 10"/>
                <a:gd name="T1" fmla="*/ 11 h 19"/>
                <a:gd name="T2" fmla="*/ 9 w 10"/>
                <a:gd name="T3" fmla="*/ 10 h 19"/>
                <a:gd name="T4" fmla="*/ 9 w 10"/>
                <a:gd name="T5" fmla="*/ 9 h 19"/>
                <a:gd name="T6" fmla="*/ 9 w 10"/>
                <a:gd name="T7" fmla="*/ 9 h 19"/>
                <a:gd name="T8" fmla="*/ 7 w 10"/>
                <a:gd name="T9" fmla="*/ 6 h 19"/>
                <a:gd name="T10" fmla="*/ 6 w 10"/>
                <a:gd name="T11" fmla="*/ 5 h 19"/>
                <a:gd name="T12" fmla="*/ 5 w 10"/>
                <a:gd name="T13" fmla="*/ 3 h 19"/>
                <a:gd name="T14" fmla="*/ 4 w 10"/>
                <a:gd name="T15" fmla="*/ 0 h 19"/>
                <a:gd name="T16" fmla="*/ 2 w 10"/>
                <a:gd name="T17" fmla="*/ 0 h 19"/>
                <a:gd name="T18" fmla="*/ 2 w 10"/>
                <a:gd name="T19" fmla="*/ 0 h 19"/>
                <a:gd name="T20" fmla="*/ 1 w 10"/>
                <a:gd name="T21" fmla="*/ 2 h 19"/>
                <a:gd name="T22" fmla="*/ 1 w 10"/>
                <a:gd name="T23" fmla="*/ 3 h 19"/>
                <a:gd name="T24" fmla="*/ 1 w 10"/>
                <a:gd name="T25" fmla="*/ 4 h 19"/>
                <a:gd name="T26" fmla="*/ 1 w 10"/>
                <a:gd name="T27" fmla="*/ 4 h 19"/>
                <a:gd name="T28" fmla="*/ 1 w 10"/>
                <a:gd name="T29" fmla="*/ 5 h 19"/>
                <a:gd name="T30" fmla="*/ 1 w 10"/>
                <a:gd name="T31" fmla="*/ 6 h 19"/>
                <a:gd name="T32" fmla="*/ 2 w 10"/>
                <a:gd name="T33" fmla="*/ 8 h 19"/>
                <a:gd name="T34" fmla="*/ 1 w 10"/>
                <a:gd name="T35" fmla="*/ 8 h 19"/>
                <a:gd name="T36" fmla="*/ 2 w 10"/>
                <a:gd name="T37" fmla="*/ 16 h 19"/>
                <a:gd name="T38" fmla="*/ 5 w 10"/>
                <a:gd name="T39" fmla="*/ 18 h 19"/>
                <a:gd name="T40" fmla="*/ 10 w 10"/>
                <a:gd name="T41" fmla="*/ 18 h 19"/>
                <a:gd name="T42" fmla="*/ 10 w 10"/>
                <a:gd name="T43" fmla="*/ 14 h 19"/>
                <a:gd name="T44" fmla="*/ 9 w 10"/>
                <a:gd name="T45"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19">
                  <a:moveTo>
                    <a:pt x="9" y="11"/>
                  </a:moveTo>
                  <a:cubicBezTo>
                    <a:pt x="9" y="11"/>
                    <a:pt x="9" y="11"/>
                    <a:pt x="9" y="10"/>
                  </a:cubicBezTo>
                  <a:cubicBezTo>
                    <a:pt x="9" y="9"/>
                    <a:pt x="9" y="9"/>
                    <a:pt x="9" y="9"/>
                  </a:cubicBezTo>
                  <a:cubicBezTo>
                    <a:pt x="9" y="9"/>
                    <a:pt x="9" y="9"/>
                    <a:pt x="9" y="9"/>
                  </a:cubicBezTo>
                  <a:cubicBezTo>
                    <a:pt x="7" y="6"/>
                    <a:pt x="7" y="6"/>
                    <a:pt x="7" y="6"/>
                  </a:cubicBezTo>
                  <a:cubicBezTo>
                    <a:pt x="6" y="5"/>
                    <a:pt x="6" y="5"/>
                    <a:pt x="6" y="5"/>
                  </a:cubicBezTo>
                  <a:cubicBezTo>
                    <a:pt x="5" y="4"/>
                    <a:pt x="5" y="4"/>
                    <a:pt x="5" y="3"/>
                  </a:cubicBezTo>
                  <a:cubicBezTo>
                    <a:pt x="4" y="3"/>
                    <a:pt x="4" y="3"/>
                    <a:pt x="4" y="0"/>
                  </a:cubicBezTo>
                  <a:cubicBezTo>
                    <a:pt x="2" y="0"/>
                    <a:pt x="2" y="0"/>
                    <a:pt x="2" y="0"/>
                  </a:cubicBezTo>
                  <a:cubicBezTo>
                    <a:pt x="2" y="0"/>
                    <a:pt x="2" y="0"/>
                    <a:pt x="2" y="0"/>
                  </a:cubicBezTo>
                  <a:cubicBezTo>
                    <a:pt x="1" y="0"/>
                    <a:pt x="1" y="0"/>
                    <a:pt x="1" y="2"/>
                  </a:cubicBezTo>
                  <a:cubicBezTo>
                    <a:pt x="1" y="2"/>
                    <a:pt x="1" y="2"/>
                    <a:pt x="1" y="3"/>
                  </a:cubicBezTo>
                  <a:cubicBezTo>
                    <a:pt x="1" y="3"/>
                    <a:pt x="1" y="4"/>
                    <a:pt x="1" y="4"/>
                  </a:cubicBezTo>
                  <a:cubicBezTo>
                    <a:pt x="1" y="4"/>
                    <a:pt x="1" y="4"/>
                    <a:pt x="1" y="4"/>
                  </a:cubicBezTo>
                  <a:cubicBezTo>
                    <a:pt x="1" y="5"/>
                    <a:pt x="1" y="5"/>
                    <a:pt x="1" y="5"/>
                  </a:cubicBezTo>
                  <a:cubicBezTo>
                    <a:pt x="1" y="6"/>
                    <a:pt x="1" y="6"/>
                    <a:pt x="1" y="6"/>
                  </a:cubicBezTo>
                  <a:cubicBezTo>
                    <a:pt x="1" y="7"/>
                    <a:pt x="2" y="7"/>
                    <a:pt x="2" y="8"/>
                  </a:cubicBezTo>
                  <a:cubicBezTo>
                    <a:pt x="2" y="8"/>
                    <a:pt x="2" y="8"/>
                    <a:pt x="1" y="8"/>
                  </a:cubicBezTo>
                  <a:cubicBezTo>
                    <a:pt x="0" y="9"/>
                    <a:pt x="0" y="15"/>
                    <a:pt x="2" y="16"/>
                  </a:cubicBezTo>
                  <a:cubicBezTo>
                    <a:pt x="2" y="16"/>
                    <a:pt x="4" y="18"/>
                    <a:pt x="5" y="18"/>
                  </a:cubicBezTo>
                  <a:cubicBezTo>
                    <a:pt x="6" y="19"/>
                    <a:pt x="6" y="19"/>
                    <a:pt x="10" y="18"/>
                  </a:cubicBezTo>
                  <a:cubicBezTo>
                    <a:pt x="10" y="15"/>
                    <a:pt x="10" y="15"/>
                    <a:pt x="10" y="14"/>
                  </a:cubicBezTo>
                  <a:cubicBezTo>
                    <a:pt x="10" y="13"/>
                    <a:pt x="9"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4" name="Rectangle 182">
              <a:extLst>
                <a:ext uri="{FF2B5EF4-FFF2-40B4-BE49-F238E27FC236}">
                  <a16:creationId xmlns:a16="http://schemas.microsoft.com/office/drawing/2014/main" id="{714E13E2-25E0-4C44-A8AD-33AC685308DD}"/>
                </a:ext>
              </a:extLst>
            </p:cNvPr>
            <p:cNvSpPr>
              <a:spLocks noChangeArrowheads="1"/>
            </p:cNvSpPr>
            <p:nvPr/>
          </p:nvSpPr>
          <p:spPr bwMode="auto">
            <a:xfrm>
              <a:off x="2166746" y="2106868"/>
              <a:ext cx="2018" cy="20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5" name="Freeform 183">
              <a:extLst>
                <a:ext uri="{FF2B5EF4-FFF2-40B4-BE49-F238E27FC236}">
                  <a16:creationId xmlns:a16="http://schemas.microsoft.com/office/drawing/2014/main" id="{6CD7C501-F43B-4D51-8434-CE7F82CFA248}"/>
                </a:ext>
              </a:extLst>
            </p:cNvPr>
            <p:cNvSpPr>
              <a:spLocks/>
            </p:cNvSpPr>
            <p:nvPr/>
          </p:nvSpPr>
          <p:spPr bwMode="auto">
            <a:xfrm>
              <a:off x="2059815" y="2098798"/>
              <a:ext cx="123072" cy="36316"/>
            </a:xfrm>
            <a:custGeom>
              <a:avLst/>
              <a:gdLst>
                <a:gd name="T0" fmla="*/ 11 w 37"/>
                <a:gd name="T1" fmla="*/ 8 h 11"/>
                <a:gd name="T2" fmla="*/ 23 w 37"/>
                <a:gd name="T3" fmla="*/ 5 h 11"/>
                <a:gd name="T4" fmla="*/ 19 w 37"/>
                <a:gd name="T5" fmla="*/ 6 h 11"/>
                <a:gd name="T6" fmla="*/ 16 w 37"/>
                <a:gd name="T7" fmla="*/ 7 h 11"/>
                <a:gd name="T8" fmla="*/ 11 w 37"/>
                <a:gd name="T9" fmla="*/ 9 h 11"/>
                <a:gd name="T10" fmla="*/ 11 w 37"/>
                <a:gd name="T11" fmla="*/ 9 h 11"/>
                <a:gd name="T12" fmla="*/ 14 w 37"/>
                <a:gd name="T13" fmla="*/ 8 h 11"/>
                <a:gd name="T14" fmla="*/ 16 w 37"/>
                <a:gd name="T15" fmla="*/ 8 h 11"/>
                <a:gd name="T16" fmla="*/ 19 w 37"/>
                <a:gd name="T17" fmla="*/ 7 h 11"/>
                <a:gd name="T18" fmla="*/ 21 w 37"/>
                <a:gd name="T19" fmla="*/ 6 h 11"/>
                <a:gd name="T20" fmla="*/ 27 w 37"/>
                <a:gd name="T21" fmla="*/ 4 h 11"/>
                <a:gd name="T22" fmla="*/ 28 w 37"/>
                <a:gd name="T23" fmla="*/ 3 h 11"/>
                <a:gd name="T24" fmla="*/ 32 w 37"/>
                <a:gd name="T25" fmla="*/ 2 h 11"/>
                <a:gd name="T26" fmla="*/ 37 w 37"/>
                <a:gd name="T27" fmla="*/ 1 h 11"/>
                <a:gd name="T28" fmla="*/ 34 w 37"/>
                <a:gd name="T29" fmla="*/ 1 h 11"/>
                <a:gd name="T30" fmla="*/ 27 w 37"/>
                <a:gd name="T31" fmla="*/ 3 h 11"/>
                <a:gd name="T32" fmla="*/ 31 w 37"/>
                <a:gd name="T33" fmla="*/ 2 h 11"/>
                <a:gd name="T34" fmla="*/ 33 w 37"/>
                <a:gd name="T35" fmla="*/ 1 h 11"/>
                <a:gd name="T36" fmla="*/ 31 w 37"/>
                <a:gd name="T37" fmla="*/ 2 h 11"/>
                <a:gd name="T38" fmla="*/ 33 w 37"/>
                <a:gd name="T39" fmla="*/ 1 h 11"/>
                <a:gd name="T40" fmla="*/ 33 w 37"/>
                <a:gd name="T41" fmla="*/ 1 h 11"/>
                <a:gd name="T42" fmla="*/ 18 w 37"/>
                <a:gd name="T43" fmla="*/ 5 h 11"/>
                <a:gd name="T44" fmla="*/ 16 w 37"/>
                <a:gd name="T45" fmla="*/ 5 h 11"/>
                <a:gd name="T46" fmla="*/ 16 w 37"/>
                <a:gd name="T47" fmla="*/ 5 h 11"/>
                <a:gd name="T48" fmla="*/ 21 w 37"/>
                <a:gd name="T49" fmla="*/ 4 h 11"/>
                <a:gd name="T50" fmla="*/ 23 w 37"/>
                <a:gd name="T51" fmla="*/ 4 h 11"/>
                <a:gd name="T52" fmla="*/ 20 w 37"/>
                <a:gd name="T53" fmla="*/ 5 h 11"/>
                <a:gd name="T54" fmla="*/ 21 w 37"/>
                <a:gd name="T55" fmla="*/ 5 h 11"/>
                <a:gd name="T56" fmla="*/ 17 w 37"/>
                <a:gd name="T57" fmla="*/ 6 h 11"/>
                <a:gd name="T58" fmla="*/ 17 w 37"/>
                <a:gd name="T59" fmla="*/ 5 h 11"/>
                <a:gd name="T60" fmla="*/ 11 w 37"/>
                <a:gd name="T61" fmla="*/ 7 h 11"/>
                <a:gd name="T62" fmla="*/ 12 w 37"/>
                <a:gd name="T63" fmla="*/ 7 h 11"/>
                <a:gd name="T64" fmla="*/ 15 w 37"/>
                <a:gd name="T65" fmla="*/ 6 h 11"/>
                <a:gd name="T66" fmla="*/ 10 w 37"/>
                <a:gd name="T67" fmla="*/ 8 h 11"/>
                <a:gd name="T68" fmla="*/ 10 w 37"/>
                <a:gd name="T69" fmla="*/ 8 h 11"/>
                <a:gd name="T70" fmla="*/ 5 w 37"/>
                <a:gd name="T7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 h="11">
                  <a:moveTo>
                    <a:pt x="0" y="11"/>
                  </a:moveTo>
                  <a:cubicBezTo>
                    <a:pt x="0" y="11"/>
                    <a:pt x="10" y="8"/>
                    <a:pt x="11" y="8"/>
                  </a:cubicBezTo>
                  <a:cubicBezTo>
                    <a:pt x="13" y="8"/>
                    <a:pt x="14" y="7"/>
                    <a:pt x="16" y="6"/>
                  </a:cubicBezTo>
                  <a:cubicBezTo>
                    <a:pt x="16" y="6"/>
                    <a:pt x="16" y="6"/>
                    <a:pt x="23" y="5"/>
                  </a:cubicBezTo>
                  <a:cubicBezTo>
                    <a:pt x="24" y="5"/>
                    <a:pt x="24" y="5"/>
                    <a:pt x="24" y="5"/>
                  </a:cubicBezTo>
                  <a:cubicBezTo>
                    <a:pt x="22" y="5"/>
                    <a:pt x="21" y="5"/>
                    <a:pt x="19" y="6"/>
                  </a:cubicBezTo>
                  <a:cubicBezTo>
                    <a:pt x="19" y="6"/>
                    <a:pt x="19" y="6"/>
                    <a:pt x="19" y="6"/>
                  </a:cubicBezTo>
                  <a:cubicBezTo>
                    <a:pt x="19" y="6"/>
                    <a:pt x="19" y="6"/>
                    <a:pt x="16" y="7"/>
                  </a:cubicBezTo>
                  <a:cubicBezTo>
                    <a:pt x="14" y="8"/>
                    <a:pt x="13" y="8"/>
                    <a:pt x="11" y="9"/>
                  </a:cubicBezTo>
                  <a:cubicBezTo>
                    <a:pt x="11" y="9"/>
                    <a:pt x="11" y="9"/>
                    <a:pt x="11" y="9"/>
                  </a:cubicBezTo>
                  <a:cubicBezTo>
                    <a:pt x="13" y="9"/>
                    <a:pt x="14" y="8"/>
                    <a:pt x="15" y="8"/>
                  </a:cubicBezTo>
                  <a:cubicBezTo>
                    <a:pt x="14" y="8"/>
                    <a:pt x="12" y="9"/>
                    <a:pt x="11" y="9"/>
                  </a:cubicBezTo>
                  <a:cubicBezTo>
                    <a:pt x="12" y="9"/>
                    <a:pt x="12" y="9"/>
                    <a:pt x="12" y="9"/>
                  </a:cubicBezTo>
                  <a:cubicBezTo>
                    <a:pt x="12" y="9"/>
                    <a:pt x="12" y="9"/>
                    <a:pt x="14" y="8"/>
                  </a:cubicBezTo>
                  <a:cubicBezTo>
                    <a:pt x="15" y="8"/>
                    <a:pt x="15" y="8"/>
                    <a:pt x="15" y="8"/>
                  </a:cubicBezTo>
                  <a:cubicBezTo>
                    <a:pt x="16" y="8"/>
                    <a:pt x="16" y="8"/>
                    <a:pt x="16" y="8"/>
                  </a:cubicBezTo>
                  <a:cubicBezTo>
                    <a:pt x="17" y="8"/>
                    <a:pt x="17" y="8"/>
                    <a:pt x="17" y="8"/>
                  </a:cubicBezTo>
                  <a:cubicBezTo>
                    <a:pt x="18" y="8"/>
                    <a:pt x="18" y="8"/>
                    <a:pt x="19" y="7"/>
                  </a:cubicBezTo>
                  <a:cubicBezTo>
                    <a:pt x="18" y="7"/>
                    <a:pt x="18" y="7"/>
                    <a:pt x="18" y="7"/>
                  </a:cubicBezTo>
                  <a:cubicBezTo>
                    <a:pt x="18" y="7"/>
                    <a:pt x="18" y="7"/>
                    <a:pt x="21" y="6"/>
                  </a:cubicBezTo>
                  <a:cubicBezTo>
                    <a:pt x="21" y="6"/>
                    <a:pt x="21" y="6"/>
                    <a:pt x="20" y="6"/>
                  </a:cubicBezTo>
                  <a:cubicBezTo>
                    <a:pt x="22" y="5"/>
                    <a:pt x="25" y="5"/>
                    <a:pt x="27" y="4"/>
                  </a:cubicBezTo>
                  <a:cubicBezTo>
                    <a:pt x="28" y="4"/>
                    <a:pt x="29" y="4"/>
                    <a:pt x="29" y="3"/>
                  </a:cubicBezTo>
                  <a:cubicBezTo>
                    <a:pt x="29" y="3"/>
                    <a:pt x="29" y="3"/>
                    <a:pt x="28" y="3"/>
                  </a:cubicBezTo>
                  <a:cubicBezTo>
                    <a:pt x="28" y="3"/>
                    <a:pt x="28" y="3"/>
                    <a:pt x="29" y="3"/>
                  </a:cubicBezTo>
                  <a:cubicBezTo>
                    <a:pt x="30" y="3"/>
                    <a:pt x="31" y="2"/>
                    <a:pt x="32" y="2"/>
                  </a:cubicBezTo>
                  <a:cubicBezTo>
                    <a:pt x="31" y="2"/>
                    <a:pt x="31" y="2"/>
                    <a:pt x="31" y="2"/>
                  </a:cubicBezTo>
                  <a:cubicBezTo>
                    <a:pt x="33" y="1"/>
                    <a:pt x="35" y="1"/>
                    <a:pt x="37" y="1"/>
                  </a:cubicBezTo>
                  <a:cubicBezTo>
                    <a:pt x="37" y="0"/>
                    <a:pt x="37" y="0"/>
                    <a:pt x="37" y="0"/>
                  </a:cubicBezTo>
                  <a:cubicBezTo>
                    <a:pt x="36" y="1"/>
                    <a:pt x="34" y="1"/>
                    <a:pt x="34" y="1"/>
                  </a:cubicBezTo>
                  <a:cubicBezTo>
                    <a:pt x="33" y="1"/>
                    <a:pt x="33" y="1"/>
                    <a:pt x="33" y="1"/>
                  </a:cubicBezTo>
                  <a:cubicBezTo>
                    <a:pt x="31" y="2"/>
                    <a:pt x="29" y="2"/>
                    <a:pt x="27" y="3"/>
                  </a:cubicBezTo>
                  <a:cubicBezTo>
                    <a:pt x="27" y="3"/>
                    <a:pt x="27" y="3"/>
                    <a:pt x="30" y="2"/>
                  </a:cubicBezTo>
                  <a:cubicBezTo>
                    <a:pt x="30" y="2"/>
                    <a:pt x="31" y="2"/>
                    <a:pt x="31" y="2"/>
                  </a:cubicBezTo>
                  <a:cubicBezTo>
                    <a:pt x="31" y="2"/>
                    <a:pt x="32" y="2"/>
                    <a:pt x="32" y="2"/>
                  </a:cubicBezTo>
                  <a:cubicBezTo>
                    <a:pt x="32" y="1"/>
                    <a:pt x="33" y="1"/>
                    <a:pt x="33" y="1"/>
                  </a:cubicBezTo>
                  <a:cubicBezTo>
                    <a:pt x="35" y="1"/>
                    <a:pt x="35" y="1"/>
                    <a:pt x="35" y="1"/>
                  </a:cubicBezTo>
                  <a:cubicBezTo>
                    <a:pt x="34" y="1"/>
                    <a:pt x="32" y="1"/>
                    <a:pt x="31" y="2"/>
                  </a:cubicBezTo>
                  <a:cubicBezTo>
                    <a:pt x="31" y="2"/>
                    <a:pt x="31" y="2"/>
                    <a:pt x="31" y="2"/>
                  </a:cubicBezTo>
                  <a:cubicBezTo>
                    <a:pt x="31" y="1"/>
                    <a:pt x="32" y="1"/>
                    <a:pt x="33" y="1"/>
                  </a:cubicBezTo>
                  <a:cubicBezTo>
                    <a:pt x="34" y="1"/>
                    <a:pt x="35" y="1"/>
                    <a:pt x="36" y="0"/>
                  </a:cubicBezTo>
                  <a:cubicBezTo>
                    <a:pt x="35" y="0"/>
                    <a:pt x="34" y="1"/>
                    <a:pt x="33" y="1"/>
                  </a:cubicBezTo>
                  <a:cubicBezTo>
                    <a:pt x="33" y="1"/>
                    <a:pt x="33" y="1"/>
                    <a:pt x="33" y="1"/>
                  </a:cubicBezTo>
                  <a:cubicBezTo>
                    <a:pt x="32" y="1"/>
                    <a:pt x="32" y="1"/>
                    <a:pt x="18" y="5"/>
                  </a:cubicBezTo>
                  <a:cubicBezTo>
                    <a:pt x="20" y="4"/>
                    <a:pt x="21" y="4"/>
                    <a:pt x="23" y="3"/>
                  </a:cubicBezTo>
                  <a:cubicBezTo>
                    <a:pt x="22" y="3"/>
                    <a:pt x="17" y="5"/>
                    <a:pt x="16" y="5"/>
                  </a:cubicBezTo>
                  <a:cubicBezTo>
                    <a:pt x="16" y="5"/>
                    <a:pt x="16" y="5"/>
                    <a:pt x="19" y="4"/>
                  </a:cubicBezTo>
                  <a:cubicBezTo>
                    <a:pt x="18" y="5"/>
                    <a:pt x="17" y="5"/>
                    <a:pt x="16" y="5"/>
                  </a:cubicBezTo>
                  <a:cubicBezTo>
                    <a:pt x="16" y="5"/>
                    <a:pt x="16" y="5"/>
                    <a:pt x="16" y="5"/>
                  </a:cubicBezTo>
                  <a:cubicBezTo>
                    <a:pt x="17" y="5"/>
                    <a:pt x="20" y="4"/>
                    <a:pt x="21" y="4"/>
                  </a:cubicBezTo>
                  <a:cubicBezTo>
                    <a:pt x="22" y="4"/>
                    <a:pt x="22" y="4"/>
                    <a:pt x="23" y="4"/>
                  </a:cubicBezTo>
                  <a:cubicBezTo>
                    <a:pt x="23" y="4"/>
                    <a:pt x="23" y="4"/>
                    <a:pt x="23" y="4"/>
                  </a:cubicBezTo>
                  <a:cubicBezTo>
                    <a:pt x="22" y="4"/>
                    <a:pt x="21" y="4"/>
                    <a:pt x="20" y="5"/>
                  </a:cubicBezTo>
                  <a:cubicBezTo>
                    <a:pt x="20" y="5"/>
                    <a:pt x="20" y="5"/>
                    <a:pt x="20" y="5"/>
                  </a:cubicBezTo>
                  <a:cubicBezTo>
                    <a:pt x="22" y="4"/>
                    <a:pt x="22" y="4"/>
                    <a:pt x="22" y="4"/>
                  </a:cubicBezTo>
                  <a:cubicBezTo>
                    <a:pt x="21" y="5"/>
                    <a:pt x="21" y="5"/>
                    <a:pt x="21" y="5"/>
                  </a:cubicBezTo>
                  <a:cubicBezTo>
                    <a:pt x="19" y="5"/>
                    <a:pt x="19" y="5"/>
                    <a:pt x="18" y="5"/>
                  </a:cubicBezTo>
                  <a:cubicBezTo>
                    <a:pt x="18" y="6"/>
                    <a:pt x="18" y="6"/>
                    <a:pt x="17" y="6"/>
                  </a:cubicBezTo>
                  <a:cubicBezTo>
                    <a:pt x="17" y="6"/>
                    <a:pt x="17" y="6"/>
                    <a:pt x="17" y="6"/>
                  </a:cubicBezTo>
                  <a:cubicBezTo>
                    <a:pt x="17" y="5"/>
                    <a:pt x="17" y="5"/>
                    <a:pt x="17" y="5"/>
                  </a:cubicBezTo>
                  <a:cubicBezTo>
                    <a:pt x="17" y="5"/>
                    <a:pt x="16" y="5"/>
                    <a:pt x="13" y="6"/>
                  </a:cubicBezTo>
                  <a:cubicBezTo>
                    <a:pt x="12" y="6"/>
                    <a:pt x="12" y="7"/>
                    <a:pt x="11" y="7"/>
                  </a:cubicBezTo>
                  <a:cubicBezTo>
                    <a:pt x="12" y="7"/>
                    <a:pt x="12" y="7"/>
                    <a:pt x="12" y="7"/>
                  </a:cubicBezTo>
                  <a:cubicBezTo>
                    <a:pt x="12" y="7"/>
                    <a:pt x="12" y="7"/>
                    <a:pt x="12" y="7"/>
                  </a:cubicBezTo>
                  <a:cubicBezTo>
                    <a:pt x="12" y="7"/>
                    <a:pt x="12" y="7"/>
                    <a:pt x="12" y="7"/>
                  </a:cubicBezTo>
                  <a:cubicBezTo>
                    <a:pt x="12" y="7"/>
                    <a:pt x="12" y="7"/>
                    <a:pt x="15" y="6"/>
                  </a:cubicBezTo>
                  <a:cubicBezTo>
                    <a:pt x="15" y="6"/>
                    <a:pt x="15" y="6"/>
                    <a:pt x="15" y="6"/>
                  </a:cubicBezTo>
                  <a:cubicBezTo>
                    <a:pt x="14" y="7"/>
                    <a:pt x="10" y="8"/>
                    <a:pt x="10" y="8"/>
                  </a:cubicBezTo>
                  <a:cubicBezTo>
                    <a:pt x="10" y="8"/>
                    <a:pt x="10" y="8"/>
                    <a:pt x="10" y="8"/>
                  </a:cubicBezTo>
                  <a:cubicBezTo>
                    <a:pt x="10" y="8"/>
                    <a:pt x="10" y="8"/>
                    <a:pt x="10" y="8"/>
                  </a:cubicBezTo>
                  <a:cubicBezTo>
                    <a:pt x="9" y="7"/>
                    <a:pt x="6" y="9"/>
                    <a:pt x="5" y="9"/>
                  </a:cubicBezTo>
                  <a:cubicBezTo>
                    <a:pt x="5" y="9"/>
                    <a:pt x="5" y="9"/>
                    <a:pt x="5" y="9"/>
                  </a:cubicBezTo>
                  <a:cubicBezTo>
                    <a:pt x="5" y="9"/>
                    <a:pt x="5" y="9"/>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6" name="Freeform 184">
              <a:extLst>
                <a:ext uri="{FF2B5EF4-FFF2-40B4-BE49-F238E27FC236}">
                  <a16:creationId xmlns:a16="http://schemas.microsoft.com/office/drawing/2014/main" id="{67CA3142-7F6E-4AAE-8D83-B4BC6CB190CB}"/>
                </a:ext>
              </a:extLst>
            </p:cNvPr>
            <p:cNvSpPr>
              <a:spLocks/>
            </p:cNvSpPr>
            <p:nvPr/>
          </p:nvSpPr>
          <p:spPr bwMode="auto">
            <a:xfrm>
              <a:off x="2245430" y="2096780"/>
              <a:ext cx="38334" cy="10088"/>
            </a:xfrm>
            <a:custGeom>
              <a:avLst/>
              <a:gdLst>
                <a:gd name="T0" fmla="*/ 3 w 12"/>
                <a:gd name="T1" fmla="*/ 2 h 3"/>
                <a:gd name="T2" fmla="*/ 2 w 12"/>
                <a:gd name="T3" fmla="*/ 2 h 3"/>
                <a:gd name="T4" fmla="*/ 1 w 12"/>
                <a:gd name="T5" fmla="*/ 3 h 3"/>
                <a:gd name="T6" fmla="*/ 0 w 12"/>
                <a:gd name="T7" fmla="*/ 3 h 3"/>
                <a:gd name="T8" fmla="*/ 4 w 12"/>
                <a:gd name="T9" fmla="*/ 2 h 3"/>
                <a:gd name="T10" fmla="*/ 5 w 12"/>
                <a:gd name="T11" fmla="*/ 2 h 3"/>
                <a:gd name="T12" fmla="*/ 6 w 12"/>
                <a:gd name="T13" fmla="*/ 2 h 3"/>
                <a:gd name="T14" fmla="*/ 6 w 12"/>
                <a:gd name="T15" fmla="*/ 2 h 3"/>
                <a:gd name="T16" fmla="*/ 6 w 12"/>
                <a:gd name="T17" fmla="*/ 2 h 3"/>
                <a:gd name="T18" fmla="*/ 8 w 12"/>
                <a:gd name="T19" fmla="*/ 1 h 3"/>
                <a:gd name="T20" fmla="*/ 10 w 12"/>
                <a:gd name="T21" fmla="*/ 1 h 3"/>
                <a:gd name="T22" fmla="*/ 10 w 12"/>
                <a:gd name="T23" fmla="*/ 1 h 3"/>
                <a:gd name="T24" fmla="*/ 9 w 12"/>
                <a:gd name="T25" fmla="*/ 1 h 3"/>
                <a:gd name="T26" fmla="*/ 12 w 12"/>
                <a:gd name="T27" fmla="*/ 0 h 3"/>
                <a:gd name="T28" fmla="*/ 12 w 12"/>
                <a:gd name="T29" fmla="*/ 0 h 3"/>
                <a:gd name="T30" fmla="*/ 11 w 12"/>
                <a:gd name="T31" fmla="*/ 0 h 3"/>
                <a:gd name="T32" fmla="*/ 8 w 12"/>
                <a:gd name="T33" fmla="*/ 1 h 3"/>
                <a:gd name="T34" fmla="*/ 7 w 12"/>
                <a:gd name="T35" fmla="*/ 1 h 3"/>
                <a:gd name="T36" fmla="*/ 7 w 12"/>
                <a:gd name="T37" fmla="*/ 1 h 3"/>
                <a:gd name="T38" fmla="*/ 7 w 12"/>
                <a:gd name="T39" fmla="*/ 1 h 3"/>
                <a:gd name="T40" fmla="*/ 7 w 12"/>
                <a:gd name="T41" fmla="*/ 1 h 3"/>
                <a:gd name="T42" fmla="*/ 5 w 12"/>
                <a:gd name="T43" fmla="*/ 1 h 3"/>
                <a:gd name="T44" fmla="*/ 5 w 12"/>
                <a:gd name="T45" fmla="*/ 1 h 3"/>
                <a:gd name="T46" fmla="*/ 5 w 12"/>
                <a:gd name="T47" fmla="*/ 1 h 3"/>
                <a:gd name="T48" fmla="*/ 5 w 12"/>
                <a:gd name="T49" fmla="*/ 1 h 3"/>
                <a:gd name="T50" fmla="*/ 2 w 12"/>
                <a:gd name="T51" fmla="*/ 2 h 3"/>
                <a:gd name="T52" fmla="*/ 2 w 12"/>
                <a:gd name="T53" fmla="*/ 2 h 3"/>
                <a:gd name="T54" fmla="*/ 4 w 12"/>
                <a:gd name="T55" fmla="*/ 1 h 3"/>
                <a:gd name="T56" fmla="*/ 5 w 12"/>
                <a:gd name="T57" fmla="*/ 1 h 3"/>
                <a:gd name="T58" fmla="*/ 5 w 12"/>
                <a:gd name="T59" fmla="*/ 1 h 3"/>
                <a:gd name="T60" fmla="*/ 6 w 12"/>
                <a:gd name="T61" fmla="*/ 1 h 3"/>
                <a:gd name="T62" fmla="*/ 3 w 12"/>
                <a:gd name="T6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3">
                  <a:moveTo>
                    <a:pt x="3" y="2"/>
                  </a:moveTo>
                  <a:cubicBezTo>
                    <a:pt x="3" y="2"/>
                    <a:pt x="2" y="2"/>
                    <a:pt x="2" y="2"/>
                  </a:cubicBezTo>
                  <a:cubicBezTo>
                    <a:pt x="1" y="3"/>
                    <a:pt x="1" y="3"/>
                    <a:pt x="1" y="3"/>
                  </a:cubicBezTo>
                  <a:cubicBezTo>
                    <a:pt x="0" y="3"/>
                    <a:pt x="0" y="3"/>
                    <a:pt x="0" y="3"/>
                  </a:cubicBezTo>
                  <a:cubicBezTo>
                    <a:pt x="1" y="3"/>
                    <a:pt x="3" y="3"/>
                    <a:pt x="4" y="2"/>
                  </a:cubicBezTo>
                  <a:cubicBezTo>
                    <a:pt x="5" y="2"/>
                    <a:pt x="5" y="2"/>
                    <a:pt x="5" y="2"/>
                  </a:cubicBezTo>
                  <a:cubicBezTo>
                    <a:pt x="6" y="2"/>
                    <a:pt x="6" y="2"/>
                    <a:pt x="6" y="2"/>
                  </a:cubicBezTo>
                  <a:cubicBezTo>
                    <a:pt x="6" y="2"/>
                    <a:pt x="6" y="2"/>
                    <a:pt x="6" y="2"/>
                  </a:cubicBezTo>
                  <a:cubicBezTo>
                    <a:pt x="6" y="2"/>
                    <a:pt x="6" y="2"/>
                    <a:pt x="6" y="2"/>
                  </a:cubicBezTo>
                  <a:cubicBezTo>
                    <a:pt x="6" y="2"/>
                    <a:pt x="8" y="2"/>
                    <a:pt x="8" y="1"/>
                  </a:cubicBezTo>
                  <a:cubicBezTo>
                    <a:pt x="9" y="1"/>
                    <a:pt x="9" y="1"/>
                    <a:pt x="10" y="1"/>
                  </a:cubicBezTo>
                  <a:cubicBezTo>
                    <a:pt x="10" y="1"/>
                    <a:pt x="10" y="1"/>
                    <a:pt x="10" y="1"/>
                  </a:cubicBezTo>
                  <a:cubicBezTo>
                    <a:pt x="9" y="1"/>
                    <a:pt x="9" y="1"/>
                    <a:pt x="9" y="1"/>
                  </a:cubicBezTo>
                  <a:cubicBezTo>
                    <a:pt x="10" y="1"/>
                    <a:pt x="11" y="0"/>
                    <a:pt x="12" y="0"/>
                  </a:cubicBezTo>
                  <a:cubicBezTo>
                    <a:pt x="12" y="0"/>
                    <a:pt x="12" y="0"/>
                    <a:pt x="12" y="0"/>
                  </a:cubicBezTo>
                  <a:cubicBezTo>
                    <a:pt x="11" y="0"/>
                    <a:pt x="11" y="0"/>
                    <a:pt x="11" y="0"/>
                  </a:cubicBezTo>
                  <a:cubicBezTo>
                    <a:pt x="8" y="1"/>
                    <a:pt x="8" y="1"/>
                    <a:pt x="8" y="1"/>
                  </a:cubicBezTo>
                  <a:cubicBezTo>
                    <a:pt x="8" y="1"/>
                    <a:pt x="8" y="1"/>
                    <a:pt x="7" y="1"/>
                  </a:cubicBezTo>
                  <a:cubicBezTo>
                    <a:pt x="7" y="1"/>
                    <a:pt x="7" y="1"/>
                    <a:pt x="7" y="1"/>
                  </a:cubicBezTo>
                  <a:cubicBezTo>
                    <a:pt x="7" y="1"/>
                    <a:pt x="7" y="1"/>
                    <a:pt x="7" y="1"/>
                  </a:cubicBezTo>
                  <a:cubicBezTo>
                    <a:pt x="7" y="1"/>
                    <a:pt x="7" y="1"/>
                    <a:pt x="7" y="1"/>
                  </a:cubicBezTo>
                  <a:cubicBezTo>
                    <a:pt x="5" y="1"/>
                    <a:pt x="5" y="1"/>
                    <a:pt x="5" y="1"/>
                  </a:cubicBezTo>
                  <a:cubicBezTo>
                    <a:pt x="5" y="1"/>
                    <a:pt x="5" y="1"/>
                    <a:pt x="5" y="1"/>
                  </a:cubicBezTo>
                  <a:cubicBezTo>
                    <a:pt x="5" y="1"/>
                    <a:pt x="5" y="1"/>
                    <a:pt x="5" y="1"/>
                  </a:cubicBezTo>
                  <a:cubicBezTo>
                    <a:pt x="5" y="1"/>
                    <a:pt x="5" y="1"/>
                    <a:pt x="5" y="1"/>
                  </a:cubicBezTo>
                  <a:cubicBezTo>
                    <a:pt x="4" y="1"/>
                    <a:pt x="3" y="1"/>
                    <a:pt x="2" y="2"/>
                  </a:cubicBezTo>
                  <a:cubicBezTo>
                    <a:pt x="2" y="2"/>
                    <a:pt x="2" y="2"/>
                    <a:pt x="2" y="2"/>
                  </a:cubicBezTo>
                  <a:cubicBezTo>
                    <a:pt x="3" y="2"/>
                    <a:pt x="4" y="2"/>
                    <a:pt x="4" y="1"/>
                  </a:cubicBezTo>
                  <a:cubicBezTo>
                    <a:pt x="5" y="1"/>
                    <a:pt x="5" y="1"/>
                    <a:pt x="5" y="1"/>
                  </a:cubicBezTo>
                  <a:cubicBezTo>
                    <a:pt x="5" y="1"/>
                    <a:pt x="5" y="1"/>
                    <a:pt x="5" y="1"/>
                  </a:cubicBezTo>
                  <a:cubicBezTo>
                    <a:pt x="6" y="1"/>
                    <a:pt x="6" y="1"/>
                    <a:pt x="6" y="1"/>
                  </a:cubicBezTo>
                  <a:cubicBezTo>
                    <a:pt x="4" y="2"/>
                    <a:pt x="4"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7" name="Freeform 185">
              <a:extLst>
                <a:ext uri="{FF2B5EF4-FFF2-40B4-BE49-F238E27FC236}">
                  <a16:creationId xmlns:a16="http://schemas.microsoft.com/office/drawing/2014/main" id="{C3DBD941-0AD6-4D35-A15B-0B65D9F08B45}"/>
                </a:ext>
              </a:extLst>
            </p:cNvPr>
            <p:cNvSpPr>
              <a:spLocks/>
            </p:cNvSpPr>
            <p:nvPr/>
          </p:nvSpPr>
          <p:spPr bwMode="auto">
            <a:xfrm>
              <a:off x="2166746" y="2096780"/>
              <a:ext cx="48421" cy="12105"/>
            </a:xfrm>
            <a:custGeom>
              <a:avLst/>
              <a:gdLst>
                <a:gd name="T0" fmla="*/ 4 w 15"/>
                <a:gd name="T1" fmla="*/ 2 h 4"/>
                <a:gd name="T2" fmla="*/ 2 w 15"/>
                <a:gd name="T3" fmla="*/ 3 h 4"/>
                <a:gd name="T4" fmla="*/ 1 w 15"/>
                <a:gd name="T5" fmla="*/ 3 h 4"/>
                <a:gd name="T6" fmla="*/ 1 w 15"/>
                <a:gd name="T7" fmla="*/ 3 h 4"/>
                <a:gd name="T8" fmla="*/ 2 w 15"/>
                <a:gd name="T9" fmla="*/ 3 h 4"/>
                <a:gd name="T10" fmla="*/ 0 w 15"/>
                <a:gd name="T11" fmla="*/ 4 h 4"/>
                <a:gd name="T12" fmla="*/ 3 w 15"/>
                <a:gd name="T13" fmla="*/ 3 h 4"/>
                <a:gd name="T14" fmla="*/ 3 w 15"/>
                <a:gd name="T15" fmla="*/ 4 h 4"/>
                <a:gd name="T16" fmla="*/ 5 w 15"/>
                <a:gd name="T17" fmla="*/ 3 h 4"/>
                <a:gd name="T18" fmla="*/ 9 w 15"/>
                <a:gd name="T19" fmla="*/ 2 h 4"/>
                <a:gd name="T20" fmla="*/ 12 w 15"/>
                <a:gd name="T21" fmla="*/ 2 h 4"/>
                <a:gd name="T22" fmla="*/ 10 w 15"/>
                <a:gd name="T23" fmla="*/ 2 h 4"/>
                <a:gd name="T24" fmla="*/ 10 w 15"/>
                <a:gd name="T25" fmla="*/ 2 h 4"/>
                <a:gd name="T26" fmla="*/ 14 w 15"/>
                <a:gd name="T27" fmla="*/ 1 h 4"/>
                <a:gd name="T28" fmla="*/ 10 w 15"/>
                <a:gd name="T29" fmla="*/ 1 h 4"/>
                <a:gd name="T30" fmla="*/ 11 w 15"/>
                <a:gd name="T31" fmla="*/ 1 h 4"/>
                <a:gd name="T32" fmla="*/ 13 w 15"/>
                <a:gd name="T33" fmla="*/ 1 h 4"/>
                <a:gd name="T34" fmla="*/ 14 w 15"/>
                <a:gd name="T35" fmla="*/ 1 h 4"/>
                <a:gd name="T36" fmla="*/ 15 w 15"/>
                <a:gd name="T37" fmla="*/ 0 h 4"/>
                <a:gd name="T38" fmla="*/ 13 w 15"/>
                <a:gd name="T39" fmla="*/ 1 h 4"/>
                <a:gd name="T40" fmla="*/ 13 w 15"/>
                <a:gd name="T41" fmla="*/ 1 h 4"/>
                <a:gd name="T42" fmla="*/ 13 w 15"/>
                <a:gd name="T43" fmla="*/ 1 h 4"/>
                <a:gd name="T44" fmla="*/ 13 w 15"/>
                <a:gd name="T45" fmla="*/ 0 h 4"/>
                <a:gd name="T46" fmla="*/ 13 w 15"/>
                <a:gd name="T47" fmla="*/ 0 h 4"/>
                <a:gd name="T48" fmla="*/ 7 w 15"/>
                <a:gd name="T49" fmla="*/ 2 h 4"/>
                <a:gd name="T50" fmla="*/ 12 w 15"/>
                <a:gd name="T51" fmla="*/ 1 h 4"/>
                <a:gd name="T52" fmla="*/ 7 w 15"/>
                <a:gd name="T53" fmla="*/ 2 h 4"/>
                <a:gd name="T54" fmla="*/ 7 w 15"/>
                <a:gd name="T55" fmla="*/ 2 h 4"/>
                <a:gd name="T56" fmla="*/ 6 w 15"/>
                <a:gd name="T57" fmla="*/ 2 h 4"/>
                <a:gd name="T58" fmla="*/ 7 w 15"/>
                <a:gd name="T59" fmla="*/ 2 h 4"/>
                <a:gd name="T60" fmla="*/ 5 w 15"/>
                <a:gd name="T61" fmla="*/ 2 h 4"/>
                <a:gd name="T62" fmla="*/ 4 w 15"/>
                <a:gd name="T6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4">
                  <a:moveTo>
                    <a:pt x="4" y="2"/>
                  </a:moveTo>
                  <a:cubicBezTo>
                    <a:pt x="4" y="2"/>
                    <a:pt x="3" y="3"/>
                    <a:pt x="2" y="3"/>
                  </a:cubicBezTo>
                  <a:cubicBezTo>
                    <a:pt x="2" y="3"/>
                    <a:pt x="1" y="3"/>
                    <a:pt x="1" y="3"/>
                  </a:cubicBezTo>
                  <a:cubicBezTo>
                    <a:pt x="1" y="3"/>
                    <a:pt x="1" y="3"/>
                    <a:pt x="1" y="3"/>
                  </a:cubicBezTo>
                  <a:cubicBezTo>
                    <a:pt x="2" y="3"/>
                    <a:pt x="2" y="3"/>
                    <a:pt x="2" y="3"/>
                  </a:cubicBezTo>
                  <a:cubicBezTo>
                    <a:pt x="1" y="4"/>
                    <a:pt x="0" y="3"/>
                    <a:pt x="0" y="4"/>
                  </a:cubicBezTo>
                  <a:cubicBezTo>
                    <a:pt x="1" y="4"/>
                    <a:pt x="2" y="3"/>
                    <a:pt x="3" y="3"/>
                  </a:cubicBezTo>
                  <a:cubicBezTo>
                    <a:pt x="3" y="4"/>
                    <a:pt x="3" y="4"/>
                    <a:pt x="3" y="4"/>
                  </a:cubicBezTo>
                  <a:cubicBezTo>
                    <a:pt x="3" y="4"/>
                    <a:pt x="4" y="3"/>
                    <a:pt x="5" y="3"/>
                  </a:cubicBezTo>
                  <a:cubicBezTo>
                    <a:pt x="6" y="3"/>
                    <a:pt x="6" y="3"/>
                    <a:pt x="9" y="2"/>
                  </a:cubicBezTo>
                  <a:cubicBezTo>
                    <a:pt x="11" y="2"/>
                    <a:pt x="12" y="2"/>
                    <a:pt x="12" y="2"/>
                  </a:cubicBezTo>
                  <a:cubicBezTo>
                    <a:pt x="11" y="1"/>
                    <a:pt x="11" y="2"/>
                    <a:pt x="10" y="2"/>
                  </a:cubicBezTo>
                  <a:cubicBezTo>
                    <a:pt x="10" y="2"/>
                    <a:pt x="10" y="2"/>
                    <a:pt x="10" y="2"/>
                  </a:cubicBezTo>
                  <a:cubicBezTo>
                    <a:pt x="12" y="1"/>
                    <a:pt x="13" y="1"/>
                    <a:pt x="14" y="1"/>
                  </a:cubicBezTo>
                  <a:cubicBezTo>
                    <a:pt x="13" y="1"/>
                    <a:pt x="11" y="1"/>
                    <a:pt x="10" y="1"/>
                  </a:cubicBezTo>
                  <a:cubicBezTo>
                    <a:pt x="11" y="1"/>
                    <a:pt x="11" y="1"/>
                    <a:pt x="11" y="1"/>
                  </a:cubicBezTo>
                  <a:cubicBezTo>
                    <a:pt x="13" y="1"/>
                    <a:pt x="13" y="1"/>
                    <a:pt x="13" y="1"/>
                  </a:cubicBezTo>
                  <a:cubicBezTo>
                    <a:pt x="14" y="1"/>
                    <a:pt x="14" y="1"/>
                    <a:pt x="14" y="1"/>
                  </a:cubicBezTo>
                  <a:cubicBezTo>
                    <a:pt x="14" y="1"/>
                    <a:pt x="14" y="0"/>
                    <a:pt x="15" y="0"/>
                  </a:cubicBezTo>
                  <a:cubicBezTo>
                    <a:pt x="14" y="0"/>
                    <a:pt x="14" y="1"/>
                    <a:pt x="13" y="1"/>
                  </a:cubicBezTo>
                  <a:cubicBezTo>
                    <a:pt x="13" y="1"/>
                    <a:pt x="13" y="1"/>
                    <a:pt x="13" y="1"/>
                  </a:cubicBezTo>
                  <a:cubicBezTo>
                    <a:pt x="13" y="1"/>
                    <a:pt x="13" y="1"/>
                    <a:pt x="13" y="1"/>
                  </a:cubicBezTo>
                  <a:cubicBezTo>
                    <a:pt x="13" y="0"/>
                    <a:pt x="13" y="0"/>
                    <a:pt x="13" y="0"/>
                  </a:cubicBezTo>
                  <a:cubicBezTo>
                    <a:pt x="13" y="0"/>
                    <a:pt x="13" y="0"/>
                    <a:pt x="13" y="0"/>
                  </a:cubicBezTo>
                  <a:cubicBezTo>
                    <a:pt x="11" y="1"/>
                    <a:pt x="9" y="1"/>
                    <a:pt x="7" y="2"/>
                  </a:cubicBezTo>
                  <a:cubicBezTo>
                    <a:pt x="9" y="1"/>
                    <a:pt x="11" y="1"/>
                    <a:pt x="12" y="1"/>
                  </a:cubicBezTo>
                  <a:cubicBezTo>
                    <a:pt x="11" y="0"/>
                    <a:pt x="7" y="1"/>
                    <a:pt x="7" y="2"/>
                  </a:cubicBezTo>
                  <a:cubicBezTo>
                    <a:pt x="7" y="2"/>
                    <a:pt x="7" y="2"/>
                    <a:pt x="7" y="2"/>
                  </a:cubicBezTo>
                  <a:cubicBezTo>
                    <a:pt x="6" y="2"/>
                    <a:pt x="6" y="2"/>
                    <a:pt x="6" y="2"/>
                  </a:cubicBezTo>
                  <a:cubicBezTo>
                    <a:pt x="6" y="2"/>
                    <a:pt x="7" y="2"/>
                    <a:pt x="7" y="2"/>
                  </a:cubicBezTo>
                  <a:cubicBezTo>
                    <a:pt x="7" y="2"/>
                    <a:pt x="7" y="2"/>
                    <a:pt x="5" y="2"/>
                  </a:cubicBezTo>
                  <a:lnTo>
                    <a:pt x="4"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8" name="Freeform 186">
              <a:extLst>
                <a:ext uri="{FF2B5EF4-FFF2-40B4-BE49-F238E27FC236}">
                  <a16:creationId xmlns:a16="http://schemas.microsoft.com/office/drawing/2014/main" id="{081BCD8F-FBB8-4D72-B018-8D969C93E2AB}"/>
                </a:ext>
              </a:extLst>
            </p:cNvPr>
            <p:cNvSpPr>
              <a:spLocks/>
            </p:cNvSpPr>
            <p:nvPr/>
          </p:nvSpPr>
          <p:spPr bwMode="auto">
            <a:xfrm>
              <a:off x="2291835" y="2096780"/>
              <a:ext cx="20176" cy="6053"/>
            </a:xfrm>
            <a:custGeom>
              <a:avLst/>
              <a:gdLst>
                <a:gd name="T0" fmla="*/ 0 w 6"/>
                <a:gd name="T1" fmla="*/ 2 h 2"/>
                <a:gd name="T2" fmla="*/ 1 w 6"/>
                <a:gd name="T3" fmla="*/ 2 h 2"/>
                <a:gd name="T4" fmla="*/ 1 w 6"/>
                <a:gd name="T5" fmla="*/ 2 h 2"/>
                <a:gd name="T6" fmla="*/ 1 w 6"/>
                <a:gd name="T7" fmla="*/ 2 h 2"/>
                <a:gd name="T8" fmla="*/ 2 w 6"/>
                <a:gd name="T9" fmla="*/ 2 h 2"/>
                <a:gd name="T10" fmla="*/ 3 w 6"/>
                <a:gd name="T11" fmla="*/ 2 h 2"/>
                <a:gd name="T12" fmla="*/ 3 w 6"/>
                <a:gd name="T13" fmla="*/ 2 h 2"/>
                <a:gd name="T14" fmla="*/ 6 w 6"/>
                <a:gd name="T15" fmla="*/ 0 h 2"/>
                <a:gd name="T16" fmla="*/ 6 w 6"/>
                <a:gd name="T17" fmla="*/ 0 h 2"/>
                <a:gd name="T18" fmla="*/ 3 w 6"/>
                <a:gd name="T19" fmla="*/ 1 h 2"/>
                <a:gd name="T20" fmla="*/ 4 w 6"/>
                <a:gd name="T21" fmla="*/ 1 h 2"/>
                <a:gd name="T22" fmla="*/ 2 w 6"/>
                <a:gd name="T23" fmla="*/ 1 h 2"/>
                <a:gd name="T24" fmla="*/ 1 w 6"/>
                <a:gd name="T25" fmla="*/ 2 h 2"/>
                <a:gd name="T26" fmla="*/ 0 w 6"/>
                <a:gd name="T27" fmla="*/ 2 h 2"/>
                <a:gd name="T28" fmla="*/ 0 w 6"/>
                <a:gd name="T29" fmla="*/ 2 h 2"/>
                <a:gd name="T30" fmla="*/ 0 w 6"/>
                <a:gd name="T3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
                  <a:moveTo>
                    <a:pt x="0" y="2"/>
                  </a:moveTo>
                  <a:cubicBezTo>
                    <a:pt x="1" y="2"/>
                    <a:pt x="1" y="2"/>
                    <a:pt x="1" y="2"/>
                  </a:cubicBezTo>
                  <a:cubicBezTo>
                    <a:pt x="1" y="2"/>
                    <a:pt x="1" y="2"/>
                    <a:pt x="1" y="2"/>
                  </a:cubicBezTo>
                  <a:cubicBezTo>
                    <a:pt x="1" y="2"/>
                    <a:pt x="1" y="2"/>
                    <a:pt x="1" y="2"/>
                  </a:cubicBezTo>
                  <a:cubicBezTo>
                    <a:pt x="2" y="2"/>
                    <a:pt x="2" y="2"/>
                    <a:pt x="2" y="2"/>
                  </a:cubicBezTo>
                  <a:cubicBezTo>
                    <a:pt x="2" y="2"/>
                    <a:pt x="2" y="2"/>
                    <a:pt x="3" y="2"/>
                  </a:cubicBezTo>
                  <a:cubicBezTo>
                    <a:pt x="3" y="2"/>
                    <a:pt x="3" y="2"/>
                    <a:pt x="3" y="2"/>
                  </a:cubicBezTo>
                  <a:cubicBezTo>
                    <a:pt x="4" y="1"/>
                    <a:pt x="5" y="1"/>
                    <a:pt x="6" y="0"/>
                  </a:cubicBezTo>
                  <a:cubicBezTo>
                    <a:pt x="6" y="0"/>
                    <a:pt x="6" y="0"/>
                    <a:pt x="6" y="0"/>
                  </a:cubicBezTo>
                  <a:cubicBezTo>
                    <a:pt x="5" y="0"/>
                    <a:pt x="4" y="1"/>
                    <a:pt x="3" y="1"/>
                  </a:cubicBezTo>
                  <a:cubicBezTo>
                    <a:pt x="4" y="1"/>
                    <a:pt x="4" y="1"/>
                    <a:pt x="4" y="1"/>
                  </a:cubicBezTo>
                  <a:cubicBezTo>
                    <a:pt x="3" y="1"/>
                    <a:pt x="3" y="1"/>
                    <a:pt x="2" y="1"/>
                  </a:cubicBezTo>
                  <a:cubicBezTo>
                    <a:pt x="1" y="1"/>
                    <a:pt x="1" y="2"/>
                    <a:pt x="1"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9" name="Freeform 187">
              <a:extLst>
                <a:ext uri="{FF2B5EF4-FFF2-40B4-BE49-F238E27FC236}">
                  <a16:creationId xmlns:a16="http://schemas.microsoft.com/office/drawing/2014/main" id="{D4C88223-6327-429D-8DC2-2640E12D7411}"/>
                </a:ext>
              </a:extLst>
            </p:cNvPr>
            <p:cNvSpPr>
              <a:spLocks/>
            </p:cNvSpPr>
            <p:nvPr/>
          </p:nvSpPr>
          <p:spPr bwMode="auto">
            <a:xfrm>
              <a:off x="2007359" y="2252132"/>
              <a:ext cx="24211" cy="12105"/>
            </a:xfrm>
            <a:custGeom>
              <a:avLst/>
              <a:gdLst>
                <a:gd name="T0" fmla="*/ 3 w 7"/>
                <a:gd name="T1" fmla="*/ 3 h 4"/>
                <a:gd name="T2" fmla="*/ 4 w 7"/>
                <a:gd name="T3" fmla="*/ 3 h 4"/>
                <a:gd name="T4" fmla="*/ 5 w 7"/>
                <a:gd name="T5" fmla="*/ 3 h 4"/>
                <a:gd name="T6" fmla="*/ 6 w 7"/>
                <a:gd name="T7" fmla="*/ 2 h 4"/>
                <a:gd name="T8" fmla="*/ 7 w 7"/>
                <a:gd name="T9" fmla="*/ 1 h 4"/>
                <a:gd name="T10" fmla="*/ 7 w 7"/>
                <a:gd name="T11" fmla="*/ 0 h 4"/>
                <a:gd name="T12" fmla="*/ 4 w 7"/>
                <a:gd name="T13" fmla="*/ 0 h 4"/>
                <a:gd name="T14" fmla="*/ 3 w 7"/>
                <a:gd name="T15" fmla="*/ 0 h 4"/>
                <a:gd name="T16" fmla="*/ 3 w 7"/>
                <a:gd name="T17" fmla="*/ 1 h 4"/>
                <a:gd name="T18" fmla="*/ 0 w 7"/>
                <a:gd name="T19" fmla="*/ 4 h 4"/>
                <a:gd name="T20" fmla="*/ 1 w 7"/>
                <a:gd name="T21" fmla="*/ 4 h 4"/>
                <a:gd name="T22" fmla="*/ 3 w 7"/>
                <a:gd name="T23"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
                  <a:moveTo>
                    <a:pt x="3" y="3"/>
                  </a:moveTo>
                  <a:cubicBezTo>
                    <a:pt x="4" y="3"/>
                    <a:pt x="4" y="3"/>
                    <a:pt x="4" y="3"/>
                  </a:cubicBezTo>
                  <a:cubicBezTo>
                    <a:pt x="4" y="3"/>
                    <a:pt x="5" y="3"/>
                    <a:pt x="5" y="3"/>
                  </a:cubicBezTo>
                  <a:cubicBezTo>
                    <a:pt x="6" y="2"/>
                    <a:pt x="6" y="2"/>
                    <a:pt x="6" y="2"/>
                  </a:cubicBezTo>
                  <a:cubicBezTo>
                    <a:pt x="7" y="1"/>
                    <a:pt x="7" y="1"/>
                    <a:pt x="7" y="1"/>
                  </a:cubicBezTo>
                  <a:cubicBezTo>
                    <a:pt x="6" y="1"/>
                    <a:pt x="6" y="1"/>
                    <a:pt x="7" y="0"/>
                  </a:cubicBezTo>
                  <a:cubicBezTo>
                    <a:pt x="6" y="0"/>
                    <a:pt x="5" y="0"/>
                    <a:pt x="4" y="0"/>
                  </a:cubicBezTo>
                  <a:cubicBezTo>
                    <a:pt x="4" y="0"/>
                    <a:pt x="4" y="0"/>
                    <a:pt x="3" y="0"/>
                  </a:cubicBezTo>
                  <a:cubicBezTo>
                    <a:pt x="3" y="1"/>
                    <a:pt x="3" y="1"/>
                    <a:pt x="3" y="1"/>
                  </a:cubicBezTo>
                  <a:cubicBezTo>
                    <a:pt x="2" y="2"/>
                    <a:pt x="1" y="3"/>
                    <a:pt x="0" y="4"/>
                  </a:cubicBezTo>
                  <a:cubicBezTo>
                    <a:pt x="0" y="4"/>
                    <a:pt x="1" y="4"/>
                    <a:pt x="1" y="4"/>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0" name="Freeform 188">
              <a:extLst>
                <a:ext uri="{FF2B5EF4-FFF2-40B4-BE49-F238E27FC236}">
                  <a16:creationId xmlns:a16="http://schemas.microsoft.com/office/drawing/2014/main" id="{10489D79-79F3-4D59-BE88-BCB05A9A7983}"/>
                </a:ext>
              </a:extLst>
            </p:cNvPr>
            <p:cNvSpPr>
              <a:spLocks/>
            </p:cNvSpPr>
            <p:nvPr/>
          </p:nvSpPr>
          <p:spPr bwMode="auto">
            <a:xfrm>
              <a:off x="2303940" y="2096780"/>
              <a:ext cx="16140" cy="6053"/>
            </a:xfrm>
            <a:custGeom>
              <a:avLst/>
              <a:gdLst>
                <a:gd name="T0" fmla="*/ 2 w 5"/>
                <a:gd name="T1" fmla="*/ 1 h 2"/>
                <a:gd name="T2" fmla="*/ 5 w 5"/>
                <a:gd name="T3" fmla="*/ 1 h 2"/>
                <a:gd name="T4" fmla="*/ 5 w 5"/>
                <a:gd name="T5" fmla="*/ 1 h 2"/>
                <a:gd name="T6" fmla="*/ 5 w 5"/>
                <a:gd name="T7" fmla="*/ 0 h 2"/>
                <a:gd name="T8" fmla="*/ 5 w 5"/>
                <a:gd name="T9" fmla="*/ 0 h 2"/>
                <a:gd name="T10" fmla="*/ 5 w 5"/>
                <a:gd name="T11" fmla="*/ 0 h 2"/>
                <a:gd name="T12" fmla="*/ 5 w 5"/>
                <a:gd name="T13" fmla="*/ 0 h 2"/>
                <a:gd name="T14" fmla="*/ 4 w 5"/>
                <a:gd name="T15" fmla="*/ 0 h 2"/>
                <a:gd name="T16" fmla="*/ 4 w 5"/>
                <a:gd name="T17" fmla="*/ 1 h 2"/>
                <a:gd name="T18" fmla="*/ 3 w 5"/>
                <a:gd name="T19" fmla="*/ 1 h 2"/>
                <a:gd name="T20" fmla="*/ 2 w 5"/>
                <a:gd name="T21" fmla="*/ 1 h 2"/>
                <a:gd name="T22" fmla="*/ 2 w 5"/>
                <a:gd name="T23" fmla="*/ 1 h 2"/>
                <a:gd name="T24" fmla="*/ 2 w 5"/>
                <a:gd name="T25" fmla="*/ 1 h 2"/>
                <a:gd name="T26" fmla="*/ 0 w 5"/>
                <a:gd name="T27" fmla="*/ 2 h 2"/>
                <a:gd name="T28" fmla="*/ 2 w 5"/>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2">
                  <a:moveTo>
                    <a:pt x="2" y="1"/>
                  </a:moveTo>
                  <a:cubicBezTo>
                    <a:pt x="3" y="1"/>
                    <a:pt x="4" y="1"/>
                    <a:pt x="5" y="1"/>
                  </a:cubicBezTo>
                  <a:cubicBezTo>
                    <a:pt x="5" y="1"/>
                    <a:pt x="5" y="1"/>
                    <a:pt x="5" y="1"/>
                  </a:cubicBezTo>
                  <a:cubicBezTo>
                    <a:pt x="5" y="0"/>
                    <a:pt x="5" y="0"/>
                    <a:pt x="5" y="0"/>
                  </a:cubicBezTo>
                  <a:cubicBezTo>
                    <a:pt x="5" y="0"/>
                    <a:pt x="5" y="0"/>
                    <a:pt x="5" y="0"/>
                  </a:cubicBezTo>
                  <a:cubicBezTo>
                    <a:pt x="5" y="0"/>
                    <a:pt x="5" y="0"/>
                    <a:pt x="5" y="0"/>
                  </a:cubicBezTo>
                  <a:cubicBezTo>
                    <a:pt x="5" y="0"/>
                    <a:pt x="5" y="0"/>
                    <a:pt x="5" y="0"/>
                  </a:cubicBezTo>
                  <a:cubicBezTo>
                    <a:pt x="4" y="0"/>
                    <a:pt x="4" y="0"/>
                    <a:pt x="4" y="0"/>
                  </a:cubicBezTo>
                  <a:cubicBezTo>
                    <a:pt x="4" y="1"/>
                    <a:pt x="4" y="1"/>
                    <a:pt x="4" y="1"/>
                  </a:cubicBezTo>
                  <a:cubicBezTo>
                    <a:pt x="3" y="0"/>
                    <a:pt x="3" y="1"/>
                    <a:pt x="3" y="1"/>
                  </a:cubicBezTo>
                  <a:cubicBezTo>
                    <a:pt x="2" y="1"/>
                    <a:pt x="2" y="1"/>
                    <a:pt x="2" y="1"/>
                  </a:cubicBezTo>
                  <a:cubicBezTo>
                    <a:pt x="2" y="1"/>
                    <a:pt x="2" y="1"/>
                    <a:pt x="2" y="1"/>
                  </a:cubicBezTo>
                  <a:cubicBezTo>
                    <a:pt x="2" y="1"/>
                    <a:pt x="2" y="1"/>
                    <a:pt x="2" y="1"/>
                  </a:cubicBezTo>
                  <a:cubicBezTo>
                    <a:pt x="1" y="1"/>
                    <a:pt x="1" y="1"/>
                    <a:pt x="0" y="2"/>
                  </a:cubicBezTo>
                  <a:cubicBezTo>
                    <a:pt x="0"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1" name="Freeform 189">
              <a:extLst>
                <a:ext uri="{FF2B5EF4-FFF2-40B4-BE49-F238E27FC236}">
                  <a16:creationId xmlns:a16="http://schemas.microsoft.com/office/drawing/2014/main" id="{E84F11B2-D2C7-46D6-BFAD-CB09C36309E2}"/>
                </a:ext>
              </a:extLst>
            </p:cNvPr>
            <p:cNvSpPr>
              <a:spLocks/>
            </p:cNvSpPr>
            <p:nvPr/>
          </p:nvSpPr>
          <p:spPr bwMode="auto">
            <a:xfrm>
              <a:off x="2075956" y="2143184"/>
              <a:ext cx="191669" cy="92808"/>
            </a:xfrm>
            <a:custGeom>
              <a:avLst/>
              <a:gdLst>
                <a:gd name="T0" fmla="*/ 53 w 58"/>
                <a:gd name="T1" fmla="*/ 4 h 28"/>
                <a:gd name="T2" fmla="*/ 57 w 58"/>
                <a:gd name="T3" fmla="*/ 2 h 28"/>
                <a:gd name="T4" fmla="*/ 58 w 58"/>
                <a:gd name="T5" fmla="*/ 0 h 28"/>
                <a:gd name="T6" fmla="*/ 57 w 58"/>
                <a:gd name="T7" fmla="*/ 0 h 28"/>
                <a:gd name="T8" fmla="*/ 57 w 58"/>
                <a:gd name="T9" fmla="*/ 0 h 28"/>
                <a:gd name="T10" fmla="*/ 57 w 58"/>
                <a:gd name="T11" fmla="*/ 0 h 28"/>
                <a:gd name="T12" fmla="*/ 56 w 58"/>
                <a:gd name="T13" fmla="*/ 0 h 28"/>
                <a:gd name="T14" fmla="*/ 45 w 58"/>
                <a:gd name="T15" fmla="*/ 3 h 28"/>
                <a:gd name="T16" fmla="*/ 44 w 58"/>
                <a:gd name="T17" fmla="*/ 3 h 28"/>
                <a:gd name="T18" fmla="*/ 39 w 58"/>
                <a:gd name="T19" fmla="*/ 5 h 28"/>
                <a:gd name="T20" fmla="*/ 37 w 58"/>
                <a:gd name="T21" fmla="*/ 4 h 28"/>
                <a:gd name="T22" fmla="*/ 25 w 58"/>
                <a:gd name="T23" fmla="*/ 10 h 28"/>
                <a:gd name="T24" fmla="*/ 24 w 58"/>
                <a:gd name="T25" fmla="*/ 10 h 28"/>
                <a:gd name="T26" fmla="*/ 23 w 58"/>
                <a:gd name="T27" fmla="*/ 11 h 28"/>
                <a:gd name="T28" fmla="*/ 17 w 58"/>
                <a:gd name="T29" fmla="*/ 13 h 28"/>
                <a:gd name="T30" fmla="*/ 19 w 58"/>
                <a:gd name="T31" fmla="*/ 13 h 28"/>
                <a:gd name="T32" fmla="*/ 18 w 58"/>
                <a:gd name="T33" fmla="*/ 14 h 28"/>
                <a:gd name="T34" fmla="*/ 17 w 58"/>
                <a:gd name="T35" fmla="*/ 14 h 28"/>
                <a:gd name="T36" fmla="*/ 17 w 58"/>
                <a:gd name="T37" fmla="*/ 15 h 28"/>
                <a:gd name="T38" fmla="*/ 16 w 58"/>
                <a:gd name="T39" fmla="*/ 15 h 28"/>
                <a:gd name="T40" fmla="*/ 16 w 58"/>
                <a:gd name="T41" fmla="*/ 15 h 28"/>
                <a:gd name="T42" fmla="*/ 15 w 58"/>
                <a:gd name="T43" fmla="*/ 15 h 28"/>
                <a:gd name="T44" fmla="*/ 12 w 58"/>
                <a:gd name="T45" fmla="*/ 16 h 28"/>
                <a:gd name="T46" fmla="*/ 5 w 58"/>
                <a:gd name="T47" fmla="*/ 20 h 28"/>
                <a:gd name="T48" fmla="*/ 0 w 58"/>
                <a:gd name="T49" fmla="*/ 24 h 28"/>
                <a:gd name="T50" fmla="*/ 1 w 58"/>
                <a:gd name="T51" fmla="*/ 24 h 28"/>
                <a:gd name="T52" fmla="*/ 2 w 58"/>
                <a:gd name="T53" fmla="*/ 23 h 28"/>
                <a:gd name="T54" fmla="*/ 3 w 58"/>
                <a:gd name="T55" fmla="*/ 23 h 28"/>
                <a:gd name="T56" fmla="*/ 2 w 58"/>
                <a:gd name="T57" fmla="*/ 24 h 28"/>
                <a:gd name="T58" fmla="*/ 3 w 58"/>
                <a:gd name="T59" fmla="*/ 23 h 28"/>
                <a:gd name="T60" fmla="*/ 3 w 58"/>
                <a:gd name="T61" fmla="*/ 25 h 28"/>
                <a:gd name="T62" fmla="*/ 1 w 58"/>
                <a:gd name="T63" fmla="*/ 26 h 28"/>
                <a:gd name="T64" fmla="*/ 1 w 58"/>
                <a:gd name="T65" fmla="*/ 27 h 28"/>
                <a:gd name="T66" fmla="*/ 1 w 58"/>
                <a:gd name="T67" fmla="*/ 27 h 28"/>
                <a:gd name="T68" fmla="*/ 3 w 58"/>
                <a:gd name="T69" fmla="*/ 27 h 28"/>
                <a:gd name="T70" fmla="*/ 6 w 58"/>
                <a:gd name="T71" fmla="*/ 28 h 28"/>
                <a:gd name="T72" fmla="*/ 7 w 58"/>
                <a:gd name="T73" fmla="*/ 28 h 28"/>
                <a:gd name="T74" fmla="*/ 8 w 58"/>
                <a:gd name="T75" fmla="*/ 28 h 28"/>
                <a:gd name="T76" fmla="*/ 9 w 58"/>
                <a:gd name="T77" fmla="*/ 27 h 28"/>
                <a:gd name="T78" fmla="*/ 10 w 58"/>
                <a:gd name="T79" fmla="*/ 26 h 28"/>
                <a:gd name="T80" fmla="*/ 9 w 58"/>
                <a:gd name="T81" fmla="*/ 26 h 28"/>
                <a:gd name="T82" fmla="*/ 10 w 58"/>
                <a:gd name="T83" fmla="*/ 25 h 28"/>
                <a:gd name="T84" fmla="*/ 10 w 58"/>
                <a:gd name="T85" fmla="*/ 25 h 28"/>
                <a:gd name="T86" fmla="*/ 10 w 58"/>
                <a:gd name="T87" fmla="*/ 25 h 28"/>
                <a:gd name="T88" fmla="*/ 11 w 58"/>
                <a:gd name="T89" fmla="*/ 22 h 28"/>
                <a:gd name="T90" fmla="*/ 11 w 58"/>
                <a:gd name="T91" fmla="*/ 22 h 28"/>
                <a:gd name="T92" fmla="*/ 11 w 58"/>
                <a:gd name="T93" fmla="*/ 22 h 28"/>
                <a:gd name="T94" fmla="*/ 13 w 58"/>
                <a:gd name="T95" fmla="*/ 20 h 28"/>
                <a:gd name="T96" fmla="*/ 13 w 58"/>
                <a:gd name="T97" fmla="*/ 20 h 28"/>
                <a:gd name="T98" fmla="*/ 19 w 58"/>
                <a:gd name="T99" fmla="*/ 16 h 28"/>
                <a:gd name="T100" fmla="*/ 19 w 58"/>
                <a:gd name="T101" fmla="*/ 15 h 28"/>
                <a:gd name="T102" fmla="*/ 20 w 58"/>
                <a:gd name="T103" fmla="*/ 15 h 28"/>
                <a:gd name="T104" fmla="*/ 20 w 58"/>
                <a:gd name="T105" fmla="*/ 15 h 28"/>
                <a:gd name="T106" fmla="*/ 21 w 58"/>
                <a:gd name="T107" fmla="*/ 15 h 28"/>
                <a:gd name="T108" fmla="*/ 31 w 58"/>
                <a:gd name="T109" fmla="*/ 10 h 28"/>
                <a:gd name="T110" fmla="*/ 34 w 58"/>
                <a:gd name="T111" fmla="*/ 9 h 28"/>
                <a:gd name="T112" fmla="*/ 35 w 58"/>
                <a:gd name="T113" fmla="*/ 8 h 28"/>
                <a:gd name="T114" fmla="*/ 39 w 58"/>
                <a:gd name="T115" fmla="*/ 6 h 28"/>
                <a:gd name="T116" fmla="*/ 45 w 58"/>
                <a:gd name="T117" fmla="*/ 5 h 28"/>
                <a:gd name="T118" fmla="*/ 47 w 58"/>
                <a:gd name="T119" fmla="*/ 5 h 28"/>
                <a:gd name="T120" fmla="*/ 51 w 58"/>
                <a:gd name="T121" fmla="*/ 4 h 28"/>
                <a:gd name="T122" fmla="*/ 53 w 58"/>
                <a:gd name="T12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 h="28">
                  <a:moveTo>
                    <a:pt x="53" y="4"/>
                  </a:moveTo>
                  <a:cubicBezTo>
                    <a:pt x="57" y="2"/>
                    <a:pt x="57" y="2"/>
                    <a:pt x="57" y="2"/>
                  </a:cubicBezTo>
                  <a:cubicBezTo>
                    <a:pt x="57" y="2"/>
                    <a:pt x="58" y="1"/>
                    <a:pt x="58" y="0"/>
                  </a:cubicBezTo>
                  <a:cubicBezTo>
                    <a:pt x="57" y="0"/>
                    <a:pt x="57" y="0"/>
                    <a:pt x="57" y="0"/>
                  </a:cubicBezTo>
                  <a:cubicBezTo>
                    <a:pt x="57" y="0"/>
                    <a:pt x="57" y="0"/>
                    <a:pt x="57" y="0"/>
                  </a:cubicBezTo>
                  <a:cubicBezTo>
                    <a:pt x="57" y="0"/>
                    <a:pt x="57" y="0"/>
                    <a:pt x="57" y="0"/>
                  </a:cubicBezTo>
                  <a:cubicBezTo>
                    <a:pt x="56" y="0"/>
                    <a:pt x="56" y="0"/>
                    <a:pt x="56" y="0"/>
                  </a:cubicBezTo>
                  <a:cubicBezTo>
                    <a:pt x="45" y="3"/>
                    <a:pt x="45" y="3"/>
                    <a:pt x="45" y="3"/>
                  </a:cubicBezTo>
                  <a:cubicBezTo>
                    <a:pt x="44" y="3"/>
                    <a:pt x="44" y="3"/>
                    <a:pt x="44" y="3"/>
                  </a:cubicBezTo>
                  <a:cubicBezTo>
                    <a:pt x="41" y="3"/>
                    <a:pt x="41" y="3"/>
                    <a:pt x="39" y="5"/>
                  </a:cubicBezTo>
                  <a:cubicBezTo>
                    <a:pt x="38" y="4"/>
                    <a:pt x="38" y="4"/>
                    <a:pt x="37" y="4"/>
                  </a:cubicBezTo>
                  <a:cubicBezTo>
                    <a:pt x="30" y="7"/>
                    <a:pt x="26" y="9"/>
                    <a:pt x="25" y="10"/>
                  </a:cubicBezTo>
                  <a:cubicBezTo>
                    <a:pt x="24" y="10"/>
                    <a:pt x="24" y="10"/>
                    <a:pt x="24" y="10"/>
                  </a:cubicBezTo>
                  <a:cubicBezTo>
                    <a:pt x="24" y="11"/>
                    <a:pt x="24" y="11"/>
                    <a:pt x="23" y="11"/>
                  </a:cubicBezTo>
                  <a:cubicBezTo>
                    <a:pt x="18" y="12"/>
                    <a:pt x="18" y="12"/>
                    <a:pt x="17" y="13"/>
                  </a:cubicBezTo>
                  <a:cubicBezTo>
                    <a:pt x="19" y="13"/>
                    <a:pt x="19" y="13"/>
                    <a:pt x="19" y="13"/>
                  </a:cubicBezTo>
                  <a:cubicBezTo>
                    <a:pt x="19" y="13"/>
                    <a:pt x="18" y="14"/>
                    <a:pt x="18" y="14"/>
                  </a:cubicBezTo>
                  <a:cubicBezTo>
                    <a:pt x="17" y="14"/>
                    <a:pt x="17" y="14"/>
                    <a:pt x="17" y="14"/>
                  </a:cubicBezTo>
                  <a:cubicBezTo>
                    <a:pt x="17" y="15"/>
                    <a:pt x="17" y="15"/>
                    <a:pt x="17" y="15"/>
                  </a:cubicBezTo>
                  <a:cubicBezTo>
                    <a:pt x="17" y="15"/>
                    <a:pt x="16" y="15"/>
                    <a:pt x="16" y="15"/>
                  </a:cubicBezTo>
                  <a:cubicBezTo>
                    <a:pt x="16" y="15"/>
                    <a:pt x="16" y="15"/>
                    <a:pt x="16" y="15"/>
                  </a:cubicBezTo>
                  <a:cubicBezTo>
                    <a:pt x="15" y="15"/>
                    <a:pt x="15" y="15"/>
                    <a:pt x="15" y="15"/>
                  </a:cubicBezTo>
                  <a:cubicBezTo>
                    <a:pt x="14" y="15"/>
                    <a:pt x="13" y="16"/>
                    <a:pt x="12" y="16"/>
                  </a:cubicBezTo>
                  <a:cubicBezTo>
                    <a:pt x="5" y="20"/>
                    <a:pt x="5" y="20"/>
                    <a:pt x="5" y="20"/>
                  </a:cubicBezTo>
                  <a:cubicBezTo>
                    <a:pt x="3" y="21"/>
                    <a:pt x="3" y="21"/>
                    <a:pt x="0" y="24"/>
                  </a:cubicBezTo>
                  <a:cubicBezTo>
                    <a:pt x="0" y="24"/>
                    <a:pt x="1" y="24"/>
                    <a:pt x="1" y="24"/>
                  </a:cubicBezTo>
                  <a:cubicBezTo>
                    <a:pt x="2" y="23"/>
                    <a:pt x="2" y="23"/>
                    <a:pt x="2" y="23"/>
                  </a:cubicBezTo>
                  <a:cubicBezTo>
                    <a:pt x="3" y="23"/>
                    <a:pt x="3" y="23"/>
                    <a:pt x="3" y="23"/>
                  </a:cubicBezTo>
                  <a:cubicBezTo>
                    <a:pt x="2" y="24"/>
                    <a:pt x="2" y="24"/>
                    <a:pt x="2" y="24"/>
                  </a:cubicBezTo>
                  <a:cubicBezTo>
                    <a:pt x="2" y="24"/>
                    <a:pt x="3" y="23"/>
                    <a:pt x="3" y="23"/>
                  </a:cubicBezTo>
                  <a:cubicBezTo>
                    <a:pt x="4" y="24"/>
                    <a:pt x="4" y="25"/>
                    <a:pt x="3" y="25"/>
                  </a:cubicBezTo>
                  <a:cubicBezTo>
                    <a:pt x="1" y="26"/>
                    <a:pt x="1" y="26"/>
                    <a:pt x="1" y="26"/>
                  </a:cubicBezTo>
                  <a:cubicBezTo>
                    <a:pt x="1" y="27"/>
                    <a:pt x="1" y="27"/>
                    <a:pt x="1" y="27"/>
                  </a:cubicBezTo>
                  <a:cubicBezTo>
                    <a:pt x="1" y="27"/>
                    <a:pt x="1" y="27"/>
                    <a:pt x="1" y="27"/>
                  </a:cubicBezTo>
                  <a:cubicBezTo>
                    <a:pt x="1" y="27"/>
                    <a:pt x="2" y="27"/>
                    <a:pt x="3" y="27"/>
                  </a:cubicBezTo>
                  <a:cubicBezTo>
                    <a:pt x="4" y="28"/>
                    <a:pt x="5" y="28"/>
                    <a:pt x="6" y="28"/>
                  </a:cubicBezTo>
                  <a:cubicBezTo>
                    <a:pt x="7" y="28"/>
                    <a:pt x="7" y="28"/>
                    <a:pt x="7" y="28"/>
                  </a:cubicBezTo>
                  <a:cubicBezTo>
                    <a:pt x="8" y="28"/>
                    <a:pt x="8" y="28"/>
                    <a:pt x="8" y="28"/>
                  </a:cubicBezTo>
                  <a:cubicBezTo>
                    <a:pt x="8" y="28"/>
                    <a:pt x="9" y="28"/>
                    <a:pt x="9" y="27"/>
                  </a:cubicBezTo>
                  <a:cubicBezTo>
                    <a:pt x="10" y="26"/>
                    <a:pt x="10" y="26"/>
                    <a:pt x="10" y="26"/>
                  </a:cubicBezTo>
                  <a:cubicBezTo>
                    <a:pt x="9" y="26"/>
                    <a:pt x="9" y="26"/>
                    <a:pt x="9" y="26"/>
                  </a:cubicBezTo>
                  <a:cubicBezTo>
                    <a:pt x="10" y="26"/>
                    <a:pt x="10" y="26"/>
                    <a:pt x="10" y="25"/>
                  </a:cubicBezTo>
                  <a:cubicBezTo>
                    <a:pt x="10" y="25"/>
                    <a:pt x="10" y="25"/>
                    <a:pt x="10" y="25"/>
                  </a:cubicBezTo>
                  <a:cubicBezTo>
                    <a:pt x="10" y="25"/>
                    <a:pt x="10" y="25"/>
                    <a:pt x="10" y="25"/>
                  </a:cubicBezTo>
                  <a:cubicBezTo>
                    <a:pt x="10" y="25"/>
                    <a:pt x="10" y="25"/>
                    <a:pt x="11" y="22"/>
                  </a:cubicBezTo>
                  <a:cubicBezTo>
                    <a:pt x="11" y="22"/>
                    <a:pt x="11" y="22"/>
                    <a:pt x="11" y="22"/>
                  </a:cubicBezTo>
                  <a:cubicBezTo>
                    <a:pt x="11" y="22"/>
                    <a:pt x="11" y="22"/>
                    <a:pt x="11" y="22"/>
                  </a:cubicBezTo>
                  <a:cubicBezTo>
                    <a:pt x="12" y="21"/>
                    <a:pt x="12" y="20"/>
                    <a:pt x="13" y="20"/>
                  </a:cubicBezTo>
                  <a:cubicBezTo>
                    <a:pt x="13" y="20"/>
                    <a:pt x="13" y="20"/>
                    <a:pt x="13" y="20"/>
                  </a:cubicBezTo>
                  <a:cubicBezTo>
                    <a:pt x="15" y="19"/>
                    <a:pt x="17" y="17"/>
                    <a:pt x="19" y="16"/>
                  </a:cubicBezTo>
                  <a:cubicBezTo>
                    <a:pt x="19" y="15"/>
                    <a:pt x="19" y="15"/>
                    <a:pt x="19" y="15"/>
                  </a:cubicBezTo>
                  <a:cubicBezTo>
                    <a:pt x="20" y="15"/>
                    <a:pt x="20" y="15"/>
                    <a:pt x="20" y="15"/>
                  </a:cubicBezTo>
                  <a:cubicBezTo>
                    <a:pt x="20" y="15"/>
                    <a:pt x="20" y="15"/>
                    <a:pt x="20" y="15"/>
                  </a:cubicBezTo>
                  <a:cubicBezTo>
                    <a:pt x="21" y="15"/>
                    <a:pt x="21" y="15"/>
                    <a:pt x="21" y="15"/>
                  </a:cubicBezTo>
                  <a:cubicBezTo>
                    <a:pt x="21" y="15"/>
                    <a:pt x="29" y="12"/>
                    <a:pt x="31" y="10"/>
                  </a:cubicBezTo>
                  <a:cubicBezTo>
                    <a:pt x="31" y="10"/>
                    <a:pt x="33" y="9"/>
                    <a:pt x="34" y="9"/>
                  </a:cubicBezTo>
                  <a:cubicBezTo>
                    <a:pt x="34" y="9"/>
                    <a:pt x="34" y="9"/>
                    <a:pt x="35" y="8"/>
                  </a:cubicBezTo>
                  <a:cubicBezTo>
                    <a:pt x="36" y="8"/>
                    <a:pt x="38" y="8"/>
                    <a:pt x="39" y="6"/>
                  </a:cubicBezTo>
                  <a:cubicBezTo>
                    <a:pt x="45" y="5"/>
                    <a:pt x="45" y="5"/>
                    <a:pt x="45" y="5"/>
                  </a:cubicBezTo>
                  <a:cubicBezTo>
                    <a:pt x="46" y="5"/>
                    <a:pt x="46" y="5"/>
                    <a:pt x="47" y="5"/>
                  </a:cubicBezTo>
                  <a:cubicBezTo>
                    <a:pt x="47" y="5"/>
                    <a:pt x="51" y="4"/>
                    <a:pt x="51" y="4"/>
                  </a:cubicBezTo>
                  <a:cubicBezTo>
                    <a:pt x="52" y="4"/>
                    <a:pt x="52" y="4"/>
                    <a:pt x="5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2" name="Freeform 190">
              <a:extLst>
                <a:ext uri="{FF2B5EF4-FFF2-40B4-BE49-F238E27FC236}">
                  <a16:creationId xmlns:a16="http://schemas.microsoft.com/office/drawing/2014/main" id="{0D84B377-A9DE-4DD1-A26F-26568399F48C}"/>
                </a:ext>
              </a:extLst>
            </p:cNvPr>
            <p:cNvSpPr>
              <a:spLocks/>
            </p:cNvSpPr>
            <p:nvPr/>
          </p:nvSpPr>
          <p:spPr bwMode="auto">
            <a:xfrm>
              <a:off x="2277711" y="2106868"/>
              <a:ext cx="10088" cy="2018"/>
            </a:xfrm>
            <a:custGeom>
              <a:avLst/>
              <a:gdLst>
                <a:gd name="T0" fmla="*/ 1 w 3"/>
                <a:gd name="T1" fmla="*/ 0 h 1"/>
                <a:gd name="T2" fmla="*/ 1 w 3"/>
                <a:gd name="T3" fmla="*/ 0 h 1"/>
                <a:gd name="T4" fmla="*/ 1 w 3"/>
                <a:gd name="T5" fmla="*/ 0 h 1"/>
                <a:gd name="T6" fmla="*/ 1 w 3"/>
                <a:gd name="T7" fmla="*/ 0 h 1"/>
                <a:gd name="T8" fmla="*/ 1 w 3"/>
                <a:gd name="T9" fmla="*/ 0 h 1"/>
                <a:gd name="T10" fmla="*/ 0 w 3"/>
                <a:gd name="T11" fmla="*/ 1 h 1"/>
                <a:gd name="T12" fmla="*/ 0 w 3"/>
                <a:gd name="T13" fmla="*/ 1 h 1"/>
                <a:gd name="T14" fmla="*/ 0 w 3"/>
                <a:gd name="T15" fmla="*/ 1 h 1"/>
                <a:gd name="T16" fmla="*/ 1 w 3"/>
                <a:gd name="T17" fmla="*/ 1 h 1"/>
                <a:gd name="T18" fmla="*/ 2 w 3"/>
                <a:gd name="T19" fmla="*/ 0 h 1"/>
                <a:gd name="T20" fmla="*/ 2 w 3"/>
                <a:gd name="T21" fmla="*/ 0 h 1"/>
                <a:gd name="T22" fmla="*/ 3 w 3"/>
                <a:gd name="T23" fmla="*/ 0 h 1"/>
                <a:gd name="T24" fmla="*/ 2 w 3"/>
                <a:gd name="T25" fmla="*/ 0 h 1"/>
                <a:gd name="T26" fmla="*/ 1 w 3"/>
                <a:gd name="T2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1">
                  <a:moveTo>
                    <a:pt x="1" y="0"/>
                  </a:move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1" y="1"/>
                    <a:pt x="1" y="1"/>
                    <a:pt x="1" y="1"/>
                  </a:cubicBezTo>
                  <a:cubicBezTo>
                    <a:pt x="2" y="0"/>
                    <a:pt x="2" y="0"/>
                    <a:pt x="2" y="0"/>
                  </a:cubicBezTo>
                  <a:cubicBezTo>
                    <a:pt x="2" y="0"/>
                    <a:pt x="2" y="0"/>
                    <a:pt x="2" y="0"/>
                  </a:cubicBezTo>
                  <a:cubicBezTo>
                    <a:pt x="3" y="0"/>
                    <a:pt x="3" y="0"/>
                    <a:pt x="3" y="0"/>
                  </a:cubicBezTo>
                  <a:cubicBezTo>
                    <a:pt x="2" y="0"/>
                    <a:pt x="2" y="0"/>
                    <a:pt x="2"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3" name="Freeform 191">
              <a:extLst>
                <a:ext uri="{FF2B5EF4-FFF2-40B4-BE49-F238E27FC236}">
                  <a16:creationId xmlns:a16="http://schemas.microsoft.com/office/drawing/2014/main" id="{9A9AD81F-7EB4-41B1-8E98-9D1C2AE0C8FB}"/>
                </a:ext>
              </a:extLst>
            </p:cNvPr>
            <p:cNvSpPr>
              <a:spLocks/>
            </p:cNvSpPr>
            <p:nvPr/>
          </p:nvSpPr>
          <p:spPr bwMode="auto">
            <a:xfrm>
              <a:off x="2271659" y="2102833"/>
              <a:ext cx="20176" cy="4035"/>
            </a:xfrm>
            <a:custGeom>
              <a:avLst/>
              <a:gdLst>
                <a:gd name="T0" fmla="*/ 6 w 6"/>
                <a:gd name="T1" fmla="*/ 0 h 1"/>
                <a:gd name="T2" fmla="*/ 4 w 6"/>
                <a:gd name="T3" fmla="*/ 0 h 1"/>
                <a:gd name="T4" fmla="*/ 1 w 6"/>
                <a:gd name="T5" fmla="*/ 1 h 1"/>
                <a:gd name="T6" fmla="*/ 0 w 6"/>
                <a:gd name="T7" fmla="*/ 1 h 1"/>
                <a:gd name="T8" fmla="*/ 1 w 6"/>
                <a:gd name="T9" fmla="*/ 1 h 1"/>
                <a:gd name="T10" fmla="*/ 3 w 6"/>
                <a:gd name="T11" fmla="*/ 1 h 1"/>
                <a:gd name="T12" fmla="*/ 1 w 6"/>
                <a:gd name="T13" fmla="*/ 1 h 1"/>
                <a:gd name="T14" fmla="*/ 2 w 6"/>
                <a:gd name="T15" fmla="*/ 1 h 1"/>
                <a:gd name="T16" fmla="*/ 4 w 6"/>
                <a:gd name="T17" fmla="*/ 1 h 1"/>
                <a:gd name="T18" fmla="*/ 4 w 6"/>
                <a:gd name="T19" fmla="*/ 1 h 1"/>
                <a:gd name="T20" fmla="*/ 5 w 6"/>
                <a:gd name="T21" fmla="*/ 0 h 1"/>
                <a:gd name="T22" fmla="*/ 6 w 6"/>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
                  <a:moveTo>
                    <a:pt x="6" y="0"/>
                  </a:moveTo>
                  <a:cubicBezTo>
                    <a:pt x="5" y="0"/>
                    <a:pt x="5" y="0"/>
                    <a:pt x="4" y="0"/>
                  </a:cubicBezTo>
                  <a:cubicBezTo>
                    <a:pt x="3" y="0"/>
                    <a:pt x="2" y="1"/>
                    <a:pt x="1" y="1"/>
                  </a:cubicBezTo>
                  <a:cubicBezTo>
                    <a:pt x="1" y="1"/>
                    <a:pt x="0" y="1"/>
                    <a:pt x="0" y="1"/>
                  </a:cubicBezTo>
                  <a:cubicBezTo>
                    <a:pt x="0" y="1"/>
                    <a:pt x="1" y="1"/>
                    <a:pt x="1" y="1"/>
                  </a:cubicBezTo>
                  <a:cubicBezTo>
                    <a:pt x="1" y="1"/>
                    <a:pt x="2" y="1"/>
                    <a:pt x="3" y="1"/>
                  </a:cubicBezTo>
                  <a:cubicBezTo>
                    <a:pt x="2" y="1"/>
                    <a:pt x="1" y="1"/>
                    <a:pt x="1" y="1"/>
                  </a:cubicBezTo>
                  <a:cubicBezTo>
                    <a:pt x="2" y="1"/>
                    <a:pt x="2" y="1"/>
                    <a:pt x="2" y="1"/>
                  </a:cubicBezTo>
                  <a:cubicBezTo>
                    <a:pt x="2" y="1"/>
                    <a:pt x="3" y="1"/>
                    <a:pt x="4" y="1"/>
                  </a:cubicBezTo>
                  <a:cubicBezTo>
                    <a:pt x="4" y="1"/>
                    <a:pt x="4" y="1"/>
                    <a:pt x="4" y="1"/>
                  </a:cubicBezTo>
                  <a:cubicBezTo>
                    <a:pt x="5" y="0"/>
                    <a:pt x="5" y="0"/>
                    <a:pt x="5"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4" name="Freeform 192">
              <a:extLst>
                <a:ext uri="{FF2B5EF4-FFF2-40B4-BE49-F238E27FC236}">
                  <a16:creationId xmlns:a16="http://schemas.microsoft.com/office/drawing/2014/main" id="{C1E64931-1F46-482A-A913-64E255890193}"/>
                </a:ext>
              </a:extLst>
            </p:cNvPr>
            <p:cNvSpPr>
              <a:spLocks/>
            </p:cNvSpPr>
            <p:nvPr/>
          </p:nvSpPr>
          <p:spPr bwMode="auto">
            <a:xfrm>
              <a:off x="2281747" y="2098798"/>
              <a:ext cx="2018" cy="4035"/>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0" y="0"/>
                    <a:pt x="0" y="0"/>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5" name="Freeform 193">
              <a:extLst>
                <a:ext uri="{FF2B5EF4-FFF2-40B4-BE49-F238E27FC236}">
                  <a16:creationId xmlns:a16="http://schemas.microsoft.com/office/drawing/2014/main" id="{3E448A2C-4389-42F6-8E1C-BC618FC6FC0D}"/>
                </a:ext>
              </a:extLst>
            </p:cNvPr>
            <p:cNvSpPr>
              <a:spLocks/>
            </p:cNvSpPr>
            <p:nvPr/>
          </p:nvSpPr>
          <p:spPr bwMode="auto">
            <a:xfrm>
              <a:off x="1325424" y="2806960"/>
              <a:ext cx="2018" cy="2018"/>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6" name="Freeform 194">
              <a:extLst>
                <a:ext uri="{FF2B5EF4-FFF2-40B4-BE49-F238E27FC236}">
                  <a16:creationId xmlns:a16="http://schemas.microsoft.com/office/drawing/2014/main" id="{97F40D42-8F30-46EF-B245-76DDE5DBD57F}"/>
                </a:ext>
              </a:extLst>
            </p:cNvPr>
            <p:cNvSpPr>
              <a:spLocks/>
            </p:cNvSpPr>
            <p:nvPr/>
          </p:nvSpPr>
          <p:spPr bwMode="auto">
            <a:xfrm>
              <a:off x="1561479" y="2409502"/>
              <a:ext cx="20176" cy="20176"/>
            </a:xfrm>
            <a:custGeom>
              <a:avLst/>
              <a:gdLst>
                <a:gd name="T0" fmla="*/ 2 w 6"/>
                <a:gd name="T1" fmla="*/ 4 h 6"/>
                <a:gd name="T2" fmla="*/ 2 w 6"/>
                <a:gd name="T3" fmla="*/ 4 h 6"/>
                <a:gd name="T4" fmla="*/ 3 w 6"/>
                <a:gd name="T5" fmla="*/ 3 h 6"/>
                <a:gd name="T6" fmla="*/ 5 w 6"/>
                <a:gd name="T7" fmla="*/ 1 h 6"/>
                <a:gd name="T8" fmla="*/ 6 w 6"/>
                <a:gd name="T9" fmla="*/ 0 h 6"/>
                <a:gd name="T10" fmla="*/ 1 w 6"/>
                <a:gd name="T11" fmla="*/ 5 h 6"/>
                <a:gd name="T12" fmla="*/ 0 w 6"/>
                <a:gd name="T13" fmla="*/ 6 h 6"/>
                <a:gd name="T14" fmla="*/ 2 w 6"/>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2" y="4"/>
                  </a:moveTo>
                  <a:cubicBezTo>
                    <a:pt x="2" y="4"/>
                    <a:pt x="2" y="4"/>
                    <a:pt x="2" y="4"/>
                  </a:cubicBezTo>
                  <a:cubicBezTo>
                    <a:pt x="3" y="3"/>
                    <a:pt x="3" y="3"/>
                    <a:pt x="3" y="3"/>
                  </a:cubicBezTo>
                  <a:cubicBezTo>
                    <a:pt x="4" y="3"/>
                    <a:pt x="5" y="2"/>
                    <a:pt x="5" y="1"/>
                  </a:cubicBezTo>
                  <a:cubicBezTo>
                    <a:pt x="6" y="0"/>
                    <a:pt x="6" y="0"/>
                    <a:pt x="6" y="0"/>
                  </a:cubicBezTo>
                  <a:cubicBezTo>
                    <a:pt x="6" y="0"/>
                    <a:pt x="4" y="1"/>
                    <a:pt x="1" y="5"/>
                  </a:cubicBezTo>
                  <a:cubicBezTo>
                    <a:pt x="0" y="6"/>
                    <a:pt x="0" y="6"/>
                    <a:pt x="0" y="6"/>
                  </a:cubicBezTo>
                  <a:cubicBezTo>
                    <a:pt x="1" y="5"/>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7" name="Freeform 195">
              <a:extLst>
                <a:ext uri="{FF2B5EF4-FFF2-40B4-BE49-F238E27FC236}">
                  <a16:creationId xmlns:a16="http://schemas.microsoft.com/office/drawing/2014/main" id="{4C75032D-50A2-4931-B81F-1B457A9B430A}"/>
                </a:ext>
              </a:extLst>
            </p:cNvPr>
            <p:cNvSpPr>
              <a:spLocks/>
            </p:cNvSpPr>
            <p:nvPr/>
          </p:nvSpPr>
          <p:spPr bwMode="auto">
            <a:xfrm>
              <a:off x="2267624" y="2102833"/>
              <a:ext cx="14124" cy="0"/>
            </a:xfrm>
            <a:custGeom>
              <a:avLst/>
              <a:gdLst>
                <a:gd name="T0" fmla="*/ 3 w 4"/>
                <a:gd name="T1" fmla="*/ 2 w 4"/>
                <a:gd name="T2" fmla="*/ 2 w 4"/>
                <a:gd name="T3" fmla="*/ 2 w 4"/>
                <a:gd name="T4" fmla="*/ 2 w 4"/>
                <a:gd name="T5" fmla="*/ 1 w 4"/>
                <a:gd name="T6" fmla="*/ 0 w 4"/>
                <a:gd name="T7" fmla="*/ 0 w 4"/>
                <a:gd name="T8" fmla="*/ 0 w 4"/>
                <a:gd name="T9" fmla="*/ 2 w 4"/>
                <a:gd name="T10" fmla="*/ 3 w 4"/>
                <a:gd name="T11" fmla="*/ 4 w 4"/>
                <a:gd name="T12" fmla="*/ 3 w 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Lst>
              <a:rect l="0" t="0" r="r" b="b"/>
              <a:pathLst>
                <a:path w="4">
                  <a:moveTo>
                    <a:pt x="3" y="0"/>
                  </a:move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0" y="0"/>
                    <a:pt x="0" y="0"/>
                    <a:pt x="0" y="0"/>
                  </a:cubicBezTo>
                  <a:cubicBezTo>
                    <a:pt x="0" y="0"/>
                    <a:pt x="0" y="0"/>
                    <a:pt x="0" y="0"/>
                  </a:cubicBezTo>
                  <a:cubicBezTo>
                    <a:pt x="0" y="0"/>
                    <a:pt x="0" y="0"/>
                    <a:pt x="0" y="0"/>
                  </a:cubicBezTo>
                  <a:cubicBezTo>
                    <a:pt x="1" y="0"/>
                    <a:pt x="1" y="0"/>
                    <a:pt x="2" y="0"/>
                  </a:cubicBezTo>
                  <a:cubicBezTo>
                    <a:pt x="2" y="0"/>
                    <a:pt x="2" y="0"/>
                    <a:pt x="3" y="0"/>
                  </a:cubicBezTo>
                  <a:cubicBezTo>
                    <a:pt x="3" y="0"/>
                    <a:pt x="3" y="0"/>
                    <a:pt x="4"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8" name="Freeform 196">
              <a:extLst>
                <a:ext uri="{FF2B5EF4-FFF2-40B4-BE49-F238E27FC236}">
                  <a16:creationId xmlns:a16="http://schemas.microsoft.com/office/drawing/2014/main" id="{1C4B43B7-CB15-4D2A-B658-64FF0BC4236C}"/>
                </a:ext>
              </a:extLst>
            </p:cNvPr>
            <p:cNvSpPr>
              <a:spLocks/>
            </p:cNvSpPr>
            <p:nvPr/>
          </p:nvSpPr>
          <p:spPr bwMode="auto">
            <a:xfrm>
              <a:off x="2283765" y="2092745"/>
              <a:ext cx="28246" cy="6053"/>
            </a:xfrm>
            <a:custGeom>
              <a:avLst/>
              <a:gdLst>
                <a:gd name="T0" fmla="*/ 4 w 8"/>
                <a:gd name="T1" fmla="*/ 2 h 2"/>
                <a:gd name="T2" fmla="*/ 4 w 8"/>
                <a:gd name="T3" fmla="*/ 2 h 2"/>
                <a:gd name="T4" fmla="*/ 3 w 8"/>
                <a:gd name="T5" fmla="*/ 2 h 2"/>
                <a:gd name="T6" fmla="*/ 4 w 8"/>
                <a:gd name="T7" fmla="*/ 2 h 2"/>
                <a:gd name="T8" fmla="*/ 5 w 8"/>
                <a:gd name="T9" fmla="*/ 2 h 2"/>
                <a:gd name="T10" fmla="*/ 6 w 8"/>
                <a:gd name="T11" fmla="*/ 1 h 2"/>
                <a:gd name="T12" fmla="*/ 5 w 8"/>
                <a:gd name="T13" fmla="*/ 1 h 2"/>
                <a:gd name="T14" fmla="*/ 5 w 8"/>
                <a:gd name="T15" fmla="*/ 1 h 2"/>
                <a:gd name="T16" fmla="*/ 8 w 8"/>
                <a:gd name="T17" fmla="*/ 0 h 2"/>
                <a:gd name="T18" fmla="*/ 8 w 8"/>
                <a:gd name="T19" fmla="*/ 0 h 2"/>
                <a:gd name="T20" fmla="*/ 8 w 8"/>
                <a:gd name="T21" fmla="*/ 0 h 2"/>
                <a:gd name="T22" fmla="*/ 7 w 8"/>
                <a:gd name="T23" fmla="*/ 0 h 2"/>
                <a:gd name="T24" fmla="*/ 7 w 8"/>
                <a:gd name="T25" fmla="*/ 0 h 2"/>
                <a:gd name="T26" fmla="*/ 6 w 8"/>
                <a:gd name="T27" fmla="*/ 1 h 2"/>
                <a:gd name="T28" fmla="*/ 4 w 8"/>
                <a:gd name="T29" fmla="*/ 1 h 2"/>
                <a:gd name="T30" fmla="*/ 4 w 8"/>
                <a:gd name="T31" fmla="*/ 1 h 2"/>
                <a:gd name="T32" fmla="*/ 4 w 8"/>
                <a:gd name="T33" fmla="*/ 1 h 2"/>
                <a:gd name="T34" fmla="*/ 3 w 8"/>
                <a:gd name="T35" fmla="*/ 1 h 2"/>
                <a:gd name="T36" fmla="*/ 1 w 8"/>
                <a:gd name="T37" fmla="*/ 2 h 2"/>
                <a:gd name="T38" fmla="*/ 0 w 8"/>
                <a:gd name="T39" fmla="*/ 2 h 2"/>
                <a:gd name="T40" fmla="*/ 1 w 8"/>
                <a:gd name="T41" fmla="*/ 2 h 2"/>
                <a:gd name="T42" fmla="*/ 1 w 8"/>
                <a:gd name="T43" fmla="*/ 2 h 2"/>
                <a:gd name="T44" fmla="*/ 1 w 8"/>
                <a:gd name="T45" fmla="*/ 2 h 2"/>
                <a:gd name="T46" fmla="*/ 1 w 8"/>
                <a:gd name="T47" fmla="*/ 2 h 2"/>
                <a:gd name="T48" fmla="*/ 1 w 8"/>
                <a:gd name="T49" fmla="*/ 2 h 2"/>
                <a:gd name="T50" fmla="*/ 4 w 8"/>
                <a:gd name="T5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2">
                  <a:moveTo>
                    <a:pt x="4" y="2"/>
                  </a:moveTo>
                  <a:cubicBezTo>
                    <a:pt x="4" y="2"/>
                    <a:pt x="4" y="2"/>
                    <a:pt x="4" y="2"/>
                  </a:cubicBezTo>
                  <a:cubicBezTo>
                    <a:pt x="3" y="2"/>
                    <a:pt x="3" y="2"/>
                    <a:pt x="3" y="2"/>
                  </a:cubicBezTo>
                  <a:cubicBezTo>
                    <a:pt x="4" y="2"/>
                    <a:pt x="4" y="2"/>
                    <a:pt x="4" y="2"/>
                  </a:cubicBezTo>
                  <a:cubicBezTo>
                    <a:pt x="5" y="2"/>
                    <a:pt x="5" y="2"/>
                    <a:pt x="5" y="2"/>
                  </a:cubicBezTo>
                  <a:cubicBezTo>
                    <a:pt x="6" y="1"/>
                    <a:pt x="6" y="1"/>
                    <a:pt x="6" y="1"/>
                  </a:cubicBezTo>
                  <a:cubicBezTo>
                    <a:pt x="6" y="1"/>
                    <a:pt x="5" y="1"/>
                    <a:pt x="5" y="1"/>
                  </a:cubicBezTo>
                  <a:cubicBezTo>
                    <a:pt x="5" y="1"/>
                    <a:pt x="5" y="1"/>
                    <a:pt x="5" y="1"/>
                  </a:cubicBezTo>
                  <a:cubicBezTo>
                    <a:pt x="6" y="1"/>
                    <a:pt x="7" y="1"/>
                    <a:pt x="8" y="0"/>
                  </a:cubicBezTo>
                  <a:cubicBezTo>
                    <a:pt x="8" y="0"/>
                    <a:pt x="8" y="0"/>
                    <a:pt x="8" y="0"/>
                  </a:cubicBezTo>
                  <a:cubicBezTo>
                    <a:pt x="8" y="0"/>
                    <a:pt x="8" y="0"/>
                    <a:pt x="8" y="0"/>
                  </a:cubicBezTo>
                  <a:cubicBezTo>
                    <a:pt x="7" y="0"/>
                    <a:pt x="7" y="0"/>
                    <a:pt x="7" y="0"/>
                  </a:cubicBezTo>
                  <a:cubicBezTo>
                    <a:pt x="7" y="0"/>
                    <a:pt x="7" y="0"/>
                    <a:pt x="7" y="0"/>
                  </a:cubicBezTo>
                  <a:cubicBezTo>
                    <a:pt x="6" y="1"/>
                    <a:pt x="6" y="1"/>
                    <a:pt x="6" y="1"/>
                  </a:cubicBezTo>
                  <a:cubicBezTo>
                    <a:pt x="4" y="1"/>
                    <a:pt x="4" y="1"/>
                    <a:pt x="4" y="1"/>
                  </a:cubicBezTo>
                  <a:cubicBezTo>
                    <a:pt x="4" y="1"/>
                    <a:pt x="4" y="1"/>
                    <a:pt x="4" y="1"/>
                  </a:cubicBezTo>
                  <a:cubicBezTo>
                    <a:pt x="4" y="1"/>
                    <a:pt x="4" y="1"/>
                    <a:pt x="4" y="1"/>
                  </a:cubicBezTo>
                  <a:cubicBezTo>
                    <a:pt x="3" y="1"/>
                    <a:pt x="3" y="1"/>
                    <a:pt x="3" y="1"/>
                  </a:cubicBezTo>
                  <a:cubicBezTo>
                    <a:pt x="1" y="2"/>
                    <a:pt x="1" y="2"/>
                    <a:pt x="1"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4" y="1"/>
                    <a:pt x="4" y="1"/>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9" name="Freeform 197">
              <a:extLst>
                <a:ext uri="{FF2B5EF4-FFF2-40B4-BE49-F238E27FC236}">
                  <a16:creationId xmlns:a16="http://schemas.microsoft.com/office/drawing/2014/main" id="{046F07F3-8C0C-4CCA-9605-3FAE5618F098}"/>
                </a:ext>
              </a:extLst>
            </p:cNvPr>
            <p:cNvSpPr>
              <a:spLocks/>
            </p:cNvSpPr>
            <p:nvPr/>
          </p:nvSpPr>
          <p:spPr bwMode="auto">
            <a:xfrm>
              <a:off x="2229290" y="2191605"/>
              <a:ext cx="12105" cy="8070"/>
            </a:xfrm>
            <a:custGeom>
              <a:avLst/>
              <a:gdLst>
                <a:gd name="T0" fmla="*/ 0 w 4"/>
                <a:gd name="T1" fmla="*/ 2 h 2"/>
                <a:gd name="T2" fmla="*/ 1 w 4"/>
                <a:gd name="T3" fmla="*/ 2 h 2"/>
                <a:gd name="T4" fmla="*/ 1 w 4"/>
                <a:gd name="T5" fmla="*/ 2 h 2"/>
                <a:gd name="T6" fmla="*/ 2 w 4"/>
                <a:gd name="T7" fmla="*/ 2 h 2"/>
                <a:gd name="T8" fmla="*/ 3 w 4"/>
                <a:gd name="T9" fmla="*/ 2 h 2"/>
                <a:gd name="T10" fmla="*/ 3 w 4"/>
                <a:gd name="T11" fmla="*/ 2 h 2"/>
                <a:gd name="T12" fmla="*/ 4 w 4"/>
                <a:gd name="T13" fmla="*/ 1 h 2"/>
                <a:gd name="T14" fmla="*/ 4 w 4"/>
                <a:gd name="T15" fmla="*/ 0 h 2"/>
                <a:gd name="T16" fmla="*/ 3 w 4"/>
                <a:gd name="T17" fmla="*/ 0 h 2"/>
                <a:gd name="T18" fmla="*/ 0 w 4"/>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0" y="2"/>
                  </a:moveTo>
                  <a:cubicBezTo>
                    <a:pt x="0" y="2"/>
                    <a:pt x="1" y="2"/>
                    <a:pt x="1" y="2"/>
                  </a:cubicBezTo>
                  <a:cubicBezTo>
                    <a:pt x="1" y="2"/>
                    <a:pt x="1" y="2"/>
                    <a:pt x="1" y="2"/>
                  </a:cubicBezTo>
                  <a:cubicBezTo>
                    <a:pt x="2" y="2"/>
                    <a:pt x="2" y="2"/>
                    <a:pt x="2" y="2"/>
                  </a:cubicBezTo>
                  <a:cubicBezTo>
                    <a:pt x="3" y="2"/>
                    <a:pt x="3" y="2"/>
                    <a:pt x="3" y="2"/>
                  </a:cubicBezTo>
                  <a:cubicBezTo>
                    <a:pt x="3" y="2"/>
                    <a:pt x="3" y="2"/>
                    <a:pt x="3" y="2"/>
                  </a:cubicBezTo>
                  <a:cubicBezTo>
                    <a:pt x="4" y="2"/>
                    <a:pt x="4" y="1"/>
                    <a:pt x="4" y="1"/>
                  </a:cubicBezTo>
                  <a:cubicBezTo>
                    <a:pt x="4" y="0"/>
                    <a:pt x="4" y="0"/>
                    <a:pt x="4" y="0"/>
                  </a:cubicBezTo>
                  <a:cubicBezTo>
                    <a:pt x="4" y="0"/>
                    <a:pt x="3" y="0"/>
                    <a:pt x="3" y="0"/>
                  </a:cubicBezTo>
                  <a:cubicBezTo>
                    <a:pt x="3" y="0"/>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0" name="Freeform 198">
              <a:extLst>
                <a:ext uri="{FF2B5EF4-FFF2-40B4-BE49-F238E27FC236}">
                  <a16:creationId xmlns:a16="http://schemas.microsoft.com/office/drawing/2014/main" id="{A5169F25-F350-447F-B260-5784356CA00E}"/>
                </a:ext>
              </a:extLst>
            </p:cNvPr>
            <p:cNvSpPr>
              <a:spLocks/>
            </p:cNvSpPr>
            <p:nvPr/>
          </p:nvSpPr>
          <p:spPr bwMode="auto">
            <a:xfrm>
              <a:off x="2392713" y="3232665"/>
              <a:ext cx="0" cy="403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1" name="Freeform 199">
              <a:extLst>
                <a:ext uri="{FF2B5EF4-FFF2-40B4-BE49-F238E27FC236}">
                  <a16:creationId xmlns:a16="http://schemas.microsoft.com/office/drawing/2014/main" id="{0AF428D6-E0D4-4D92-9B40-1B5CE2513A82}"/>
                </a:ext>
              </a:extLst>
            </p:cNvPr>
            <p:cNvSpPr>
              <a:spLocks/>
            </p:cNvSpPr>
            <p:nvPr/>
          </p:nvSpPr>
          <p:spPr bwMode="auto">
            <a:xfrm>
              <a:off x="2053763" y="2086692"/>
              <a:ext cx="167458" cy="36316"/>
            </a:xfrm>
            <a:custGeom>
              <a:avLst/>
              <a:gdLst>
                <a:gd name="T0" fmla="*/ 2 w 51"/>
                <a:gd name="T1" fmla="*/ 11 h 11"/>
                <a:gd name="T2" fmla="*/ 51 w 51"/>
                <a:gd name="T3" fmla="*/ 0 h 11"/>
                <a:gd name="T4" fmla="*/ 51 w 51"/>
                <a:gd name="T5" fmla="*/ 0 h 11"/>
                <a:gd name="T6" fmla="*/ 45 w 51"/>
                <a:gd name="T7" fmla="*/ 1 h 11"/>
                <a:gd name="T8" fmla="*/ 45 w 51"/>
                <a:gd name="T9" fmla="*/ 1 h 11"/>
                <a:gd name="T10" fmla="*/ 47 w 51"/>
                <a:gd name="T11" fmla="*/ 1 h 11"/>
                <a:gd name="T12" fmla="*/ 44 w 51"/>
                <a:gd name="T13" fmla="*/ 1 h 11"/>
                <a:gd name="T14" fmla="*/ 43 w 51"/>
                <a:gd name="T15" fmla="*/ 1 h 11"/>
                <a:gd name="T16" fmla="*/ 42 w 51"/>
                <a:gd name="T17" fmla="*/ 1 h 11"/>
                <a:gd name="T18" fmla="*/ 28 w 51"/>
                <a:gd name="T19" fmla="*/ 4 h 11"/>
                <a:gd name="T20" fmla="*/ 28 w 51"/>
                <a:gd name="T21" fmla="*/ 4 h 11"/>
                <a:gd name="T22" fmla="*/ 24 w 51"/>
                <a:gd name="T23" fmla="*/ 5 h 11"/>
                <a:gd name="T24" fmla="*/ 24 w 51"/>
                <a:gd name="T25" fmla="*/ 5 h 11"/>
                <a:gd name="T26" fmla="*/ 16 w 51"/>
                <a:gd name="T27" fmla="*/ 7 h 11"/>
                <a:gd name="T28" fmla="*/ 11 w 51"/>
                <a:gd name="T29" fmla="*/ 8 h 11"/>
                <a:gd name="T30" fmla="*/ 14 w 51"/>
                <a:gd name="T31" fmla="*/ 7 h 11"/>
                <a:gd name="T32" fmla="*/ 9 w 51"/>
                <a:gd name="T33" fmla="*/ 9 h 11"/>
                <a:gd name="T34" fmla="*/ 9 w 51"/>
                <a:gd name="T35" fmla="*/ 9 h 11"/>
                <a:gd name="T36" fmla="*/ 6 w 51"/>
                <a:gd name="T37" fmla="*/ 10 h 11"/>
                <a:gd name="T38" fmla="*/ 6 w 51"/>
                <a:gd name="T39" fmla="*/ 10 h 11"/>
                <a:gd name="T40" fmla="*/ 7 w 51"/>
                <a:gd name="T41" fmla="*/ 9 h 11"/>
                <a:gd name="T42" fmla="*/ 4 w 51"/>
                <a:gd name="T43" fmla="*/ 10 h 11"/>
                <a:gd name="T44" fmla="*/ 3 w 51"/>
                <a:gd name="T45" fmla="*/ 10 h 11"/>
                <a:gd name="T46" fmla="*/ 1 w 51"/>
                <a:gd name="T47" fmla="*/ 11 h 11"/>
                <a:gd name="T48" fmla="*/ 0 w 51"/>
                <a:gd name="T49" fmla="*/ 11 h 11"/>
                <a:gd name="T50" fmla="*/ 1 w 51"/>
                <a:gd name="T51" fmla="*/ 11 h 11"/>
                <a:gd name="T52" fmla="*/ 2 w 51"/>
                <a:gd name="T5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1" h="11">
                  <a:moveTo>
                    <a:pt x="2" y="11"/>
                  </a:moveTo>
                  <a:cubicBezTo>
                    <a:pt x="14" y="7"/>
                    <a:pt x="28" y="4"/>
                    <a:pt x="51" y="0"/>
                  </a:cubicBezTo>
                  <a:cubicBezTo>
                    <a:pt x="51" y="0"/>
                    <a:pt x="51" y="0"/>
                    <a:pt x="51" y="0"/>
                  </a:cubicBezTo>
                  <a:cubicBezTo>
                    <a:pt x="49" y="0"/>
                    <a:pt x="47" y="1"/>
                    <a:pt x="45" y="1"/>
                  </a:cubicBezTo>
                  <a:cubicBezTo>
                    <a:pt x="45" y="1"/>
                    <a:pt x="45" y="1"/>
                    <a:pt x="45" y="1"/>
                  </a:cubicBezTo>
                  <a:cubicBezTo>
                    <a:pt x="46" y="1"/>
                    <a:pt x="46" y="1"/>
                    <a:pt x="47" y="1"/>
                  </a:cubicBezTo>
                  <a:cubicBezTo>
                    <a:pt x="45" y="1"/>
                    <a:pt x="45" y="1"/>
                    <a:pt x="44" y="1"/>
                  </a:cubicBezTo>
                  <a:cubicBezTo>
                    <a:pt x="43" y="1"/>
                    <a:pt x="43" y="1"/>
                    <a:pt x="43" y="1"/>
                  </a:cubicBezTo>
                  <a:cubicBezTo>
                    <a:pt x="42" y="1"/>
                    <a:pt x="42" y="1"/>
                    <a:pt x="42" y="1"/>
                  </a:cubicBezTo>
                  <a:cubicBezTo>
                    <a:pt x="34" y="3"/>
                    <a:pt x="33" y="3"/>
                    <a:pt x="28" y="4"/>
                  </a:cubicBezTo>
                  <a:cubicBezTo>
                    <a:pt x="28" y="4"/>
                    <a:pt x="28" y="4"/>
                    <a:pt x="28" y="4"/>
                  </a:cubicBezTo>
                  <a:cubicBezTo>
                    <a:pt x="26" y="4"/>
                    <a:pt x="25" y="5"/>
                    <a:pt x="24" y="5"/>
                  </a:cubicBezTo>
                  <a:cubicBezTo>
                    <a:pt x="24" y="5"/>
                    <a:pt x="24" y="5"/>
                    <a:pt x="24" y="5"/>
                  </a:cubicBezTo>
                  <a:cubicBezTo>
                    <a:pt x="20" y="6"/>
                    <a:pt x="18" y="6"/>
                    <a:pt x="16" y="7"/>
                  </a:cubicBezTo>
                  <a:cubicBezTo>
                    <a:pt x="15" y="7"/>
                    <a:pt x="13" y="8"/>
                    <a:pt x="11" y="8"/>
                  </a:cubicBezTo>
                  <a:cubicBezTo>
                    <a:pt x="12" y="8"/>
                    <a:pt x="13" y="8"/>
                    <a:pt x="14" y="7"/>
                  </a:cubicBezTo>
                  <a:cubicBezTo>
                    <a:pt x="13" y="8"/>
                    <a:pt x="10" y="9"/>
                    <a:pt x="9" y="9"/>
                  </a:cubicBezTo>
                  <a:cubicBezTo>
                    <a:pt x="9" y="9"/>
                    <a:pt x="9" y="9"/>
                    <a:pt x="9" y="9"/>
                  </a:cubicBezTo>
                  <a:cubicBezTo>
                    <a:pt x="8" y="9"/>
                    <a:pt x="7" y="9"/>
                    <a:pt x="6" y="10"/>
                  </a:cubicBezTo>
                  <a:cubicBezTo>
                    <a:pt x="6" y="10"/>
                    <a:pt x="6" y="10"/>
                    <a:pt x="6" y="10"/>
                  </a:cubicBezTo>
                  <a:cubicBezTo>
                    <a:pt x="7" y="9"/>
                    <a:pt x="7" y="9"/>
                    <a:pt x="7" y="9"/>
                  </a:cubicBezTo>
                  <a:cubicBezTo>
                    <a:pt x="6" y="10"/>
                    <a:pt x="5" y="10"/>
                    <a:pt x="4" y="10"/>
                  </a:cubicBezTo>
                  <a:cubicBezTo>
                    <a:pt x="4" y="10"/>
                    <a:pt x="3" y="10"/>
                    <a:pt x="3" y="10"/>
                  </a:cubicBezTo>
                  <a:cubicBezTo>
                    <a:pt x="3" y="11"/>
                    <a:pt x="2" y="11"/>
                    <a:pt x="1" y="11"/>
                  </a:cubicBezTo>
                  <a:cubicBezTo>
                    <a:pt x="1" y="11"/>
                    <a:pt x="0" y="11"/>
                    <a:pt x="0" y="11"/>
                  </a:cubicBezTo>
                  <a:cubicBezTo>
                    <a:pt x="1" y="11"/>
                    <a:pt x="1" y="11"/>
                    <a:pt x="1"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2" name="Freeform 200">
              <a:extLst>
                <a:ext uri="{FF2B5EF4-FFF2-40B4-BE49-F238E27FC236}">
                  <a16:creationId xmlns:a16="http://schemas.microsoft.com/office/drawing/2014/main" id="{1DA24CD2-3401-4049-AD04-40ADB9C75AAB}"/>
                </a:ext>
              </a:extLst>
            </p:cNvPr>
            <p:cNvSpPr>
              <a:spLocks/>
            </p:cNvSpPr>
            <p:nvPr/>
          </p:nvSpPr>
          <p:spPr bwMode="auto">
            <a:xfrm>
              <a:off x="1299197" y="2871522"/>
              <a:ext cx="6053" cy="24211"/>
            </a:xfrm>
            <a:custGeom>
              <a:avLst/>
              <a:gdLst>
                <a:gd name="T0" fmla="*/ 0 w 2"/>
                <a:gd name="T1" fmla="*/ 7 h 7"/>
                <a:gd name="T2" fmla="*/ 0 w 2"/>
                <a:gd name="T3" fmla="*/ 7 h 7"/>
                <a:gd name="T4" fmla="*/ 0 w 2"/>
                <a:gd name="T5" fmla="*/ 5 h 7"/>
                <a:gd name="T6" fmla="*/ 2 w 2"/>
                <a:gd name="T7" fmla="*/ 0 h 7"/>
                <a:gd name="T8" fmla="*/ 0 w 2"/>
                <a:gd name="T9" fmla="*/ 7 h 7"/>
              </a:gdLst>
              <a:ahLst/>
              <a:cxnLst>
                <a:cxn ang="0">
                  <a:pos x="T0" y="T1"/>
                </a:cxn>
                <a:cxn ang="0">
                  <a:pos x="T2" y="T3"/>
                </a:cxn>
                <a:cxn ang="0">
                  <a:pos x="T4" y="T5"/>
                </a:cxn>
                <a:cxn ang="0">
                  <a:pos x="T6" y="T7"/>
                </a:cxn>
                <a:cxn ang="0">
                  <a:pos x="T8" y="T9"/>
                </a:cxn>
              </a:cxnLst>
              <a:rect l="0" t="0" r="r" b="b"/>
              <a:pathLst>
                <a:path w="2" h="7">
                  <a:moveTo>
                    <a:pt x="0" y="7"/>
                  </a:moveTo>
                  <a:cubicBezTo>
                    <a:pt x="0" y="7"/>
                    <a:pt x="0" y="7"/>
                    <a:pt x="0" y="7"/>
                  </a:cubicBezTo>
                  <a:cubicBezTo>
                    <a:pt x="0" y="7"/>
                    <a:pt x="0" y="6"/>
                    <a:pt x="0" y="5"/>
                  </a:cubicBezTo>
                  <a:cubicBezTo>
                    <a:pt x="1" y="3"/>
                    <a:pt x="1" y="2"/>
                    <a:pt x="2" y="0"/>
                  </a:cubicBezTo>
                  <a:cubicBezTo>
                    <a:pt x="1" y="3"/>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3" name="Freeform 201">
              <a:extLst>
                <a:ext uri="{FF2B5EF4-FFF2-40B4-BE49-F238E27FC236}">
                  <a16:creationId xmlns:a16="http://schemas.microsoft.com/office/drawing/2014/main" id="{45D84BCA-47B8-49B8-92D3-0242B6FBD2AC}"/>
                </a:ext>
              </a:extLst>
            </p:cNvPr>
            <p:cNvSpPr>
              <a:spLocks/>
            </p:cNvSpPr>
            <p:nvPr/>
          </p:nvSpPr>
          <p:spPr bwMode="auto">
            <a:xfrm>
              <a:off x="1274986" y="3404157"/>
              <a:ext cx="4035" cy="14124"/>
            </a:xfrm>
            <a:custGeom>
              <a:avLst/>
              <a:gdLst>
                <a:gd name="T0" fmla="*/ 0 w 1"/>
                <a:gd name="T1" fmla="*/ 0 h 4"/>
                <a:gd name="T2" fmla="*/ 1 w 1"/>
                <a:gd name="T3" fmla="*/ 4 h 4"/>
                <a:gd name="T4" fmla="*/ 1 w 1"/>
                <a:gd name="T5" fmla="*/ 4 h 4"/>
                <a:gd name="T6" fmla="*/ 0 w 1"/>
                <a:gd name="T7" fmla="*/ 2 h 4"/>
                <a:gd name="T8" fmla="*/ 0 w 1"/>
                <a:gd name="T9" fmla="*/ 0 h 4"/>
              </a:gdLst>
              <a:ahLst/>
              <a:cxnLst>
                <a:cxn ang="0">
                  <a:pos x="T0" y="T1"/>
                </a:cxn>
                <a:cxn ang="0">
                  <a:pos x="T2" y="T3"/>
                </a:cxn>
                <a:cxn ang="0">
                  <a:pos x="T4" y="T5"/>
                </a:cxn>
                <a:cxn ang="0">
                  <a:pos x="T6" y="T7"/>
                </a:cxn>
                <a:cxn ang="0">
                  <a:pos x="T8" y="T9"/>
                </a:cxn>
              </a:cxnLst>
              <a:rect l="0" t="0" r="r" b="b"/>
              <a:pathLst>
                <a:path w="1" h="4">
                  <a:moveTo>
                    <a:pt x="0" y="0"/>
                  </a:moveTo>
                  <a:cubicBezTo>
                    <a:pt x="0" y="1"/>
                    <a:pt x="0" y="3"/>
                    <a:pt x="1" y="4"/>
                  </a:cubicBezTo>
                  <a:cubicBezTo>
                    <a:pt x="1" y="4"/>
                    <a:pt x="1" y="4"/>
                    <a:pt x="1" y="4"/>
                  </a:cubicBezTo>
                  <a:cubicBezTo>
                    <a:pt x="0" y="3"/>
                    <a:pt x="0" y="3"/>
                    <a:pt x="0" y="2"/>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4" name="Freeform 202">
              <a:extLst>
                <a:ext uri="{FF2B5EF4-FFF2-40B4-BE49-F238E27FC236}">
                  <a16:creationId xmlns:a16="http://schemas.microsoft.com/office/drawing/2014/main" id="{4EF87D56-FCAC-464E-9BB2-2456070158C2}"/>
                </a:ext>
              </a:extLst>
            </p:cNvPr>
            <p:cNvSpPr>
              <a:spLocks/>
            </p:cNvSpPr>
            <p:nvPr/>
          </p:nvSpPr>
          <p:spPr bwMode="auto">
            <a:xfrm>
              <a:off x="1704725" y="3755212"/>
              <a:ext cx="100878" cy="193686"/>
            </a:xfrm>
            <a:custGeom>
              <a:avLst/>
              <a:gdLst>
                <a:gd name="T0" fmla="*/ 25 w 31"/>
                <a:gd name="T1" fmla="*/ 42 h 59"/>
                <a:gd name="T2" fmla="*/ 22 w 31"/>
                <a:gd name="T3" fmla="*/ 35 h 59"/>
                <a:gd name="T4" fmla="*/ 23 w 31"/>
                <a:gd name="T5" fmla="*/ 35 h 59"/>
                <a:gd name="T6" fmla="*/ 26 w 31"/>
                <a:gd name="T7" fmla="*/ 32 h 59"/>
                <a:gd name="T8" fmla="*/ 22 w 31"/>
                <a:gd name="T9" fmla="*/ 27 h 59"/>
                <a:gd name="T10" fmla="*/ 22 w 31"/>
                <a:gd name="T11" fmla="*/ 23 h 59"/>
                <a:gd name="T12" fmla="*/ 21 w 31"/>
                <a:gd name="T13" fmla="*/ 21 h 59"/>
                <a:gd name="T14" fmla="*/ 20 w 31"/>
                <a:gd name="T15" fmla="*/ 19 h 59"/>
                <a:gd name="T16" fmla="*/ 20 w 31"/>
                <a:gd name="T17" fmla="*/ 18 h 59"/>
                <a:gd name="T18" fmla="*/ 20 w 31"/>
                <a:gd name="T19" fmla="*/ 18 h 59"/>
                <a:gd name="T20" fmla="*/ 21 w 31"/>
                <a:gd name="T21" fmla="*/ 15 h 59"/>
                <a:gd name="T22" fmla="*/ 20 w 31"/>
                <a:gd name="T23" fmla="*/ 14 h 59"/>
                <a:gd name="T24" fmla="*/ 10 w 31"/>
                <a:gd name="T25" fmla="*/ 0 h 59"/>
                <a:gd name="T26" fmla="*/ 11 w 31"/>
                <a:gd name="T27" fmla="*/ 4 h 59"/>
                <a:gd name="T28" fmla="*/ 9 w 31"/>
                <a:gd name="T29" fmla="*/ 8 h 59"/>
                <a:gd name="T30" fmla="*/ 9 w 31"/>
                <a:gd name="T31" fmla="*/ 12 h 59"/>
                <a:gd name="T32" fmla="*/ 8 w 31"/>
                <a:gd name="T33" fmla="*/ 13 h 59"/>
                <a:gd name="T34" fmla="*/ 8 w 31"/>
                <a:gd name="T35" fmla="*/ 16 h 59"/>
                <a:gd name="T36" fmla="*/ 0 w 31"/>
                <a:gd name="T37" fmla="*/ 17 h 59"/>
                <a:gd name="T38" fmla="*/ 2 w 31"/>
                <a:gd name="T39" fmla="*/ 20 h 59"/>
                <a:gd name="T40" fmla="*/ 2 w 31"/>
                <a:gd name="T41" fmla="*/ 24 h 59"/>
                <a:gd name="T42" fmla="*/ 6 w 31"/>
                <a:gd name="T43" fmla="*/ 31 h 59"/>
                <a:gd name="T44" fmla="*/ 9 w 31"/>
                <a:gd name="T45" fmla="*/ 35 h 59"/>
                <a:gd name="T46" fmla="*/ 9 w 31"/>
                <a:gd name="T47" fmla="*/ 36 h 59"/>
                <a:gd name="T48" fmla="*/ 7 w 31"/>
                <a:gd name="T49" fmla="*/ 36 h 59"/>
                <a:gd name="T50" fmla="*/ 10 w 31"/>
                <a:gd name="T51" fmla="*/ 44 h 59"/>
                <a:gd name="T52" fmla="*/ 10 w 31"/>
                <a:gd name="T53" fmla="*/ 45 h 59"/>
                <a:gd name="T54" fmla="*/ 13 w 31"/>
                <a:gd name="T55" fmla="*/ 49 h 59"/>
                <a:gd name="T56" fmla="*/ 14 w 31"/>
                <a:gd name="T57" fmla="*/ 51 h 59"/>
                <a:gd name="T58" fmla="*/ 17 w 31"/>
                <a:gd name="T59" fmla="*/ 56 h 59"/>
                <a:gd name="T60" fmla="*/ 21 w 31"/>
                <a:gd name="T61" fmla="*/ 56 h 59"/>
                <a:gd name="T62" fmla="*/ 23 w 31"/>
                <a:gd name="T63" fmla="*/ 57 h 59"/>
                <a:gd name="T64" fmla="*/ 30 w 31"/>
                <a:gd name="T65" fmla="*/ 57 h 59"/>
                <a:gd name="T66" fmla="*/ 26 w 31"/>
                <a:gd name="T67" fmla="*/ 48 h 59"/>
                <a:gd name="T68" fmla="*/ 25 w 31"/>
                <a:gd name="T69"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59">
                  <a:moveTo>
                    <a:pt x="25" y="42"/>
                  </a:moveTo>
                  <a:cubicBezTo>
                    <a:pt x="24" y="39"/>
                    <a:pt x="23" y="38"/>
                    <a:pt x="22" y="35"/>
                  </a:cubicBezTo>
                  <a:cubicBezTo>
                    <a:pt x="23" y="35"/>
                    <a:pt x="23" y="35"/>
                    <a:pt x="23" y="35"/>
                  </a:cubicBezTo>
                  <a:cubicBezTo>
                    <a:pt x="23" y="35"/>
                    <a:pt x="26" y="32"/>
                    <a:pt x="26" y="32"/>
                  </a:cubicBezTo>
                  <a:cubicBezTo>
                    <a:pt x="26" y="30"/>
                    <a:pt x="23" y="29"/>
                    <a:pt x="22" y="27"/>
                  </a:cubicBezTo>
                  <a:cubicBezTo>
                    <a:pt x="22" y="26"/>
                    <a:pt x="22" y="24"/>
                    <a:pt x="22" y="23"/>
                  </a:cubicBezTo>
                  <a:cubicBezTo>
                    <a:pt x="22" y="22"/>
                    <a:pt x="22" y="22"/>
                    <a:pt x="21" y="21"/>
                  </a:cubicBezTo>
                  <a:cubicBezTo>
                    <a:pt x="21" y="20"/>
                    <a:pt x="21" y="20"/>
                    <a:pt x="20" y="19"/>
                  </a:cubicBezTo>
                  <a:cubicBezTo>
                    <a:pt x="20" y="19"/>
                    <a:pt x="20" y="18"/>
                    <a:pt x="20" y="18"/>
                  </a:cubicBezTo>
                  <a:cubicBezTo>
                    <a:pt x="20" y="18"/>
                    <a:pt x="20" y="18"/>
                    <a:pt x="20" y="18"/>
                  </a:cubicBezTo>
                  <a:cubicBezTo>
                    <a:pt x="21" y="17"/>
                    <a:pt x="21" y="17"/>
                    <a:pt x="21" y="15"/>
                  </a:cubicBezTo>
                  <a:cubicBezTo>
                    <a:pt x="21" y="15"/>
                    <a:pt x="21" y="14"/>
                    <a:pt x="20" y="14"/>
                  </a:cubicBezTo>
                  <a:cubicBezTo>
                    <a:pt x="15" y="2"/>
                    <a:pt x="15" y="2"/>
                    <a:pt x="10" y="0"/>
                  </a:cubicBezTo>
                  <a:cubicBezTo>
                    <a:pt x="11" y="4"/>
                    <a:pt x="11" y="4"/>
                    <a:pt x="11" y="4"/>
                  </a:cubicBezTo>
                  <a:cubicBezTo>
                    <a:pt x="11" y="4"/>
                    <a:pt x="10" y="6"/>
                    <a:pt x="9" y="8"/>
                  </a:cubicBezTo>
                  <a:cubicBezTo>
                    <a:pt x="7" y="9"/>
                    <a:pt x="10" y="11"/>
                    <a:pt x="9" y="12"/>
                  </a:cubicBezTo>
                  <a:cubicBezTo>
                    <a:pt x="8" y="12"/>
                    <a:pt x="8" y="12"/>
                    <a:pt x="8" y="13"/>
                  </a:cubicBezTo>
                  <a:cubicBezTo>
                    <a:pt x="8" y="14"/>
                    <a:pt x="10" y="15"/>
                    <a:pt x="8" y="16"/>
                  </a:cubicBezTo>
                  <a:cubicBezTo>
                    <a:pt x="1" y="16"/>
                    <a:pt x="1" y="16"/>
                    <a:pt x="0" y="17"/>
                  </a:cubicBezTo>
                  <a:cubicBezTo>
                    <a:pt x="0" y="18"/>
                    <a:pt x="0" y="18"/>
                    <a:pt x="2" y="20"/>
                  </a:cubicBezTo>
                  <a:cubicBezTo>
                    <a:pt x="2" y="21"/>
                    <a:pt x="2" y="21"/>
                    <a:pt x="2" y="24"/>
                  </a:cubicBezTo>
                  <a:cubicBezTo>
                    <a:pt x="2" y="24"/>
                    <a:pt x="4" y="30"/>
                    <a:pt x="6" y="31"/>
                  </a:cubicBezTo>
                  <a:cubicBezTo>
                    <a:pt x="6" y="31"/>
                    <a:pt x="7" y="32"/>
                    <a:pt x="9" y="35"/>
                  </a:cubicBezTo>
                  <a:cubicBezTo>
                    <a:pt x="9" y="36"/>
                    <a:pt x="9" y="36"/>
                    <a:pt x="9" y="36"/>
                  </a:cubicBezTo>
                  <a:cubicBezTo>
                    <a:pt x="7" y="36"/>
                    <a:pt x="7" y="36"/>
                    <a:pt x="7" y="36"/>
                  </a:cubicBezTo>
                  <a:cubicBezTo>
                    <a:pt x="7" y="39"/>
                    <a:pt x="9" y="41"/>
                    <a:pt x="10" y="44"/>
                  </a:cubicBezTo>
                  <a:cubicBezTo>
                    <a:pt x="10" y="44"/>
                    <a:pt x="10" y="45"/>
                    <a:pt x="10" y="45"/>
                  </a:cubicBezTo>
                  <a:cubicBezTo>
                    <a:pt x="11" y="47"/>
                    <a:pt x="12" y="48"/>
                    <a:pt x="13" y="49"/>
                  </a:cubicBezTo>
                  <a:cubicBezTo>
                    <a:pt x="14" y="50"/>
                    <a:pt x="14" y="50"/>
                    <a:pt x="14" y="51"/>
                  </a:cubicBezTo>
                  <a:cubicBezTo>
                    <a:pt x="16" y="54"/>
                    <a:pt x="16" y="54"/>
                    <a:pt x="17" y="56"/>
                  </a:cubicBezTo>
                  <a:cubicBezTo>
                    <a:pt x="19" y="56"/>
                    <a:pt x="20" y="56"/>
                    <a:pt x="21" y="56"/>
                  </a:cubicBezTo>
                  <a:cubicBezTo>
                    <a:pt x="22" y="56"/>
                    <a:pt x="22" y="57"/>
                    <a:pt x="23" y="57"/>
                  </a:cubicBezTo>
                  <a:cubicBezTo>
                    <a:pt x="24" y="58"/>
                    <a:pt x="29" y="59"/>
                    <a:pt x="30" y="57"/>
                  </a:cubicBezTo>
                  <a:cubicBezTo>
                    <a:pt x="31" y="53"/>
                    <a:pt x="27" y="51"/>
                    <a:pt x="26" y="48"/>
                  </a:cubicBezTo>
                  <a:cubicBezTo>
                    <a:pt x="25" y="46"/>
                    <a:pt x="26" y="44"/>
                    <a:pt x="25"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5" name="Freeform 203">
              <a:extLst>
                <a:ext uri="{FF2B5EF4-FFF2-40B4-BE49-F238E27FC236}">
                  <a16:creationId xmlns:a16="http://schemas.microsoft.com/office/drawing/2014/main" id="{3D419D59-6E82-4FB6-A5E3-BE34F9380F01}"/>
                </a:ext>
              </a:extLst>
            </p:cNvPr>
            <p:cNvSpPr>
              <a:spLocks/>
            </p:cNvSpPr>
            <p:nvPr/>
          </p:nvSpPr>
          <p:spPr bwMode="auto">
            <a:xfrm>
              <a:off x="1279021" y="3414245"/>
              <a:ext cx="0" cy="6053"/>
            </a:xfrm>
            <a:custGeom>
              <a:avLst/>
              <a:gdLst>
                <a:gd name="T0" fmla="*/ 1 h 2"/>
                <a:gd name="T1" fmla="*/ 1 h 2"/>
                <a:gd name="T2" fmla="*/ 2 h 2"/>
                <a:gd name="T3" fmla="*/ 1 h 2"/>
                <a:gd name="T4" fmla="*/ 0 h 2"/>
                <a:gd name="T5" fmla="*/ 1 h 2"/>
              </a:gdLst>
              <a:ahLst/>
              <a:cxnLst>
                <a:cxn ang="0">
                  <a:pos x="0" y="T0"/>
                </a:cxn>
                <a:cxn ang="0">
                  <a:pos x="0" y="T1"/>
                </a:cxn>
                <a:cxn ang="0">
                  <a:pos x="0" y="T2"/>
                </a:cxn>
                <a:cxn ang="0">
                  <a:pos x="0" y="T3"/>
                </a:cxn>
                <a:cxn ang="0">
                  <a:pos x="0" y="T4"/>
                </a:cxn>
                <a:cxn ang="0">
                  <a:pos x="0" y="T5"/>
                </a:cxn>
              </a:cxnLst>
              <a:rect l="0" t="0" r="r" b="b"/>
              <a:pathLst>
                <a:path h="2">
                  <a:moveTo>
                    <a:pt x="0" y="1"/>
                  </a:moveTo>
                  <a:cubicBezTo>
                    <a:pt x="0" y="1"/>
                    <a:pt x="0" y="1"/>
                    <a:pt x="0" y="1"/>
                  </a:cubicBezTo>
                  <a:cubicBezTo>
                    <a:pt x="0" y="1"/>
                    <a:pt x="0" y="2"/>
                    <a:pt x="0" y="2"/>
                  </a:cubicBezTo>
                  <a:cubicBezTo>
                    <a:pt x="0" y="2"/>
                    <a:pt x="0" y="1"/>
                    <a:pt x="0" y="1"/>
                  </a:cubicBezTo>
                  <a:cubicBezTo>
                    <a:pt x="0" y="1"/>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6" name="Freeform 204">
              <a:extLst>
                <a:ext uri="{FF2B5EF4-FFF2-40B4-BE49-F238E27FC236}">
                  <a16:creationId xmlns:a16="http://schemas.microsoft.com/office/drawing/2014/main" id="{2A7FE7A3-5F8D-4BCD-B95B-01FBDF492394}"/>
                </a:ext>
              </a:extLst>
            </p:cNvPr>
            <p:cNvSpPr>
              <a:spLocks/>
            </p:cNvSpPr>
            <p:nvPr/>
          </p:nvSpPr>
          <p:spPr bwMode="auto">
            <a:xfrm>
              <a:off x="1254810" y="3113629"/>
              <a:ext cx="4035" cy="78685"/>
            </a:xfrm>
            <a:custGeom>
              <a:avLst/>
              <a:gdLst>
                <a:gd name="T0" fmla="*/ 0 w 1"/>
                <a:gd name="T1" fmla="*/ 18 h 24"/>
                <a:gd name="T2" fmla="*/ 1 w 1"/>
                <a:gd name="T3" fmla="*/ 0 h 24"/>
                <a:gd name="T4" fmla="*/ 0 w 1"/>
                <a:gd name="T5" fmla="*/ 24 h 24"/>
                <a:gd name="T6" fmla="*/ 0 w 1"/>
                <a:gd name="T7" fmla="*/ 22 h 24"/>
                <a:gd name="T8" fmla="*/ 0 w 1"/>
                <a:gd name="T9" fmla="*/ 18 h 24"/>
              </a:gdLst>
              <a:ahLst/>
              <a:cxnLst>
                <a:cxn ang="0">
                  <a:pos x="T0" y="T1"/>
                </a:cxn>
                <a:cxn ang="0">
                  <a:pos x="T2" y="T3"/>
                </a:cxn>
                <a:cxn ang="0">
                  <a:pos x="T4" y="T5"/>
                </a:cxn>
                <a:cxn ang="0">
                  <a:pos x="T6" y="T7"/>
                </a:cxn>
                <a:cxn ang="0">
                  <a:pos x="T8" y="T9"/>
                </a:cxn>
              </a:cxnLst>
              <a:rect l="0" t="0" r="r" b="b"/>
              <a:pathLst>
                <a:path w="1" h="24">
                  <a:moveTo>
                    <a:pt x="0" y="18"/>
                  </a:moveTo>
                  <a:cubicBezTo>
                    <a:pt x="0" y="12"/>
                    <a:pt x="1" y="6"/>
                    <a:pt x="1" y="0"/>
                  </a:cubicBezTo>
                  <a:cubicBezTo>
                    <a:pt x="0" y="9"/>
                    <a:pt x="0" y="14"/>
                    <a:pt x="0" y="24"/>
                  </a:cubicBezTo>
                  <a:cubicBezTo>
                    <a:pt x="0" y="22"/>
                    <a:pt x="0" y="22"/>
                    <a:pt x="0" y="22"/>
                  </a:cubicBezTo>
                  <a:cubicBezTo>
                    <a:pt x="0" y="21"/>
                    <a:pt x="0" y="19"/>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5">
            <a:extLst>
              <a:ext uri="{FF2B5EF4-FFF2-40B4-BE49-F238E27FC236}">
                <a16:creationId xmlns:a16="http://schemas.microsoft.com/office/drawing/2014/main" id="{DDAF5736-D71D-4D37-9A37-DEFF8B8C786D}"/>
              </a:ext>
            </a:extLst>
          </p:cNvPr>
          <p:cNvSpPr>
            <a:spLocks/>
          </p:cNvSpPr>
          <p:nvPr/>
        </p:nvSpPr>
        <p:spPr bwMode="auto">
          <a:xfrm>
            <a:off x="5027085" y="3726237"/>
            <a:ext cx="2120454" cy="2110365"/>
          </a:xfrm>
          <a:custGeom>
            <a:avLst/>
            <a:gdLst>
              <a:gd name="T0" fmla="*/ 321 w 643"/>
              <a:gd name="T1" fmla="*/ 0 h 639"/>
              <a:gd name="T2" fmla="*/ 198 w 643"/>
              <a:gd name="T3" fmla="*/ 24 h 639"/>
              <a:gd name="T4" fmla="*/ 91 w 643"/>
              <a:gd name="T5" fmla="*/ 97 h 639"/>
              <a:gd name="T6" fmla="*/ 1 w 643"/>
              <a:gd name="T7" fmla="*/ 325 h 639"/>
              <a:gd name="T8" fmla="*/ 98 w 643"/>
              <a:gd name="T9" fmla="*/ 549 h 639"/>
              <a:gd name="T10" fmla="*/ 321 w 643"/>
              <a:gd name="T11" fmla="*/ 639 h 639"/>
              <a:gd name="T12" fmla="*/ 444 w 643"/>
              <a:gd name="T13" fmla="*/ 615 h 639"/>
              <a:gd name="T14" fmla="*/ 551 w 643"/>
              <a:gd name="T15" fmla="*/ 542 h 639"/>
              <a:gd name="T16" fmla="*/ 641 w 643"/>
              <a:gd name="T17" fmla="*/ 315 h 639"/>
              <a:gd name="T18" fmla="*/ 544 w 643"/>
              <a:gd name="T19" fmla="*/ 90 h 639"/>
              <a:gd name="T20" fmla="*/ 321 w 643"/>
              <a:gd name="T21"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3" h="639">
                <a:moveTo>
                  <a:pt x="321" y="0"/>
                </a:moveTo>
                <a:cubicBezTo>
                  <a:pt x="279" y="0"/>
                  <a:pt x="237" y="8"/>
                  <a:pt x="198" y="24"/>
                </a:cubicBezTo>
                <a:cubicBezTo>
                  <a:pt x="158" y="41"/>
                  <a:pt x="122" y="66"/>
                  <a:pt x="91" y="97"/>
                </a:cubicBezTo>
                <a:cubicBezTo>
                  <a:pt x="32" y="159"/>
                  <a:pt x="0" y="239"/>
                  <a:pt x="1" y="325"/>
                </a:cubicBezTo>
                <a:cubicBezTo>
                  <a:pt x="2" y="410"/>
                  <a:pt x="37" y="490"/>
                  <a:pt x="98" y="549"/>
                </a:cubicBezTo>
                <a:cubicBezTo>
                  <a:pt x="158" y="607"/>
                  <a:pt x="237" y="639"/>
                  <a:pt x="321" y="639"/>
                </a:cubicBezTo>
                <a:cubicBezTo>
                  <a:pt x="363" y="639"/>
                  <a:pt x="405" y="631"/>
                  <a:pt x="444" y="615"/>
                </a:cubicBezTo>
                <a:cubicBezTo>
                  <a:pt x="484" y="598"/>
                  <a:pt x="520" y="574"/>
                  <a:pt x="551" y="542"/>
                </a:cubicBezTo>
                <a:cubicBezTo>
                  <a:pt x="610" y="481"/>
                  <a:pt x="643" y="400"/>
                  <a:pt x="641" y="315"/>
                </a:cubicBezTo>
                <a:cubicBezTo>
                  <a:pt x="640" y="229"/>
                  <a:pt x="605" y="149"/>
                  <a:pt x="544" y="90"/>
                </a:cubicBezTo>
                <a:cubicBezTo>
                  <a:pt x="484" y="32"/>
                  <a:pt x="405" y="0"/>
                  <a:pt x="321" y="0"/>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08" name="Rectangle 6">
            <a:extLst>
              <a:ext uri="{FF2B5EF4-FFF2-40B4-BE49-F238E27FC236}">
                <a16:creationId xmlns:a16="http://schemas.microsoft.com/office/drawing/2014/main" id="{817E275B-9555-4A2A-BCFF-2113A09DA024}"/>
              </a:ext>
            </a:extLst>
          </p:cNvPr>
          <p:cNvSpPr>
            <a:spLocks noChangeArrowheads="1"/>
          </p:cNvSpPr>
          <p:nvPr/>
        </p:nvSpPr>
        <p:spPr bwMode="auto">
          <a:xfrm rot="10800000">
            <a:off x="5035155" y="5291861"/>
            <a:ext cx="2132559" cy="621410"/>
          </a:xfrm>
          <a:prstGeom prst="flowChartDocumen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324" name="Group 323">
            <a:extLst>
              <a:ext uri="{FF2B5EF4-FFF2-40B4-BE49-F238E27FC236}">
                <a16:creationId xmlns:a16="http://schemas.microsoft.com/office/drawing/2014/main" id="{3A302CBD-6DA0-4BB9-97D6-A566C820647D}"/>
              </a:ext>
            </a:extLst>
          </p:cNvPr>
          <p:cNvGrpSpPr/>
          <p:nvPr/>
        </p:nvGrpSpPr>
        <p:grpSpPr>
          <a:xfrm>
            <a:off x="5297438" y="3661675"/>
            <a:ext cx="1920715" cy="2166857"/>
            <a:chOff x="5297438" y="2080639"/>
            <a:chExt cx="1920715" cy="2166857"/>
          </a:xfrm>
          <a:solidFill>
            <a:srgbClr val="92D050"/>
          </a:solidFill>
        </p:grpSpPr>
        <p:sp>
          <p:nvSpPr>
            <p:cNvPr id="112" name="Freeform 10">
              <a:extLst>
                <a:ext uri="{FF2B5EF4-FFF2-40B4-BE49-F238E27FC236}">
                  <a16:creationId xmlns:a16="http://schemas.microsoft.com/office/drawing/2014/main" id="{E8930199-084E-4487-B6C4-D30722A1C570}"/>
                </a:ext>
              </a:extLst>
            </p:cNvPr>
            <p:cNvSpPr>
              <a:spLocks/>
            </p:cNvSpPr>
            <p:nvPr/>
          </p:nvSpPr>
          <p:spPr bwMode="auto">
            <a:xfrm>
              <a:off x="6279988" y="2609239"/>
              <a:ext cx="86756" cy="88773"/>
            </a:xfrm>
            <a:custGeom>
              <a:avLst/>
              <a:gdLst>
                <a:gd name="T0" fmla="*/ 8 w 26"/>
                <a:gd name="T1" fmla="*/ 6 h 27"/>
                <a:gd name="T2" fmla="*/ 2 w 26"/>
                <a:gd name="T3" fmla="*/ 14 h 27"/>
                <a:gd name="T4" fmla="*/ 0 w 26"/>
                <a:gd name="T5" fmla="*/ 17 h 27"/>
                <a:gd name="T6" fmla="*/ 0 w 26"/>
                <a:gd name="T7" fmla="*/ 19 h 27"/>
                <a:gd name="T8" fmla="*/ 1 w 26"/>
                <a:gd name="T9" fmla="*/ 22 h 27"/>
                <a:gd name="T10" fmla="*/ 15 w 26"/>
                <a:gd name="T11" fmla="*/ 21 h 27"/>
                <a:gd name="T12" fmla="*/ 18 w 26"/>
                <a:gd name="T13" fmla="*/ 23 h 27"/>
                <a:gd name="T14" fmla="*/ 24 w 26"/>
                <a:gd name="T15" fmla="*/ 27 h 27"/>
                <a:gd name="T16" fmla="*/ 25 w 26"/>
                <a:gd name="T17" fmla="*/ 26 h 27"/>
                <a:gd name="T18" fmla="*/ 25 w 26"/>
                <a:gd name="T19" fmla="*/ 21 h 27"/>
                <a:gd name="T20" fmla="*/ 25 w 26"/>
                <a:gd name="T21" fmla="*/ 16 h 27"/>
                <a:gd name="T22" fmla="*/ 25 w 26"/>
                <a:gd name="T23" fmla="*/ 16 h 27"/>
                <a:gd name="T24" fmla="*/ 25 w 26"/>
                <a:gd name="T25" fmla="*/ 14 h 27"/>
                <a:gd name="T26" fmla="*/ 22 w 26"/>
                <a:gd name="T27" fmla="*/ 14 h 27"/>
                <a:gd name="T28" fmla="*/ 17 w 26"/>
                <a:gd name="T29" fmla="*/ 11 h 27"/>
                <a:gd name="T30" fmla="*/ 16 w 26"/>
                <a:gd name="T31" fmla="*/ 10 h 27"/>
                <a:gd name="T32" fmla="*/ 12 w 26"/>
                <a:gd name="T33" fmla="*/ 10 h 27"/>
                <a:gd name="T34" fmla="*/ 10 w 26"/>
                <a:gd name="T35" fmla="*/ 9 h 27"/>
                <a:gd name="T36" fmla="*/ 11 w 26"/>
                <a:gd name="T37" fmla="*/ 5 h 27"/>
                <a:gd name="T38" fmla="*/ 12 w 26"/>
                <a:gd name="T39" fmla="*/ 4 h 27"/>
                <a:gd name="T40" fmla="*/ 12 w 26"/>
                <a:gd name="T41" fmla="*/ 1 h 27"/>
                <a:gd name="T42" fmla="*/ 11 w 26"/>
                <a:gd name="T43" fmla="*/ 0 h 27"/>
                <a:gd name="T44" fmla="*/ 10 w 26"/>
                <a:gd name="T45" fmla="*/ 0 h 27"/>
                <a:gd name="T46" fmla="*/ 8 w 26"/>
                <a:gd name="T47" fmla="*/ 1 h 27"/>
                <a:gd name="T48" fmla="*/ 8 w 26"/>
                <a:gd name="T49" fmla="*/ 3 h 27"/>
                <a:gd name="T50" fmla="*/ 8 w 26"/>
                <a:gd name="T51" fmla="*/ 5 h 27"/>
                <a:gd name="T52" fmla="*/ 8 w 26"/>
                <a:gd name="T53"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 h="27">
                  <a:moveTo>
                    <a:pt x="8" y="6"/>
                  </a:moveTo>
                  <a:cubicBezTo>
                    <a:pt x="8" y="6"/>
                    <a:pt x="6" y="10"/>
                    <a:pt x="2" y="14"/>
                  </a:cubicBezTo>
                  <a:cubicBezTo>
                    <a:pt x="1" y="15"/>
                    <a:pt x="1" y="16"/>
                    <a:pt x="0" y="17"/>
                  </a:cubicBezTo>
                  <a:cubicBezTo>
                    <a:pt x="0" y="17"/>
                    <a:pt x="0" y="18"/>
                    <a:pt x="0" y="19"/>
                  </a:cubicBezTo>
                  <a:cubicBezTo>
                    <a:pt x="0" y="20"/>
                    <a:pt x="0" y="21"/>
                    <a:pt x="1" y="22"/>
                  </a:cubicBezTo>
                  <a:cubicBezTo>
                    <a:pt x="5" y="22"/>
                    <a:pt x="10" y="22"/>
                    <a:pt x="15" y="21"/>
                  </a:cubicBezTo>
                  <a:cubicBezTo>
                    <a:pt x="16" y="22"/>
                    <a:pt x="17" y="22"/>
                    <a:pt x="18" y="23"/>
                  </a:cubicBezTo>
                  <a:cubicBezTo>
                    <a:pt x="21" y="26"/>
                    <a:pt x="22" y="26"/>
                    <a:pt x="24" y="27"/>
                  </a:cubicBezTo>
                  <a:cubicBezTo>
                    <a:pt x="24" y="27"/>
                    <a:pt x="24" y="27"/>
                    <a:pt x="25" y="26"/>
                  </a:cubicBezTo>
                  <a:cubicBezTo>
                    <a:pt x="25" y="26"/>
                    <a:pt x="26" y="26"/>
                    <a:pt x="25" y="21"/>
                  </a:cubicBezTo>
                  <a:cubicBezTo>
                    <a:pt x="24" y="19"/>
                    <a:pt x="24" y="19"/>
                    <a:pt x="25" y="16"/>
                  </a:cubicBezTo>
                  <a:cubicBezTo>
                    <a:pt x="25" y="16"/>
                    <a:pt x="25" y="16"/>
                    <a:pt x="25" y="16"/>
                  </a:cubicBezTo>
                  <a:cubicBezTo>
                    <a:pt x="25" y="15"/>
                    <a:pt x="25" y="15"/>
                    <a:pt x="25" y="14"/>
                  </a:cubicBezTo>
                  <a:cubicBezTo>
                    <a:pt x="22" y="14"/>
                    <a:pt x="22" y="14"/>
                    <a:pt x="22" y="14"/>
                  </a:cubicBezTo>
                  <a:cubicBezTo>
                    <a:pt x="21" y="14"/>
                    <a:pt x="18" y="12"/>
                    <a:pt x="17" y="11"/>
                  </a:cubicBezTo>
                  <a:cubicBezTo>
                    <a:pt x="17" y="10"/>
                    <a:pt x="17" y="10"/>
                    <a:pt x="16" y="10"/>
                  </a:cubicBezTo>
                  <a:cubicBezTo>
                    <a:pt x="15" y="10"/>
                    <a:pt x="13" y="10"/>
                    <a:pt x="12" y="10"/>
                  </a:cubicBezTo>
                  <a:cubicBezTo>
                    <a:pt x="11" y="9"/>
                    <a:pt x="11" y="9"/>
                    <a:pt x="10" y="9"/>
                  </a:cubicBezTo>
                  <a:cubicBezTo>
                    <a:pt x="10" y="6"/>
                    <a:pt x="10" y="6"/>
                    <a:pt x="11" y="5"/>
                  </a:cubicBezTo>
                  <a:cubicBezTo>
                    <a:pt x="11" y="4"/>
                    <a:pt x="12" y="4"/>
                    <a:pt x="12" y="4"/>
                  </a:cubicBezTo>
                  <a:cubicBezTo>
                    <a:pt x="13" y="4"/>
                    <a:pt x="13" y="2"/>
                    <a:pt x="12" y="1"/>
                  </a:cubicBezTo>
                  <a:cubicBezTo>
                    <a:pt x="12" y="1"/>
                    <a:pt x="12" y="1"/>
                    <a:pt x="11" y="0"/>
                  </a:cubicBezTo>
                  <a:cubicBezTo>
                    <a:pt x="11" y="0"/>
                    <a:pt x="10" y="0"/>
                    <a:pt x="10" y="0"/>
                  </a:cubicBezTo>
                  <a:cubicBezTo>
                    <a:pt x="10" y="0"/>
                    <a:pt x="8" y="1"/>
                    <a:pt x="8" y="1"/>
                  </a:cubicBezTo>
                  <a:cubicBezTo>
                    <a:pt x="7" y="2"/>
                    <a:pt x="8" y="2"/>
                    <a:pt x="8" y="3"/>
                  </a:cubicBezTo>
                  <a:cubicBezTo>
                    <a:pt x="8" y="4"/>
                    <a:pt x="8" y="4"/>
                    <a:pt x="8" y="5"/>
                  </a:cubicBezTo>
                  <a:cubicBezTo>
                    <a:pt x="8" y="6"/>
                    <a:pt x="8" y="6"/>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11">
              <a:extLst>
                <a:ext uri="{FF2B5EF4-FFF2-40B4-BE49-F238E27FC236}">
                  <a16:creationId xmlns:a16="http://schemas.microsoft.com/office/drawing/2014/main" id="{E5E12B93-F0CD-407A-BFF0-AB038AF6EAF6}"/>
                </a:ext>
              </a:extLst>
            </p:cNvPr>
            <p:cNvSpPr>
              <a:spLocks/>
            </p:cNvSpPr>
            <p:nvPr/>
          </p:nvSpPr>
          <p:spPr bwMode="auto">
            <a:xfrm>
              <a:off x="5846214" y="2189587"/>
              <a:ext cx="48421" cy="42369"/>
            </a:xfrm>
            <a:custGeom>
              <a:avLst/>
              <a:gdLst>
                <a:gd name="T0" fmla="*/ 14 w 15"/>
                <a:gd name="T1" fmla="*/ 1 h 13"/>
                <a:gd name="T2" fmla="*/ 14 w 15"/>
                <a:gd name="T3" fmla="*/ 0 h 13"/>
                <a:gd name="T4" fmla="*/ 13 w 15"/>
                <a:gd name="T5" fmla="*/ 0 h 13"/>
                <a:gd name="T6" fmla="*/ 11 w 15"/>
                <a:gd name="T7" fmla="*/ 2 h 13"/>
                <a:gd name="T8" fmla="*/ 11 w 15"/>
                <a:gd name="T9" fmla="*/ 2 h 13"/>
                <a:gd name="T10" fmla="*/ 10 w 15"/>
                <a:gd name="T11" fmla="*/ 1 h 13"/>
                <a:gd name="T12" fmla="*/ 8 w 15"/>
                <a:gd name="T13" fmla="*/ 1 h 13"/>
                <a:gd name="T14" fmla="*/ 7 w 15"/>
                <a:gd name="T15" fmla="*/ 3 h 13"/>
                <a:gd name="T16" fmla="*/ 7 w 15"/>
                <a:gd name="T17" fmla="*/ 4 h 13"/>
                <a:gd name="T18" fmla="*/ 3 w 15"/>
                <a:gd name="T19" fmla="*/ 5 h 13"/>
                <a:gd name="T20" fmla="*/ 2 w 15"/>
                <a:gd name="T21" fmla="*/ 5 h 13"/>
                <a:gd name="T22" fmla="*/ 0 w 15"/>
                <a:gd name="T23" fmla="*/ 7 h 13"/>
                <a:gd name="T24" fmla="*/ 1 w 15"/>
                <a:gd name="T25" fmla="*/ 8 h 13"/>
                <a:gd name="T26" fmla="*/ 1 w 15"/>
                <a:gd name="T27" fmla="*/ 9 h 13"/>
                <a:gd name="T28" fmla="*/ 3 w 15"/>
                <a:gd name="T29" fmla="*/ 9 h 13"/>
                <a:gd name="T30" fmla="*/ 2 w 15"/>
                <a:gd name="T31" fmla="*/ 11 h 13"/>
                <a:gd name="T32" fmla="*/ 2 w 15"/>
                <a:gd name="T33" fmla="*/ 12 h 13"/>
                <a:gd name="T34" fmla="*/ 3 w 15"/>
                <a:gd name="T35" fmla="*/ 13 h 13"/>
                <a:gd name="T36" fmla="*/ 6 w 15"/>
                <a:gd name="T37" fmla="*/ 12 h 13"/>
                <a:gd name="T38" fmla="*/ 9 w 15"/>
                <a:gd name="T39" fmla="*/ 12 h 13"/>
                <a:gd name="T40" fmla="*/ 12 w 15"/>
                <a:gd name="T41" fmla="*/ 9 h 13"/>
                <a:gd name="T42" fmla="*/ 12 w 15"/>
                <a:gd name="T43" fmla="*/ 8 h 13"/>
                <a:gd name="T44" fmla="*/ 12 w 15"/>
                <a:gd name="T45" fmla="*/ 6 h 13"/>
                <a:gd name="T46" fmla="*/ 11 w 15"/>
                <a:gd name="T47" fmla="*/ 5 h 13"/>
                <a:gd name="T48" fmla="*/ 14 w 15"/>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 h="13">
                  <a:moveTo>
                    <a:pt x="14" y="1"/>
                  </a:moveTo>
                  <a:cubicBezTo>
                    <a:pt x="14" y="0"/>
                    <a:pt x="14" y="0"/>
                    <a:pt x="14" y="0"/>
                  </a:cubicBezTo>
                  <a:cubicBezTo>
                    <a:pt x="13" y="0"/>
                    <a:pt x="13" y="0"/>
                    <a:pt x="13" y="0"/>
                  </a:cubicBezTo>
                  <a:cubicBezTo>
                    <a:pt x="11" y="2"/>
                    <a:pt x="11" y="2"/>
                    <a:pt x="11" y="2"/>
                  </a:cubicBezTo>
                  <a:cubicBezTo>
                    <a:pt x="11" y="2"/>
                    <a:pt x="11" y="2"/>
                    <a:pt x="11" y="2"/>
                  </a:cubicBezTo>
                  <a:cubicBezTo>
                    <a:pt x="10" y="1"/>
                    <a:pt x="10" y="1"/>
                    <a:pt x="10" y="1"/>
                  </a:cubicBezTo>
                  <a:cubicBezTo>
                    <a:pt x="8" y="1"/>
                    <a:pt x="8" y="1"/>
                    <a:pt x="8" y="1"/>
                  </a:cubicBezTo>
                  <a:cubicBezTo>
                    <a:pt x="7" y="3"/>
                    <a:pt x="7" y="3"/>
                    <a:pt x="7" y="3"/>
                  </a:cubicBezTo>
                  <a:cubicBezTo>
                    <a:pt x="7" y="4"/>
                    <a:pt x="7" y="4"/>
                    <a:pt x="7" y="4"/>
                  </a:cubicBezTo>
                  <a:cubicBezTo>
                    <a:pt x="3" y="8"/>
                    <a:pt x="3" y="7"/>
                    <a:pt x="3" y="5"/>
                  </a:cubicBezTo>
                  <a:cubicBezTo>
                    <a:pt x="2" y="5"/>
                    <a:pt x="2" y="5"/>
                    <a:pt x="2" y="5"/>
                  </a:cubicBezTo>
                  <a:cubicBezTo>
                    <a:pt x="0" y="7"/>
                    <a:pt x="0" y="7"/>
                    <a:pt x="0" y="7"/>
                  </a:cubicBezTo>
                  <a:cubicBezTo>
                    <a:pt x="1" y="8"/>
                    <a:pt x="1" y="8"/>
                    <a:pt x="1" y="8"/>
                  </a:cubicBezTo>
                  <a:cubicBezTo>
                    <a:pt x="1" y="9"/>
                    <a:pt x="1" y="9"/>
                    <a:pt x="1" y="9"/>
                  </a:cubicBezTo>
                  <a:cubicBezTo>
                    <a:pt x="2" y="9"/>
                    <a:pt x="2" y="9"/>
                    <a:pt x="3" y="9"/>
                  </a:cubicBezTo>
                  <a:cubicBezTo>
                    <a:pt x="2" y="11"/>
                    <a:pt x="2" y="11"/>
                    <a:pt x="2" y="11"/>
                  </a:cubicBezTo>
                  <a:cubicBezTo>
                    <a:pt x="2" y="12"/>
                    <a:pt x="2" y="12"/>
                    <a:pt x="2" y="12"/>
                  </a:cubicBezTo>
                  <a:cubicBezTo>
                    <a:pt x="2" y="12"/>
                    <a:pt x="3" y="13"/>
                    <a:pt x="3" y="13"/>
                  </a:cubicBezTo>
                  <a:cubicBezTo>
                    <a:pt x="4" y="13"/>
                    <a:pt x="6" y="12"/>
                    <a:pt x="6" y="12"/>
                  </a:cubicBezTo>
                  <a:cubicBezTo>
                    <a:pt x="9" y="12"/>
                    <a:pt x="9" y="12"/>
                    <a:pt x="9" y="12"/>
                  </a:cubicBezTo>
                  <a:cubicBezTo>
                    <a:pt x="12" y="9"/>
                    <a:pt x="12" y="9"/>
                    <a:pt x="12" y="9"/>
                  </a:cubicBezTo>
                  <a:cubicBezTo>
                    <a:pt x="12" y="8"/>
                    <a:pt x="12" y="8"/>
                    <a:pt x="12" y="8"/>
                  </a:cubicBezTo>
                  <a:cubicBezTo>
                    <a:pt x="12" y="6"/>
                    <a:pt x="12" y="6"/>
                    <a:pt x="12" y="6"/>
                  </a:cubicBezTo>
                  <a:cubicBezTo>
                    <a:pt x="11" y="5"/>
                    <a:pt x="11" y="5"/>
                    <a:pt x="11" y="5"/>
                  </a:cubicBezTo>
                  <a:cubicBezTo>
                    <a:pt x="15" y="4"/>
                    <a:pt x="15" y="4"/>
                    <a:pt x="1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12">
              <a:extLst>
                <a:ext uri="{FF2B5EF4-FFF2-40B4-BE49-F238E27FC236}">
                  <a16:creationId xmlns:a16="http://schemas.microsoft.com/office/drawing/2014/main" id="{9857C7D9-E825-4A46-B9C2-4CCA602A23C5}"/>
                </a:ext>
              </a:extLst>
            </p:cNvPr>
            <p:cNvSpPr>
              <a:spLocks/>
            </p:cNvSpPr>
            <p:nvPr/>
          </p:nvSpPr>
          <p:spPr bwMode="auto">
            <a:xfrm>
              <a:off x="5868406" y="2169412"/>
              <a:ext cx="10088" cy="6053"/>
            </a:xfrm>
            <a:custGeom>
              <a:avLst/>
              <a:gdLst>
                <a:gd name="T0" fmla="*/ 3 w 3"/>
                <a:gd name="T1" fmla="*/ 1 h 2"/>
                <a:gd name="T2" fmla="*/ 3 w 3"/>
                <a:gd name="T3" fmla="*/ 0 h 2"/>
                <a:gd name="T4" fmla="*/ 2 w 3"/>
                <a:gd name="T5" fmla="*/ 0 h 2"/>
                <a:gd name="T6" fmla="*/ 1 w 3"/>
                <a:gd name="T7" fmla="*/ 0 h 2"/>
                <a:gd name="T8" fmla="*/ 0 w 3"/>
                <a:gd name="T9" fmla="*/ 2 h 2"/>
                <a:gd name="T10" fmla="*/ 1 w 3"/>
                <a:gd name="T11" fmla="*/ 2 h 2"/>
                <a:gd name="T12" fmla="*/ 3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1"/>
                  </a:moveTo>
                  <a:cubicBezTo>
                    <a:pt x="3" y="0"/>
                    <a:pt x="3" y="0"/>
                    <a:pt x="3" y="0"/>
                  </a:cubicBezTo>
                  <a:cubicBezTo>
                    <a:pt x="2" y="0"/>
                    <a:pt x="2" y="0"/>
                    <a:pt x="2" y="0"/>
                  </a:cubicBezTo>
                  <a:cubicBezTo>
                    <a:pt x="2" y="0"/>
                    <a:pt x="1" y="0"/>
                    <a:pt x="1" y="0"/>
                  </a:cubicBezTo>
                  <a:cubicBezTo>
                    <a:pt x="0" y="2"/>
                    <a:pt x="0" y="2"/>
                    <a:pt x="0" y="2"/>
                  </a:cubicBezTo>
                  <a:cubicBezTo>
                    <a:pt x="0" y="2"/>
                    <a:pt x="1" y="2"/>
                    <a:pt x="1" y="2"/>
                  </a:cubicBezTo>
                  <a:cubicBezTo>
                    <a:pt x="1" y="2"/>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13">
              <a:extLst>
                <a:ext uri="{FF2B5EF4-FFF2-40B4-BE49-F238E27FC236}">
                  <a16:creationId xmlns:a16="http://schemas.microsoft.com/office/drawing/2014/main" id="{5DB8894D-18F5-4162-A0E8-A89183932C1B}"/>
                </a:ext>
              </a:extLst>
            </p:cNvPr>
            <p:cNvSpPr>
              <a:spLocks/>
            </p:cNvSpPr>
            <p:nvPr/>
          </p:nvSpPr>
          <p:spPr bwMode="auto">
            <a:xfrm>
              <a:off x="5898670" y="2181517"/>
              <a:ext cx="6053" cy="4035"/>
            </a:xfrm>
            <a:custGeom>
              <a:avLst/>
              <a:gdLst>
                <a:gd name="T0" fmla="*/ 0 w 2"/>
                <a:gd name="T1" fmla="*/ 1 h 1"/>
                <a:gd name="T2" fmla="*/ 2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1" y="1"/>
                    <a:pt x="2" y="1"/>
                  </a:cubicBezTo>
                  <a:cubicBezTo>
                    <a:pt x="2" y="0"/>
                    <a:pt x="2" y="0"/>
                    <a:pt x="2"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14">
              <a:extLst>
                <a:ext uri="{FF2B5EF4-FFF2-40B4-BE49-F238E27FC236}">
                  <a16:creationId xmlns:a16="http://schemas.microsoft.com/office/drawing/2014/main" id="{DA5D9D55-0EF8-478D-B7F6-03A87CC8B7C9}"/>
                </a:ext>
              </a:extLst>
            </p:cNvPr>
            <p:cNvSpPr>
              <a:spLocks/>
            </p:cNvSpPr>
            <p:nvPr/>
          </p:nvSpPr>
          <p:spPr bwMode="auto">
            <a:xfrm>
              <a:off x="5832090" y="2191605"/>
              <a:ext cx="14124" cy="14124"/>
            </a:xfrm>
            <a:custGeom>
              <a:avLst/>
              <a:gdLst>
                <a:gd name="T0" fmla="*/ 2 w 4"/>
                <a:gd name="T1" fmla="*/ 3 h 4"/>
                <a:gd name="T2" fmla="*/ 4 w 4"/>
                <a:gd name="T3" fmla="*/ 1 h 4"/>
                <a:gd name="T4" fmla="*/ 4 w 4"/>
                <a:gd name="T5" fmla="*/ 1 h 4"/>
                <a:gd name="T6" fmla="*/ 2 w 4"/>
                <a:gd name="T7" fmla="*/ 0 h 4"/>
                <a:gd name="T8" fmla="*/ 0 w 4"/>
                <a:gd name="T9" fmla="*/ 1 h 4"/>
                <a:gd name="T10" fmla="*/ 0 w 4"/>
                <a:gd name="T11" fmla="*/ 2 h 4"/>
                <a:gd name="T12" fmla="*/ 0 w 4"/>
                <a:gd name="T13" fmla="*/ 4 h 4"/>
                <a:gd name="T14" fmla="*/ 2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2" y="3"/>
                  </a:moveTo>
                  <a:cubicBezTo>
                    <a:pt x="4" y="1"/>
                    <a:pt x="4" y="1"/>
                    <a:pt x="4" y="1"/>
                  </a:cubicBezTo>
                  <a:cubicBezTo>
                    <a:pt x="4" y="1"/>
                    <a:pt x="4" y="1"/>
                    <a:pt x="4" y="1"/>
                  </a:cubicBezTo>
                  <a:cubicBezTo>
                    <a:pt x="2" y="0"/>
                    <a:pt x="2" y="0"/>
                    <a:pt x="2" y="0"/>
                  </a:cubicBezTo>
                  <a:cubicBezTo>
                    <a:pt x="2" y="0"/>
                    <a:pt x="1" y="1"/>
                    <a:pt x="0" y="1"/>
                  </a:cubicBezTo>
                  <a:cubicBezTo>
                    <a:pt x="0" y="2"/>
                    <a:pt x="0" y="2"/>
                    <a:pt x="0" y="2"/>
                  </a:cubicBezTo>
                  <a:cubicBezTo>
                    <a:pt x="0" y="2"/>
                    <a:pt x="1" y="3"/>
                    <a:pt x="0" y="4"/>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15">
              <a:extLst>
                <a:ext uri="{FF2B5EF4-FFF2-40B4-BE49-F238E27FC236}">
                  <a16:creationId xmlns:a16="http://schemas.microsoft.com/office/drawing/2014/main" id="{CCD4E3E2-9933-4E0D-BD70-07CB06499092}"/>
                </a:ext>
              </a:extLst>
            </p:cNvPr>
            <p:cNvSpPr>
              <a:spLocks/>
            </p:cNvSpPr>
            <p:nvPr/>
          </p:nvSpPr>
          <p:spPr bwMode="auto">
            <a:xfrm>
              <a:off x="5977354" y="2086692"/>
              <a:ext cx="112983" cy="76667"/>
            </a:xfrm>
            <a:custGeom>
              <a:avLst/>
              <a:gdLst>
                <a:gd name="T0" fmla="*/ 14 w 34"/>
                <a:gd name="T1" fmla="*/ 6 h 23"/>
                <a:gd name="T2" fmla="*/ 16 w 34"/>
                <a:gd name="T3" fmla="*/ 4 h 23"/>
                <a:gd name="T4" fmla="*/ 14 w 34"/>
                <a:gd name="T5" fmla="*/ 7 h 23"/>
                <a:gd name="T6" fmla="*/ 19 w 34"/>
                <a:gd name="T7" fmla="*/ 6 h 23"/>
                <a:gd name="T8" fmla="*/ 22 w 34"/>
                <a:gd name="T9" fmla="*/ 4 h 23"/>
                <a:gd name="T10" fmla="*/ 23 w 34"/>
                <a:gd name="T11" fmla="*/ 4 h 23"/>
                <a:gd name="T12" fmla="*/ 23 w 34"/>
                <a:gd name="T13" fmla="*/ 5 h 23"/>
                <a:gd name="T14" fmla="*/ 22 w 34"/>
                <a:gd name="T15" fmla="*/ 6 h 23"/>
                <a:gd name="T16" fmla="*/ 18 w 34"/>
                <a:gd name="T17" fmla="*/ 7 h 23"/>
                <a:gd name="T18" fmla="*/ 16 w 34"/>
                <a:gd name="T19" fmla="*/ 8 h 23"/>
                <a:gd name="T20" fmla="*/ 17 w 34"/>
                <a:gd name="T21" fmla="*/ 9 h 23"/>
                <a:gd name="T22" fmla="*/ 17 w 34"/>
                <a:gd name="T23" fmla="*/ 9 h 23"/>
                <a:gd name="T24" fmla="*/ 12 w 34"/>
                <a:gd name="T25" fmla="*/ 8 h 23"/>
                <a:gd name="T26" fmla="*/ 13 w 34"/>
                <a:gd name="T27" fmla="*/ 11 h 23"/>
                <a:gd name="T28" fmla="*/ 14 w 34"/>
                <a:gd name="T29" fmla="*/ 12 h 23"/>
                <a:gd name="T30" fmla="*/ 12 w 34"/>
                <a:gd name="T31" fmla="*/ 12 h 23"/>
                <a:gd name="T32" fmla="*/ 8 w 34"/>
                <a:gd name="T33" fmla="*/ 13 h 23"/>
                <a:gd name="T34" fmla="*/ 7 w 34"/>
                <a:gd name="T35" fmla="*/ 15 h 23"/>
                <a:gd name="T36" fmla="*/ 9 w 34"/>
                <a:gd name="T37" fmla="*/ 15 h 23"/>
                <a:gd name="T38" fmla="*/ 12 w 34"/>
                <a:gd name="T39" fmla="*/ 16 h 23"/>
                <a:gd name="T40" fmla="*/ 7 w 34"/>
                <a:gd name="T41" fmla="*/ 16 h 23"/>
                <a:gd name="T42" fmla="*/ 1 w 34"/>
                <a:gd name="T43" fmla="*/ 18 h 23"/>
                <a:gd name="T44" fmla="*/ 1 w 34"/>
                <a:gd name="T45" fmla="*/ 22 h 23"/>
                <a:gd name="T46" fmla="*/ 8 w 34"/>
                <a:gd name="T47" fmla="*/ 21 h 23"/>
                <a:gd name="T48" fmla="*/ 11 w 34"/>
                <a:gd name="T49" fmla="*/ 22 h 23"/>
                <a:gd name="T50" fmla="*/ 14 w 34"/>
                <a:gd name="T51" fmla="*/ 23 h 23"/>
                <a:gd name="T52" fmla="*/ 17 w 34"/>
                <a:gd name="T53" fmla="*/ 20 h 23"/>
                <a:gd name="T54" fmla="*/ 19 w 34"/>
                <a:gd name="T55" fmla="*/ 17 h 23"/>
                <a:gd name="T56" fmla="*/ 22 w 34"/>
                <a:gd name="T57" fmla="*/ 15 h 23"/>
                <a:gd name="T58" fmla="*/ 23 w 34"/>
                <a:gd name="T59" fmla="*/ 13 h 23"/>
                <a:gd name="T60" fmla="*/ 21 w 34"/>
                <a:gd name="T61" fmla="*/ 11 h 23"/>
                <a:gd name="T62" fmla="*/ 19 w 34"/>
                <a:gd name="T63" fmla="*/ 11 h 23"/>
                <a:gd name="T64" fmla="*/ 23 w 34"/>
                <a:gd name="T65" fmla="*/ 10 h 23"/>
                <a:gd name="T66" fmla="*/ 25 w 34"/>
                <a:gd name="T67" fmla="*/ 9 h 23"/>
                <a:gd name="T68" fmla="*/ 28 w 34"/>
                <a:gd name="T69" fmla="*/ 9 h 23"/>
                <a:gd name="T70" fmla="*/ 27 w 34"/>
                <a:gd name="T71" fmla="*/ 8 h 23"/>
                <a:gd name="T72" fmla="*/ 30 w 34"/>
                <a:gd name="T73" fmla="*/ 7 h 23"/>
                <a:gd name="T74" fmla="*/ 33 w 34"/>
                <a:gd name="T75" fmla="*/ 4 h 23"/>
                <a:gd name="T76" fmla="*/ 32 w 34"/>
                <a:gd name="T77" fmla="*/ 4 h 23"/>
                <a:gd name="T78" fmla="*/ 31 w 34"/>
                <a:gd name="T79" fmla="*/ 3 h 23"/>
                <a:gd name="T80" fmla="*/ 34 w 34"/>
                <a:gd name="T81" fmla="*/ 2 h 23"/>
                <a:gd name="T82" fmla="*/ 33 w 34"/>
                <a:gd name="T83" fmla="*/ 1 h 23"/>
                <a:gd name="T84" fmla="*/ 32 w 34"/>
                <a:gd name="T85" fmla="*/ 1 h 23"/>
                <a:gd name="T86" fmla="*/ 30 w 34"/>
                <a:gd name="T87" fmla="*/ 0 h 23"/>
                <a:gd name="T88" fmla="*/ 29 w 34"/>
                <a:gd name="T89" fmla="*/ 0 h 23"/>
                <a:gd name="T90" fmla="*/ 28 w 34"/>
                <a:gd name="T91" fmla="*/ 0 h 23"/>
                <a:gd name="T92" fmla="*/ 27 w 34"/>
                <a:gd name="T93" fmla="*/ 0 h 23"/>
                <a:gd name="T94" fmla="*/ 25 w 34"/>
                <a:gd name="T95" fmla="*/ 0 h 23"/>
                <a:gd name="T96" fmla="*/ 24 w 34"/>
                <a:gd name="T97" fmla="*/ 0 h 23"/>
                <a:gd name="T98" fmla="*/ 23 w 34"/>
                <a:gd name="T99" fmla="*/ 0 h 23"/>
                <a:gd name="T100" fmla="*/ 21 w 34"/>
                <a:gd name="T101" fmla="*/ 1 h 23"/>
                <a:gd name="T102" fmla="*/ 21 w 34"/>
                <a:gd name="T103" fmla="*/ 3 h 23"/>
                <a:gd name="T104" fmla="*/ 20 w 34"/>
                <a:gd name="T105" fmla="*/ 2 h 23"/>
                <a:gd name="T106" fmla="*/ 20 w 34"/>
                <a:gd name="T107" fmla="*/ 1 h 23"/>
                <a:gd name="T108" fmla="*/ 18 w 34"/>
                <a:gd name="T109" fmla="*/ 2 h 23"/>
                <a:gd name="T110" fmla="*/ 17 w 34"/>
                <a:gd name="T111" fmla="*/ 2 h 23"/>
                <a:gd name="T112" fmla="*/ 15 w 34"/>
                <a:gd name="T113" fmla="*/ 2 h 23"/>
                <a:gd name="T114" fmla="*/ 12 w 34"/>
                <a:gd name="T115" fmla="*/ 3 h 23"/>
                <a:gd name="T116" fmla="*/ 12 w 34"/>
                <a:gd name="T1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 h="23">
                  <a:moveTo>
                    <a:pt x="12" y="5"/>
                  </a:moveTo>
                  <a:cubicBezTo>
                    <a:pt x="12" y="5"/>
                    <a:pt x="12" y="5"/>
                    <a:pt x="12" y="5"/>
                  </a:cubicBezTo>
                  <a:cubicBezTo>
                    <a:pt x="13" y="5"/>
                    <a:pt x="13" y="6"/>
                    <a:pt x="14" y="6"/>
                  </a:cubicBezTo>
                  <a:cubicBezTo>
                    <a:pt x="15" y="5"/>
                    <a:pt x="15" y="5"/>
                    <a:pt x="15" y="5"/>
                  </a:cubicBezTo>
                  <a:cubicBezTo>
                    <a:pt x="15" y="5"/>
                    <a:pt x="15" y="5"/>
                    <a:pt x="15" y="5"/>
                  </a:cubicBezTo>
                  <a:cubicBezTo>
                    <a:pt x="16" y="4"/>
                    <a:pt x="16" y="4"/>
                    <a:pt x="16" y="4"/>
                  </a:cubicBezTo>
                  <a:cubicBezTo>
                    <a:pt x="15" y="5"/>
                    <a:pt x="15" y="5"/>
                    <a:pt x="15" y="5"/>
                  </a:cubicBezTo>
                  <a:cubicBezTo>
                    <a:pt x="14" y="6"/>
                    <a:pt x="14" y="6"/>
                    <a:pt x="14" y="6"/>
                  </a:cubicBezTo>
                  <a:cubicBezTo>
                    <a:pt x="14" y="7"/>
                    <a:pt x="14" y="7"/>
                    <a:pt x="14" y="7"/>
                  </a:cubicBezTo>
                  <a:cubicBezTo>
                    <a:pt x="16" y="7"/>
                    <a:pt x="16" y="7"/>
                    <a:pt x="17" y="6"/>
                  </a:cubicBezTo>
                  <a:cubicBezTo>
                    <a:pt x="18" y="6"/>
                    <a:pt x="18" y="6"/>
                    <a:pt x="18" y="6"/>
                  </a:cubicBezTo>
                  <a:cubicBezTo>
                    <a:pt x="19" y="6"/>
                    <a:pt x="19" y="6"/>
                    <a:pt x="19" y="6"/>
                  </a:cubicBezTo>
                  <a:cubicBezTo>
                    <a:pt x="20" y="5"/>
                    <a:pt x="20" y="5"/>
                    <a:pt x="20" y="5"/>
                  </a:cubicBezTo>
                  <a:cubicBezTo>
                    <a:pt x="21" y="5"/>
                    <a:pt x="21" y="5"/>
                    <a:pt x="21" y="5"/>
                  </a:cubicBezTo>
                  <a:cubicBezTo>
                    <a:pt x="22" y="4"/>
                    <a:pt x="22" y="4"/>
                    <a:pt x="22" y="4"/>
                  </a:cubicBezTo>
                  <a:cubicBezTo>
                    <a:pt x="22" y="4"/>
                    <a:pt x="22" y="4"/>
                    <a:pt x="23" y="4"/>
                  </a:cubicBezTo>
                  <a:cubicBezTo>
                    <a:pt x="24" y="4"/>
                    <a:pt x="24" y="4"/>
                    <a:pt x="24" y="4"/>
                  </a:cubicBezTo>
                  <a:cubicBezTo>
                    <a:pt x="23" y="4"/>
                    <a:pt x="23" y="4"/>
                    <a:pt x="23" y="4"/>
                  </a:cubicBezTo>
                  <a:cubicBezTo>
                    <a:pt x="22" y="4"/>
                    <a:pt x="22" y="5"/>
                    <a:pt x="21" y="5"/>
                  </a:cubicBezTo>
                  <a:cubicBezTo>
                    <a:pt x="22" y="5"/>
                    <a:pt x="22" y="5"/>
                    <a:pt x="22" y="5"/>
                  </a:cubicBezTo>
                  <a:cubicBezTo>
                    <a:pt x="23" y="5"/>
                    <a:pt x="23" y="5"/>
                    <a:pt x="23" y="5"/>
                  </a:cubicBezTo>
                  <a:cubicBezTo>
                    <a:pt x="23" y="5"/>
                    <a:pt x="23" y="5"/>
                    <a:pt x="23" y="5"/>
                  </a:cubicBezTo>
                  <a:cubicBezTo>
                    <a:pt x="23" y="6"/>
                    <a:pt x="23" y="6"/>
                    <a:pt x="23" y="6"/>
                  </a:cubicBezTo>
                  <a:cubicBezTo>
                    <a:pt x="22" y="6"/>
                    <a:pt x="22" y="6"/>
                    <a:pt x="22" y="6"/>
                  </a:cubicBezTo>
                  <a:cubicBezTo>
                    <a:pt x="21" y="6"/>
                    <a:pt x="21" y="6"/>
                    <a:pt x="21" y="6"/>
                  </a:cubicBezTo>
                  <a:cubicBezTo>
                    <a:pt x="20" y="6"/>
                    <a:pt x="20" y="6"/>
                    <a:pt x="20" y="6"/>
                  </a:cubicBezTo>
                  <a:cubicBezTo>
                    <a:pt x="19" y="6"/>
                    <a:pt x="19" y="7"/>
                    <a:pt x="18" y="7"/>
                  </a:cubicBezTo>
                  <a:cubicBezTo>
                    <a:pt x="17" y="7"/>
                    <a:pt x="17" y="7"/>
                    <a:pt x="17" y="7"/>
                  </a:cubicBezTo>
                  <a:cubicBezTo>
                    <a:pt x="17" y="7"/>
                    <a:pt x="17" y="7"/>
                    <a:pt x="17" y="7"/>
                  </a:cubicBezTo>
                  <a:cubicBezTo>
                    <a:pt x="16" y="8"/>
                    <a:pt x="16" y="8"/>
                    <a:pt x="16" y="8"/>
                  </a:cubicBezTo>
                  <a:cubicBezTo>
                    <a:pt x="17" y="8"/>
                    <a:pt x="17" y="8"/>
                    <a:pt x="17" y="8"/>
                  </a:cubicBezTo>
                  <a:cubicBezTo>
                    <a:pt x="17" y="8"/>
                    <a:pt x="17" y="8"/>
                    <a:pt x="17" y="8"/>
                  </a:cubicBezTo>
                  <a:cubicBezTo>
                    <a:pt x="17" y="9"/>
                    <a:pt x="17" y="9"/>
                    <a:pt x="17" y="9"/>
                  </a:cubicBezTo>
                  <a:cubicBezTo>
                    <a:pt x="18" y="9"/>
                    <a:pt x="18" y="9"/>
                    <a:pt x="18" y="9"/>
                  </a:cubicBezTo>
                  <a:cubicBezTo>
                    <a:pt x="18" y="9"/>
                    <a:pt x="18" y="9"/>
                    <a:pt x="18" y="9"/>
                  </a:cubicBezTo>
                  <a:cubicBezTo>
                    <a:pt x="17" y="9"/>
                    <a:pt x="17" y="9"/>
                    <a:pt x="17" y="9"/>
                  </a:cubicBezTo>
                  <a:cubicBezTo>
                    <a:pt x="16" y="7"/>
                    <a:pt x="16" y="7"/>
                    <a:pt x="14" y="7"/>
                  </a:cubicBezTo>
                  <a:cubicBezTo>
                    <a:pt x="13" y="7"/>
                    <a:pt x="13" y="7"/>
                    <a:pt x="13" y="7"/>
                  </a:cubicBezTo>
                  <a:cubicBezTo>
                    <a:pt x="12" y="8"/>
                    <a:pt x="12" y="8"/>
                    <a:pt x="12" y="8"/>
                  </a:cubicBezTo>
                  <a:cubicBezTo>
                    <a:pt x="12" y="9"/>
                    <a:pt x="12" y="9"/>
                    <a:pt x="12" y="9"/>
                  </a:cubicBezTo>
                  <a:cubicBezTo>
                    <a:pt x="12" y="9"/>
                    <a:pt x="12" y="9"/>
                    <a:pt x="12" y="9"/>
                  </a:cubicBezTo>
                  <a:cubicBezTo>
                    <a:pt x="13" y="11"/>
                    <a:pt x="13" y="11"/>
                    <a:pt x="13" y="11"/>
                  </a:cubicBezTo>
                  <a:cubicBezTo>
                    <a:pt x="14" y="11"/>
                    <a:pt x="14" y="11"/>
                    <a:pt x="14" y="11"/>
                  </a:cubicBezTo>
                  <a:cubicBezTo>
                    <a:pt x="14" y="11"/>
                    <a:pt x="15" y="12"/>
                    <a:pt x="16" y="12"/>
                  </a:cubicBezTo>
                  <a:cubicBezTo>
                    <a:pt x="15" y="12"/>
                    <a:pt x="14" y="12"/>
                    <a:pt x="14" y="12"/>
                  </a:cubicBezTo>
                  <a:cubicBezTo>
                    <a:pt x="14" y="13"/>
                    <a:pt x="14" y="13"/>
                    <a:pt x="14" y="14"/>
                  </a:cubicBezTo>
                  <a:cubicBezTo>
                    <a:pt x="13" y="12"/>
                    <a:pt x="13" y="12"/>
                    <a:pt x="13" y="12"/>
                  </a:cubicBezTo>
                  <a:cubicBezTo>
                    <a:pt x="12" y="12"/>
                    <a:pt x="12" y="12"/>
                    <a:pt x="12" y="12"/>
                  </a:cubicBezTo>
                  <a:cubicBezTo>
                    <a:pt x="10" y="12"/>
                    <a:pt x="10" y="12"/>
                    <a:pt x="10" y="12"/>
                  </a:cubicBezTo>
                  <a:cubicBezTo>
                    <a:pt x="9" y="12"/>
                    <a:pt x="9" y="12"/>
                    <a:pt x="9" y="12"/>
                  </a:cubicBezTo>
                  <a:cubicBezTo>
                    <a:pt x="8" y="13"/>
                    <a:pt x="8" y="13"/>
                    <a:pt x="8" y="13"/>
                  </a:cubicBezTo>
                  <a:cubicBezTo>
                    <a:pt x="7" y="13"/>
                    <a:pt x="7" y="13"/>
                    <a:pt x="7" y="14"/>
                  </a:cubicBezTo>
                  <a:cubicBezTo>
                    <a:pt x="6" y="14"/>
                    <a:pt x="6" y="14"/>
                    <a:pt x="6" y="14"/>
                  </a:cubicBezTo>
                  <a:cubicBezTo>
                    <a:pt x="7" y="15"/>
                    <a:pt x="7" y="15"/>
                    <a:pt x="7" y="15"/>
                  </a:cubicBezTo>
                  <a:cubicBezTo>
                    <a:pt x="9" y="15"/>
                    <a:pt x="9" y="15"/>
                    <a:pt x="9" y="15"/>
                  </a:cubicBezTo>
                  <a:cubicBezTo>
                    <a:pt x="10" y="15"/>
                    <a:pt x="10" y="15"/>
                    <a:pt x="10" y="15"/>
                  </a:cubicBezTo>
                  <a:cubicBezTo>
                    <a:pt x="9" y="15"/>
                    <a:pt x="9" y="15"/>
                    <a:pt x="9" y="15"/>
                  </a:cubicBezTo>
                  <a:cubicBezTo>
                    <a:pt x="8" y="16"/>
                    <a:pt x="8" y="16"/>
                    <a:pt x="8" y="16"/>
                  </a:cubicBezTo>
                  <a:cubicBezTo>
                    <a:pt x="10" y="17"/>
                    <a:pt x="10" y="17"/>
                    <a:pt x="13" y="15"/>
                  </a:cubicBezTo>
                  <a:cubicBezTo>
                    <a:pt x="12" y="16"/>
                    <a:pt x="12" y="16"/>
                    <a:pt x="12" y="16"/>
                  </a:cubicBezTo>
                  <a:cubicBezTo>
                    <a:pt x="10" y="17"/>
                    <a:pt x="10" y="17"/>
                    <a:pt x="10" y="17"/>
                  </a:cubicBezTo>
                  <a:cubicBezTo>
                    <a:pt x="8" y="17"/>
                    <a:pt x="8" y="17"/>
                    <a:pt x="8" y="17"/>
                  </a:cubicBezTo>
                  <a:cubicBezTo>
                    <a:pt x="8" y="17"/>
                    <a:pt x="7" y="17"/>
                    <a:pt x="7" y="16"/>
                  </a:cubicBezTo>
                  <a:cubicBezTo>
                    <a:pt x="7" y="16"/>
                    <a:pt x="6" y="16"/>
                    <a:pt x="6" y="16"/>
                  </a:cubicBezTo>
                  <a:cubicBezTo>
                    <a:pt x="6" y="16"/>
                    <a:pt x="6" y="16"/>
                    <a:pt x="4" y="16"/>
                  </a:cubicBezTo>
                  <a:cubicBezTo>
                    <a:pt x="3" y="18"/>
                    <a:pt x="3" y="18"/>
                    <a:pt x="1" y="18"/>
                  </a:cubicBezTo>
                  <a:cubicBezTo>
                    <a:pt x="0" y="20"/>
                    <a:pt x="0" y="20"/>
                    <a:pt x="0" y="20"/>
                  </a:cubicBezTo>
                  <a:cubicBezTo>
                    <a:pt x="0" y="21"/>
                    <a:pt x="0" y="21"/>
                    <a:pt x="0" y="21"/>
                  </a:cubicBezTo>
                  <a:cubicBezTo>
                    <a:pt x="1" y="22"/>
                    <a:pt x="1" y="22"/>
                    <a:pt x="1" y="22"/>
                  </a:cubicBezTo>
                  <a:cubicBezTo>
                    <a:pt x="2" y="22"/>
                    <a:pt x="2" y="21"/>
                    <a:pt x="3" y="21"/>
                  </a:cubicBezTo>
                  <a:cubicBezTo>
                    <a:pt x="4" y="21"/>
                    <a:pt x="5" y="22"/>
                    <a:pt x="6" y="22"/>
                  </a:cubicBezTo>
                  <a:cubicBezTo>
                    <a:pt x="7" y="22"/>
                    <a:pt x="7" y="21"/>
                    <a:pt x="8" y="21"/>
                  </a:cubicBezTo>
                  <a:cubicBezTo>
                    <a:pt x="8" y="22"/>
                    <a:pt x="8" y="22"/>
                    <a:pt x="10" y="21"/>
                  </a:cubicBezTo>
                  <a:cubicBezTo>
                    <a:pt x="11" y="21"/>
                    <a:pt x="11" y="21"/>
                    <a:pt x="12" y="21"/>
                  </a:cubicBezTo>
                  <a:cubicBezTo>
                    <a:pt x="12" y="22"/>
                    <a:pt x="12" y="22"/>
                    <a:pt x="11" y="22"/>
                  </a:cubicBezTo>
                  <a:cubicBezTo>
                    <a:pt x="11" y="23"/>
                    <a:pt x="11" y="23"/>
                    <a:pt x="11" y="23"/>
                  </a:cubicBezTo>
                  <a:cubicBezTo>
                    <a:pt x="12" y="23"/>
                    <a:pt x="13" y="23"/>
                    <a:pt x="13" y="23"/>
                  </a:cubicBezTo>
                  <a:cubicBezTo>
                    <a:pt x="14" y="23"/>
                    <a:pt x="14" y="23"/>
                    <a:pt x="14" y="23"/>
                  </a:cubicBezTo>
                  <a:cubicBezTo>
                    <a:pt x="18" y="21"/>
                    <a:pt x="18" y="21"/>
                    <a:pt x="18" y="20"/>
                  </a:cubicBezTo>
                  <a:cubicBezTo>
                    <a:pt x="18" y="19"/>
                    <a:pt x="18" y="19"/>
                    <a:pt x="18" y="19"/>
                  </a:cubicBezTo>
                  <a:cubicBezTo>
                    <a:pt x="17" y="20"/>
                    <a:pt x="17" y="20"/>
                    <a:pt x="17" y="20"/>
                  </a:cubicBezTo>
                  <a:cubicBezTo>
                    <a:pt x="17" y="18"/>
                    <a:pt x="17" y="18"/>
                    <a:pt x="17" y="18"/>
                  </a:cubicBezTo>
                  <a:cubicBezTo>
                    <a:pt x="18" y="18"/>
                    <a:pt x="18" y="18"/>
                    <a:pt x="18" y="18"/>
                  </a:cubicBezTo>
                  <a:cubicBezTo>
                    <a:pt x="19" y="17"/>
                    <a:pt x="19" y="17"/>
                    <a:pt x="19" y="17"/>
                  </a:cubicBezTo>
                  <a:cubicBezTo>
                    <a:pt x="19" y="15"/>
                    <a:pt x="19" y="15"/>
                    <a:pt x="19" y="15"/>
                  </a:cubicBezTo>
                  <a:cubicBezTo>
                    <a:pt x="19" y="15"/>
                    <a:pt x="19" y="15"/>
                    <a:pt x="20" y="15"/>
                  </a:cubicBezTo>
                  <a:cubicBezTo>
                    <a:pt x="22" y="16"/>
                    <a:pt x="22" y="16"/>
                    <a:pt x="22" y="15"/>
                  </a:cubicBezTo>
                  <a:cubicBezTo>
                    <a:pt x="23" y="15"/>
                    <a:pt x="22" y="14"/>
                    <a:pt x="22" y="13"/>
                  </a:cubicBezTo>
                  <a:cubicBezTo>
                    <a:pt x="22" y="13"/>
                    <a:pt x="22" y="13"/>
                    <a:pt x="22" y="13"/>
                  </a:cubicBezTo>
                  <a:cubicBezTo>
                    <a:pt x="22" y="13"/>
                    <a:pt x="23" y="13"/>
                    <a:pt x="23" y="13"/>
                  </a:cubicBezTo>
                  <a:cubicBezTo>
                    <a:pt x="23" y="13"/>
                    <a:pt x="23" y="13"/>
                    <a:pt x="24" y="13"/>
                  </a:cubicBezTo>
                  <a:cubicBezTo>
                    <a:pt x="24" y="13"/>
                    <a:pt x="24" y="13"/>
                    <a:pt x="23" y="12"/>
                  </a:cubicBezTo>
                  <a:cubicBezTo>
                    <a:pt x="23" y="12"/>
                    <a:pt x="22" y="11"/>
                    <a:pt x="21" y="11"/>
                  </a:cubicBezTo>
                  <a:cubicBezTo>
                    <a:pt x="20" y="12"/>
                    <a:pt x="20" y="12"/>
                    <a:pt x="20" y="12"/>
                  </a:cubicBezTo>
                  <a:cubicBezTo>
                    <a:pt x="19" y="12"/>
                    <a:pt x="19" y="12"/>
                    <a:pt x="19" y="12"/>
                  </a:cubicBezTo>
                  <a:cubicBezTo>
                    <a:pt x="19" y="11"/>
                    <a:pt x="19" y="11"/>
                    <a:pt x="19" y="11"/>
                  </a:cubicBezTo>
                  <a:cubicBezTo>
                    <a:pt x="20" y="11"/>
                    <a:pt x="20" y="11"/>
                    <a:pt x="21" y="11"/>
                  </a:cubicBezTo>
                  <a:cubicBezTo>
                    <a:pt x="21" y="11"/>
                    <a:pt x="21" y="11"/>
                    <a:pt x="22" y="10"/>
                  </a:cubicBezTo>
                  <a:cubicBezTo>
                    <a:pt x="22" y="10"/>
                    <a:pt x="22" y="10"/>
                    <a:pt x="23" y="10"/>
                  </a:cubicBezTo>
                  <a:cubicBezTo>
                    <a:pt x="23" y="11"/>
                    <a:pt x="23" y="11"/>
                    <a:pt x="23" y="11"/>
                  </a:cubicBezTo>
                  <a:cubicBezTo>
                    <a:pt x="24" y="11"/>
                    <a:pt x="24" y="11"/>
                    <a:pt x="26" y="10"/>
                  </a:cubicBezTo>
                  <a:cubicBezTo>
                    <a:pt x="25" y="9"/>
                    <a:pt x="25" y="9"/>
                    <a:pt x="25" y="9"/>
                  </a:cubicBezTo>
                  <a:cubicBezTo>
                    <a:pt x="26" y="9"/>
                    <a:pt x="26" y="9"/>
                    <a:pt x="26" y="9"/>
                  </a:cubicBezTo>
                  <a:cubicBezTo>
                    <a:pt x="27" y="10"/>
                    <a:pt x="27" y="10"/>
                    <a:pt x="27" y="10"/>
                  </a:cubicBezTo>
                  <a:cubicBezTo>
                    <a:pt x="28" y="9"/>
                    <a:pt x="28" y="9"/>
                    <a:pt x="28" y="9"/>
                  </a:cubicBezTo>
                  <a:cubicBezTo>
                    <a:pt x="29" y="9"/>
                    <a:pt x="29" y="9"/>
                    <a:pt x="29" y="9"/>
                  </a:cubicBezTo>
                  <a:cubicBezTo>
                    <a:pt x="28" y="8"/>
                    <a:pt x="28" y="8"/>
                    <a:pt x="28" y="8"/>
                  </a:cubicBezTo>
                  <a:cubicBezTo>
                    <a:pt x="27" y="8"/>
                    <a:pt x="27" y="8"/>
                    <a:pt x="27" y="8"/>
                  </a:cubicBezTo>
                  <a:cubicBezTo>
                    <a:pt x="29" y="8"/>
                    <a:pt x="29" y="8"/>
                    <a:pt x="29" y="8"/>
                  </a:cubicBezTo>
                  <a:cubicBezTo>
                    <a:pt x="29" y="8"/>
                    <a:pt x="29" y="8"/>
                    <a:pt x="29" y="8"/>
                  </a:cubicBezTo>
                  <a:cubicBezTo>
                    <a:pt x="30" y="7"/>
                    <a:pt x="30" y="7"/>
                    <a:pt x="30" y="7"/>
                  </a:cubicBezTo>
                  <a:cubicBezTo>
                    <a:pt x="31" y="7"/>
                    <a:pt x="31" y="7"/>
                    <a:pt x="31" y="7"/>
                  </a:cubicBezTo>
                  <a:cubicBezTo>
                    <a:pt x="31" y="6"/>
                    <a:pt x="32" y="5"/>
                    <a:pt x="33" y="4"/>
                  </a:cubicBezTo>
                  <a:cubicBezTo>
                    <a:pt x="33" y="4"/>
                    <a:pt x="33" y="4"/>
                    <a:pt x="33" y="4"/>
                  </a:cubicBezTo>
                  <a:cubicBezTo>
                    <a:pt x="34" y="4"/>
                    <a:pt x="34" y="4"/>
                    <a:pt x="34" y="4"/>
                  </a:cubicBezTo>
                  <a:cubicBezTo>
                    <a:pt x="33" y="3"/>
                    <a:pt x="33" y="3"/>
                    <a:pt x="33" y="3"/>
                  </a:cubicBezTo>
                  <a:cubicBezTo>
                    <a:pt x="33" y="3"/>
                    <a:pt x="32" y="4"/>
                    <a:pt x="32" y="4"/>
                  </a:cubicBezTo>
                  <a:cubicBezTo>
                    <a:pt x="31" y="4"/>
                    <a:pt x="31" y="4"/>
                    <a:pt x="30" y="4"/>
                  </a:cubicBezTo>
                  <a:cubicBezTo>
                    <a:pt x="30" y="3"/>
                    <a:pt x="30" y="3"/>
                    <a:pt x="30" y="3"/>
                  </a:cubicBezTo>
                  <a:cubicBezTo>
                    <a:pt x="31" y="3"/>
                    <a:pt x="31" y="3"/>
                    <a:pt x="31" y="3"/>
                  </a:cubicBezTo>
                  <a:cubicBezTo>
                    <a:pt x="31" y="3"/>
                    <a:pt x="31" y="3"/>
                    <a:pt x="32" y="3"/>
                  </a:cubicBezTo>
                  <a:cubicBezTo>
                    <a:pt x="32" y="3"/>
                    <a:pt x="32" y="3"/>
                    <a:pt x="33" y="3"/>
                  </a:cubicBezTo>
                  <a:cubicBezTo>
                    <a:pt x="33" y="3"/>
                    <a:pt x="33" y="3"/>
                    <a:pt x="34" y="2"/>
                  </a:cubicBezTo>
                  <a:cubicBezTo>
                    <a:pt x="34" y="2"/>
                    <a:pt x="34" y="2"/>
                    <a:pt x="34" y="2"/>
                  </a:cubicBezTo>
                  <a:cubicBezTo>
                    <a:pt x="34" y="2"/>
                    <a:pt x="34" y="2"/>
                    <a:pt x="34" y="2"/>
                  </a:cubicBezTo>
                  <a:cubicBezTo>
                    <a:pt x="33" y="1"/>
                    <a:pt x="33" y="1"/>
                    <a:pt x="33" y="1"/>
                  </a:cubicBezTo>
                  <a:cubicBezTo>
                    <a:pt x="33" y="1"/>
                    <a:pt x="33" y="1"/>
                    <a:pt x="33" y="1"/>
                  </a:cubicBezTo>
                  <a:cubicBezTo>
                    <a:pt x="32" y="1"/>
                    <a:pt x="32" y="1"/>
                    <a:pt x="32" y="1"/>
                  </a:cubicBezTo>
                  <a:cubicBezTo>
                    <a:pt x="32" y="1"/>
                    <a:pt x="32" y="1"/>
                    <a:pt x="32" y="1"/>
                  </a:cubicBezTo>
                  <a:cubicBezTo>
                    <a:pt x="31" y="0"/>
                    <a:pt x="31" y="0"/>
                    <a:pt x="31" y="0"/>
                  </a:cubicBezTo>
                  <a:cubicBezTo>
                    <a:pt x="31" y="0"/>
                    <a:pt x="31" y="0"/>
                    <a:pt x="31" y="0"/>
                  </a:cubicBezTo>
                  <a:cubicBezTo>
                    <a:pt x="30" y="0"/>
                    <a:pt x="30" y="0"/>
                    <a:pt x="30" y="0"/>
                  </a:cubicBezTo>
                  <a:cubicBezTo>
                    <a:pt x="30" y="1"/>
                    <a:pt x="30" y="1"/>
                    <a:pt x="30" y="1"/>
                  </a:cubicBezTo>
                  <a:cubicBezTo>
                    <a:pt x="29" y="0"/>
                    <a:pt x="29" y="0"/>
                    <a:pt x="29" y="0"/>
                  </a:cubicBezTo>
                  <a:cubicBezTo>
                    <a:pt x="29" y="0"/>
                    <a:pt x="29" y="0"/>
                    <a:pt x="29" y="0"/>
                  </a:cubicBezTo>
                  <a:cubicBezTo>
                    <a:pt x="29" y="0"/>
                    <a:pt x="29" y="0"/>
                    <a:pt x="28" y="0"/>
                  </a:cubicBezTo>
                  <a:cubicBezTo>
                    <a:pt x="28" y="0"/>
                    <a:pt x="28" y="0"/>
                    <a:pt x="27" y="0"/>
                  </a:cubicBezTo>
                  <a:cubicBezTo>
                    <a:pt x="28" y="0"/>
                    <a:pt x="28" y="0"/>
                    <a:pt x="28" y="0"/>
                  </a:cubicBezTo>
                  <a:cubicBezTo>
                    <a:pt x="27" y="0"/>
                    <a:pt x="27" y="0"/>
                    <a:pt x="27" y="0"/>
                  </a:cubicBezTo>
                  <a:cubicBezTo>
                    <a:pt x="27" y="0"/>
                    <a:pt x="27" y="0"/>
                    <a:pt x="27" y="0"/>
                  </a:cubicBezTo>
                  <a:cubicBezTo>
                    <a:pt x="27" y="0"/>
                    <a:pt x="27" y="0"/>
                    <a:pt x="27" y="0"/>
                  </a:cubicBezTo>
                  <a:cubicBezTo>
                    <a:pt x="27" y="0"/>
                    <a:pt x="27" y="0"/>
                    <a:pt x="26" y="0"/>
                  </a:cubicBezTo>
                  <a:cubicBezTo>
                    <a:pt x="26" y="0"/>
                    <a:pt x="26" y="0"/>
                    <a:pt x="26" y="0"/>
                  </a:cubicBezTo>
                  <a:cubicBezTo>
                    <a:pt x="25" y="0"/>
                    <a:pt x="25" y="0"/>
                    <a:pt x="25" y="0"/>
                  </a:cubicBezTo>
                  <a:cubicBezTo>
                    <a:pt x="25" y="0"/>
                    <a:pt x="25" y="0"/>
                    <a:pt x="25" y="1"/>
                  </a:cubicBezTo>
                  <a:cubicBezTo>
                    <a:pt x="24" y="1"/>
                    <a:pt x="24" y="1"/>
                    <a:pt x="24" y="1"/>
                  </a:cubicBezTo>
                  <a:cubicBezTo>
                    <a:pt x="24" y="0"/>
                    <a:pt x="24" y="0"/>
                    <a:pt x="24" y="0"/>
                  </a:cubicBezTo>
                  <a:cubicBezTo>
                    <a:pt x="24" y="0"/>
                    <a:pt x="24" y="0"/>
                    <a:pt x="24" y="0"/>
                  </a:cubicBezTo>
                  <a:cubicBezTo>
                    <a:pt x="23" y="1"/>
                    <a:pt x="23" y="1"/>
                    <a:pt x="23" y="1"/>
                  </a:cubicBezTo>
                  <a:cubicBezTo>
                    <a:pt x="23" y="0"/>
                    <a:pt x="23" y="0"/>
                    <a:pt x="23" y="0"/>
                  </a:cubicBezTo>
                  <a:cubicBezTo>
                    <a:pt x="23" y="0"/>
                    <a:pt x="23" y="0"/>
                    <a:pt x="21" y="1"/>
                  </a:cubicBezTo>
                  <a:cubicBezTo>
                    <a:pt x="21" y="1"/>
                    <a:pt x="21" y="1"/>
                    <a:pt x="21" y="1"/>
                  </a:cubicBezTo>
                  <a:cubicBezTo>
                    <a:pt x="21" y="1"/>
                    <a:pt x="21" y="1"/>
                    <a:pt x="21" y="1"/>
                  </a:cubicBezTo>
                  <a:cubicBezTo>
                    <a:pt x="21" y="2"/>
                    <a:pt x="21" y="2"/>
                    <a:pt x="22" y="2"/>
                  </a:cubicBezTo>
                  <a:cubicBezTo>
                    <a:pt x="22" y="3"/>
                    <a:pt x="22" y="3"/>
                    <a:pt x="22" y="3"/>
                  </a:cubicBezTo>
                  <a:cubicBezTo>
                    <a:pt x="22" y="3"/>
                    <a:pt x="22" y="3"/>
                    <a:pt x="21" y="3"/>
                  </a:cubicBezTo>
                  <a:cubicBezTo>
                    <a:pt x="21" y="2"/>
                    <a:pt x="21" y="2"/>
                    <a:pt x="21" y="2"/>
                  </a:cubicBezTo>
                  <a:cubicBezTo>
                    <a:pt x="21" y="2"/>
                    <a:pt x="21" y="2"/>
                    <a:pt x="20" y="2"/>
                  </a:cubicBezTo>
                  <a:cubicBezTo>
                    <a:pt x="20" y="2"/>
                    <a:pt x="20" y="2"/>
                    <a:pt x="20" y="2"/>
                  </a:cubicBezTo>
                  <a:cubicBezTo>
                    <a:pt x="20" y="2"/>
                    <a:pt x="20" y="1"/>
                    <a:pt x="20" y="1"/>
                  </a:cubicBezTo>
                  <a:cubicBezTo>
                    <a:pt x="20" y="1"/>
                    <a:pt x="20" y="1"/>
                    <a:pt x="20" y="1"/>
                  </a:cubicBezTo>
                  <a:cubicBezTo>
                    <a:pt x="20" y="1"/>
                    <a:pt x="20" y="1"/>
                    <a:pt x="20" y="1"/>
                  </a:cubicBezTo>
                  <a:cubicBezTo>
                    <a:pt x="20" y="1"/>
                    <a:pt x="20" y="1"/>
                    <a:pt x="20" y="1"/>
                  </a:cubicBezTo>
                  <a:cubicBezTo>
                    <a:pt x="19" y="1"/>
                    <a:pt x="19" y="1"/>
                    <a:pt x="19" y="1"/>
                  </a:cubicBezTo>
                  <a:cubicBezTo>
                    <a:pt x="19" y="1"/>
                    <a:pt x="18" y="2"/>
                    <a:pt x="18" y="2"/>
                  </a:cubicBezTo>
                  <a:cubicBezTo>
                    <a:pt x="17" y="2"/>
                    <a:pt x="17" y="2"/>
                    <a:pt x="17" y="2"/>
                  </a:cubicBezTo>
                  <a:cubicBezTo>
                    <a:pt x="17" y="2"/>
                    <a:pt x="17" y="2"/>
                    <a:pt x="17" y="2"/>
                  </a:cubicBezTo>
                  <a:cubicBezTo>
                    <a:pt x="17" y="2"/>
                    <a:pt x="17" y="2"/>
                    <a:pt x="17" y="2"/>
                  </a:cubicBezTo>
                  <a:cubicBezTo>
                    <a:pt x="16" y="2"/>
                    <a:pt x="16" y="2"/>
                    <a:pt x="15" y="2"/>
                  </a:cubicBezTo>
                  <a:cubicBezTo>
                    <a:pt x="15" y="2"/>
                    <a:pt x="15" y="2"/>
                    <a:pt x="15" y="2"/>
                  </a:cubicBezTo>
                  <a:cubicBezTo>
                    <a:pt x="15" y="2"/>
                    <a:pt x="15" y="2"/>
                    <a:pt x="15" y="2"/>
                  </a:cubicBezTo>
                  <a:cubicBezTo>
                    <a:pt x="14" y="3"/>
                    <a:pt x="14" y="3"/>
                    <a:pt x="14" y="3"/>
                  </a:cubicBezTo>
                  <a:cubicBezTo>
                    <a:pt x="13" y="3"/>
                    <a:pt x="13" y="3"/>
                    <a:pt x="13" y="3"/>
                  </a:cubicBezTo>
                  <a:cubicBezTo>
                    <a:pt x="12" y="3"/>
                    <a:pt x="12" y="3"/>
                    <a:pt x="12" y="3"/>
                  </a:cubicBezTo>
                  <a:cubicBezTo>
                    <a:pt x="13" y="3"/>
                    <a:pt x="13" y="3"/>
                    <a:pt x="13" y="3"/>
                  </a:cubicBezTo>
                  <a:cubicBezTo>
                    <a:pt x="13" y="4"/>
                    <a:pt x="13" y="4"/>
                    <a:pt x="13" y="4"/>
                  </a:cubicBezTo>
                  <a:cubicBezTo>
                    <a:pt x="12" y="4"/>
                    <a:pt x="12" y="4"/>
                    <a:pt x="12" y="4"/>
                  </a:cubicBezTo>
                  <a:lnTo>
                    <a:pt x="1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16">
              <a:extLst>
                <a:ext uri="{FF2B5EF4-FFF2-40B4-BE49-F238E27FC236}">
                  <a16:creationId xmlns:a16="http://schemas.microsoft.com/office/drawing/2014/main" id="{32932DB5-E9C9-4E8C-9187-AABA376D055F}"/>
                </a:ext>
              </a:extLst>
            </p:cNvPr>
            <p:cNvSpPr>
              <a:spLocks/>
            </p:cNvSpPr>
            <p:nvPr/>
          </p:nvSpPr>
          <p:spPr bwMode="auto">
            <a:xfrm>
              <a:off x="5890600" y="2189587"/>
              <a:ext cx="50440" cy="32281"/>
            </a:xfrm>
            <a:custGeom>
              <a:avLst/>
              <a:gdLst>
                <a:gd name="T0" fmla="*/ 5 w 15"/>
                <a:gd name="T1" fmla="*/ 8 h 10"/>
                <a:gd name="T2" fmla="*/ 6 w 15"/>
                <a:gd name="T3" fmla="*/ 6 h 10"/>
                <a:gd name="T4" fmla="*/ 8 w 15"/>
                <a:gd name="T5" fmla="*/ 7 h 10"/>
                <a:gd name="T6" fmla="*/ 10 w 15"/>
                <a:gd name="T7" fmla="*/ 6 h 10"/>
                <a:gd name="T8" fmla="*/ 13 w 15"/>
                <a:gd name="T9" fmla="*/ 4 h 10"/>
                <a:gd name="T10" fmla="*/ 15 w 15"/>
                <a:gd name="T11" fmla="*/ 2 h 10"/>
                <a:gd name="T12" fmla="*/ 14 w 15"/>
                <a:gd name="T13" fmla="*/ 1 h 10"/>
                <a:gd name="T14" fmla="*/ 12 w 15"/>
                <a:gd name="T15" fmla="*/ 1 h 10"/>
                <a:gd name="T16" fmla="*/ 10 w 15"/>
                <a:gd name="T17" fmla="*/ 0 h 10"/>
                <a:gd name="T18" fmla="*/ 7 w 15"/>
                <a:gd name="T19" fmla="*/ 1 h 10"/>
                <a:gd name="T20" fmla="*/ 4 w 15"/>
                <a:gd name="T21" fmla="*/ 3 h 10"/>
                <a:gd name="T22" fmla="*/ 2 w 15"/>
                <a:gd name="T23" fmla="*/ 6 h 10"/>
                <a:gd name="T24" fmla="*/ 0 w 15"/>
                <a:gd name="T25" fmla="*/ 10 h 10"/>
                <a:gd name="T26" fmla="*/ 3 w 15"/>
                <a:gd name="T27" fmla="*/ 9 h 10"/>
                <a:gd name="T28" fmla="*/ 5 w 15"/>
                <a:gd name="T2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10">
                  <a:moveTo>
                    <a:pt x="5" y="8"/>
                  </a:moveTo>
                  <a:cubicBezTo>
                    <a:pt x="6" y="6"/>
                    <a:pt x="6" y="6"/>
                    <a:pt x="6" y="6"/>
                  </a:cubicBezTo>
                  <a:cubicBezTo>
                    <a:pt x="8" y="7"/>
                    <a:pt x="8" y="7"/>
                    <a:pt x="8" y="7"/>
                  </a:cubicBezTo>
                  <a:cubicBezTo>
                    <a:pt x="10" y="6"/>
                    <a:pt x="10" y="6"/>
                    <a:pt x="10" y="6"/>
                  </a:cubicBezTo>
                  <a:cubicBezTo>
                    <a:pt x="13" y="4"/>
                    <a:pt x="13" y="4"/>
                    <a:pt x="13" y="4"/>
                  </a:cubicBezTo>
                  <a:cubicBezTo>
                    <a:pt x="13" y="3"/>
                    <a:pt x="14" y="2"/>
                    <a:pt x="15" y="2"/>
                  </a:cubicBezTo>
                  <a:cubicBezTo>
                    <a:pt x="14" y="1"/>
                    <a:pt x="14" y="1"/>
                    <a:pt x="14" y="1"/>
                  </a:cubicBezTo>
                  <a:cubicBezTo>
                    <a:pt x="13" y="1"/>
                    <a:pt x="12" y="1"/>
                    <a:pt x="12" y="1"/>
                  </a:cubicBezTo>
                  <a:cubicBezTo>
                    <a:pt x="10" y="0"/>
                    <a:pt x="10" y="0"/>
                    <a:pt x="10" y="0"/>
                  </a:cubicBezTo>
                  <a:cubicBezTo>
                    <a:pt x="7" y="0"/>
                    <a:pt x="7" y="0"/>
                    <a:pt x="7" y="1"/>
                  </a:cubicBezTo>
                  <a:cubicBezTo>
                    <a:pt x="6" y="2"/>
                    <a:pt x="6" y="2"/>
                    <a:pt x="4" y="3"/>
                  </a:cubicBezTo>
                  <a:cubicBezTo>
                    <a:pt x="3" y="4"/>
                    <a:pt x="3" y="5"/>
                    <a:pt x="2" y="6"/>
                  </a:cubicBezTo>
                  <a:cubicBezTo>
                    <a:pt x="0" y="9"/>
                    <a:pt x="0" y="9"/>
                    <a:pt x="0" y="10"/>
                  </a:cubicBezTo>
                  <a:cubicBezTo>
                    <a:pt x="3" y="9"/>
                    <a:pt x="3" y="9"/>
                    <a:pt x="3" y="9"/>
                  </a:cubicBezTo>
                  <a:lnTo>
                    <a:pt x="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17">
              <a:extLst>
                <a:ext uri="{FF2B5EF4-FFF2-40B4-BE49-F238E27FC236}">
                  <a16:creationId xmlns:a16="http://schemas.microsoft.com/office/drawing/2014/main" id="{99716C96-EFAE-4DA2-A297-2E8EA94FC79C}"/>
                </a:ext>
              </a:extLst>
            </p:cNvPr>
            <p:cNvSpPr>
              <a:spLocks/>
            </p:cNvSpPr>
            <p:nvPr/>
          </p:nvSpPr>
          <p:spPr bwMode="auto">
            <a:xfrm>
              <a:off x="6009635" y="2199676"/>
              <a:ext cx="30264" cy="12105"/>
            </a:xfrm>
            <a:custGeom>
              <a:avLst/>
              <a:gdLst>
                <a:gd name="T0" fmla="*/ 5 w 9"/>
                <a:gd name="T1" fmla="*/ 4 h 4"/>
                <a:gd name="T2" fmla="*/ 7 w 9"/>
                <a:gd name="T3" fmla="*/ 3 h 4"/>
                <a:gd name="T4" fmla="*/ 9 w 9"/>
                <a:gd name="T5" fmla="*/ 2 h 4"/>
                <a:gd name="T6" fmla="*/ 7 w 9"/>
                <a:gd name="T7" fmla="*/ 0 h 4"/>
                <a:gd name="T8" fmla="*/ 3 w 9"/>
                <a:gd name="T9" fmla="*/ 0 h 4"/>
                <a:gd name="T10" fmla="*/ 0 w 9"/>
                <a:gd name="T11" fmla="*/ 0 h 4"/>
                <a:gd name="T12" fmla="*/ 0 w 9"/>
                <a:gd name="T13" fmla="*/ 2 h 4"/>
                <a:gd name="T14" fmla="*/ 0 w 9"/>
                <a:gd name="T15" fmla="*/ 4 h 4"/>
                <a:gd name="T16" fmla="*/ 5 w 9"/>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5" y="4"/>
                  </a:moveTo>
                  <a:cubicBezTo>
                    <a:pt x="7" y="3"/>
                    <a:pt x="7" y="3"/>
                    <a:pt x="7" y="3"/>
                  </a:cubicBezTo>
                  <a:cubicBezTo>
                    <a:pt x="9" y="2"/>
                    <a:pt x="9" y="2"/>
                    <a:pt x="9" y="2"/>
                  </a:cubicBezTo>
                  <a:cubicBezTo>
                    <a:pt x="7" y="0"/>
                    <a:pt x="7" y="0"/>
                    <a:pt x="7" y="0"/>
                  </a:cubicBezTo>
                  <a:cubicBezTo>
                    <a:pt x="3" y="0"/>
                    <a:pt x="3" y="0"/>
                    <a:pt x="3" y="0"/>
                  </a:cubicBezTo>
                  <a:cubicBezTo>
                    <a:pt x="2" y="0"/>
                    <a:pt x="1" y="0"/>
                    <a:pt x="0" y="0"/>
                  </a:cubicBezTo>
                  <a:cubicBezTo>
                    <a:pt x="0" y="2"/>
                    <a:pt x="0" y="2"/>
                    <a:pt x="0" y="2"/>
                  </a:cubicBezTo>
                  <a:cubicBezTo>
                    <a:pt x="0" y="4"/>
                    <a:pt x="0" y="4"/>
                    <a:pt x="0" y="4"/>
                  </a:cubicBezTo>
                  <a:lnTo>
                    <a:pt x="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18">
              <a:extLst>
                <a:ext uri="{FF2B5EF4-FFF2-40B4-BE49-F238E27FC236}">
                  <a16:creationId xmlns:a16="http://schemas.microsoft.com/office/drawing/2014/main" id="{AB83341F-C052-4B9D-A5B6-808B1439F6C0}"/>
                </a:ext>
              </a:extLst>
            </p:cNvPr>
            <p:cNvSpPr>
              <a:spLocks/>
            </p:cNvSpPr>
            <p:nvPr/>
          </p:nvSpPr>
          <p:spPr bwMode="auto">
            <a:xfrm>
              <a:off x="5951127" y="2123009"/>
              <a:ext cx="16140" cy="12105"/>
            </a:xfrm>
            <a:custGeom>
              <a:avLst/>
              <a:gdLst>
                <a:gd name="T0" fmla="*/ 2 w 8"/>
                <a:gd name="T1" fmla="*/ 6 h 6"/>
                <a:gd name="T2" fmla="*/ 3 w 8"/>
                <a:gd name="T3" fmla="*/ 6 h 6"/>
                <a:gd name="T4" fmla="*/ 6 w 8"/>
                <a:gd name="T5" fmla="*/ 6 h 6"/>
                <a:gd name="T6" fmla="*/ 8 w 8"/>
                <a:gd name="T7" fmla="*/ 5 h 6"/>
                <a:gd name="T8" fmla="*/ 8 w 8"/>
                <a:gd name="T9" fmla="*/ 3 h 6"/>
                <a:gd name="T10" fmla="*/ 5 w 8"/>
                <a:gd name="T11" fmla="*/ 3 h 6"/>
                <a:gd name="T12" fmla="*/ 5 w 8"/>
                <a:gd name="T13" fmla="*/ 0 h 6"/>
                <a:gd name="T14" fmla="*/ 3 w 8"/>
                <a:gd name="T15" fmla="*/ 2 h 6"/>
                <a:gd name="T16" fmla="*/ 2 w 8"/>
                <a:gd name="T17" fmla="*/ 3 h 6"/>
                <a:gd name="T18" fmla="*/ 0 w 8"/>
                <a:gd name="T19" fmla="*/ 6 h 6"/>
                <a:gd name="T20" fmla="*/ 2 w 8"/>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6"/>
                  </a:moveTo>
                  <a:lnTo>
                    <a:pt x="3" y="6"/>
                  </a:lnTo>
                  <a:lnTo>
                    <a:pt x="6" y="6"/>
                  </a:lnTo>
                  <a:lnTo>
                    <a:pt x="8" y="5"/>
                  </a:lnTo>
                  <a:lnTo>
                    <a:pt x="8" y="3"/>
                  </a:lnTo>
                  <a:lnTo>
                    <a:pt x="5" y="3"/>
                  </a:lnTo>
                  <a:lnTo>
                    <a:pt x="5" y="0"/>
                  </a:lnTo>
                  <a:lnTo>
                    <a:pt x="3" y="2"/>
                  </a:lnTo>
                  <a:lnTo>
                    <a:pt x="2" y="3"/>
                  </a:lnTo>
                  <a:lnTo>
                    <a:pt x="0" y="6"/>
                  </a:lnTo>
                  <a:lnTo>
                    <a:pt x="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19">
              <a:extLst>
                <a:ext uri="{FF2B5EF4-FFF2-40B4-BE49-F238E27FC236}">
                  <a16:creationId xmlns:a16="http://schemas.microsoft.com/office/drawing/2014/main" id="{26AD393F-2E6D-4480-9CBF-435C3EC31609}"/>
                </a:ext>
              </a:extLst>
            </p:cNvPr>
            <p:cNvSpPr>
              <a:spLocks/>
            </p:cNvSpPr>
            <p:nvPr/>
          </p:nvSpPr>
          <p:spPr bwMode="auto">
            <a:xfrm>
              <a:off x="5967267" y="2108885"/>
              <a:ext cx="10088" cy="8070"/>
            </a:xfrm>
            <a:custGeom>
              <a:avLst/>
              <a:gdLst>
                <a:gd name="T0" fmla="*/ 2 w 3"/>
                <a:gd name="T1" fmla="*/ 1 h 2"/>
                <a:gd name="T2" fmla="*/ 3 w 3"/>
                <a:gd name="T3" fmla="*/ 0 h 2"/>
                <a:gd name="T4" fmla="*/ 3 w 3"/>
                <a:gd name="T5" fmla="*/ 0 h 2"/>
                <a:gd name="T6" fmla="*/ 2 w 3"/>
                <a:gd name="T7" fmla="*/ 0 h 2"/>
                <a:gd name="T8" fmla="*/ 1 w 3"/>
                <a:gd name="T9" fmla="*/ 1 h 2"/>
                <a:gd name="T10" fmla="*/ 2 w 3"/>
                <a:gd name="T11" fmla="*/ 1 h 2"/>
                <a:gd name="T12" fmla="*/ 0 w 3"/>
                <a:gd name="T13" fmla="*/ 2 h 2"/>
                <a:gd name="T14" fmla="*/ 2 w 3"/>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2" y="1"/>
                  </a:moveTo>
                  <a:cubicBezTo>
                    <a:pt x="3" y="0"/>
                    <a:pt x="3" y="0"/>
                    <a:pt x="3" y="0"/>
                  </a:cubicBezTo>
                  <a:cubicBezTo>
                    <a:pt x="3" y="0"/>
                    <a:pt x="3" y="0"/>
                    <a:pt x="3" y="0"/>
                  </a:cubicBezTo>
                  <a:cubicBezTo>
                    <a:pt x="2" y="0"/>
                    <a:pt x="2" y="0"/>
                    <a:pt x="2" y="0"/>
                  </a:cubicBezTo>
                  <a:cubicBezTo>
                    <a:pt x="2" y="0"/>
                    <a:pt x="1" y="1"/>
                    <a:pt x="1" y="1"/>
                  </a:cubicBezTo>
                  <a:cubicBezTo>
                    <a:pt x="2" y="1"/>
                    <a:pt x="2" y="1"/>
                    <a:pt x="2" y="1"/>
                  </a:cubicBezTo>
                  <a:cubicBezTo>
                    <a:pt x="0" y="2"/>
                    <a:pt x="0" y="2"/>
                    <a:pt x="0" y="2"/>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20">
              <a:extLst>
                <a:ext uri="{FF2B5EF4-FFF2-40B4-BE49-F238E27FC236}">
                  <a16:creationId xmlns:a16="http://schemas.microsoft.com/office/drawing/2014/main" id="{4D53F113-DCBB-445D-AB9F-652C8B4B9E05}"/>
                </a:ext>
              </a:extLst>
            </p:cNvPr>
            <p:cNvSpPr>
              <a:spLocks/>
            </p:cNvSpPr>
            <p:nvPr/>
          </p:nvSpPr>
          <p:spPr bwMode="auto">
            <a:xfrm>
              <a:off x="5924898" y="2118973"/>
              <a:ext cx="26229" cy="20176"/>
            </a:xfrm>
            <a:custGeom>
              <a:avLst/>
              <a:gdLst>
                <a:gd name="T0" fmla="*/ 1 w 8"/>
                <a:gd name="T1" fmla="*/ 4 h 6"/>
                <a:gd name="T2" fmla="*/ 2 w 8"/>
                <a:gd name="T3" fmla="*/ 3 h 6"/>
                <a:gd name="T4" fmla="*/ 3 w 8"/>
                <a:gd name="T5" fmla="*/ 4 h 6"/>
                <a:gd name="T6" fmla="*/ 4 w 8"/>
                <a:gd name="T7" fmla="*/ 4 h 6"/>
                <a:gd name="T8" fmla="*/ 3 w 8"/>
                <a:gd name="T9" fmla="*/ 5 h 6"/>
                <a:gd name="T10" fmla="*/ 4 w 8"/>
                <a:gd name="T11" fmla="*/ 6 h 6"/>
                <a:gd name="T12" fmla="*/ 6 w 8"/>
                <a:gd name="T13" fmla="*/ 5 h 6"/>
                <a:gd name="T14" fmla="*/ 7 w 8"/>
                <a:gd name="T15" fmla="*/ 4 h 6"/>
                <a:gd name="T16" fmla="*/ 7 w 8"/>
                <a:gd name="T17" fmla="*/ 3 h 6"/>
                <a:gd name="T18" fmla="*/ 8 w 8"/>
                <a:gd name="T19" fmla="*/ 2 h 6"/>
                <a:gd name="T20" fmla="*/ 8 w 8"/>
                <a:gd name="T21" fmla="*/ 1 h 6"/>
                <a:gd name="T22" fmla="*/ 8 w 8"/>
                <a:gd name="T23" fmla="*/ 1 h 6"/>
                <a:gd name="T24" fmla="*/ 7 w 8"/>
                <a:gd name="T25" fmla="*/ 1 h 6"/>
                <a:gd name="T26" fmla="*/ 7 w 8"/>
                <a:gd name="T27" fmla="*/ 0 h 6"/>
                <a:gd name="T28" fmla="*/ 8 w 8"/>
                <a:gd name="T29" fmla="*/ 0 h 6"/>
                <a:gd name="T30" fmla="*/ 7 w 8"/>
                <a:gd name="T31" fmla="*/ 0 h 6"/>
                <a:gd name="T32" fmla="*/ 4 w 8"/>
                <a:gd name="T33" fmla="*/ 0 h 6"/>
                <a:gd name="T34" fmla="*/ 3 w 8"/>
                <a:gd name="T35" fmla="*/ 1 h 6"/>
                <a:gd name="T36" fmla="*/ 4 w 8"/>
                <a:gd name="T37" fmla="*/ 1 h 6"/>
                <a:gd name="T38" fmla="*/ 4 w 8"/>
                <a:gd name="T39" fmla="*/ 1 h 6"/>
                <a:gd name="T40" fmla="*/ 2 w 8"/>
                <a:gd name="T41" fmla="*/ 2 h 6"/>
                <a:gd name="T42" fmla="*/ 1 w 8"/>
                <a:gd name="T43" fmla="*/ 2 h 6"/>
                <a:gd name="T44" fmla="*/ 0 w 8"/>
                <a:gd name="T45" fmla="*/ 3 h 6"/>
                <a:gd name="T46" fmla="*/ 1 w 8"/>
                <a:gd name="T47" fmla="*/ 3 h 6"/>
                <a:gd name="T48" fmla="*/ 1 w 8"/>
                <a:gd name="T4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6">
                  <a:moveTo>
                    <a:pt x="1" y="4"/>
                  </a:moveTo>
                  <a:cubicBezTo>
                    <a:pt x="2" y="3"/>
                    <a:pt x="2" y="3"/>
                    <a:pt x="2" y="3"/>
                  </a:cubicBezTo>
                  <a:cubicBezTo>
                    <a:pt x="3" y="4"/>
                    <a:pt x="3" y="4"/>
                    <a:pt x="3" y="4"/>
                  </a:cubicBezTo>
                  <a:cubicBezTo>
                    <a:pt x="4" y="4"/>
                    <a:pt x="4" y="4"/>
                    <a:pt x="4" y="4"/>
                  </a:cubicBezTo>
                  <a:cubicBezTo>
                    <a:pt x="3" y="5"/>
                    <a:pt x="3" y="5"/>
                    <a:pt x="3" y="5"/>
                  </a:cubicBezTo>
                  <a:cubicBezTo>
                    <a:pt x="4" y="6"/>
                    <a:pt x="4" y="6"/>
                    <a:pt x="4" y="6"/>
                  </a:cubicBezTo>
                  <a:cubicBezTo>
                    <a:pt x="6" y="5"/>
                    <a:pt x="6" y="5"/>
                    <a:pt x="6" y="5"/>
                  </a:cubicBezTo>
                  <a:cubicBezTo>
                    <a:pt x="7" y="4"/>
                    <a:pt x="7" y="4"/>
                    <a:pt x="7" y="4"/>
                  </a:cubicBezTo>
                  <a:cubicBezTo>
                    <a:pt x="7" y="3"/>
                    <a:pt x="7" y="3"/>
                    <a:pt x="7" y="3"/>
                  </a:cubicBezTo>
                  <a:cubicBezTo>
                    <a:pt x="8" y="2"/>
                    <a:pt x="8" y="2"/>
                    <a:pt x="8" y="2"/>
                  </a:cubicBezTo>
                  <a:cubicBezTo>
                    <a:pt x="8" y="1"/>
                    <a:pt x="8" y="1"/>
                    <a:pt x="8" y="1"/>
                  </a:cubicBezTo>
                  <a:cubicBezTo>
                    <a:pt x="8" y="1"/>
                    <a:pt x="8" y="1"/>
                    <a:pt x="8" y="1"/>
                  </a:cubicBezTo>
                  <a:cubicBezTo>
                    <a:pt x="7" y="1"/>
                    <a:pt x="7" y="1"/>
                    <a:pt x="7" y="1"/>
                  </a:cubicBezTo>
                  <a:cubicBezTo>
                    <a:pt x="7" y="0"/>
                    <a:pt x="7" y="0"/>
                    <a:pt x="7" y="0"/>
                  </a:cubicBezTo>
                  <a:cubicBezTo>
                    <a:pt x="8" y="0"/>
                    <a:pt x="8" y="0"/>
                    <a:pt x="8" y="0"/>
                  </a:cubicBezTo>
                  <a:cubicBezTo>
                    <a:pt x="7" y="0"/>
                    <a:pt x="7" y="0"/>
                    <a:pt x="7" y="0"/>
                  </a:cubicBezTo>
                  <a:cubicBezTo>
                    <a:pt x="4" y="0"/>
                    <a:pt x="4" y="0"/>
                    <a:pt x="4" y="0"/>
                  </a:cubicBezTo>
                  <a:cubicBezTo>
                    <a:pt x="3" y="1"/>
                    <a:pt x="3" y="1"/>
                    <a:pt x="3" y="1"/>
                  </a:cubicBezTo>
                  <a:cubicBezTo>
                    <a:pt x="4" y="1"/>
                    <a:pt x="4" y="1"/>
                    <a:pt x="4" y="1"/>
                  </a:cubicBezTo>
                  <a:cubicBezTo>
                    <a:pt x="4" y="1"/>
                    <a:pt x="4" y="1"/>
                    <a:pt x="4" y="1"/>
                  </a:cubicBezTo>
                  <a:cubicBezTo>
                    <a:pt x="2" y="2"/>
                    <a:pt x="2" y="2"/>
                    <a:pt x="2" y="2"/>
                  </a:cubicBezTo>
                  <a:cubicBezTo>
                    <a:pt x="2" y="2"/>
                    <a:pt x="2" y="2"/>
                    <a:pt x="1" y="2"/>
                  </a:cubicBezTo>
                  <a:cubicBezTo>
                    <a:pt x="0" y="3"/>
                    <a:pt x="0" y="3"/>
                    <a:pt x="0" y="3"/>
                  </a:cubicBezTo>
                  <a:cubicBezTo>
                    <a:pt x="1" y="3"/>
                    <a:pt x="1" y="3"/>
                    <a:pt x="1" y="3"/>
                  </a:cubicBez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21">
              <a:extLst>
                <a:ext uri="{FF2B5EF4-FFF2-40B4-BE49-F238E27FC236}">
                  <a16:creationId xmlns:a16="http://schemas.microsoft.com/office/drawing/2014/main" id="{42010A7B-7389-4A82-A470-8D1E56EDD4CE}"/>
                </a:ext>
              </a:extLst>
            </p:cNvPr>
            <p:cNvSpPr>
              <a:spLocks/>
            </p:cNvSpPr>
            <p:nvPr/>
          </p:nvSpPr>
          <p:spPr bwMode="auto">
            <a:xfrm>
              <a:off x="5947092" y="2139149"/>
              <a:ext cx="20176" cy="4035"/>
            </a:xfrm>
            <a:custGeom>
              <a:avLst/>
              <a:gdLst>
                <a:gd name="T0" fmla="*/ 3 w 6"/>
                <a:gd name="T1" fmla="*/ 0 h 1"/>
                <a:gd name="T2" fmla="*/ 1 w 6"/>
                <a:gd name="T3" fmla="*/ 0 h 1"/>
                <a:gd name="T4" fmla="*/ 0 w 6"/>
                <a:gd name="T5" fmla="*/ 1 h 1"/>
                <a:gd name="T6" fmla="*/ 2 w 6"/>
                <a:gd name="T7" fmla="*/ 1 h 1"/>
                <a:gd name="T8" fmla="*/ 4 w 6"/>
                <a:gd name="T9" fmla="*/ 1 h 1"/>
                <a:gd name="T10" fmla="*/ 5 w 6"/>
                <a:gd name="T11" fmla="*/ 1 h 1"/>
                <a:gd name="T12" fmla="*/ 6 w 6"/>
                <a:gd name="T13" fmla="*/ 0 h 1"/>
                <a:gd name="T14" fmla="*/ 4 w 6"/>
                <a:gd name="T15" fmla="*/ 0 h 1"/>
                <a:gd name="T16" fmla="*/ 3 w 6"/>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
                  <a:moveTo>
                    <a:pt x="3" y="0"/>
                  </a:moveTo>
                  <a:cubicBezTo>
                    <a:pt x="1" y="0"/>
                    <a:pt x="1" y="0"/>
                    <a:pt x="1" y="0"/>
                  </a:cubicBezTo>
                  <a:cubicBezTo>
                    <a:pt x="0" y="1"/>
                    <a:pt x="0" y="1"/>
                    <a:pt x="0" y="1"/>
                  </a:cubicBezTo>
                  <a:cubicBezTo>
                    <a:pt x="2" y="1"/>
                    <a:pt x="2" y="1"/>
                    <a:pt x="2" y="1"/>
                  </a:cubicBezTo>
                  <a:cubicBezTo>
                    <a:pt x="4" y="1"/>
                    <a:pt x="4" y="1"/>
                    <a:pt x="4" y="1"/>
                  </a:cubicBezTo>
                  <a:cubicBezTo>
                    <a:pt x="5" y="1"/>
                    <a:pt x="5" y="1"/>
                    <a:pt x="5" y="1"/>
                  </a:cubicBezTo>
                  <a:cubicBezTo>
                    <a:pt x="5" y="0"/>
                    <a:pt x="6" y="0"/>
                    <a:pt x="6" y="0"/>
                  </a:cubicBezTo>
                  <a:cubicBezTo>
                    <a:pt x="5" y="0"/>
                    <a:pt x="5" y="0"/>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22">
              <a:extLst>
                <a:ext uri="{FF2B5EF4-FFF2-40B4-BE49-F238E27FC236}">
                  <a16:creationId xmlns:a16="http://schemas.microsoft.com/office/drawing/2014/main" id="{B9F3DC3C-B185-47CA-B3CD-4314863F5A66}"/>
                </a:ext>
              </a:extLst>
            </p:cNvPr>
            <p:cNvSpPr>
              <a:spLocks/>
            </p:cNvSpPr>
            <p:nvPr/>
          </p:nvSpPr>
          <p:spPr bwMode="auto">
            <a:xfrm>
              <a:off x="5888582" y="2149236"/>
              <a:ext cx="38334" cy="26229"/>
            </a:xfrm>
            <a:custGeom>
              <a:avLst/>
              <a:gdLst>
                <a:gd name="T0" fmla="*/ 6 w 12"/>
                <a:gd name="T1" fmla="*/ 4 h 8"/>
                <a:gd name="T2" fmla="*/ 6 w 12"/>
                <a:gd name="T3" fmla="*/ 2 h 8"/>
                <a:gd name="T4" fmla="*/ 5 w 12"/>
                <a:gd name="T5" fmla="*/ 2 h 8"/>
                <a:gd name="T6" fmla="*/ 4 w 12"/>
                <a:gd name="T7" fmla="*/ 3 h 8"/>
                <a:gd name="T8" fmla="*/ 3 w 12"/>
                <a:gd name="T9" fmla="*/ 4 h 8"/>
                <a:gd name="T10" fmla="*/ 3 w 12"/>
                <a:gd name="T11" fmla="*/ 3 h 8"/>
                <a:gd name="T12" fmla="*/ 4 w 12"/>
                <a:gd name="T13" fmla="*/ 1 h 8"/>
                <a:gd name="T14" fmla="*/ 3 w 12"/>
                <a:gd name="T15" fmla="*/ 0 h 8"/>
                <a:gd name="T16" fmla="*/ 1 w 12"/>
                <a:gd name="T17" fmla="*/ 2 h 8"/>
                <a:gd name="T18" fmla="*/ 0 w 12"/>
                <a:gd name="T19" fmla="*/ 3 h 8"/>
                <a:gd name="T20" fmla="*/ 0 w 12"/>
                <a:gd name="T21" fmla="*/ 5 h 8"/>
                <a:gd name="T22" fmla="*/ 1 w 12"/>
                <a:gd name="T23" fmla="*/ 6 h 8"/>
                <a:gd name="T24" fmla="*/ 3 w 12"/>
                <a:gd name="T25" fmla="*/ 5 h 8"/>
                <a:gd name="T26" fmla="*/ 4 w 12"/>
                <a:gd name="T27" fmla="*/ 5 h 8"/>
                <a:gd name="T28" fmla="*/ 3 w 12"/>
                <a:gd name="T29" fmla="*/ 6 h 8"/>
                <a:gd name="T30" fmla="*/ 2 w 12"/>
                <a:gd name="T31" fmla="*/ 8 h 8"/>
                <a:gd name="T32" fmla="*/ 4 w 12"/>
                <a:gd name="T33" fmla="*/ 8 h 8"/>
                <a:gd name="T34" fmla="*/ 5 w 12"/>
                <a:gd name="T35" fmla="*/ 8 h 8"/>
                <a:gd name="T36" fmla="*/ 7 w 12"/>
                <a:gd name="T37" fmla="*/ 7 h 8"/>
                <a:gd name="T38" fmla="*/ 8 w 12"/>
                <a:gd name="T39" fmla="*/ 6 h 8"/>
                <a:gd name="T40" fmla="*/ 9 w 12"/>
                <a:gd name="T41" fmla="*/ 4 h 8"/>
                <a:gd name="T42" fmla="*/ 11 w 12"/>
                <a:gd name="T43" fmla="*/ 3 h 8"/>
                <a:gd name="T44" fmla="*/ 12 w 12"/>
                <a:gd name="T45" fmla="*/ 2 h 8"/>
                <a:gd name="T46" fmla="*/ 11 w 12"/>
                <a:gd name="T47" fmla="*/ 1 h 8"/>
                <a:gd name="T48" fmla="*/ 10 w 12"/>
                <a:gd name="T49" fmla="*/ 2 h 8"/>
                <a:gd name="T50" fmla="*/ 9 w 12"/>
                <a:gd name="T51" fmla="*/ 1 h 8"/>
                <a:gd name="T52" fmla="*/ 8 w 12"/>
                <a:gd name="T53" fmla="*/ 1 h 8"/>
                <a:gd name="T54" fmla="*/ 6 w 12"/>
                <a:gd name="T5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 h="8">
                  <a:moveTo>
                    <a:pt x="6" y="4"/>
                  </a:moveTo>
                  <a:cubicBezTo>
                    <a:pt x="6" y="2"/>
                    <a:pt x="6" y="2"/>
                    <a:pt x="6" y="2"/>
                  </a:cubicBezTo>
                  <a:cubicBezTo>
                    <a:pt x="6" y="2"/>
                    <a:pt x="6" y="2"/>
                    <a:pt x="5" y="2"/>
                  </a:cubicBezTo>
                  <a:cubicBezTo>
                    <a:pt x="4" y="3"/>
                    <a:pt x="4" y="3"/>
                    <a:pt x="4" y="3"/>
                  </a:cubicBezTo>
                  <a:cubicBezTo>
                    <a:pt x="3" y="4"/>
                    <a:pt x="3" y="4"/>
                    <a:pt x="3" y="4"/>
                  </a:cubicBezTo>
                  <a:cubicBezTo>
                    <a:pt x="3" y="3"/>
                    <a:pt x="3" y="3"/>
                    <a:pt x="3" y="3"/>
                  </a:cubicBezTo>
                  <a:cubicBezTo>
                    <a:pt x="4" y="1"/>
                    <a:pt x="4" y="1"/>
                    <a:pt x="4" y="1"/>
                  </a:cubicBezTo>
                  <a:cubicBezTo>
                    <a:pt x="3" y="0"/>
                    <a:pt x="3" y="0"/>
                    <a:pt x="3" y="0"/>
                  </a:cubicBezTo>
                  <a:cubicBezTo>
                    <a:pt x="1" y="2"/>
                    <a:pt x="1" y="2"/>
                    <a:pt x="1" y="2"/>
                  </a:cubicBezTo>
                  <a:cubicBezTo>
                    <a:pt x="1" y="2"/>
                    <a:pt x="0" y="2"/>
                    <a:pt x="0" y="3"/>
                  </a:cubicBezTo>
                  <a:cubicBezTo>
                    <a:pt x="0" y="4"/>
                    <a:pt x="0" y="5"/>
                    <a:pt x="0" y="5"/>
                  </a:cubicBezTo>
                  <a:cubicBezTo>
                    <a:pt x="1" y="6"/>
                    <a:pt x="1" y="6"/>
                    <a:pt x="1" y="6"/>
                  </a:cubicBezTo>
                  <a:cubicBezTo>
                    <a:pt x="3" y="5"/>
                    <a:pt x="3" y="5"/>
                    <a:pt x="3" y="5"/>
                  </a:cubicBezTo>
                  <a:cubicBezTo>
                    <a:pt x="4" y="5"/>
                    <a:pt x="4" y="5"/>
                    <a:pt x="4" y="5"/>
                  </a:cubicBezTo>
                  <a:cubicBezTo>
                    <a:pt x="3" y="6"/>
                    <a:pt x="3" y="6"/>
                    <a:pt x="3" y="6"/>
                  </a:cubicBezTo>
                  <a:cubicBezTo>
                    <a:pt x="2" y="8"/>
                    <a:pt x="2" y="8"/>
                    <a:pt x="2" y="8"/>
                  </a:cubicBezTo>
                  <a:cubicBezTo>
                    <a:pt x="4" y="8"/>
                    <a:pt x="4" y="8"/>
                    <a:pt x="4" y="8"/>
                  </a:cubicBezTo>
                  <a:cubicBezTo>
                    <a:pt x="5" y="8"/>
                    <a:pt x="5" y="8"/>
                    <a:pt x="5" y="8"/>
                  </a:cubicBezTo>
                  <a:cubicBezTo>
                    <a:pt x="7" y="7"/>
                    <a:pt x="7" y="7"/>
                    <a:pt x="7" y="7"/>
                  </a:cubicBezTo>
                  <a:cubicBezTo>
                    <a:pt x="8" y="6"/>
                    <a:pt x="8" y="6"/>
                    <a:pt x="8" y="6"/>
                  </a:cubicBezTo>
                  <a:cubicBezTo>
                    <a:pt x="8" y="6"/>
                    <a:pt x="9" y="5"/>
                    <a:pt x="9" y="4"/>
                  </a:cubicBezTo>
                  <a:cubicBezTo>
                    <a:pt x="10" y="4"/>
                    <a:pt x="11" y="4"/>
                    <a:pt x="11" y="3"/>
                  </a:cubicBezTo>
                  <a:cubicBezTo>
                    <a:pt x="11" y="3"/>
                    <a:pt x="12" y="2"/>
                    <a:pt x="12" y="2"/>
                  </a:cubicBezTo>
                  <a:cubicBezTo>
                    <a:pt x="12" y="2"/>
                    <a:pt x="12" y="1"/>
                    <a:pt x="11" y="1"/>
                  </a:cubicBezTo>
                  <a:cubicBezTo>
                    <a:pt x="11" y="1"/>
                    <a:pt x="10" y="2"/>
                    <a:pt x="10" y="2"/>
                  </a:cubicBezTo>
                  <a:cubicBezTo>
                    <a:pt x="9" y="1"/>
                    <a:pt x="9" y="1"/>
                    <a:pt x="9" y="1"/>
                  </a:cubicBezTo>
                  <a:cubicBezTo>
                    <a:pt x="9" y="1"/>
                    <a:pt x="9" y="1"/>
                    <a:pt x="8" y="1"/>
                  </a:cubicBezTo>
                  <a:cubicBezTo>
                    <a:pt x="8" y="2"/>
                    <a:pt x="7"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23">
              <a:extLst>
                <a:ext uri="{FF2B5EF4-FFF2-40B4-BE49-F238E27FC236}">
                  <a16:creationId xmlns:a16="http://schemas.microsoft.com/office/drawing/2014/main" id="{2EE373F3-E76B-43CB-BE9C-A2A40F0583C9}"/>
                </a:ext>
              </a:extLst>
            </p:cNvPr>
            <p:cNvSpPr>
              <a:spLocks/>
            </p:cNvSpPr>
            <p:nvPr/>
          </p:nvSpPr>
          <p:spPr bwMode="auto">
            <a:xfrm>
              <a:off x="5920863" y="2135114"/>
              <a:ext cx="6053" cy="4035"/>
            </a:xfrm>
            <a:custGeom>
              <a:avLst/>
              <a:gdLst>
                <a:gd name="T0" fmla="*/ 3 w 3"/>
                <a:gd name="T1" fmla="*/ 2 h 2"/>
                <a:gd name="T2" fmla="*/ 3 w 3"/>
                <a:gd name="T3" fmla="*/ 0 h 2"/>
                <a:gd name="T4" fmla="*/ 2 w 3"/>
                <a:gd name="T5" fmla="*/ 0 h 2"/>
                <a:gd name="T6" fmla="*/ 0 w 3"/>
                <a:gd name="T7" fmla="*/ 2 h 2"/>
                <a:gd name="T8" fmla="*/ 2 w 3"/>
                <a:gd name="T9" fmla="*/ 2 h 2"/>
                <a:gd name="T10" fmla="*/ 3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3" y="2"/>
                  </a:moveTo>
                  <a:lnTo>
                    <a:pt x="3" y="0"/>
                  </a:lnTo>
                  <a:lnTo>
                    <a:pt x="2" y="0"/>
                  </a:lnTo>
                  <a:lnTo>
                    <a:pt x="0" y="2"/>
                  </a:lnTo>
                  <a:lnTo>
                    <a:pt x="2" y="2"/>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24">
              <a:extLst>
                <a:ext uri="{FF2B5EF4-FFF2-40B4-BE49-F238E27FC236}">
                  <a16:creationId xmlns:a16="http://schemas.microsoft.com/office/drawing/2014/main" id="{403CE055-FBFC-4CD3-9AF5-EF445A52D9CC}"/>
                </a:ext>
              </a:extLst>
            </p:cNvPr>
            <p:cNvSpPr>
              <a:spLocks/>
            </p:cNvSpPr>
            <p:nvPr/>
          </p:nvSpPr>
          <p:spPr bwMode="auto">
            <a:xfrm>
              <a:off x="5967267" y="2139149"/>
              <a:ext cx="14124" cy="6053"/>
            </a:xfrm>
            <a:custGeom>
              <a:avLst/>
              <a:gdLst>
                <a:gd name="T0" fmla="*/ 3 w 4"/>
                <a:gd name="T1" fmla="*/ 2 h 2"/>
                <a:gd name="T2" fmla="*/ 4 w 4"/>
                <a:gd name="T3" fmla="*/ 0 h 2"/>
                <a:gd name="T4" fmla="*/ 2 w 4"/>
                <a:gd name="T5" fmla="*/ 0 h 2"/>
                <a:gd name="T6" fmla="*/ 0 w 4"/>
                <a:gd name="T7" fmla="*/ 2 h 2"/>
                <a:gd name="T8" fmla="*/ 2 w 4"/>
                <a:gd name="T9" fmla="*/ 2 h 2"/>
                <a:gd name="T10" fmla="*/ 3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3" y="2"/>
                  </a:moveTo>
                  <a:cubicBezTo>
                    <a:pt x="4" y="0"/>
                    <a:pt x="4" y="0"/>
                    <a:pt x="4" y="0"/>
                  </a:cubicBezTo>
                  <a:cubicBezTo>
                    <a:pt x="2" y="0"/>
                    <a:pt x="2" y="0"/>
                    <a:pt x="2" y="0"/>
                  </a:cubicBezTo>
                  <a:cubicBezTo>
                    <a:pt x="0" y="2"/>
                    <a:pt x="0" y="2"/>
                    <a:pt x="0" y="2"/>
                  </a:cubicBezTo>
                  <a:cubicBezTo>
                    <a:pt x="2" y="2"/>
                    <a:pt x="2"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25">
              <a:extLst>
                <a:ext uri="{FF2B5EF4-FFF2-40B4-BE49-F238E27FC236}">
                  <a16:creationId xmlns:a16="http://schemas.microsoft.com/office/drawing/2014/main" id="{9D520550-3E3D-42C4-AC9B-E1AA6237D935}"/>
                </a:ext>
              </a:extLst>
            </p:cNvPr>
            <p:cNvSpPr>
              <a:spLocks/>
            </p:cNvSpPr>
            <p:nvPr/>
          </p:nvSpPr>
          <p:spPr bwMode="auto">
            <a:xfrm>
              <a:off x="5937003" y="2145201"/>
              <a:ext cx="18159" cy="14124"/>
            </a:xfrm>
            <a:custGeom>
              <a:avLst/>
              <a:gdLst>
                <a:gd name="T0" fmla="*/ 4 w 5"/>
                <a:gd name="T1" fmla="*/ 3 h 4"/>
                <a:gd name="T2" fmla="*/ 5 w 5"/>
                <a:gd name="T3" fmla="*/ 2 h 4"/>
                <a:gd name="T4" fmla="*/ 5 w 5"/>
                <a:gd name="T5" fmla="*/ 1 h 4"/>
                <a:gd name="T6" fmla="*/ 3 w 5"/>
                <a:gd name="T7" fmla="*/ 1 h 4"/>
                <a:gd name="T8" fmla="*/ 3 w 5"/>
                <a:gd name="T9" fmla="*/ 0 h 4"/>
                <a:gd name="T10" fmla="*/ 1 w 5"/>
                <a:gd name="T11" fmla="*/ 1 h 4"/>
                <a:gd name="T12" fmla="*/ 0 w 5"/>
                <a:gd name="T13" fmla="*/ 2 h 4"/>
                <a:gd name="T14" fmla="*/ 0 w 5"/>
                <a:gd name="T15" fmla="*/ 3 h 4"/>
                <a:gd name="T16" fmla="*/ 1 w 5"/>
                <a:gd name="T17" fmla="*/ 4 h 4"/>
                <a:gd name="T18" fmla="*/ 2 w 5"/>
                <a:gd name="T19" fmla="*/ 4 h 4"/>
                <a:gd name="T20" fmla="*/ 4 w 5"/>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4">
                  <a:moveTo>
                    <a:pt x="4" y="3"/>
                  </a:moveTo>
                  <a:cubicBezTo>
                    <a:pt x="5" y="2"/>
                    <a:pt x="5" y="2"/>
                    <a:pt x="5" y="2"/>
                  </a:cubicBezTo>
                  <a:cubicBezTo>
                    <a:pt x="5" y="1"/>
                    <a:pt x="5" y="1"/>
                    <a:pt x="5" y="1"/>
                  </a:cubicBezTo>
                  <a:cubicBezTo>
                    <a:pt x="4" y="1"/>
                    <a:pt x="4" y="1"/>
                    <a:pt x="3" y="1"/>
                  </a:cubicBezTo>
                  <a:cubicBezTo>
                    <a:pt x="3" y="0"/>
                    <a:pt x="3" y="0"/>
                    <a:pt x="3" y="0"/>
                  </a:cubicBezTo>
                  <a:cubicBezTo>
                    <a:pt x="1" y="1"/>
                    <a:pt x="1" y="1"/>
                    <a:pt x="1" y="1"/>
                  </a:cubicBezTo>
                  <a:cubicBezTo>
                    <a:pt x="0" y="2"/>
                    <a:pt x="0" y="2"/>
                    <a:pt x="0" y="2"/>
                  </a:cubicBezTo>
                  <a:cubicBezTo>
                    <a:pt x="0" y="3"/>
                    <a:pt x="0" y="3"/>
                    <a:pt x="0" y="3"/>
                  </a:cubicBezTo>
                  <a:cubicBezTo>
                    <a:pt x="1" y="4"/>
                    <a:pt x="1" y="4"/>
                    <a:pt x="1" y="4"/>
                  </a:cubicBezTo>
                  <a:cubicBezTo>
                    <a:pt x="2" y="4"/>
                    <a:pt x="2" y="4"/>
                    <a:pt x="2" y="4"/>
                  </a:cubicBezTo>
                  <a:lnTo>
                    <a:pt x="4"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26">
              <a:extLst>
                <a:ext uri="{FF2B5EF4-FFF2-40B4-BE49-F238E27FC236}">
                  <a16:creationId xmlns:a16="http://schemas.microsoft.com/office/drawing/2014/main" id="{8D312C99-2191-44F5-B35B-C94BEC41CDD3}"/>
                </a:ext>
              </a:extLst>
            </p:cNvPr>
            <p:cNvSpPr>
              <a:spLocks/>
            </p:cNvSpPr>
            <p:nvPr/>
          </p:nvSpPr>
          <p:spPr bwMode="auto">
            <a:xfrm>
              <a:off x="5941038" y="2153271"/>
              <a:ext cx="78685" cy="32281"/>
            </a:xfrm>
            <a:custGeom>
              <a:avLst/>
              <a:gdLst>
                <a:gd name="T0" fmla="*/ 2 w 24"/>
                <a:gd name="T1" fmla="*/ 10 h 10"/>
                <a:gd name="T2" fmla="*/ 4 w 24"/>
                <a:gd name="T3" fmla="*/ 9 h 10"/>
                <a:gd name="T4" fmla="*/ 6 w 24"/>
                <a:gd name="T5" fmla="*/ 8 h 10"/>
                <a:gd name="T6" fmla="*/ 10 w 24"/>
                <a:gd name="T7" fmla="*/ 10 h 10"/>
                <a:gd name="T8" fmla="*/ 14 w 24"/>
                <a:gd name="T9" fmla="*/ 10 h 10"/>
                <a:gd name="T10" fmla="*/ 15 w 24"/>
                <a:gd name="T11" fmla="*/ 10 h 10"/>
                <a:gd name="T12" fmla="*/ 16 w 24"/>
                <a:gd name="T13" fmla="*/ 9 h 10"/>
                <a:gd name="T14" fmla="*/ 17 w 24"/>
                <a:gd name="T15" fmla="*/ 10 h 10"/>
                <a:gd name="T16" fmla="*/ 23 w 24"/>
                <a:gd name="T17" fmla="*/ 9 h 10"/>
                <a:gd name="T18" fmla="*/ 24 w 24"/>
                <a:gd name="T19" fmla="*/ 7 h 10"/>
                <a:gd name="T20" fmla="*/ 24 w 24"/>
                <a:gd name="T21" fmla="*/ 7 h 10"/>
                <a:gd name="T22" fmla="*/ 24 w 24"/>
                <a:gd name="T23" fmla="*/ 6 h 10"/>
                <a:gd name="T24" fmla="*/ 22 w 24"/>
                <a:gd name="T25" fmla="*/ 5 h 10"/>
                <a:gd name="T26" fmla="*/ 20 w 24"/>
                <a:gd name="T27" fmla="*/ 4 h 10"/>
                <a:gd name="T28" fmla="*/ 17 w 24"/>
                <a:gd name="T29" fmla="*/ 5 h 10"/>
                <a:gd name="T30" fmla="*/ 14 w 24"/>
                <a:gd name="T31" fmla="*/ 6 h 10"/>
                <a:gd name="T32" fmla="*/ 12 w 24"/>
                <a:gd name="T33" fmla="*/ 6 h 10"/>
                <a:gd name="T34" fmla="*/ 10 w 24"/>
                <a:gd name="T35" fmla="*/ 5 h 10"/>
                <a:gd name="T36" fmla="*/ 7 w 24"/>
                <a:gd name="T37" fmla="*/ 5 h 10"/>
                <a:gd name="T38" fmla="*/ 7 w 24"/>
                <a:gd name="T39" fmla="*/ 3 h 10"/>
                <a:gd name="T40" fmla="*/ 8 w 24"/>
                <a:gd name="T41" fmla="*/ 2 h 10"/>
                <a:gd name="T42" fmla="*/ 8 w 24"/>
                <a:gd name="T43" fmla="*/ 0 h 10"/>
                <a:gd name="T44" fmla="*/ 6 w 24"/>
                <a:gd name="T45" fmla="*/ 0 h 10"/>
                <a:gd name="T46" fmla="*/ 4 w 24"/>
                <a:gd name="T47" fmla="*/ 1 h 10"/>
                <a:gd name="T48" fmla="*/ 3 w 24"/>
                <a:gd name="T49" fmla="*/ 5 h 10"/>
                <a:gd name="T50" fmla="*/ 0 w 24"/>
                <a:gd name="T51" fmla="*/ 7 h 10"/>
                <a:gd name="T52" fmla="*/ 1 w 24"/>
                <a:gd name="T53" fmla="*/ 8 h 10"/>
                <a:gd name="T54" fmla="*/ 2 w 24"/>
                <a:gd name="T5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10">
                  <a:moveTo>
                    <a:pt x="2" y="10"/>
                  </a:moveTo>
                  <a:cubicBezTo>
                    <a:pt x="4" y="9"/>
                    <a:pt x="4" y="9"/>
                    <a:pt x="4" y="9"/>
                  </a:cubicBezTo>
                  <a:cubicBezTo>
                    <a:pt x="5" y="9"/>
                    <a:pt x="6" y="9"/>
                    <a:pt x="6" y="8"/>
                  </a:cubicBezTo>
                  <a:cubicBezTo>
                    <a:pt x="8" y="10"/>
                    <a:pt x="8" y="10"/>
                    <a:pt x="10" y="10"/>
                  </a:cubicBezTo>
                  <a:cubicBezTo>
                    <a:pt x="11" y="10"/>
                    <a:pt x="13" y="10"/>
                    <a:pt x="14" y="10"/>
                  </a:cubicBezTo>
                  <a:cubicBezTo>
                    <a:pt x="15" y="10"/>
                    <a:pt x="15" y="10"/>
                    <a:pt x="15" y="10"/>
                  </a:cubicBezTo>
                  <a:cubicBezTo>
                    <a:pt x="16" y="9"/>
                    <a:pt x="16" y="9"/>
                    <a:pt x="16" y="9"/>
                  </a:cubicBezTo>
                  <a:cubicBezTo>
                    <a:pt x="17" y="10"/>
                    <a:pt x="17" y="10"/>
                    <a:pt x="17" y="10"/>
                  </a:cubicBezTo>
                  <a:cubicBezTo>
                    <a:pt x="22" y="10"/>
                    <a:pt x="22" y="10"/>
                    <a:pt x="23" y="9"/>
                  </a:cubicBezTo>
                  <a:cubicBezTo>
                    <a:pt x="23" y="8"/>
                    <a:pt x="23" y="8"/>
                    <a:pt x="24" y="7"/>
                  </a:cubicBezTo>
                  <a:cubicBezTo>
                    <a:pt x="24" y="7"/>
                    <a:pt x="24" y="7"/>
                    <a:pt x="24" y="7"/>
                  </a:cubicBezTo>
                  <a:cubicBezTo>
                    <a:pt x="24" y="6"/>
                    <a:pt x="24" y="6"/>
                    <a:pt x="24" y="6"/>
                  </a:cubicBezTo>
                  <a:cubicBezTo>
                    <a:pt x="22" y="5"/>
                    <a:pt x="22" y="5"/>
                    <a:pt x="22" y="5"/>
                  </a:cubicBezTo>
                  <a:cubicBezTo>
                    <a:pt x="20" y="4"/>
                    <a:pt x="20" y="4"/>
                    <a:pt x="20" y="4"/>
                  </a:cubicBezTo>
                  <a:cubicBezTo>
                    <a:pt x="17" y="5"/>
                    <a:pt x="17" y="5"/>
                    <a:pt x="17" y="5"/>
                  </a:cubicBezTo>
                  <a:cubicBezTo>
                    <a:pt x="14" y="6"/>
                    <a:pt x="14" y="6"/>
                    <a:pt x="14" y="6"/>
                  </a:cubicBezTo>
                  <a:cubicBezTo>
                    <a:pt x="12" y="6"/>
                    <a:pt x="12" y="6"/>
                    <a:pt x="12" y="6"/>
                  </a:cubicBezTo>
                  <a:cubicBezTo>
                    <a:pt x="10" y="5"/>
                    <a:pt x="10" y="5"/>
                    <a:pt x="10" y="5"/>
                  </a:cubicBezTo>
                  <a:cubicBezTo>
                    <a:pt x="7" y="5"/>
                    <a:pt x="7" y="5"/>
                    <a:pt x="7" y="5"/>
                  </a:cubicBezTo>
                  <a:cubicBezTo>
                    <a:pt x="7" y="3"/>
                    <a:pt x="7" y="3"/>
                    <a:pt x="7" y="3"/>
                  </a:cubicBezTo>
                  <a:cubicBezTo>
                    <a:pt x="8" y="2"/>
                    <a:pt x="8" y="2"/>
                    <a:pt x="8" y="2"/>
                  </a:cubicBezTo>
                  <a:cubicBezTo>
                    <a:pt x="8" y="0"/>
                    <a:pt x="8" y="0"/>
                    <a:pt x="8" y="0"/>
                  </a:cubicBezTo>
                  <a:cubicBezTo>
                    <a:pt x="7" y="0"/>
                    <a:pt x="7" y="0"/>
                    <a:pt x="6" y="0"/>
                  </a:cubicBezTo>
                  <a:cubicBezTo>
                    <a:pt x="5" y="0"/>
                    <a:pt x="5" y="1"/>
                    <a:pt x="4" y="1"/>
                  </a:cubicBezTo>
                  <a:cubicBezTo>
                    <a:pt x="3" y="3"/>
                    <a:pt x="3" y="3"/>
                    <a:pt x="3" y="5"/>
                  </a:cubicBezTo>
                  <a:cubicBezTo>
                    <a:pt x="0" y="7"/>
                    <a:pt x="0" y="7"/>
                    <a:pt x="0" y="7"/>
                  </a:cubicBezTo>
                  <a:cubicBezTo>
                    <a:pt x="1" y="8"/>
                    <a:pt x="1" y="8"/>
                    <a:pt x="1" y="8"/>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27">
              <a:extLst>
                <a:ext uri="{FF2B5EF4-FFF2-40B4-BE49-F238E27FC236}">
                  <a16:creationId xmlns:a16="http://schemas.microsoft.com/office/drawing/2014/main" id="{4D480AD9-B15F-4E70-AE62-EFDEC057CA23}"/>
                </a:ext>
              </a:extLst>
            </p:cNvPr>
            <p:cNvSpPr>
              <a:spLocks/>
            </p:cNvSpPr>
            <p:nvPr/>
          </p:nvSpPr>
          <p:spPr bwMode="auto">
            <a:xfrm>
              <a:off x="6062092" y="2080639"/>
              <a:ext cx="415617" cy="369214"/>
            </a:xfrm>
            <a:custGeom>
              <a:avLst/>
              <a:gdLst>
                <a:gd name="T0" fmla="*/ 7 w 126"/>
                <a:gd name="T1" fmla="*/ 8 h 112"/>
                <a:gd name="T2" fmla="*/ 7 w 126"/>
                <a:gd name="T3" fmla="*/ 10 h 112"/>
                <a:gd name="T4" fmla="*/ 10 w 126"/>
                <a:gd name="T5" fmla="*/ 12 h 112"/>
                <a:gd name="T6" fmla="*/ 5 w 126"/>
                <a:gd name="T7" fmla="*/ 14 h 112"/>
                <a:gd name="T8" fmla="*/ 2 w 126"/>
                <a:gd name="T9" fmla="*/ 16 h 112"/>
                <a:gd name="T10" fmla="*/ 9 w 126"/>
                <a:gd name="T11" fmla="*/ 19 h 112"/>
                <a:gd name="T12" fmla="*/ 9 w 126"/>
                <a:gd name="T13" fmla="*/ 20 h 112"/>
                <a:gd name="T14" fmla="*/ 7 w 126"/>
                <a:gd name="T15" fmla="*/ 21 h 112"/>
                <a:gd name="T16" fmla="*/ 7 w 126"/>
                <a:gd name="T17" fmla="*/ 24 h 112"/>
                <a:gd name="T18" fmla="*/ 10 w 126"/>
                <a:gd name="T19" fmla="*/ 26 h 112"/>
                <a:gd name="T20" fmla="*/ 13 w 126"/>
                <a:gd name="T21" fmla="*/ 25 h 112"/>
                <a:gd name="T22" fmla="*/ 16 w 126"/>
                <a:gd name="T23" fmla="*/ 25 h 112"/>
                <a:gd name="T24" fmla="*/ 18 w 126"/>
                <a:gd name="T25" fmla="*/ 24 h 112"/>
                <a:gd name="T26" fmla="*/ 24 w 126"/>
                <a:gd name="T27" fmla="*/ 26 h 112"/>
                <a:gd name="T28" fmla="*/ 30 w 126"/>
                <a:gd name="T29" fmla="*/ 30 h 112"/>
                <a:gd name="T30" fmla="*/ 35 w 126"/>
                <a:gd name="T31" fmla="*/ 33 h 112"/>
                <a:gd name="T32" fmla="*/ 42 w 126"/>
                <a:gd name="T33" fmla="*/ 42 h 112"/>
                <a:gd name="T34" fmla="*/ 54 w 126"/>
                <a:gd name="T35" fmla="*/ 48 h 112"/>
                <a:gd name="T36" fmla="*/ 55 w 126"/>
                <a:gd name="T37" fmla="*/ 51 h 112"/>
                <a:gd name="T38" fmla="*/ 56 w 126"/>
                <a:gd name="T39" fmla="*/ 54 h 112"/>
                <a:gd name="T40" fmla="*/ 61 w 126"/>
                <a:gd name="T41" fmla="*/ 56 h 112"/>
                <a:gd name="T42" fmla="*/ 59 w 126"/>
                <a:gd name="T43" fmla="*/ 61 h 112"/>
                <a:gd name="T44" fmla="*/ 67 w 126"/>
                <a:gd name="T45" fmla="*/ 75 h 112"/>
                <a:gd name="T46" fmla="*/ 95 w 126"/>
                <a:gd name="T47" fmla="*/ 104 h 112"/>
                <a:gd name="T48" fmla="*/ 108 w 126"/>
                <a:gd name="T49" fmla="*/ 91 h 112"/>
                <a:gd name="T50" fmla="*/ 109 w 126"/>
                <a:gd name="T51" fmla="*/ 72 h 112"/>
                <a:gd name="T52" fmla="*/ 116 w 126"/>
                <a:gd name="T53" fmla="*/ 64 h 112"/>
                <a:gd name="T54" fmla="*/ 115 w 126"/>
                <a:gd name="T55" fmla="*/ 61 h 112"/>
                <a:gd name="T56" fmla="*/ 124 w 126"/>
                <a:gd name="T57" fmla="*/ 51 h 112"/>
                <a:gd name="T58" fmla="*/ 121 w 126"/>
                <a:gd name="T59" fmla="*/ 50 h 112"/>
                <a:gd name="T60" fmla="*/ 104 w 126"/>
                <a:gd name="T61" fmla="*/ 36 h 112"/>
                <a:gd name="T62" fmla="*/ 101 w 126"/>
                <a:gd name="T63" fmla="*/ 32 h 112"/>
                <a:gd name="T64" fmla="*/ 80 w 126"/>
                <a:gd name="T65" fmla="*/ 21 h 112"/>
                <a:gd name="T66" fmla="*/ 80 w 126"/>
                <a:gd name="T67" fmla="*/ 18 h 112"/>
                <a:gd name="T68" fmla="*/ 63 w 126"/>
                <a:gd name="T69" fmla="*/ 12 h 112"/>
                <a:gd name="T70" fmla="*/ 41 w 126"/>
                <a:gd name="T71" fmla="*/ 4 h 112"/>
                <a:gd name="T72" fmla="*/ 40 w 126"/>
                <a:gd name="T73" fmla="*/ 5 h 112"/>
                <a:gd name="T74" fmla="*/ 31 w 126"/>
                <a:gd name="T75" fmla="*/ 3 h 112"/>
                <a:gd name="T76" fmla="*/ 29 w 126"/>
                <a:gd name="T77" fmla="*/ 4 h 112"/>
                <a:gd name="T78" fmla="*/ 26 w 126"/>
                <a:gd name="T79" fmla="*/ 3 h 112"/>
                <a:gd name="T80" fmla="*/ 21 w 126"/>
                <a:gd name="T81" fmla="*/ 2 h 112"/>
                <a:gd name="T82" fmla="*/ 18 w 126"/>
                <a:gd name="T83" fmla="*/ 1 h 112"/>
                <a:gd name="T84" fmla="*/ 15 w 126"/>
                <a:gd name="T85" fmla="*/ 2 h 112"/>
                <a:gd name="T86" fmla="*/ 14 w 126"/>
                <a:gd name="T87" fmla="*/ 2 h 112"/>
                <a:gd name="T88" fmla="*/ 15 w 126"/>
                <a:gd name="T89" fmla="*/ 2 h 112"/>
                <a:gd name="T90" fmla="*/ 17 w 126"/>
                <a:gd name="T91" fmla="*/ 3 h 112"/>
                <a:gd name="T92" fmla="*/ 20 w 126"/>
                <a:gd name="T93" fmla="*/ 5 h 112"/>
                <a:gd name="T94" fmla="*/ 16 w 126"/>
                <a:gd name="T95" fmla="*/ 4 h 112"/>
                <a:gd name="T96" fmla="*/ 16 w 126"/>
                <a:gd name="T97" fmla="*/ 4 h 112"/>
                <a:gd name="T98" fmla="*/ 18 w 126"/>
                <a:gd name="T99" fmla="*/ 5 h 112"/>
                <a:gd name="T100" fmla="*/ 14 w 126"/>
                <a:gd name="T101" fmla="*/ 4 h 112"/>
                <a:gd name="T102" fmla="*/ 16 w 126"/>
                <a:gd name="T103" fmla="*/ 5 h 112"/>
                <a:gd name="T104" fmla="*/ 13 w 126"/>
                <a:gd name="T105" fmla="*/ 4 h 112"/>
                <a:gd name="T106" fmla="*/ 11 w 126"/>
                <a:gd name="T107" fmla="*/ 4 h 112"/>
                <a:gd name="T108" fmla="*/ 10 w 126"/>
                <a:gd name="T109" fmla="*/ 4 h 112"/>
                <a:gd name="T110" fmla="*/ 11 w 126"/>
                <a:gd name="T111" fmla="*/ 5 h 112"/>
                <a:gd name="T112" fmla="*/ 13 w 126"/>
                <a:gd name="T113" fmla="*/ 6 h 112"/>
                <a:gd name="T114" fmla="*/ 12 w 126"/>
                <a:gd name="T115" fmla="*/ 5 h 112"/>
                <a:gd name="T116" fmla="*/ 9 w 126"/>
                <a:gd name="T117" fmla="*/ 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112">
                  <a:moveTo>
                    <a:pt x="10" y="7"/>
                  </a:moveTo>
                  <a:cubicBezTo>
                    <a:pt x="10" y="7"/>
                    <a:pt x="10" y="7"/>
                    <a:pt x="10" y="7"/>
                  </a:cubicBezTo>
                  <a:cubicBezTo>
                    <a:pt x="9" y="7"/>
                    <a:pt x="9" y="7"/>
                    <a:pt x="8" y="6"/>
                  </a:cubicBezTo>
                  <a:cubicBezTo>
                    <a:pt x="8" y="7"/>
                    <a:pt x="8" y="7"/>
                    <a:pt x="8" y="7"/>
                  </a:cubicBezTo>
                  <a:cubicBezTo>
                    <a:pt x="8" y="7"/>
                    <a:pt x="8" y="7"/>
                    <a:pt x="8" y="7"/>
                  </a:cubicBezTo>
                  <a:cubicBezTo>
                    <a:pt x="8" y="8"/>
                    <a:pt x="8" y="8"/>
                    <a:pt x="8" y="8"/>
                  </a:cubicBezTo>
                  <a:cubicBezTo>
                    <a:pt x="8" y="8"/>
                    <a:pt x="8" y="8"/>
                    <a:pt x="8"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9"/>
                    <a:pt x="7" y="9"/>
                    <a:pt x="7" y="9"/>
                  </a:cubicBezTo>
                  <a:cubicBezTo>
                    <a:pt x="7" y="9"/>
                    <a:pt x="7" y="9"/>
                    <a:pt x="7" y="9"/>
                  </a:cubicBezTo>
                  <a:cubicBezTo>
                    <a:pt x="7" y="9"/>
                    <a:pt x="7" y="9"/>
                    <a:pt x="7" y="9"/>
                  </a:cubicBezTo>
                  <a:cubicBezTo>
                    <a:pt x="6" y="9"/>
                    <a:pt x="6" y="9"/>
                    <a:pt x="6" y="9"/>
                  </a:cubicBezTo>
                  <a:cubicBezTo>
                    <a:pt x="6" y="9"/>
                    <a:pt x="6" y="9"/>
                    <a:pt x="6" y="9"/>
                  </a:cubicBezTo>
                  <a:cubicBezTo>
                    <a:pt x="6" y="9"/>
                    <a:pt x="6" y="9"/>
                    <a:pt x="6" y="9"/>
                  </a:cubicBezTo>
                  <a:cubicBezTo>
                    <a:pt x="6" y="10"/>
                    <a:pt x="6" y="10"/>
                    <a:pt x="6" y="10"/>
                  </a:cubicBezTo>
                  <a:cubicBezTo>
                    <a:pt x="6" y="10"/>
                    <a:pt x="7" y="10"/>
                    <a:pt x="7" y="10"/>
                  </a:cubicBezTo>
                  <a:cubicBezTo>
                    <a:pt x="7" y="10"/>
                    <a:pt x="7" y="10"/>
                    <a:pt x="7" y="10"/>
                  </a:cubicBezTo>
                  <a:cubicBezTo>
                    <a:pt x="7" y="10"/>
                    <a:pt x="7" y="10"/>
                    <a:pt x="7" y="10"/>
                  </a:cubicBezTo>
                  <a:cubicBezTo>
                    <a:pt x="8" y="10"/>
                    <a:pt x="8" y="10"/>
                    <a:pt x="8" y="10"/>
                  </a:cubicBezTo>
                  <a:cubicBezTo>
                    <a:pt x="8" y="10"/>
                    <a:pt x="8" y="10"/>
                    <a:pt x="8" y="10"/>
                  </a:cubicBezTo>
                  <a:cubicBezTo>
                    <a:pt x="9" y="10"/>
                    <a:pt x="9" y="10"/>
                    <a:pt x="9" y="10"/>
                  </a:cubicBezTo>
                  <a:cubicBezTo>
                    <a:pt x="9" y="10"/>
                    <a:pt x="9" y="10"/>
                    <a:pt x="9" y="10"/>
                  </a:cubicBezTo>
                  <a:cubicBezTo>
                    <a:pt x="9" y="11"/>
                    <a:pt x="9" y="11"/>
                    <a:pt x="9" y="11"/>
                  </a:cubicBezTo>
                  <a:cubicBezTo>
                    <a:pt x="9" y="11"/>
                    <a:pt x="9" y="11"/>
                    <a:pt x="9" y="11"/>
                  </a:cubicBezTo>
                  <a:cubicBezTo>
                    <a:pt x="10" y="11"/>
                    <a:pt x="10" y="11"/>
                    <a:pt x="10" y="11"/>
                  </a:cubicBezTo>
                  <a:cubicBezTo>
                    <a:pt x="10" y="11"/>
                    <a:pt x="10" y="11"/>
                    <a:pt x="10" y="11"/>
                  </a:cubicBezTo>
                  <a:cubicBezTo>
                    <a:pt x="10" y="11"/>
                    <a:pt x="10" y="12"/>
                    <a:pt x="10" y="12"/>
                  </a:cubicBezTo>
                  <a:cubicBezTo>
                    <a:pt x="10" y="13"/>
                    <a:pt x="10" y="13"/>
                    <a:pt x="10" y="13"/>
                  </a:cubicBezTo>
                  <a:cubicBezTo>
                    <a:pt x="10" y="13"/>
                    <a:pt x="10" y="13"/>
                    <a:pt x="10" y="13"/>
                  </a:cubicBezTo>
                  <a:cubicBezTo>
                    <a:pt x="9" y="13"/>
                    <a:pt x="9" y="13"/>
                    <a:pt x="9" y="13"/>
                  </a:cubicBezTo>
                  <a:cubicBezTo>
                    <a:pt x="9" y="13"/>
                    <a:pt x="9" y="13"/>
                    <a:pt x="9" y="13"/>
                  </a:cubicBezTo>
                  <a:cubicBezTo>
                    <a:pt x="8" y="13"/>
                    <a:pt x="8" y="13"/>
                    <a:pt x="8" y="13"/>
                  </a:cubicBezTo>
                  <a:cubicBezTo>
                    <a:pt x="8" y="13"/>
                    <a:pt x="8" y="13"/>
                    <a:pt x="8" y="13"/>
                  </a:cubicBezTo>
                  <a:cubicBezTo>
                    <a:pt x="7" y="13"/>
                    <a:pt x="7" y="13"/>
                    <a:pt x="7" y="13"/>
                  </a:cubicBezTo>
                  <a:cubicBezTo>
                    <a:pt x="7" y="13"/>
                    <a:pt x="7" y="13"/>
                    <a:pt x="7" y="13"/>
                  </a:cubicBezTo>
                  <a:cubicBezTo>
                    <a:pt x="6" y="13"/>
                    <a:pt x="6" y="13"/>
                    <a:pt x="6" y="13"/>
                  </a:cubicBezTo>
                  <a:cubicBezTo>
                    <a:pt x="6" y="14"/>
                    <a:pt x="6" y="14"/>
                    <a:pt x="6" y="14"/>
                  </a:cubicBezTo>
                  <a:cubicBezTo>
                    <a:pt x="6" y="14"/>
                    <a:pt x="6" y="14"/>
                    <a:pt x="5" y="14"/>
                  </a:cubicBezTo>
                  <a:cubicBezTo>
                    <a:pt x="5" y="14"/>
                    <a:pt x="5" y="14"/>
                    <a:pt x="5" y="14"/>
                  </a:cubicBezTo>
                  <a:cubicBezTo>
                    <a:pt x="5" y="14"/>
                    <a:pt x="5" y="14"/>
                    <a:pt x="4" y="15"/>
                  </a:cubicBezTo>
                  <a:cubicBezTo>
                    <a:pt x="4"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2" y="15"/>
                    <a:pt x="2" y="15"/>
                    <a:pt x="2" y="15"/>
                  </a:cubicBezTo>
                  <a:cubicBezTo>
                    <a:pt x="2" y="15"/>
                    <a:pt x="2" y="15"/>
                    <a:pt x="2" y="15"/>
                  </a:cubicBezTo>
                  <a:cubicBezTo>
                    <a:pt x="2" y="16"/>
                    <a:pt x="2" y="16"/>
                    <a:pt x="2" y="16"/>
                  </a:cubicBezTo>
                  <a:cubicBezTo>
                    <a:pt x="2" y="16"/>
                    <a:pt x="2" y="16"/>
                    <a:pt x="2" y="16"/>
                  </a:cubicBezTo>
                  <a:cubicBezTo>
                    <a:pt x="1" y="16"/>
                    <a:pt x="1" y="16"/>
                    <a:pt x="1" y="16"/>
                  </a:cubicBezTo>
                  <a:cubicBezTo>
                    <a:pt x="0" y="16"/>
                    <a:pt x="0" y="16"/>
                    <a:pt x="1" y="18"/>
                  </a:cubicBezTo>
                  <a:cubicBezTo>
                    <a:pt x="2" y="18"/>
                    <a:pt x="2" y="18"/>
                    <a:pt x="3" y="18"/>
                  </a:cubicBezTo>
                  <a:cubicBezTo>
                    <a:pt x="4" y="18"/>
                    <a:pt x="4" y="18"/>
                    <a:pt x="5" y="18"/>
                  </a:cubicBezTo>
                  <a:cubicBezTo>
                    <a:pt x="5" y="19"/>
                    <a:pt x="5" y="19"/>
                    <a:pt x="5" y="19"/>
                  </a:cubicBezTo>
                  <a:cubicBezTo>
                    <a:pt x="6" y="19"/>
                    <a:pt x="6" y="19"/>
                    <a:pt x="6" y="19"/>
                  </a:cubicBezTo>
                  <a:cubicBezTo>
                    <a:pt x="6" y="19"/>
                    <a:pt x="6" y="19"/>
                    <a:pt x="7" y="19"/>
                  </a:cubicBezTo>
                  <a:cubicBezTo>
                    <a:pt x="7" y="19"/>
                    <a:pt x="7" y="19"/>
                    <a:pt x="7" y="19"/>
                  </a:cubicBezTo>
                  <a:cubicBezTo>
                    <a:pt x="8" y="19"/>
                    <a:pt x="8" y="19"/>
                    <a:pt x="8" y="19"/>
                  </a:cubicBezTo>
                  <a:cubicBezTo>
                    <a:pt x="8" y="19"/>
                    <a:pt x="8" y="19"/>
                    <a:pt x="8" y="19"/>
                  </a:cubicBezTo>
                  <a:cubicBezTo>
                    <a:pt x="8" y="19"/>
                    <a:pt x="9" y="19"/>
                    <a:pt x="9" y="19"/>
                  </a:cubicBezTo>
                  <a:cubicBezTo>
                    <a:pt x="10" y="19"/>
                    <a:pt x="10" y="19"/>
                    <a:pt x="10" y="19"/>
                  </a:cubicBezTo>
                  <a:cubicBezTo>
                    <a:pt x="10" y="19"/>
                    <a:pt x="10" y="19"/>
                    <a:pt x="10" y="19"/>
                  </a:cubicBezTo>
                  <a:cubicBezTo>
                    <a:pt x="10" y="19"/>
                    <a:pt x="10" y="19"/>
                    <a:pt x="10" y="19"/>
                  </a:cubicBezTo>
                  <a:cubicBezTo>
                    <a:pt x="10" y="19"/>
                    <a:pt x="10" y="19"/>
                    <a:pt x="10" y="20"/>
                  </a:cubicBezTo>
                  <a:cubicBezTo>
                    <a:pt x="10" y="20"/>
                    <a:pt x="10" y="20"/>
                    <a:pt x="10" y="20"/>
                  </a:cubicBezTo>
                  <a:cubicBezTo>
                    <a:pt x="10" y="21"/>
                    <a:pt x="10" y="21"/>
                    <a:pt x="10" y="21"/>
                  </a:cubicBezTo>
                  <a:cubicBezTo>
                    <a:pt x="9" y="21"/>
                    <a:pt x="9" y="21"/>
                    <a:pt x="9" y="21"/>
                  </a:cubicBezTo>
                  <a:cubicBezTo>
                    <a:pt x="9" y="21"/>
                    <a:pt x="9" y="21"/>
                    <a:pt x="9" y="21"/>
                  </a:cubicBezTo>
                  <a:cubicBezTo>
                    <a:pt x="9" y="21"/>
                    <a:pt x="9" y="21"/>
                    <a:pt x="9" y="21"/>
                  </a:cubicBezTo>
                  <a:cubicBezTo>
                    <a:pt x="9" y="21"/>
                    <a:pt x="9" y="21"/>
                    <a:pt x="9" y="21"/>
                  </a:cubicBezTo>
                  <a:cubicBezTo>
                    <a:pt x="9" y="20"/>
                    <a:pt x="9" y="20"/>
                    <a:pt x="9"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7" y="21"/>
                    <a:pt x="7" y="21"/>
                    <a:pt x="7" y="21"/>
                  </a:cubicBezTo>
                  <a:cubicBezTo>
                    <a:pt x="7" y="21"/>
                    <a:pt x="7" y="21"/>
                    <a:pt x="7" y="21"/>
                  </a:cubicBezTo>
                  <a:cubicBezTo>
                    <a:pt x="6" y="21"/>
                    <a:pt x="6" y="20"/>
                    <a:pt x="5" y="20"/>
                  </a:cubicBezTo>
                  <a:cubicBezTo>
                    <a:pt x="5" y="20"/>
                    <a:pt x="5" y="20"/>
                    <a:pt x="5" y="20"/>
                  </a:cubicBezTo>
                  <a:cubicBezTo>
                    <a:pt x="5" y="21"/>
                    <a:pt x="5" y="21"/>
                    <a:pt x="5" y="21"/>
                  </a:cubicBezTo>
                  <a:cubicBezTo>
                    <a:pt x="5" y="21"/>
                    <a:pt x="4" y="21"/>
                    <a:pt x="4" y="21"/>
                  </a:cubicBezTo>
                  <a:cubicBezTo>
                    <a:pt x="4" y="21"/>
                    <a:pt x="4" y="21"/>
                    <a:pt x="4" y="21"/>
                  </a:cubicBezTo>
                  <a:cubicBezTo>
                    <a:pt x="4" y="22"/>
                    <a:pt x="4" y="22"/>
                    <a:pt x="4" y="22"/>
                  </a:cubicBezTo>
                  <a:cubicBezTo>
                    <a:pt x="4" y="22"/>
                    <a:pt x="4" y="22"/>
                    <a:pt x="4" y="22"/>
                  </a:cubicBezTo>
                  <a:cubicBezTo>
                    <a:pt x="5" y="22"/>
                    <a:pt x="6" y="23"/>
                    <a:pt x="7" y="23"/>
                  </a:cubicBezTo>
                  <a:cubicBezTo>
                    <a:pt x="7" y="23"/>
                    <a:pt x="7" y="23"/>
                    <a:pt x="7" y="23"/>
                  </a:cubicBezTo>
                  <a:cubicBezTo>
                    <a:pt x="7" y="24"/>
                    <a:pt x="7" y="24"/>
                    <a:pt x="7" y="24"/>
                  </a:cubicBezTo>
                  <a:cubicBezTo>
                    <a:pt x="7" y="24"/>
                    <a:pt x="7" y="24"/>
                    <a:pt x="7" y="24"/>
                  </a:cubicBezTo>
                  <a:cubicBezTo>
                    <a:pt x="7" y="24"/>
                    <a:pt x="7" y="24"/>
                    <a:pt x="7"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9" y="25"/>
                    <a:pt x="9" y="25"/>
                    <a:pt x="9" y="25"/>
                  </a:cubicBezTo>
                  <a:cubicBezTo>
                    <a:pt x="9" y="25"/>
                    <a:pt x="9" y="25"/>
                    <a:pt x="9" y="25"/>
                  </a:cubicBezTo>
                  <a:cubicBezTo>
                    <a:pt x="10" y="26"/>
                    <a:pt x="10" y="26"/>
                    <a:pt x="10" y="26"/>
                  </a:cubicBezTo>
                  <a:cubicBezTo>
                    <a:pt x="10" y="26"/>
                    <a:pt x="10" y="26"/>
                    <a:pt x="10" y="26"/>
                  </a:cubicBezTo>
                  <a:cubicBezTo>
                    <a:pt x="11" y="26"/>
                    <a:pt x="11" y="26"/>
                    <a:pt x="11" y="26"/>
                  </a:cubicBezTo>
                  <a:cubicBezTo>
                    <a:pt x="11" y="26"/>
                    <a:pt x="11" y="26"/>
                    <a:pt x="11" y="26"/>
                  </a:cubicBezTo>
                  <a:cubicBezTo>
                    <a:pt x="11" y="26"/>
                    <a:pt x="11" y="26"/>
                    <a:pt x="11" y="26"/>
                  </a:cubicBezTo>
                  <a:cubicBezTo>
                    <a:pt x="11" y="26"/>
                    <a:pt x="11" y="26"/>
                    <a:pt x="11" y="26"/>
                  </a:cubicBezTo>
                  <a:cubicBezTo>
                    <a:pt x="11" y="26"/>
                    <a:pt x="11" y="26"/>
                    <a:pt x="11" y="26"/>
                  </a:cubicBezTo>
                  <a:cubicBezTo>
                    <a:pt x="11" y="25"/>
                    <a:pt x="11" y="25"/>
                    <a:pt x="11" y="25"/>
                  </a:cubicBezTo>
                  <a:cubicBezTo>
                    <a:pt x="11" y="25"/>
                    <a:pt x="11" y="25"/>
                    <a:pt x="11" y="25"/>
                  </a:cubicBezTo>
                  <a:cubicBezTo>
                    <a:pt x="12" y="25"/>
                    <a:pt x="12"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4" y="25"/>
                    <a:pt x="14" y="25"/>
                    <a:pt x="14" y="25"/>
                  </a:cubicBezTo>
                  <a:cubicBezTo>
                    <a:pt x="14" y="25"/>
                    <a:pt x="14" y="25"/>
                    <a:pt x="14" y="25"/>
                  </a:cubicBezTo>
                  <a:cubicBezTo>
                    <a:pt x="15" y="25"/>
                    <a:pt x="15"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6" y="24"/>
                  </a:cubicBezTo>
                  <a:cubicBezTo>
                    <a:pt x="17" y="24"/>
                    <a:pt x="17" y="24"/>
                    <a:pt x="17" y="24"/>
                  </a:cubicBezTo>
                  <a:cubicBezTo>
                    <a:pt x="17" y="24"/>
                    <a:pt x="17" y="24"/>
                    <a:pt x="18" y="24"/>
                  </a:cubicBezTo>
                  <a:cubicBezTo>
                    <a:pt x="18" y="25"/>
                    <a:pt x="18" y="25"/>
                    <a:pt x="18" y="25"/>
                  </a:cubicBezTo>
                  <a:cubicBezTo>
                    <a:pt x="19" y="25"/>
                    <a:pt x="19" y="25"/>
                    <a:pt x="19" y="25"/>
                  </a:cubicBezTo>
                  <a:cubicBezTo>
                    <a:pt x="19" y="25"/>
                    <a:pt x="19" y="25"/>
                    <a:pt x="19" y="25"/>
                  </a:cubicBezTo>
                  <a:cubicBezTo>
                    <a:pt x="19" y="25"/>
                    <a:pt x="19" y="25"/>
                    <a:pt x="19" y="25"/>
                  </a:cubicBezTo>
                  <a:cubicBezTo>
                    <a:pt x="20" y="25"/>
                    <a:pt x="20" y="25"/>
                    <a:pt x="20" y="25"/>
                  </a:cubicBezTo>
                  <a:cubicBezTo>
                    <a:pt x="21" y="25"/>
                    <a:pt x="21" y="25"/>
                    <a:pt x="21" y="25"/>
                  </a:cubicBezTo>
                  <a:cubicBezTo>
                    <a:pt x="21" y="25"/>
                    <a:pt x="21" y="25"/>
                    <a:pt x="21" y="25"/>
                  </a:cubicBezTo>
                  <a:cubicBezTo>
                    <a:pt x="21" y="25"/>
                    <a:pt x="21" y="25"/>
                    <a:pt x="21" y="25"/>
                  </a:cubicBezTo>
                  <a:cubicBezTo>
                    <a:pt x="22" y="25"/>
                    <a:pt x="22" y="25"/>
                    <a:pt x="23" y="25"/>
                  </a:cubicBezTo>
                  <a:cubicBezTo>
                    <a:pt x="23" y="25"/>
                    <a:pt x="23" y="25"/>
                    <a:pt x="23" y="25"/>
                  </a:cubicBezTo>
                  <a:cubicBezTo>
                    <a:pt x="23" y="25"/>
                    <a:pt x="24" y="26"/>
                    <a:pt x="24" y="26"/>
                  </a:cubicBezTo>
                  <a:cubicBezTo>
                    <a:pt x="25" y="26"/>
                    <a:pt x="25" y="26"/>
                    <a:pt x="25" y="26"/>
                  </a:cubicBezTo>
                  <a:cubicBezTo>
                    <a:pt x="25" y="26"/>
                    <a:pt x="25" y="26"/>
                    <a:pt x="25" y="26"/>
                  </a:cubicBezTo>
                  <a:cubicBezTo>
                    <a:pt x="25" y="26"/>
                    <a:pt x="25" y="26"/>
                    <a:pt x="25" y="26"/>
                  </a:cubicBezTo>
                  <a:cubicBezTo>
                    <a:pt x="26" y="27"/>
                    <a:pt x="26" y="27"/>
                    <a:pt x="26" y="27"/>
                  </a:cubicBezTo>
                  <a:cubicBezTo>
                    <a:pt x="27" y="27"/>
                    <a:pt x="27" y="27"/>
                    <a:pt x="27" y="27"/>
                  </a:cubicBezTo>
                  <a:cubicBezTo>
                    <a:pt x="27" y="27"/>
                    <a:pt x="27" y="27"/>
                    <a:pt x="27" y="27"/>
                  </a:cubicBezTo>
                  <a:cubicBezTo>
                    <a:pt x="28" y="28"/>
                    <a:pt x="28" y="28"/>
                    <a:pt x="28" y="28"/>
                  </a:cubicBezTo>
                  <a:cubicBezTo>
                    <a:pt x="28" y="28"/>
                    <a:pt x="29" y="29"/>
                    <a:pt x="29" y="29"/>
                  </a:cubicBezTo>
                  <a:cubicBezTo>
                    <a:pt x="29" y="30"/>
                    <a:pt x="29" y="30"/>
                    <a:pt x="29" y="30"/>
                  </a:cubicBezTo>
                  <a:cubicBezTo>
                    <a:pt x="30" y="30"/>
                    <a:pt x="30" y="30"/>
                    <a:pt x="30" y="30"/>
                  </a:cubicBezTo>
                  <a:cubicBezTo>
                    <a:pt x="30" y="30"/>
                    <a:pt x="30" y="30"/>
                    <a:pt x="30" y="30"/>
                  </a:cubicBezTo>
                  <a:cubicBezTo>
                    <a:pt x="30" y="30"/>
                    <a:pt x="30" y="30"/>
                    <a:pt x="30" y="30"/>
                  </a:cubicBezTo>
                  <a:cubicBezTo>
                    <a:pt x="31" y="30"/>
                    <a:pt x="31" y="30"/>
                    <a:pt x="31" y="30"/>
                  </a:cubicBezTo>
                  <a:cubicBezTo>
                    <a:pt x="31" y="30"/>
                    <a:pt x="31" y="30"/>
                    <a:pt x="31" y="30"/>
                  </a:cubicBezTo>
                  <a:cubicBezTo>
                    <a:pt x="31" y="30"/>
                    <a:pt x="31" y="30"/>
                    <a:pt x="31" y="30"/>
                  </a:cubicBezTo>
                  <a:cubicBezTo>
                    <a:pt x="32" y="31"/>
                    <a:pt x="32" y="31"/>
                    <a:pt x="32" y="31"/>
                  </a:cubicBezTo>
                  <a:cubicBezTo>
                    <a:pt x="32" y="31"/>
                    <a:pt x="32" y="31"/>
                    <a:pt x="32" y="31"/>
                  </a:cubicBezTo>
                  <a:cubicBezTo>
                    <a:pt x="33" y="32"/>
                    <a:pt x="33" y="32"/>
                    <a:pt x="33" y="32"/>
                  </a:cubicBezTo>
                  <a:cubicBezTo>
                    <a:pt x="33" y="32"/>
                    <a:pt x="33" y="32"/>
                    <a:pt x="33" y="32"/>
                  </a:cubicBezTo>
                  <a:cubicBezTo>
                    <a:pt x="34" y="32"/>
                    <a:pt x="34" y="32"/>
                    <a:pt x="34" y="32"/>
                  </a:cubicBezTo>
                  <a:cubicBezTo>
                    <a:pt x="34" y="33"/>
                    <a:pt x="34" y="33"/>
                    <a:pt x="34" y="33"/>
                  </a:cubicBezTo>
                  <a:cubicBezTo>
                    <a:pt x="35" y="33"/>
                    <a:pt x="35" y="33"/>
                    <a:pt x="35" y="33"/>
                  </a:cubicBezTo>
                  <a:cubicBezTo>
                    <a:pt x="35" y="33"/>
                    <a:pt x="35" y="33"/>
                    <a:pt x="36" y="34"/>
                  </a:cubicBezTo>
                  <a:cubicBezTo>
                    <a:pt x="36" y="35"/>
                    <a:pt x="37" y="35"/>
                    <a:pt x="37" y="35"/>
                  </a:cubicBezTo>
                  <a:cubicBezTo>
                    <a:pt x="37" y="35"/>
                    <a:pt x="37" y="35"/>
                    <a:pt x="37" y="35"/>
                  </a:cubicBezTo>
                  <a:cubicBezTo>
                    <a:pt x="38" y="36"/>
                    <a:pt x="38" y="36"/>
                    <a:pt x="38" y="36"/>
                  </a:cubicBezTo>
                  <a:cubicBezTo>
                    <a:pt x="38" y="36"/>
                    <a:pt x="38" y="36"/>
                    <a:pt x="38" y="37"/>
                  </a:cubicBezTo>
                  <a:cubicBezTo>
                    <a:pt x="39" y="37"/>
                    <a:pt x="39" y="37"/>
                    <a:pt x="40" y="38"/>
                  </a:cubicBezTo>
                  <a:cubicBezTo>
                    <a:pt x="40" y="39"/>
                    <a:pt x="40" y="39"/>
                    <a:pt x="41" y="40"/>
                  </a:cubicBezTo>
                  <a:cubicBezTo>
                    <a:pt x="40" y="40"/>
                    <a:pt x="41" y="41"/>
                    <a:pt x="41" y="41"/>
                  </a:cubicBezTo>
                  <a:cubicBezTo>
                    <a:pt x="41" y="41"/>
                    <a:pt x="42" y="41"/>
                    <a:pt x="42" y="41"/>
                  </a:cubicBezTo>
                  <a:cubicBezTo>
                    <a:pt x="42" y="41"/>
                    <a:pt x="42" y="42"/>
                    <a:pt x="42" y="42"/>
                  </a:cubicBezTo>
                  <a:cubicBezTo>
                    <a:pt x="42" y="42"/>
                    <a:pt x="42" y="42"/>
                    <a:pt x="42" y="42"/>
                  </a:cubicBezTo>
                  <a:cubicBezTo>
                    <a:pt x="42" y="43"/>
                    <a:pt x="43" y="44"/>
                    <a:pt x="43" y="45"/>
                  </a:cubicBezTo>
                  <a:cubicBezTo>
                    <a:pt x="42" y="45"/>
                    <a:pt x="42" y="45"/>
                    <a:pt x="42" y="45"/>
                  </a:cubicBezTo>
                  <a:cubicBezTo>
                    <a:pt x="42" y="45"/>
                    <a:pt x="42" y="45"/>
                    <a:pt x="42" y="46"/>
                  </a:cubicBezTo>
                  <a:cubicBezTo>
                    <a:pt x="43" y="46"/>
                    <a:pt x="43" y="46"/>
                    <a:pt x="44" y="47"/>
                  </a:cubicBezTo>
                  <a:cubicBezTo>
                    <a:pt x="44" y="47"/>
                    <a:pt x="45" y="47"/>
                    <a:pt x="45" y="47"/>
                  </a:cubicBezTo>
                  <a:cubicBezTo>
                    <a:pt x="46" y="47"/>
                    <a:pt x="46" y="47"/>
                    <a:pt x="46" y="47"/>
                  </a:cubicBezTo>
                  <a:cubicBezTo>
                    <a:pt x="47" y="47"/>
                    <a:pt x="48" y="47"/>
                    <a:pt x="48" y="47"/>
                  </a:cubicBezTo>
                  <a:cubicBezTo>
                    <a:pt x="48" y="46"/>
                    <a:pt x="48" y="46"/>
                    <a:pt x="48" y="46"/>
                  </a:cubicBezTo>
                  <a:cubicBezTo>
                    <a:pt x="51" y="44"/>
                    <a:pt x="52" y="48"/>
                    <a:pt x="54" y="48"/>
                  </a:cubicBezTo>
                  <a:cubicBezTo>
                    <a:pt x="54" y="48"/>
                    <a:pt x="54" y="48"/>
                    <a:pt x="54" y="48"/>
                  </a:cubicBezTo>
                  <a:cubicBezTo>
                    <a:pt x="54" y="48"/>
                    <a:pt x="54" y="48"/>
                    <a:pt x="54" y="48"/>
                  </a:cubicBezTo>
                  <a:cubicBezTo>
                    <a:pt x="54" y="48"/>
                    <a:pt x="54" y="48"/>
                    <a:pt x="54" y="48"/>
                  </a:cubicBezTo>
                  <a:cubicBezTo>
                    <a:pt x="54" y="48"/>
                    <a:pt x="54" y="48"/>
                    <a:pt x="54" y="48"/>
                  </a:cubicBezTo>
                  <a:cubicBezTo>
                    <a:pt x="54" y="48"/>
                    <a:pt x="54" y="48"/>
                    <a:pt x="54" y="48"/>
                  </a:cubicBezTo>
                  <a:cubicBezTo>
                    <a:pt x="54" y="48"/>
                    <a:pt x="54" y="48"/>
                    <a:pt x="54" y="48"/>
                  </a:cubicBezTo>
                  <a:cubicBezTo>
                    <a:pt x="55" y="48"/>
                    <a:pt x="55" y="48"/>
                    <a:pt x="55" y="48"/>
                  </a:cubicBezTo>
                  <a:cubicBezTo>
                    <a:pt x="55" y="48"/>
                    <a:pt x="55" y="48"/>
                    <a:pt x="55" y="48"/>
                  </a:cubicBezTo>
                  <a:cubicBezTo>
                    <a:pt x="57" y="49"/>
                    <a:pt x="58" y="50"/>
                    <a:pt x="58" y="51"/>
                  </a:cubicBezTo>
                  <a:cubicBezTo>
                    <a:pt x="58" y="51"/>
                    <a:pt x="58" y="51"/>
                    <a:pt x="58" y="51"/>
                  </a:cubicBezTo>
                  <a:cubicBezTo>
                    <a:pt x="58" y="51"/>
                    <a:pt x="57" y="51"/>
                    <a:pt x="57" y="51"/>
                  </a:cubicBezTo>
                  <a:cubicBezTo>
                    <a:pt x="56" y="51"/>
                    <a:pt x="56" y="51"/>
                    <a:pt x="56" y="51"/>
                  </a:cubicBezTo>
                  <a:cubicBezTo>
                    <a:pt x="55" y="51"/>
                    <a:pt x="55" y="51"/>
                    <a:pt x="55" y="51"/>
                  </a:cubicBezTo>
                  <a:cubicBezTo>
                    <a:pt x="55" y="51"/>
                    <a:pt x="55" y="51"/>
                    <a:pt x="55" y="51"/>
                  </a:cubicBezTo>
                  <a:cubicBezTo>
                    <a:pt x="53" y="51"/>
                    <a:pt x="50" y="49"/>
                    <a:pt x="48" y="50"/>
                  </a:cubicBezTo>
                  <a:cubicBezTo>
                    <a:pt x="49" y="51"/>
                    <a:pt x="50" y="52"/>
                    <a:pt x="50" y="53"/>
                  </a:cubicBezTo>
                  <a:cubicBezTo>
                    <a:pt x="50" y="53"/>
                    <a:pt x="50" y="53"/>
                    <a:pt x="50" y="53"/>
                  </a:cubicBezTo>
                  <a:cubicBezTo>
                    <a:pt x="50" y="53"/>
                    <a:pt x="50" y="53"/>
                    <a:pt x="50" y="53"/>
                  </a:cubicBezTo>
                  <a:cubicBezTo>
                    <a:pt x="50" y="53"/>
                    <a:pt x="48" y="54"/>
                    <a:pt x="50" y="56"/>
                  </a:cubicBezTo>
                  <a:cubicBezTo>
                    <a:pt x="51" y="57"/>
                    <a:pt x="53" y="56"/>
                    <a:pt x="55" y="57"/>
                  </a:cubicBezTo>
                  <a:cubicBezTo>
                    <a:pt x="55" y="57"/>
                    <a:pt x="55" y="57"/>
                    <a:pt x="55" y="57"/>
                  </a:cubicBezTo>
                  <a:cubicBezTo>
                    <a:pt x="55" y="57"/>
                    <a:pt x="56" y="56"/>
                    <a:pt x="56" y="56"/>
                  </a:cubicBezTo>
                  <a:cubicBezTo>
                    <a:pt x="57" y="56"/>
                    <a:pt x="57" y="56"/>
                    <a:pt x="58" y="56"/>
                  </a:cubicBezTo>
                  <a:cubicBezTo>
                    <a:pt x="58" y="55"/>
                    <a:pt x="57" y="55"/>
                    <a:pt x="56" y="54"/>
                  </a:cubicBezTo>
                  <a:cubicBezTo>
                    <a:pt x="56" y="54"/>
                    <a:pt x="55" y="54"/>
                    <a:pt x="54" y="54"/>
                  </a:cubicBezTo>
                  <a:cubicBezTo>
                    <a:pt x="54" y="53"/>
                    <a:pt x="54" y="53"/>
                    <a:pt x="54" y="53"/>
                  </a:cubicBezTo>
                  <a:cubicBezTo>
                    <a:pt x="54" y="53"/>
                    <a:pt x="53" y="53"/>
                    <a:pt x="53" y="53"/>
                  </a:cubicBezTo>
                  <a:cubicBezTo>
                    <a:pt x="53" y="52"/>
                    <a:pt x="53" y="52"/>
                    <a:pt x="53" y="52"/>
                  </a:cubicBezTo>
                  <a:cubicBezTo>
                    <a:pt x="53" y="52"/>
                    <a:pt x="53" y="52"/>
                    <a:pt x="54" y="52"/>
                  </a:cubicBezTo>
                  <a:cubicBezTo>
                    <a:pt x="56" y="53"/>
                    <a:pt x="56" y="53"/>
                    <a:pt x="57" y="53"/>
                  </a:cubicBezTo>
                  <a:cubicBezTo>
                    <a:pt x="58" y="53"/>
                    <a:pt x="58" y="53"/>
                    <a:pt x="59" y="53"/>
                  </a:cubicBezTo>
                  <a:cubicBezTo>
                    <a:pt x="60" y="54"/>
                    <a:pt x="60" y="54"/>
                    <a:pt x="61" y="54"/>
                  </a:cubicBezTo>
                  <a:cubicBezTo>
                    <a:pt x="61" y="55"/>
                    <a:pt x="61" y="55"/>
                    <a:pt x="61" y="55"/>
                  </a:cubicBezTo>
                  <a:cubicBezTo>
                    <a:pt x="61" y="55"/>
                    <a:pt x="61" y="55"/>
                    <a:pt x="61" y="55"/>
                  </a:cubicBezTo>
                  <a:cubicBezTo>
                    <a:pt x="61" y="56"/>
                    <a:pt x="61" y="56"/>
                    <a:pt x="61" y="56"/>
                  </a:cubicBezTo>
                  <a:cubicBezTo>
                    <a:pt x="61" y="56"/>
                    <a:pt x="61" y="56"/>
                    <a:pt x="61" y="56"/>
                  </a:cubicBezTo>
                  <a:cubicBezTo>
                    <a:pt x="61" y="56"/>
                    <a:pt x="61" y="57"/>
                    <a:pt x="61" y="57"/>
                  </a:cubicBezTo>
                  <a:cubicBezTo>
                    <a:pt x="63" y="58"/>
                    <a:pt x="63" y="58"/>
                    <a:pt x="63" y="59"/>
                  </a:cubicBezTo>
                  <a:cubicBezTo>
                    <a:pt x="63" y="59"/>
                    <a:pt x="64" y="60"/>
                    <a:pt x="64" y="60"/>
                  </a:cubicBezTo>
                  <a:cubicBezTo>
                    <a:pt x="64" y="60"/>
                    <a:pt x="63" y="60"/>
                    <a:pt x="62" y="60"/>
                  </a:cubicBezTo>
                  <a:cubicBezTo>
                    <a:pt x="62" y="60"/>
                    <a:pt x="62" y="60"/>
                    <a:pt x="62" y="60"/>
                  </a:cubicBezTo>
                  <a:cubicBezTo>
                    <a:pt x="62" y="61"/>
                    <a:pt x="61" y="61"/>
                    <a:pt x="61" y="61"/>
                  </a:cubicBezTo>
                  <a:cubicBezTo>
                    <a:pt x="61" y="61"/>
                    <a:pt x="61" y="61"/>
                    <a:pt x="61" y="61"/>
                  </a:cubicBezTo>
                  <a:cubicBezTo>
                    <a:pt x="61" y="61"/>
                    <a:pt x="61" y="61"/>
                    <a:pt x="61" y="61"/>
                  </a:cubicBezTo>
                  <a:cubicBezTo>
                    <a:pt x="60" y="61"/>
                    <a:pt x="60" y="61"/>
                    <a:pt x="60" y="61"/>
                  </a:cubicBezTo>
                  <a:cubicBezTo>
                    <a:pt x="59" y="61"/>
                    <a:pt x="59" y="61"/>
                    <a:pt x="59" y="61"/>
                  </a:cubicBezTo>
                  <a:cubicBezTo>
                    <a:pt x="59" y="61"/>
                    <a:pt x="59" y="61"/>
                    <a:pt x="59" y="61"/>
                  </a:cubicBezTo>
                  <a:cubicBezTo>
                    <a:pt x="59" y="62"/>
                    <a:pt x="60" y="64"/>
                    <a:pt x="60" y="64"/>
                  </a:cubicBezTo>
                  <a:cubicBezTo>
                    <a:pt x="59" y="64"/>
                    <a:pt x="59" y="64"/>
                    <a:pt x="58" y="64"/>
                  </a:cubicBezTo>
                  <a:cubicBezTo>
                    <a:pt x="58" y="65"/>
                    <a:pt x="58" y="65"/>
                    <a:pt x="57" y="65"/>
                  </a:cubicBezTo>
                  <a:cubicBezTo>
                    <a:pt x="56" y="66"/>
                    <a:pt x="56" y="66"/>
                    <a:pt x="56" y="66"/>
                  </a:cubicBezTo>
                  <a:cubicBezTo>
                    <a:pt x="57" y="67"/>
                    <a:pt x="57" y="67"/>
                    <a:pt x="57" y="67"/>
                  </a:cubicBezTo>
                  <a:cubicBezTo>
                    <a:pt x="57" y="67"/>
                    <a:pt x="57" y="67"/>
                    <a:pt x="57" y="67"/>
                  </a:cubicBezTo>
                  <a:cubicBezTo>
                    <a:pt x="59" y="69"/>
                    <a:pt x="61" y="69"/>
                    <a:pt x="62" y="71"/>
                  </a:cubicBezTo>
                  <a:cubicBezTo>
                    <a:pt x="62" y="71"/>
                    <a:pt x="61" y="71"/>
                    <a:pt x="61" y="72"/>
                  </a:cubicBezTo>
                  <a:cubicBezTo>
                    <a:pt x="61" y="72"/>
                    <a:pt x="63" y="77"/>
                    <a:pt x="67" y="76"/>
                  </a:cubicBezTo>
                  <a:cubicBezTo>
                    <a:pt x="67" y="75"/>
                    <a:pt x="67" y="75"/>
                    <a:pt x="67" y="75"/>
                  </a:cubicBezTo>
                  <a:cubicBezTo>
                    <a:pt x="67" y="75"/>
                    <a:pt x="67" y="75"/>
                    <a:pt x="67" y="75"/>
                  </a:cubicBezTo>
                  <a:cubicBezTo>
                    <a:pt x="68" y="75"/>
                    <a:pt x="68" y="75"/>
                    <a:pt x="69" y="75"/>
                  </a:cubicBezTo>
                  <a:cubicBezTo>
                    <a:pt x="69" y="76"/>
                    <a:pt x="69" y="76"/>
                    <a:pt x="69" y="77"/>
                  </a:cubicBezTo>
                  <a:cubicBezTo>
                    <a:pt x="69" y="77"/>
                    <a:pt x="69" y="77"/>
                    <a:pt x="69" y="77"/>
                  </a:cubicBezTo>
                  <a:cubicBezTo>
                    <a:pt x="68" y="78"/>
                    <a:pt x="68" y="78"/>
                    <a:pt x="68" y="78"/>
                  </a:cubicBezTo>
                  <a:cubicBezTo>
                    <a:pt x="71" y="83"/>
                    <a:pt x="71" y="83"/>
                    <a:pt x="72" y="83"/>
                  </a:cubicBezTo>
                  <a:cubicBezTo>
                    <a:pt x="73" y="82"/>
                    <a:pt x="73" y="81"/>
                    <a:pt x="73" y="81"/>
                  </a:cubicBezTo>
                  <a:cubicBezTo>
                    <a:pt x="74" y="81"/>
                    <a:pt x="74" y="81"/>
                    <a:pt x="74" y="81"/>
                  </a:cubicBezTo>
                  <a:cubicBezTo>
                    <a:pt x="75" y="82"/>
                    <a:pt x="75" y="83"/>
                    <a:pt x="76" y="84"/>
                  </a:cubicBezTo>
                  <a:cubicBezTo>
                    <a:pt x="75" y="85"/>
                    <a:pt x="75" y="85"/>
                    <a:pt x="74" y="85"/>
                  </a:cubicBezTo>
                  <a:cubicBezTo>
                    <a:pt x="72" y="88"/>
                    <a:pt x="93" y="104"/>
                    <a:pt x="95" y="104"/>
                  </a:cubicBezTo>
                  <a:cubicBezTo>
                    <a:pt x="96" y="104"/>
                    <a:pt x="96" y="104"/>
                    <a:pt x="96" y="104"/>
                  </a:cubicBezTo>
                  <a:cubicBezTo>
                    <a:pt x="97" y="103"/>
                    <a:pt x="97" y="103"/>
                    <a:pt x="98" y="103"/>
                  </a:cubicBezTo>
                  <a:cubicBezTo>
                    <a:pt x="98" y="103"/>
                    <a:pt x="98" y="103"/>
                    <a:pt x="98" y="103"/>
                  </a:cubicBezTo>
                  <a:cubicBezTo>
                    <a:pt x="103" y="104"/>
                    <a:pt x="110" y="112"/>
                    <a:pt x="112" y="106"/>
                  </a:cubicBezTo>
                  <a:cubicBezTo>
                    <a:pt x="111" y="106"/>
                    <a:pt x="111" y="106"/>
                    <a:pt x="111" y="106"/>
                  </a:cubicBezTo>
                  <a:cubicBezTo>
                    <a:pt x="111" y="105"/>
                    <a:pt x="111" y="105"/>
                    <a:pt x="111" y="104"/>
                  </a:cubicBezTo>
                  <a:cubicBezTo>
                    <a:pt x="110" y="102"/>
                    <a:pt x="111" y="100"/>
                    <a:pt x="110" y="98"/>
                  </a:cubicBezTo>
                  <a:cubicBezTo>
                    <a:pt x="108" y="96"/>
                    <a:pt x="106" y="94"/>
                    <a:pt x="106" y="92"/>
                  </a:cubicBezTo>
                  <a:cubicBezTo>
                    <a:pt x="105" y="92"/>
                    <a:pt x="105" y="92"/>
                    <a:pt x="105" y="92"/>
                  </a:cubicBezTo>
                  <a:cubicBezTo>
                    <a:pt x="106" y="91"/>
                    <a:pt x="106" y="91"/>
                    <a:pt x="107" y="91"/>
                  </a:cubicBezTo>
                  <a:cubicBezTo>
                    <a:pt x="107" y="91"/>
                    <a:pt x="107" y="91"/>
                    <a:pt x="108" y="91"/>
                  </a:cubicBezTo>
                  <a:cubicBezTo>
                    <a:pt x="108" y="91"/>
                    <a:pt x="109" y="91"/>
                    <a:pt x="109" y="91"/>
                  </a:cubicBezTo>
                  <a:cubicBezTo>
                    <a:pt x="108" y="89"/>
                    <a:pt x="108" y="89"/>
                    <a:pt x="108" y="87"/>
                  </a:cubicBezTo>
                  <a:cubicBezTo>
                    <a:pt x="109" y="87"/>
                    <a:pt x="109" y="87"/>
                    <a:pt x="109" y="87"/>
                  </a:cubicBezTo>
                  <a:cubicBezTo>
                    <a:pt x="109" y="87"/>
                    <a:pt x="109" y="87"/>
                    <a:pt x="109" y="87"/>
                  </a:cubicBezTo>
                  <a:cubicBezTo>
                    <a:pt x="109" y="86"/>
                    <a:pt x="108" y="84"/>
                    <a:pt x="107" y="83"/>
                  </a:cubicBezTo>
                  <a:cubicBezTo>
                    <a:pt x="108" y="81"/>
                    <a:pt x="105" y="80"/>
                    <a:pt x="104" y="79"/>
                  </a:cubicBezTo>
                  <a:cubicBezTo>
                    <a:pt x="106" y="78"/>
                    <a:pt x="106" y="78"/>
                    <a:pt x="106" y="78"/>
                  </a:cubicBezTo>
                  <a:cubicBezTo>
                    <a:pt x="106" y="77"/>
                    <a:pt x="105" y="76"/>
                    <a:pt x="105" y="75"/>
                  </a:cubicBezTo>
                  <a:cubicBezTo>
                    <a:pt x="106" y="75"/>
                    <a:pt x="107" y="75"/>
                    <a:pt x="109" y="75"/>
                  </a:cubicBezTo>
                  <a:cubicBezTo>
                    <a:pt x="107" y="74"/>
                    <a:pt x="107" y="73"/>
                    <a:pt x="107" y="73"/>
                  </a:cubicBezTo>
                  <a:cubicBezTo>
                    <a:pt x="108" y="72"/>
                    <a:pt x="108" y="72"/>
                    <a:pt x="109" y="72"/>
                  </a:cubicBezTo>
                  <a:cubicBezTo>
                    <a:pt x="110" y="74"/>
                    <a:pt x="110" y="74"/>
                    <a:pt x="111" y="75"/>
                  </a:cubicBezTo>
                  <a:cubicBezTo>
                    <a:pt x="112" y="75"/>
                    <a:pt x="112" y="75"/>
                    <a:pt x="113" y="75"/>
                  </a:cubicBezTo>
                  <a:cubicBezTo>
                    <a:pt x="113" y="74"/>
                    <a:pt x="113" y="73"/>
                    <a:pt x="114" y="72"/>
                  </a:cubicBezTo>
                  <a:cubicBezTo>
                    <a:pt x="114" y="72"/>
                    <a:pt x="114" y="72"/>
                    <a:pt x="114" y="72"/>
                  </a:cubicBezTo>
                  <a:cubicBezTo>
                    <a:pt x="115" y="72"/>
                    <a:pt x="116" y="72"/>
                    <a:pt x="116" y="71"/>
                  </a:cubicBezTo>
                  <a:cubicBezTo>
                    <a:pt x="116" y="71"/>
                    <a:pt x="116" y="71"/>
                    <a:pt x="116" y="71"/>
                  </a:cubicBezTo>
                  <a:cubicBezTo>
                    <a:pt x="115" y="70"/>
                    <a:pt x="115" y="70"/>
                    <a:pt x="116" y="69"/>
                  </a:cubicBezTo>
                  <a:cubicBezTo>
                    <a:pt x="116" y="68"/>
                    <a:pt x="115" y="68"/>
                    <a:pt x="115" y="67"/>
                  </a:cubicBezTo>
                  <a:cubicBezTo>
                    <a:pt x="116" y="67"/>
                    <a:pt x="116" y="67"/>
                    <a:pt x="116" y="67"/>
                  </a:cubicBezTo>
                  <a:cubicBezTo>
                    <a:pt x="116" y="66"/>
                    <a:pt x="116" y="66"/>
                    <a:pt x="115" y="65"/>
                  </a:cubicBezTo>
                  <a:cubicBezTo>
                    <a:pt x="116" y="64"/>
                    <a:pt x="116" y="64"/>
                    <a:pt x="116" y="64"/>
                  </a:cubicBezTo>
                  <a:cubicBezTo>
                    <a:pt x="115" y="64"/>
                    <a:pt x="115" y="64"/>
                    <a:pt x="115" y="64"/>
                  </a:cubicBezTo>
                  <a:cubicBezTo>
                    <a:pt x="115" y="63"/>
                    <a:pt x="115" y="63"/>
                    <a:pt x="115" y="63"/>
                  </a:cubicBezTo>
                  <a:cubicBezTo>
                    <a:pt x="115" y="63"/>
                    <a:pt x="115" y="63"/>
                    <a:pt x="115" y="63"/>
                  </a:cubicBezTo>
                  <a:cubicBezTo>
                    <a:pt x="115" y="62"/>
                    <a:pt x="115" y="62"/>
                    <a:pt x="113" y="60"/>
                  </a:cubicBezTo>
                  <a:cubicBezTo>
                    <a:pt x="113" y="60"/>
                    <a:pt x="113" y="60"/>
                    <a:pt x="113" y="60"/>
                  </a:cubicBezTo>
                  <a:cubicBezTo>
                    <a:pt x="113" y="60"/>
                    <a:pt x="113" y="60"/>
                    <a:pt x="114" y="60"/>
                  </a:cubicBezTo>
                  <a:cubicBezTo>
                    <a:pt x="114" y="60"/>
                    <a:pt x="114" y="60"/>
                    <a:pt x="114" y="60"/>
                  </a:cubicBezTo>
                  <a:cubicBezTo>
                    <a:pt x="114" y="61"/>
                    <a:pt x="114" y="61"/>
                    <a:pt x="114" y="61"/>
                  </a:cubicBezTo>
                  <a:cubicBezTo>
                    <a:pt x="115" y="61"/>
                    <a:pt x="115" y="61"/>
                    <a:pt x="115" y="61"/>
                  </a:cubicBezTo>
                  <a:cubicBezTo>
                    <a:pt x="115" y="61"/>
                    <a:pt x="115" y="61"/>
                    <a:pt x="115" y="61"/>
                  </a:cubicBezTo>
                  <a:cubicBezTo>
                    <a:pt x="115" y="61"/>
                    <a:pt x="115" y="61"/>
                    <a:pt x="115" y="61"/>
                  </a:cubicBezTo>
                  <a:cubicBezTo>
                    <a:pt x="116" y="61"/>
                    <a:pt x="116" y="61"/>
                    <a:pt x="116" y="61"/>
                  </a:cubicBezTo>
                  <a:cubicBezTo>
                    <a:pt x="120" y="62"/>
                    <a:pt x="120" y="62"/>
                    <a:pt x="122" y="62"/>
                  </a:cubicBezTo>
                  <a:cubicBezTo>
                    <a:pt x="122" y="61"/>
                    <a:pt x="122" y="60"/>
                    <a:pt x="122" y="59"/>
                  </a:cubicBezTo>
                  <a:cubicBezTo>
                    <a:pt x="122" y="59"/>
                    <a:pt x="122" y="59"/>
                    <a:pt x="123" y="59"/>
                  </a:cubicBezTo>
                  <a:cubicBezTo>
                    <a:pt x="123" y="58"/>
                    <a:pt x="124" y="58"/>
                    <a:pt x="124" y="58"/>
                  </a:cubicBezTo>
                  <a:cubicBezTo>
                    <a:pt x="124" y="57"/>
                    <a:pt x="124" y="57"/>
                    <a:pt x="124" y="57"/>
                  </a:cubicBezTo>
                  <a:cubicBezTo>
                    <a:pt x="124" y="57"/>
                    <a:pt x="124" y="57"/>
                    <a:pt x="125" y="57"/>
                  </a:cubicBezTo>
                  <a:cubicBezTo>
                    <a:pt x="125" y="56"/>
                    <a:pt x="123" y="55"/>
                    <a:pt x="123" y="53"/>
                  </a:cubicBezTo>
                  <a:cubicBezTo>
                    <a:pt x="124" y="53"/>
                    <a:pt x="125" y="53"/>
                    <a:pt x="126" y="53"/>
                  </a:cubicBezTo>
                  <a:cubicBezTo>
                    <a:pt x="125" y="52"/>
                    <a:pt x="125" y="51"/>
                    <a:pt x="124" y="51"/>
                  </a:cubicBezTo>
                  <a:cubicBezTo>
                    <a:pt x="124" y="51"/>
                    <a:pt x="124" y="51"/>
                    <a:pt x="124" y="51"/>
                  </a:cubicBezTo>
                  <a:cubicBezTo>
                    <a:pt x="124" y="52"/>
                    <a:pt x="124" y="52"/>
                    <a:pt x="124" y="52"/>
                  </a:cubicBezTo>
                  <a:cubicBezTo>
                    <a:pt x="124" y="52"/>
                    <a:pt x="124" y="52"/>
                    <a:pt x="124" y="52"/>
                  </a:cubicBezTo>
                  <a:cubicBezTo>
                    <a:pt x="124" y="52"/>
                    <a:pt x="124" y="52"/>
                    <a:pt x="123" y="52"/>
                  </a:cubicBezTo>
                  <a:cubicBezTo>
                    <a:pt x="122" y="52"/>
                    <a:pt x="121" y="51"/>
                    <a:pt x="120" y="51"/>
                  </a:cubicBezTo>
                  <a:cubicBezTo>
                    <a:pt x="120" y="51"/>
                    <a:pt x="120" y="51"/>
                    <a:pt x="120" y="51"/>
                  </a:cubicBezTo>
                  <a:cubicBezTo>
                    <a:pt x="118" y="51"/>
                    <a:pt x="116" y="50"/>
                    <a:pt x="114" y="49"/>
                  </a:cubicBezTo>
                  <a:cubicBezTo>
                    <a:pt x="114" y="49"/>
                    <a:pt x="113" y="48"/>
                    <a:pt x="113" y="48"/>
                  </a:cubicBezTo>
                  <a:cubicBezTo>
                    <a:pt x="113" y="48"/>
                    <a:pt x="113" y="48"/>
                    <a:pt x="113" y="48"/>
                  </a:cubicBezTo>
                  <a:cubicBezTo>
                    <a:pt x="114" y="48"/>
                    <a:pt x="115" y="48"/>
                    <a:pt x="115" y="47"/>
                  </a:cubicBezTo>
                  <a:cubicBezTo>
                    <a:pt x="115" y="47"/>
                    <a:pt x="115" y="46"/>
                    <a:pt x="115" y="46"/>
                  </a:cubicBezTo>
                  <a:cubicBezTo>
                    <a:pt x="117" y="47"/>
                    <a:pt x="118" y="49"/>
                    <a:pt x="121" y="50"/>
                  </a:cubicBezTo>
                  <a:cubicBezTo>
                    <a:pt x="121" y="49"/>
                    <a:pt x="121" y="49"/>
                    <a:pt x="121" y="49"/>
                  </a:cubicBezTo>
                  <a:cubicBezTo>
                    <a:pt x="121" y="49"/>
                    <a:pt x="121" y="48"/>
                    <a:pt x="120" y="48"/>
                  </a:cubicBezTo>
                  <a:cubicBezTo>
                    <a:pt x="121" y="48"/>
                    <a:pt x="122" y="48"/>
                    <a:pt x="122" y="47"/>
                  </a:cubicBezTo>
                  <a:cubicBezTo>
                    <a:pt x="122" y="47"/>
                    <a:pt x="115" y="42"/>
                    <a:pt x="108" y="40"/>
                  </a:cubicBezTo>
                  <a:cubicBezTo>
                    <a:pt x="108" y="39"/>
                    <a:pt x="108" y="39"/>
                    <a:pt x="108" y="39"/>
                  </a:cubicBezTo>
                  <a:cubicBezTo>
                    <a:pt x="110" y="40"/>
                    <a:pt x="110" y="40"/>
                    <a:pt x="110" y="40"/>
                  </a:cubicBezTo>
                  <a:cubicBezTo>
                    <a:pt x="110" y="40"/>
                    <a:pt x="111" y="40"/>
                    <a:pt x="111" y="40"/>
                  </a:cubicBezTo>
                  <a:cubicBezTo>
                    <a:pt x="110" y="39"/>
                    <a:pt x="109" y="39"/>
                    <a:pt x="109" y="38"/>
                  </a:cubicBezTo>
                  <a:cubicBezTo>
                    <a:pt x="108" y="38"/>
                    <a:pt x="108" y="38"/>
                    <a:pt x="108" y="38"/>
                  </a:cubicBezTo>
                  <a:cubicBezTo>
                    <a:pt x="106" y="36"/>
                    <a:pt x="105" y="35"/>
                    <a:pt x="104" y="36"/>
                  </a:cubicBezTo>
                  <a:cubicBezTo>
                    <a:pt x="104" y="36"/>
                    <a:pt x="104" y="36"/>
                    <a:pt x="104" y="36"/>
                  </a:cubicBezTo>
                  <a:cubicBezTo>
                    <a:pt x="103" y="36"/>
                    <a:pt x="103" y="37"/>
                    <a:pt x="102" y="36"/>
                  </a:cubicBezTo>
                  <a:cubicBezTo>
                    <a:pt x="102" y="36"/>
                    <a:pt x="102" y="36"/>
                    <a:pt x="102" y="35"/>
                  </a:cubicBezTo>
                  <a:cubicBezTo>
                    <a:pt x="102" y="35"/>
                    <a:pt x="102" y="35"/>
                    <a:pt x="99" y="34"/>
                  </a:cubicBezTo>
                  <a:cubicBezTo>
                    <a:pt x="99" y="34"/>
                    <a:pt x="99" y="34"/>
                    <a:pt x="99" y="34"/>
                  </a:cubicBezTo>
                  <a:cubicBezTo>
                    <a:pt x="100" y="34"/>
                    <a:pt x="100" y="34"/>
                    <a:pt x="100" y="34"/>
                  </a:cubicBezTo>
                  <a:cubicBezTo>
                    <a:pt x="101" y="34"/>
                    <a:pt x="102" y="35"/>
                    <a:pt x="103" y="35"/>
                  </a:cubicBezTo>
                  <a:cubicBezTo>
                    <a:pt x="103" y="35"/>
                    <a:pt x="103" y="35"/>
                    <a:pt x="104" y="35"/>
                  </a:cubicBezTo>
                  <a:cubicBezTo>
                    <a:pt x="104" y="34"/>
                    <a:pt x="104" y="34"/>
                    <a:pt x="104" y="34"/>
                  </a:cubicBezTo>
                  <a:cubicBezTo>
                    <a:pt x="104" y="34"/>
                    <a:pt x="104" y="34"/>
                    <a:pt x="105" y="34"/>
                  </a:cubicBezTo>
                  <a:cubicBezTo>
                    <a:pt x="105" y="34"/>
                    <a:pt x="106" y="34"/>
                    <a:pt x="106" y="34"/>
                  </a:cubicBezTo>
                  <a:cubicBezTo>
                    <a:pt x="105" y="33"/>
                    <a:pt x="104" y="32"/>
                    <a:pt x="101" y="32"/>
                  </a:cubicBezTo>
                  <a:cubicBezTo>
                    <a:pt x="101" y="32"/>
                    <a:pt x="101" y="32"/>
                    <a:pt x="101" y="32"/>
                  </a:cubicBezTo>
                  <a:cubicBezTo>
                    <a:pt x="99" y="32"/>
                    <a:pt x="99" y="31"/>
                    <a:pt x="98" y="31"/>
                  </a:cubicBezTo>
                  <a:cubicBezTo>
                    <a:pt x="99" y="31"/>
                    <a:pt x="99" y="31"/>
                    <a:pt x="100" y="31"/>
                  </a:cubicBezTo>
                  <a:cubicBezTo>
                    <a:pt x="100" y="30"/>
                    <a:pt x="100" y="30"/>
                    <a:pt x="100" y="30"/>
                  </a:cubicBezTo>
                  <a:cubicBezTo>
                    <a:pt x="100" y="30"/>
                    <a:pt x="100" y="30"/>
                    <a:pt x="100" y="30"/>
                  </a:cubicBezTo>
                  <a:cubicBezTo>
                    <a:pt x="100" y="30"/>
                    <a:pt x="100" y="30"/>
                    <a:pt x="101" y="30"/>
                  </a:cubicBezTo>
                  <a:cubicBezTo>
                    <a:pt x="98" y="28"/>
                    <a:pt x="95" y="27"/>
                    <a:pt x="92" y="26"/>
                  </a:cubicBezTo>
                  <a:cubicBezTo>
                    <a:pt x="92" y="25"/>
                    <a:pt x="92" y="25"/>
                    <a:pt x="92" y="25"/>
                  </a:cubicBezTo>
                  <a:cubicBezTo>
                    <a:pt x="93" y="25"/>
                    <a:pt x="93" y="25"/>
                    <a:pt x="93" y="25"/>
                  </a:cubicBezTo>
                  <a:cubicBezTo>
                    <a:pt x="92" y="25"/>
                    <a:pt x="91" y="24"/>
                    <a:pt x="90" y="24"/>
                  </a:cubicBezTo>
                  <a:cubicBezTo>
                    <a:pt x="87" y="23"/>
                    <a:pt x="83" y="22"/>
                    <a:pt x="80" y="21"/>
                  </a:cubicBezTo>
                  <a:cubicBezTo>
                    <a:pt x="80" y="20"/>
                    <a:pt x="80" y="20"/>
                    <a:pt x="80" y="20"/>
                  </a:cubicBezTo>
                  <a:cubicBezTo>
                    <a:pt x="79" y="20"/>
                    <a:pt x="79" y="20"/>
                    <a:pt x="79" y="20"/>
                  </a:cubicBezTo>
                  <a:cubicBezTo>
                    <a:pt x="80" y="19"/>
                    <a:pt x="80" y="19"/>
                    <a:pt x="80" y="19"/>
                  </a:cubicBezTo>
                  <a:cubicBezTo>
                    <a:pt x="80" y="19"/>
                    <a:pt x="80" y="19"/>
                    <a:pt x="81" y="19"/>
                  </a:cubicBezTo>
                  <a:cubicBezTo>
                    <a:pt x="82" y="20"/>
                    <a:pt x="82" y="20"/>
                    <a:pt x="83" y="20"/>
                  </a:cubicBezTo>
                  <a:cubicBezTo>
                    <a:pt x="83" y="20"/>
                    <a:pt x="83" y="20"/>
                    <a:pt x="83" y="20"/>
                  </a:cubicBezTo>
                  <a:cubicBezTo>
                    <a:pt x="85" y="22"/>
                    <a:pt x="85" y="22"/>
                    <a:pt x="88" y="23"/>
                  </a:cubicBezTo>
                  <a:cubicBezTo>
                    <a:pt x="88" y="23"/>
                    <a:pt x="88" y="23"/>
                    <a:pt x="88" y="23"/>
                  </a:cubicBezTo>
                  <a:cubicBezTo>
                    <a:pt x="86" y="22"/>
                    <a:pt x="84" y="20"/>
                    <a:pt x="81" y="19"/>
                  </a:cubicBezTo>
                  <a:cubicBezTo>
                    <a:pt x="81" y="19"/>
                    <a:pt x="80" y="19"/>
                    <a:pt x="80" y="19"/>
                  </a:cubicBezTo>
                  <a:cubicBezTo>
                    <a:pt x="80" y="19"/>
                    <a:pt x="80" y="18"/>
                    <a:pt x="80" y="18"/>
                  </a:cubicBezTo>
                  <a:cubicBezTo>
                    <a:pt x="79" y="18"/>
                    <a:pt x="78" y="18"/>
                    <a:pt x="78" y="18"/>
                  </a:cubicBezTo>
                  <a:cubicBezTo>
                    <a:pt x="77" y="18"/>
                    <a:pt x="77" y="18"/>
                    <a:pt x="77" y="18"/>
                  </a:cubicBezTo>
                  <a:cubicBezTo>
                    <a:pt x="77" y="18"/>
                    <a:pt x="77" y="18"/>
                    <a:pt x="76" y="18"/>
                  </a:cubicBezTo>
                  <a:cubicBezTo>
                    <a:pt x="75" y="17"/>
                    <a:pt x="74" y="17"/>
                    <a:pt x="73" y="17"/>
                  </a:cubicBezTo>
                  <a:cubicBezTo>
                    <a:pt x="74" y="17"/>
                    <a:pt x="74" y="17"/>
                    <a:pt x="74" y="17"/>
                  </a:cubicBezTo>
                  <a:cubicBezTo>
                    <a:pt x="74" y="17"/>
                    <a:pt x="74" y="17"/>
                    <a:pt x="74" y="17"/>
                  </a:cubicBezTo>
                  <a:cubicBezTo>
                    <a:pt x="74" y="17"/>
                    <a:pt x="71" y="15"/>
                    <a:pt x="70" y="16"/>
                  </a:cubicBezTo>
                  <a:cubicBezTo>
                    <a:pt x="70" y="16"/>
                    <a:pt x="71" y="16"/>
                    <a:pt x="71" y="16"/>
                  </a:cubicBezTo>
                  <a:cubicBezTo>
                    <a:pt x="70" y="16"/>
                    <a:pt x="68" y="15"/>
                    <a:pt x="67" y="15"/>
                  </a:cubicBezTo>
                  <a:cubicBezTo>
                    <a:pt x="67" y="15"/>
                    <a:pt x="67" y="15"/>
                    <a:pt x="62" y="12"/>
                  </a:cubicBezTo>
                  <a:cubicBezTo>
                    <a:pt x="63" y="12"/>
                    <a:pt x="63" y="12"/>
                    <a:pt x="63" y="12"/>
                  </a:cubicBezTo>
                  <a:cubicBezTo>
                    <a:pt x="61" y="12"/>
                    <a:pt x="61" y="12"/>
                    <a:pt x="60" y="11"/>
                  </a:cubicBezTo>
                  <a:cubicBezTo>
                    <a:pt x="60" y="11"/>
                    <a:pt x="60" y="11"/>
                    <a:pt x="60" y="11"/>
                  </a:cubicBezTo>
                  <a:cubicBezTo>
                    <a:pt x="57" y="10"/>
                    <a:pt x="54" y="8"/>
                    <a:pt x="51" y="7"/>
                  </a:cubicBezTo>
                  <a:cubicBezTo>
                    <a:pt x="49" y="7"/>
                    <a:pt x="49" y="7"/>
                    <a:pt x="49" y="7"/>
                  </a:cubicBezTo>
                  <a:cubicBezTo>
                    <a:pt x="49" y="7"/>
                    <a:pt x="49" y="7"/>
                    <a:pt x="48" y="7"/>
                  </a:cubicBezTo>
                  <a:cubicBezTo>
                    <a:pt x="48" y="7"/>
                    <a:pt x="47" y="6"/>
                    <a:pt x="46" y="6"/>
                  </a:cubicBezTo>
                  <a:cubicBezTo>
                    <a:pt x="47" y="6"/>
                    <a:pt x="47" y="6"/>
                    <a:pt x="48" y="6"/>
                  </a:cubicBezTo>
                  <a:cubicBezTo>
                    <a:pt x="47" y="6"/>
                    <a:pt x="47" y="6"/>
                    <a:pt x="47" y="6"/>
                  </a:cubicBezTo>
                  <a:cubicBezTo>
                    <a:pt x="45" y="5"/>
                    <a:pt x="45" y="5"/>
                    <a:pt x="44" y="5"/>
                  </a:cubicBezTo>
                  <a:cubicBezTo>
                    <a:pt x="44" y="5"/>
                    <a:pt x="44" y="5"/>
                    <a:pt x="44" y="5"/>
                  </a:cubicBezTo>
                  <a:cubicBezTo>
                    <a:pt x="43" y="5"/>
                    <a:pt x="43" y="4"/>
                    <a:pt x="41" y="4"/>
                  </a:cubicBezTo>
                  <a:cubicBezTo>
                    <a:pt x="40" y="4"/>
                    <a:pt x="38" y="4"/>
                    <a:pt x="37"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7" y="4"/>
                    <a:pt x="39" y="4"/>
                    <a:pt x="40" y="5"/>
                  </a:cubicBezTo>
                  <a:cubicBezTo>
                    <a:pt x="39" y="5"/>
                    <a:pt x="39" y="5"/>
                    <a:pt x="38" y="5"/>
                  </a:cubicBezTo>
                  <a:cubicBezTo>
                    <a:pt x="39" y="5"/>
                    <a:pt x="39"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6"/>
                    <a:pt x="40" y="6"/>
                    <a:pt x="40" y="6"/>
                  </a:cubicBezTo>
                  <a:cubicBezTo>
                    <a:pt x="41" y="6"/>
                    <a:pt x="43" y="6"/>
                    <a:pt x="44" y="7"/>
                  </a:cubicBezTo>
                  <a:cubicBezTo>
                    <a:pt x="42" y="7"/>
                    <a:pt x="40" y="6"/>
                    <a:pt x="38" y="5"/>
                  </a:cubicBezTo>
                  <a:cubicBezTo>
                    <a:pt x="38" y="5"/>
                    <a:pt x="37" y="5"/>
                    <a:pt x="36" y="5"/>
                  </a:cubicBezTo>
                  <a:cubicBezTo>
                    <a:pt x="34" y="4"/>
                    <a:pt x="32" y="4"/>
                    <a:pt x="31" y="3"/>
                  </a:cubicBezTo>
                  <a:cubicBezTo>
                    <a:pt x="31" y="4"/>
                    <a:pt x="31" y="4"/>
                    <a:pt x="31" y="4"/>
                  </a:cubicBezTo>
                  <a:cubicBezTo>
                    <a:pt x="31" y="3"/>
                    <a:pt x="31" y="3"/>
                    <a:pt x="31" y="3"/>
                  </a:cubicBezTo>
                  <a:cubicBezTo>
                    <a:pt x="34" y="4"/>
                    <a:pt x="34" y="4"/>
                    <a:pt x="35" y="5"/>
                  </a:cubicBezTo>
                  <a:cubicBezTo>
                    <a:pt x="34" y="5"/>
                    <a:pt x="34" y="5"/>
                    <a:pt x="34" y="5"/>
                  </a:cubicBezTo>
                  <a:cubicBezTo>
                    <a:pt x="35" y="5"/>
                    <a:pt x="35" y="5"/>
                    <a:pt x="35" y="5"/>
                  </a:cubicBezTo>
                  <a:cubicBezTo>
                    <a:pt x="34" y="5"/>
                    <a:pt x="33" y="4"/>
                    <a:pt x="32" y="4"/>
                  </a:cubicBezTo>
                  <a:cubicBezTo>
                    <a:pt x="32" y="4"/>
                    <a:pt x="32" y="4"/>
                    <a:pt x="32" y="4"/>
                  </a:cubicBezTo>
                  <a:cubicBezTo>
                    <a:pt x="31" y="4"/>
                    <a:pt x="31" y="4"/>
                    <a:pt x="30" y="4"/>
                  </a:cubicBezTo>
                  <a:cubicBezTo>
                    <a:pt x="30" y="4"/>
                    <a:pt x="30"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5"/>
                    <a:pt x="29" y="5"/>
                    <a:pt x="29" y="5"/>
                  </a:cubicBezTo>
                  <a:cubicBezTo>
                    <a:pt x="27" y="4"/>
                    <a:pt x="27" y="4"/>
                    <a:pt x="26" y="3"/>
                  </a:cubicBezTo>
                  <a:cubicBezTo>
                    <a:pt x="27" y="3"/>
                    <a:pt x="27" y="3"/>
                    <a:pt x="28" y="3"/>
                  </a:cubicBezTo>
                  <a:cubicBezTo>
                    <a:pt x="27" y="3"/>
                    <a:pt x="27" y="3"/>
                    <a:pt x="27" y="3"/>
                  </a:cubicBezTo>
                  <a:cubicBezTo>
                    <a:pt x="28" y="3"/>
                    <a:pt x="28" y="3"/>
                    <a:pt x="29" y="3"/>
                  </a:cubicBezTo>
                  <a:cubicBezTo>
                    <a:pt x="28" y="3"/>
                    <a:pt x="28" y="3"/>
                    <a:pt x="27" y="2"/>
                  </a:cubicBezTo>
                  <a:cubicBezTo>
                    <a:pt x="27" y="2"/>
                    <a:pt x="27" y="2"/>
                    <a:pt x="27" y="2"/>
                  </a:cubicBezTo>
                  <a:cubicBezTo>
                    <a:pt x="26" y="2"/>
                    <a:pt x="26" y="2"/>
                    <a:pt x="25" y="2"/>
                  </a:cubicBezTo>
                  <a:cubicBezTo>
                    <a:pt x="25" y="2"/>
                    <a:pt x="25" y="2"/>
                    <a:pt x="25" y="2"/>
                  </a:cubicBezTo>
                  <a:cubicBezTo>
                    <a:pt x="25" y="2"/>
                    <a:pt x="25" y="2"/>
                    <a:pt x="25" y="2"/>
                  </a:cubicBezTo>
                  <a:cubicBezTo>
                    <a:pt x="25" y="2"/>
                    <a:pt x="23" y="2"/>
                    <a:pt x="21" y="1"/>
                  </a:cubicBezTo>
                  <a:cubicBezTo>
                    <a:pt x="21" y="1"/>
                    <a:pt x="21" y="1"/>
                    <a:pt x="21" y="2"/>
                  </a:cubicBezTo>
                  <a:cubicBezTo>
                    <a:pt x="21" y="2"/>
                    <a:pt x="21" y="2"/>
                    <a:pt x="21" y="2"/>
                  </a:cubicBezTo>
                  <a:cubicBezTo>
                    <a:pt x="20" y="1"/>
                    <a:pt x="20" y="1"/>
                    <a:pt x="19" y="1"/>
                  </a:cubicBezTo>
                  <a:cubicBezTo>
                    <a:pt x="19" y="1"/>
                    <a:pt x="19" y="1"/>
                    <a:pt x="19" y="1"/>
                  </a:cubicBezTo>
                  <a:cubicBezTo>
                    <a:pt x="19" y="1"/>
                    <a:pt x="19" y="1"/>
                    <a:pt x="19" y="1"/>
                  </a:cubicBezTo>
                  <a:cubicBezTo>
                    <a:pt x="19" y="1"/>
                    <a:pt x="19" y="1"/>
                    <a:pt x="19" y="1"/>
                  </a:cubicBezTo>
                  <a:cubicBezTo>
                    <a:pt x="19" y="1"/>
                    <a:pt x="19" y="1"/>
                    <a:pt x="19" y="1"/>
                  </a:cubicBezTo>
                  <a:cubicBezTo>
                    <a:pt x="19" y="2"/>
                    <a:pt x="19" y="2"/>
                    <a:pt x="19" y="2"/>
                  </a:cubicBezTo>
                  <a:cubicBezTo>
                    <a:pt x="18" y="2"/>
                    <a:pt x="18" y="2"/>
                    <a:pt x="18" y="2"/>
                  </a:cubicBezTo>
                  <a:cubicBezTo>
                    <a:pt x="18" y="1"/>
                    <a:pt x="18" y="1"/>
                    <a:pt x="18" y="1"/>
                  </a:cubicBezTo>
                  <a:cubicBezTo>
                    <a:pt x="18" y="1"/>
                    <a:pt x="18" y="1"/>
                    <a:pt x="18" y="1"/>
                  </a:cubicBezTo>
                  <a:cubicBezTo>
                    <a:pt x="18" y="1"/>
                    <a:pt x="17" y="1"/>
                    <a:pt x="17" y="1"/>
                  </a:cubicBezTo>
                  <a:cubicBezTo>
                    <a:pt x="17" y="1"/>
                    <a:pt x="18" y="1"/>
                    <a:pt x="18" y="1"/>
                  </a:cubicBezTo>
                  <a:cubicBezTo>
                    <a:pt x="17" y="1"/>
                    <a:pt x="17" y="1"/>
                    <a:pt x="16" y="1"/>
                  </a:cubicBezTo>
                  <a:cubicBezTo>
                    <a:pt x="16" y="1"/>
                    <a:pt x="16" y="1"/>
                    <a:pt x="16" y="1"/>
                  </a:cubicBezTo>
                  <a:cubicBezTo>
                    <a:pt x="15" y="1"/>
                    <a:pt x="15" y="0"/>
                    <a:pt x="14" y="0"/>
                  </a:cubicBezTo>
                  <a:cubicBezTo>
                    <a:pt x="14" y="0"/>
                    <a:pt x="14" y="0"/>
                    <a:pt x="14" y="0"/>
                  </a:cubicBezTo>
                  <a:cubicBezTo>
                    <a:pt x="13" y="0"/>
                    <a:pt x="13" y="0"/>
                    <a:pt x="12" y="0"/>
                  </a:cubicBezTo>
                  <a:cubicBezTo>
                    <a:pt x="13" y="1"/>
                    <a:pt x="13" y="1"/>
                    <a:pt x="14" y="1"/>
                  </a:cubicBezTo>
                  <a:cubicBezTo>
                    <a:pt x="13" y="1"/>
                    <a:pt x="13" y="1"/>
                    <a:pt x="13" y="1"/>
                  </a:cubicBezTo>
                  <a:cubicBezTo>
                    <a:pt x="13" y="1"/>
                    <a:pt x="13" y="1"/>
                    <a:pt x="13" y="1"/>
                  </a:cubicBezTo>
                  <a:cubicBezTo>
                    <a:pt x="15" y="2"/>
                    <a:pt x="15" y="2"/>
                    <a:pt x="16" y="2"/>
                  </a:cubicBezTo>
                  <a:cubicBezTo>
                    <a:pt x="15" y="2"/>
                    <a:pt x="15" y="2"/>
                    <a:pt x="15" y="2"/>
                  </a:cubicBezTo>
                  <a:cubicBezTo>
                    <a:pt x="15" y="2"/>
                    <a:pt x="15" y="2"/>
                    <a:pt x="15" y="2"/>
                  </a:cubicBezTo>
                  <a:cubicBezTo>
                    <a:pt x="13" y="1"/>
                    <a:pt x="13" y="1"/>
                    <a:pt x="13" y="1"/>
                  </a:cubicBezTo>
                  <a:cubicBezTo>
                    <a:pt x="13" y="2"/>
                    <a:pt x="13" y="2"/>
                    <a:pt x="13" y="2"/>
                  </a:cubicBezTo>
                  <a:cubicBezTo>
                    <a:pt x="13" y="2"/>
                    <a:pt x="13" y="2"/>
                    <a:pt x="13" y="2"/>
                  </a:cubicBezTo>
                  <a:cubicBezTo>
                    <a:pt x="12" y="2"/>
                    <a:pt x="12" y="2"/>
                    <a:pt x="12" y="2"/>
                  </a:cubicBezTo>
                  <a:cubicBezTo>
                    <a:pt x="12" y="2"/>
                    <a:pt x="12" y="2"/>
                    <a:pt x="12" y="2"/>
                  </a:cubicBezTo>
                  <a:cubicBezTo>
                    <a:pt x="13" y="2"/>
                    <a:pt x="13" y="2"/>
                    <a:pt x="13" y="2"/>
                  </a:cubicBezTo>
                  <a:cubicBezTo>
                    <a:pt x="13" y="2"/>
                    <a:pt x="13" y="2"/>
                    <a:pt x="13" y="2"/>
                  </a:cubicBezTo>
                  <a:cubicBezTo>
                    <a:pt x="14" y="2"/>
                    <a:pt x="14" y="2"/>
                    <a:pt x="14" y="2"/>
                  </a:cubicBezTo>
                  <a:cubicBezTo>
                    <a:pt x="14" y="2"/>
                    <a:pt x="14" y="2"/>
                    <a:pt x="14" y="2"/>
                  </a:cubicBezTo>
                  <a:cubicBezTo>
                    <a:pt x="14" y="2"/>
                    <a:pt x="14" y="2"/>
                    <a:pt x="14" y="2"/>
                  </a:cubicBezTo>
                  <a:cubicBezTo>
                    <a:pt x="14" y="2"/>
                    <a:pt x="14" y="2"/>
                    <a:pt x="14" y="2"/>
                  </a:cubicBezTo>
                  <a:cubicBezTo>
                    <a:pt x="15" y="2"/>
                    <a:pt x="15" y="2"/>
                    <a:pt x="15" y="2"/>
                  </a:cubicBezTo>
                  <a:cubicBezTo>
                    <a:pt x="15" y="3"/>
                    <a:pt x="16" y="3"/>
                    <a:pt x="16" y="3"/>
                  </a:cubicBezTo>
                  <a:cubicBezTo>
                    <a:pt x="16" y="3"/>
                    <a:pt x="16" y="3"/>
                    <a:pt x="16" y="3"/>
                  </a:cubicBezTo>
                  <a:cubicBezTo>
                    <a:pt x="16" y="3"/>
                    <a:pt x="16" y="3"/>
                    <a:pt x="16" y="3"/>
                  </a:cubicBezTo>
                  <a:cubicBezTo>
                    <a:pt x="15" y="3"/>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15" y="2"/>
                    <a:pt x="15" y="2"/>
                    <a:pt x="15" y="2"/>
                  </a:cubicBezTo>
                  <a:cubicBezTo>
                    <a:pt x="15" y="2"/>
                    <a:pt x="15" y="2"/>
                    <a:pt x="15" y="2"/>
                  </a:cubicBezTo>
                  <a:cubicBezTo>
                    <a:pt x="14" y="2"/>
                    <a:pt x="14" y="2"/>
                    <a:pt x="14" y="2"/>
                  </a:cubicBezTo>
                  <a:cubicBezTo>
                    <a:pt x="14" y="2"/>
                    <a:pt x="14" y="2"/>
                    <a:pt x="14" y="2"/>
                  </a:cubicBezTo>
                  <a:cubicBezTo>
                    <a:pt x="14" y="3"/>
                    <a:pt x="14" y="3"/>
                    <a:pt x="14" y="3"/>
                  </a:cubicBezTo>
                  <a:cubicBezTo>
                    <a:pt x="14" y="3"/>
                    <a:pt x="14" y="3"/>
                    <a:pt x="14" y="3"/>
                  </a:cubicBezTo>
                  <a:cubicBezTo>
                    <a:pt x="15" y="3"/>
                    <a:pt x="15" y="3"/>
                    <a:pt x="15" y="3"/>
                  </a:cubicBezTo>
                  <a:cubicBezTo>
                    <a:pt x="15" y="3"/>
                    <a:pt x="15" y="3"/>
                    <a:pt x="15" y="3"/>
                  </a:cubicBezTo>
                  <a:cubicBezTo>
                    <a:pt x="16" y="3"/>
                    <a:pt x="16" y="3"/>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7" y="3"/>
                  </a:cubicBezTo>
                  <a:cubicBezTo>
                    <a:pt x="18" y="3"/>
                    <a:pt x="18" y="3"/>
                    <a:pt x="18" y="3"/>
                  </a:cubicBezTo>
                  <a:cubicBezTo>
                    <a:pt x="18" y="4"/>
                    <a:pt x="18" y="4"/>
                    <a:pt x="18" y="4"/>
                  </a:cubicBezTo>
                  <a:cubicBezTo>
                    <a:pt x="19" y="4"/>
                    <a:pt x="19" y="4"/>
                    <a:pt x="19" y="4"/>
                  </a:cubicBezTo>
                  <a:cubicBezTo>
                    <a:pt x="20" y="4"/>
                    <a:pt x="20" y="4"/>
                    <a:pt x="20" y="4"/>
                  </a:cubicBezTo>
                  <a:cubicBezTo>
                    <a:pt x="20" y="4"/>
                    <a:pt x="20" y="4"/>
                    <a:pt x="20" y="4"/>
                  </a:cubicBezTo>
                  <a:cubicBezTo>
                    <a:pt x="20" y="4"/>
                    <a:pt x="20" y="4"/>
                    <a:pt x="20" y="4"/>
                  </a:cubicBezTo>
                  <a:cubicBezTo>
                    <a:pt x="21" y="5"/>
                    <a:pt x="21" y="5"/>
                    <a:pt x="21" y="5"/>
                  </a:cubicBezTo>
                  <a:cubicBezTo>
                    <a:pt x="21" y="5"/>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19" y="4"/>
                    <a:pt x="19" y="4"/>
                    <a:pt x="19" y="4"/>
                  </a:cubicBezTo>
                  <a:cubicBezTo>
                    <a:pt x="19" y="4"/>
                    <a:pt x="19" y="4"/>
                    <a:pt x="19"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3"/>
                    <a:pt x="16" y="3"/>
                    <a:pt x="16" y="3"/>
                  </a:cubicBezTo>
                  <a:cubicBezTo>
                    <a:pt x="16" y="3"/>
                    <a:pt x="16" y="3"/>
                    <a:pt x="16" y="3"/>
                  </a:cubicBezTo>
                  <a:cubicBezTo>
                    <a:pt x="15" y="3"/>
                    <a:pt x="15" y="3"/>
                    <a:pt x="15" y="3"/>
                  </a:cubicBezTo>
                  <a:cubicBezTo>
                    <a:pt x="15" y="3"/>
                    <a:pt x="15" y="3"/>
                    <a:pt x="15" y="3"/>
                  </a:cubicBezTo>
                  <a:cubicBezTo>
                    <a:pt x="15" y="3"/>
                    <a:pt x="15" y="3"/>
                    <a:pt x="15" y="3"/>
                  </a:cubicBezTo>
                  <a:cubicBezTo>
                    <a:pt x="15" y="3"/>
                    <a:pt x="15" y="3"/>
                    <a:pt x="15" y="3"/>
                  </a:cubicBezTo>
                  <a:cubicBezTo>
                    <a:pt x="14" y="3"/>
                    <a:pt x="14" y="3"/>
                    <a:pt x="14" y="3"/>
                  </a:cubicBezTo>
                  <a:cubicBezTo>
                    <a:pt x="14" y="3"/>
                    <a:pt x="14" y="4"/>
                    <a:pt x="15" y="4"/>
                  </a:cubicBezTo>
                  <a:cubicBezTo>
                    <a:pt x="15" y="4"/>
                    <a:pt x="15" y="4"/>
                    <a:pt x="15" y="4"/>
                  </a:cubicBezTo>
                  <a:cubicBezTo>
                    <a:pt x="15" y="4"/>
                    <a:pt x="15" y="4"/>
                    <a:pt x="15" y="4"/>
                  </a:cubicBezTo>
                  <a:cubicBezTo>
                    <a:pt x="16" y="4"/>
                    <a:pt x="16" y="4"/>
                    <a:pt x="16" y="4"/>
                  </a:cubicBezTo>
                  <a:cubicBezTo>
                    <a:pt x="16" y="4"/>
                    <a:pt x="16" y="4"/>
                    <a:pt x="16" y="4"/>
                  </a:cubicBezTo>
                  <a:cubicBezTo>
                    <a:pt x="16" y="4"/>
                    <a:pt x="16" y="4"/>
                    <a:pt x="16" y="4"/>
                  </a:cubicBezTo>
                  <a:cubicBezTo>
                    <a:pt x="17" y="5"/>
                    <a:pt x="17" y="5"/>
                    <a:pt x="17" y="5"/>
                  </a:cubicBezTo>
                  <a:cubicBezTo>
                    <a:pt x="17" y="5"/>
                    <a:pt x="17" y="5"/>
                    <a:pt x="17" y="5"/>
                  </a:cubicBezTo>
                  <a:cubicBezTo>
                    <a:pt x="18" y="5"/>
                    <a:pt x="18" y="5"/>
                    <a:pt x="18" y="5"/>
                  </a:cubicBezTo>
                  <a:cubicBezTo>
                    <a:pt x="19" y="5"/>
                    <a:pt x="19" y="5"/>
                    <a:pt x="19" y="5"/>
                  </a:cubicBezTo>
                  <a:cubicBezTo>
                    <a:pt x="18" y="5"/>
                    <a:pt x="18" y="5"/>
                    <a:pt x="18" y="5"/>
                  </a:cubicBezTo>
                  <a:cubicBezTo>
                    <a:pt x="18" y="5"/>
                    <a:pt x="18" y="5"/>
                    <a:pt x="18" y="5"/>
                  </a:cubicBezTo>
                  <a:cubicBezTo>
                    <a:pt x="18" y="5"/>
                    <a:pt x="18" y="5"/>
                    <a:pt x="18" y="5"/>
                  </a:cubicBezTo>
                  <a:cubicBezTo>
                    <a:pt x="18" y="5"/>
                    <a:pt x="18" y="5"/>
                    <a:pt x="18" y="5"/>
                  </a:cubicBezTo>
                  <a:cubicBezTo>
                    <a:pt x="18" y="5"/>
                    <a:pt x="18" y="5"/>
                    <a:pt x="18" y="5"/>
                  </a:cubicBezTo>
                  <a:cubicBezTo>
                    <a:pt x="17" y="5"/>
                    <a:pt x="17" y="5"/>
                    <a:pt x="17" y="5"/>
                  </a:cubicBezTo>
                  <a:cubicBezTo>
                    <a:pt x="17" y="5"/>
                    <a:pt x="17" y="5"/>
                    <a:pt x="17" y="5"/>
                  </a:cubicBezTo>
                  <a:cubicBezTo>
                    <a:pt x="17" y="5"/>
                    <a:pt x="17" y="5"/>
                    <a:pt x="17" y="5"/>
                  </a:cubicBezTo>
                  <a:cubicBezTo>
                    <a:pt x="16" y="5"/>
                    <a:pt x="16" y="5"/>
                    <a:pt x="16" y="5"/>
                  </a:cubicBezTo>
                  <a:cubicBezTo>
                    <a:pt x="16" y="4"/>
                    <a:pt x="16" y="4"/>
                    <a:pt x="16" y="4"/>
                  </a:cubicBezTo>
                  <a:cubicBezTo>
                    <a:pt x="15" y="4"/>
                    <a:pt x="15" y="4"/>
                    <a:pt x="15" y="4"/>
                  </a:cubicBezTo>
                  <a:cubicBezTo>
                    <a:pt x="15" y="4"/>
                    <a:pt x="15" y="4"/>
                    <a:pt x="15" y="4"/>
                  </a:cubicBezTo>
                  <a:cubicBezTo>
                    <a:pt x="15" y="4"/>
                    <a:pt x="15" y="4"/>
                    <a:pt x="15" y="4"/>
                  </a:cubicBezTo>
                  <a:cubicBezTo>
                    <a:pt x="14" y="4"/>
                    <a:pt x="14" y="4"/>
                    <a:pt x="14" y="4"/>
                  </a:cubicBezTo>
                  <a:cubicBezTo>
                    <a:pt x="14" y="4"/>
                    <a:pt x="14" y="4"/>
                    <a:pt x="14" y="4"/>
                  </a:cubicBezTo>
                  <a:cubicBezTo>
                    <a:pt x="14" y="4"/>
                    <a:pt x="14" y="4"/>
                    <a:pt x="14" y="4"/>
                  </a:cubicBezTo>
                  <a:cubicBezTo>
                    <a:pt x="14" y="4"/>
                    <a:pt x="14" y="4"/>
                    <a:pt x="14" y="4"/>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4"/>
                  </a:cubicBezTo>
                  <a:cubicBezTo>
                    <a:pt x="14" y="4"/>
                    <a:pt x="14" y="4"/>
                    <a:pt x="15" y="4"/>
                  </a:cubicBezTo>
                  <a:cubicBezTo>
                    <a:pt x="15" y="5"/>
                    <a:pt x="15" y="5"/>
                    <a:pt x="15" y="5"/>
                  </a:cubicBezTo>
                  <a:cubicBezTo>
                    <a:pt x="15" y="5"/>
                    <a:pt x="15" y="5"/>
                    <a:pt x="15" y="5"/>
                  </a:cubicBezTo>
                  <a:cubicBezTo>
                    <a:pt x="15" y="5"/>
                    <a:pt x="15" y="5"/>
                    <a:pt x="15" y="5"/>
                  </a:cubicBezTo>
                  <a:cubicBezTo>
                    <a:pt x="16" y="5"/>
                    <a:pt x="16" y="5"/>
                    <a:pt x="16" y="5"/>
                  </a:cubicBezTo>
                  <a:cubicBezTo>
                    <a:pt x="16" y="6"/>
                    <a:pt x="16" y="6"/>
                    <a:pt x="16" y="6"/>
                  </a:cubicBezTo>
                  <a:cubicBezTo>
                    <a:pt x="15" y="5"/>
                    <a:pt x="15" y="5"/>
                    <a:pt x="15" y="5"/>
                  </a:cubicBezTo>
                  <a:cubicBezTo>
                    <a:pt x="15" y="5"/>
                    <a:pt x="15" y="5"/>
                    <a:pt x="15" y="5"/>
                  </a:cubicBezTo>
                  <a:cubicBezTo>
                    <a:pt x="14" y="5"/>
                    <a:pt x="14" y="5"/>
                    <a:pt x="14" y="5"/>
                  </a:cubicBezTo>
                  <a:cubicBezTo>
                    <a:pt x="14" y="4"/>
                    <a:pt x="14" y="4"/>
                    <a:pt x="14" y="4"/>
                  </a:cubicBezTo>
                  <a:cubicBezTo>
                    <a:pt x="14" y="4"/>
                    <a:pt x="14" y="4"/>
                    <a:pt x="14" y="4"/>
                  </a:cubicBezTo>
                  <a:cubicBezTo>
                    <a:pt x="14" y="4"/>
                    <a:pt x="14" y="4"/>
                    <a:pt x="14" y="4"/>
                  </a:cubicBezTo>
                  <a:cubicBezTo>
                    <a:pt x="14" y="4"/>
                    <a:pt x="14" y="4"/>
                    <a:pt x="14" y="4"/>
                  </a:cubicBezTo>
                  <a:cubicBezTo>
                    <a:pt x="13" y="4"/>
                    <a:pt x="13" y="4"/>
                    <a:pt x="13" y="4"/>
                  </a:cubicBezTo>
                  <a:cubicBezTo>
                    <a:pt x="13" y="4"/>
                    <a:pt x="13" y="4"/>
                    <a:pt x="13" y="4"/>
                  </a:cubicBezTo>
                  <a:cubicBezTo>
                    <a:pt x="13" y="4"/>
                    <a:pt x="13" y="4"/>
                    <a:pt x="13" y="4"/>
                  </a:cubicBezTo>
                  <a:cubicBezTo>
                    <a:pt x="12" y="3"/>
                    <a:pt x="12" y="3"/>
                    <a:pt x="12" y="3"/>
                  </a:cubicBezTo>
                  <a:cubicBezTo>
                    <a:pt x="12" y="3"/>
                    <a:pt x="12" y="3"/>
                    <a:pt x="12" y="3"/>
                  </a:cubicBezTo>
                  <a:cubicBezTo>
                    <a:pt x="12" y="3"/>
                    <a:pt x="12" y="3"/>
                    <a:pt x="12" y="3"/>
                  </a:cubicBezTo>
                  <a:cubicBezTo>
                    <a:pt x="12" y="3"/>
                    <a:pt x="12" y="3"/>
                    <a:pt x="12" y="3"/>
                  </a:cubicBezTo>
                  <a:cubicBezTo>
                    <a:pt x="11" y="3"/>
                    <a:pt x="11" y="3"/>
                    <a:pt x="11" y="3"/>
                  </a:cubicBezTo>
                  <a:cubicBezTo>
                    <a:pt x="11" y="3"/>
                    <a:pt x="11" y="3"/>
                    <a:pt x="11" y="3"/>
                  </a:cubicBezTo>
                  <a:cubicBezTo>
                    <a:pt x="11" y="3"/>
                    <a:pt x="11" y="3"/>
                    <a:pt x="11" y="3"/>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1" y="4"/>
                    <a:pt x="11" y="4"/>
                    <a:pt x="11" y="4"/>
                  </a:cubicBezTo>
                  <a:cubicBezTo>
                    <a:pt x="11" y="4"/>
                    <a:pt x="11" y="4"/>
                    <a:pt x="11" y="4"/>
                  </a:cubicBezTo>
                  <a:cubicBezTo>
                    <a:pt x="11" y="4"/>
                    <a:pt x="11" y="4"/>
                    <a:pt x="11" y="4"/>
                  </a:cubicBezTo>
                  <a:cubicBezTo>
                    <a:pt x="11" y="4"/>
                    <a:pt x="11" y="4"/>
                    <a:pt x="11" y="4"/>
                  </a:cubicBezTo>
                  <a:cubicBezTo>
                    <a:pt x="11" y="5"/>
                    <a:pt x="11" y="5"/>
                    <a:pt x="11" y="5"/>
                  </a:cubicBezTo>
                  <a:cubicBezTo>
                    <a:pt x="11" y="5"/>
                    <a:pt x="11" y="5"/>
                    <a:pt x="11" y="5"/>
                  </a:cubicBezTo>
                  <a:cubicBezTo>
                    <a:pt x="11" y="5"/>
                    <a:pt x="11" y="5"/>
                    <a:pt x="11" y="5"/>
                  </a:cubicBezTo>
                  <a:cubicBezTo>
                    <a:pt x="11" y="5"/>
                    <a:pt x="11" y="5"/>
                    <a:pt x="11"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3" y="5"/>
                    <a:pt x="13" y="5"/>
                    <a:pt x="13" y="5"/>
                  </a:cubicBezTo>
                  <a:cubicBezTo>
                    <a:pt x="13" y="6"/>
                    <a:pt x="13" y="6"/>
                    <a:pt x="13" y="6"/>
                  </a:cubicBezTo>
                  <a:cubicBezTo>
                    <a:pt x="13" y="6"/>
                    <a:pt x="13" y="6"/>
                    <a:pt x="13" y="6"/>
                  </a:cubicBezTo>
                  <a:cubicBezTo>
                    <a:pt x="14" y="6"/>
                    <a:pt x="14" y="6"/>
                    <a:pt x="14" y="6"/>
                  </a:cubicBezTo>
                  <a:cubicBezTo>
                    <a:pt x="14" y="6"/>
                    <a:pt x="14" y="6"/>
                    <a:pt x="14"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2" y="6"/>
                    <a:pt x="12" y="6"/>
                    <a:pt x="12" y="6"/>
                  </a:cubicBezTo>
                  <a:cubicBezTo>
                    <a:pt x="12" y="5"/>
                    <a:pt x="12" y="5"/>
                    <a:pt x="12" y="5"/>
                  </a:cubicBezTo>
                  <a:cubicBezTo>
                    <a:pt x="12" y="5"/>
                    <a:pt x="12" y="5"/>
                    <a:pt x="12" y="5"/>
                  </a:cubicBezTo>
                  <a:cubicBezTo>
                    <a:pt x="12" y="5"/>
                    <a:pt x="12" y="5"/>
                    <a:pt x="12" y="5"/>
                  </a:cubicBezTo>
                  <a:cubicBezTo>
                    <a:pt x="11" y="5"/>
                    <a:pt x="11" y="5"/>
                    <a:pt x="11" y="5"/>
                  </a:cubicBezTo>
                  <a:cubicBezTo>
                    <a:pt x="11" y="5"/>
                    <a:pt x="11" y="5"/>
                    <a:pt x="11" y="5"/>
                  </a:cubicBezTo>
                  <a:cubicBezTo>
                    <a:pt x="10" y="5"/>
                    <a:pt x="10" y="5"/>
                    <a:pt x="10" y="5"/>
                  </a:cubicBezTo>
                  <a:cubicBezTo>
                    <a:pt x="10" y="5"/>
                    <a:pt x="10" y="5"/>
                    <a:pt x="10" y="5"/>
                  </a:cubicBezTo>
                  <a:cubicBezTo>
                    <a:pt x="10" y="5"/>
                    <a:pt x="10" y="5"/>
                    <a:pt x="10" y="5"/>
                  </a:cubicBezTo>
                  <a:cubicBezTo>
                    <a:pt x="10" y="5"/>
                    <a:pt x="10" y="5"/>
                    <a:pt x="10" y="5"/>
                  </a:cubicBezTo>
                  <a:cubicBezTo>
                    <a:pt x="10" y="4"/>
                    <a:pt x="10" y="4"/>
                    <a:pt x="10" y="4"/>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10" y="6"/>
                    <a:pt x="10" y="6"/>
                    <a:pt x="10" y="6"/>
                  </a:cubicBezTo>
                  <a:cubicBezTo>
                    <a:pt x="10" y="6"/>
                    <a:pt x="10" y="6"/>
                    <a:pt x="10" y="6"/>
                  </a:cubicBezTo>
                  <a:cubicBezTo>
                    <a:pt x="10" y="6"/>
                    <a:pt x="10" y="6"/>
                    <a:pt x="10" y="6"/>
                  </a:cubicBezTo>
                  <a:cubicBezTo>
                    <a:pt x="10" y="6"/>
                    <a:pt x="10" y="6"/>
                    <a:pt x="11" y="7"/>
                  </a:cubicBezTo>
                  <a:cubicBezTo>
                    <a:pt x="11" y="7"/>
                    <a:pt x="10" y="7"/>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28">
              <a:extLst>
                <a:ext uri="{FF2B5EF4-FFF2-40B4-BE49-F238E27FC236}">
                  <a16:creationId xmlns:a16="http://schemas.microsoft.com/office/drawing/2014/main" id="{E2C5F9D2-CB5E-4256-B1BB-718D35C62B1B}"/>
                </a:ext>
              </a:extLst>
            </p:cNvPr>
            <p:cNvSpPr>
              <a:spLocks/>
            </p:cNvSpPr>
            <p:nvPr/>
          </p:nvSpPr>
          <p:spPr bwMode="auto">
            <a:xfrm>
              <a:off x="5977354" y="2098798"/>
              <a:ext cx="40351" cy="34299"/>
            </a:xfrm>
            <a:custGeom>
              <a:avLst/>
              <a:gdLst>
                <a:gd name="T0" fmla="*/ 1 w 12"/>
                <a:gd name="T1" fmla="*/ 6 h 10"/>
                <a:gd name="T2" fmla="*/ 2 w 12"/>
                <a:gd name="T3" fmla="*/ 6 h 10"/>
                <a:gd name="T4" fmla="*/ 3 w 12"/>
                <a:gd name="T5" fmla="*/ 6 h 10"/>
                <a:gd name="T6" fmla="*/ 4 w 12"/>
                <a:gd name="T7" fmla="*/ 6 h 10"/>
                <a:gd name="T8" fmla="*/ 4 w 12"/>
                <a:gd name="T9" fmla="*/ 6 h 10"/>
                <a:gd name="T10" fmla="*/ 2 w 12"/>
                <a:gd name="T11" fmla="*/ 7 h 10"/>
                <a:gd name="T12" fmla="*/ 1 w 12"/>
                <a:gd name="T13" fmla="*/ 7 h 10"/>
                <a:gd name="T14" fmla="*/ 0 w 12"/>
                <a:gd name="T15" fmla="*/ 7 h 10"/>
                <a:gd name="T16" fmla="*/ 0 w 12"/>
                <a:gd name="T17" fmla="*/ 8 h 10"/>
                <a:gd name="T18" fmla="*/ 0 w 12"/>
                <a:gd name="T19" fmla="*/ 9 h 10"/>
                <a:gd name="T20" fmla="*/ 1 w 12"/>
                <a:gd name="T21" fmla="*/ 10 h 10"/>
                <a:gd name="T22" fmla="*/ 3 w 12"/>
                <a:gd name="T23" fmla="*/ 10 h 10"/>
                <a:gd name="T24" fmla="*/ 4 w 12"/>
                <a:gd name="T25" fmla="*/ 10 h 10"/>
                <a:gd name="T26" fmla="*/ 5 w 12"/>
                <a:gd name="T27" fmla="*/ 9 h 10"/>
                <a:gd name="T28" fmla="*/ 6 w 12"/>
                <a:gd name="T29" fmla="*/ 9 h 10"/>
                <a:gd name="T30" fmla="*/ 6 w 12"/>
                <a:gd name="T31" fmla="*/ 9 h 10"/>
                <a:gd name="T32" fmla="*/ 7 w 12"/>
                <a:gd name="T33" fmla="*/ 8 h 10"/>
                <a:gd name="T34" fmla="*/ 8 w 12"/>
                <a:gd name="T35" fmla="*/ 8 h 10"/>
                <a:gd name="T36" fmla="*/ 9 w 12"/>
                <a:gd name="T37" fmla="*/ 7 h 10"/>
                <a:gd name="T38" fmla="*/ 9 w 12"/>
                <a:gd name="T39" fmla="*/ 7 h 10"/>
                <a:gd name="T40" fmla="*/ 10 w 12"/>
                <a:gd name="T41" fmla="*/ 8 h 10"/>
                <a:gd name="T42" fmla="*/ 11 w 12"/>
                <a:gd name="T43" fmla="*/ 7 h 10"/>
                <a:gd name="T44" fmla="*/ 12 w 12"/>
                <a:gd name="T45" fmla="*/ 6 h 10"/>
                <a:gd name="T46" fmla="*/ 11 w 12"/>
                <a:gd name="T47" fmla="*/ 5 h 10"/>
                <a:gd name="T48" fmla="*/ 11 w 12"/>
                <a:gd name="T49" fmla="*/ 4 h 10"/>
                <a:gd name="T50" fmla="*/ 11 w 12"/>
                <a:gd name="T51" fmla="*/ 3 h 10"/>
                <a:gd name="T52" fmla="*/ 11 w 12"/>
                <a:gd name="T53" fmla="*/ 3 h 10"/>
                <a:gd name="T54" fmla="*/ 10 w 12"/>
                <a:gd name="T55" fmla="*/ 3 h 10"/>
                <a:gd name="T56" fmla="*/ 11 w 12"/>
                <a:gd name="T57" fmla="*/ 2 h 10"/>
                <a:gd name="T58" fmla="*/ 10 w 12"/>
                <a:gd name="T59" fmla="*/ 2 h 10"/>
                <a:gd name="T60" fmla="*/ 11 w 12"/>
                <a:gd name="T61" fmla="*/ 1 h 10"/>
                <a:gd name="T62" fmla="*/ 11 w 12"/>
                <a:gd name="T63" fmla="*/ 0 h 10"/>
                <a:gd name="T64" fmla="*/ 11 w 12"/>
                <a:gd name="T65" fmla="*/ 0 h 10"/>
                <a:gd name="T66" fmla="*/ 11 w 12"/>
                <a:gd name="T67" fmla="*/ 0 h 10"/>
                <a:gd name="T68" fmla="*/ 9 w 12"/>
                <a:gd name="T69" fmla="*/ 0 h 10"/>
                <a:gd name="T70" fmla="*/ 10 w 12"/>
                <a:gd name="T71" fmla="*/ 0 h 10"/>
                <a:gd name="T72" fmla="*/ 10 w 12"/>
                <a:gd name="T73" fmla="*/ 0 h 10"/>
                <a:gd name="T74" fmla="*/ 9 w 12"/>
                <a:gd name="T75" fmla="*/ 1 h 10"/>
                <a:gd name="T76" fmla="*/ 8 w 12"/>
                <a:gd name="T77" fmla="*/ 1 h 10"/>
                <a:gd name="T78" fmla="*/ 7 w 12"/>
                <a:gd name="T79" fmla="*/ 1 h 10"/>
                <a:gd name="T80" fmla="*/ 6 w 12"/>
                <a:gd name="T81" fmla="*/ 2 h 10"/>
                <a:gd name="T82" fmla="*/ 6 w 12"/>
                <a:gd name="T83" fmla="*/ 2 h 10"/>
                <a:gd name="T84" fmla="*/ 5 w 12"/>
                <a:gd name="T85" fmla="*/ 2 h 10"/>
                <a:gd name="T86" fmla="*/ 4 w 12"/>
                <a:gd name="T87" fmla="*/ 3 h 10"/>
                <a:gd name="T88" fmla="*/ 3 w 12"/>
                <a:gd name="T89" fmla="*/ 3 h 10"/>
                <a:gd name="T90" fmla="*/ 1 w 12"/>
                <a:gd name="T91" fmla="*/ 4 h 10"/>
                <a:gd name="T92" fmla="*/ 2 w 12"/>
                <a:gd name="T93" fmla="*/ 4 h 10"/>
                <a:gd name="T94" fmla="*/ 1 w 12"/>
                <a:gd name="T95" fmla="*/ 5 h 10"/>
                <a:gd name="T96" fmla="*/ 1 w 12"/>
                <a:gd name="T9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 h="10">
                  <a:moveTo>
                    <a:pt x="1" y="6"/>
                  </a:moveTo>
                  <a:cubicBezTo>
                    <a:pt x="2" y="6"/>
                    <a:pt x="2" y="6"/>
                    <a:pt x="2" y="6"/>
                  </a:cubicBezTo>
                  <a:cubicBezTo>
                    <a:pt x="3" y="6"/>
                    <a:pt x="3" y="6"/>
                    <a:pt x="3" y="6"/>
                  </a:cubicBezTo>
                  <a:cubicBezTo>
                    <a:pt x="4" y="6"/>
                    <a:pt x="4" y="6"/>
                    <a:pt x="4" y="6"/>
                  </a:cubicBezTo>
                  <a:cubicBezTo>
                    <a:pt x="4" y="6"/>
                    <a:pt x="4" y="6"/>
                    <a:pt x="4" y="6"/>
                  </a:cubicBezTo>
                  <a:cubicBezTo>
                    <a:pt x="3" y="7"/>
                    <a:pt x="2" y="7"/>
                    <a:pt x="2" y="7"/>
                  </a:cubicBezTo>
                  <a:cubicBezTo>
                    <a:pt x="1" y="7"/>
                    <a:pt x="1" y="7"/>
                    <a:pt x="1" y="7"/>
                  </a:cubicBezTo>
                  <a:cubicBezTo>
                    <a:pt x="0" y="7"/>
                    <a:pt x="0" y="7"/>
                    <a:pt x="0" y="7"/>
                  </a:cubicBezTo>
                  <a:cubicBezTo>
                    <a:pt x="0" y="8"/>
                    <a:pt x="0" y="8"/>
                    <a:pt x="0" y="8"/>
                  </a:cubicBezTo>
                  <a:cubicBezTo>
                    <a:pt x="0" y="9"/>
                    <a:pt x="0" y="9"/>
                    <a:pt x="0" y="9"/>
                  </a:cubicBezTo>
                  <a:cubicBezTo>
                    <a:pt x="1" y="10"/>
                    <a:pt x="1" y="10"/>
                    <a:pt x="1" y="10"/>
                  </a:cubicBezTo>
                  <a:cubicBezTo>
                    <a:pt x="3" y="10"/>
                    <a:pt x="3" y="10"/>
                    <a:pt x="3" y="10"/>
                  </a:cubicBezTo>
                  <a:cubicBezTo>
                    <a:pt x="4" y="10"/>
                    <a:pt x="4" y="10"/>
                    <a:pt x="4" y="10"/>
                  </a:cubicBezTo>
                  <a:cubicBezTo>
                    <a:pt x="5" y="9"/>
                    <a:pt x="5" y="9"/>
                    <a:pt x="5" y="9"/>
                  </a:cubicBezTo>
                  <a:cubicBezTo>
                    <a:pt x="6" y="9"/>
                    <a:pt x="6" y="9"/>
                    <a:pt x="6" y="9"/>
                  </a:cubicBezTo>
                  <a:cubicBezTo>
                    <a:pt x="6" y="9"/>
                    <a:pt x="6" y="9"/>
                    <a:pt x="6" y="9"/>
                  </a:cubicBezTo>
                  <a:cubicBezTo>
                    <a:pt x="7" y="8"/>
                    <a:pt x="7" y="8"/>
                    <a:pt x="7" y="8"/>
                  </a:cubicBezTo>
                  <a:cubicBezTo>
                    <a:pt x="8" y="8"/>
                    <a:pt x="8" y="8"/>
                    <a:pt x="8" y="8"/>
                  </a:cubicBezTo>
                  <a:cubicBezTo>
                    <a:pt x="8" y="8"/>
                    <a:pt x="8" y="8"/>
                    <a:pt x="9" y="7"/>
                  </a:cubicBezTo>
                  <a:cubicBezTo>
                    <a:pt x="9" y="7"/>
                    <a:pt x="9" y="7"/>
                    <a:pt x="9" y="7"/>
                  </a:cubicBezTo>
                  <a:cubicBezTo>
                    <a:pt x="9" y="7"/>
                    <a:pt x="10" y="8"/>
                    <a:pt x="10" y="8"/>
                  </a:cubicBezTo>
                  <a:cubicBezTo>
                    <a:pt x="10" y="8"/>
                    <a:pt x="10" y="7"/>
                    <a:pt x="11" y="7"/>
                  </a:cubicBezTo>
                  <a:cubicBezTo>
                    <a:pt x="11" y="6"/>
                    <a:pt x="12" y="6"/>
                    <a:pt x="12" y="6"/>
                  </a:cubicBezTo>
                  <a:cubicBezTo>
                    <a:pt x="11" y="5"/>
                    <a:pt x="11" y="5"/>
                    <a:pt x="11" y="5"/>
                  </a:cubicBezTo>
                  <a:cubicBezTo>
                    <a:pt x="11" y="4"/>
                    <a:pt x="11" y="4"/>
                    <a:pt x="11" y="4"/>
                  </a:cubicBezTo>
                  <a:cubicBezTo>
                    <a:pt x="11" y="3"/>
                    <a:pt x="11" y="3"/>
                    <a:pt x="11" y="3"/>
                  </a:cubicBezTo>
                  <a:cubicBezTo>
                    <a:pt x="11" y="3"/>
                    <a:pt x="11" y="3"/>
                    <a:pt x="11" y="3"/>
                  </a:cubicBezTo>
                  <a:cubicBezTo>
                    <a:pt x="11" y="3"/>
                    <a:pt x="10" y="3"/>
                    <a:pt x="10" y="3"/>
                  </a:cubicBezTo>
                  <a:cubicBezTo>
                    <a:pt x="10" y="3"/>
                    <a:pt x="11" y="3"/>
                    <a:pt x="11" y="2"/>
                  </a:cubicBezTo>
                  <a:cubicBezTo>
                    <a:pt x="11" y="2"/>
                    <a:pt x="10" y="2"/>
                    <a:pt x="10" y="2"/>
                  </a:cubicBezTo>
                  <a:cubicBezTo>
                    <a:pt x="10" y="1"/>
                    <a:pt x="10" y="1"/>
                    <a:pt x="11" y="1"/>
                  </a:cubicBezTo>
                  <a:cubicBezTo>
                    <a:pt x="11" y="0"/>
                    <a:pt x="11" y="0"/>
                    <a:pt x="11" y="0"/>
                  </a:cubicBezTo>
                  <a:cubicBezTo>
                    <a:pt x="11" y="0"/>
                    <a:pt x="11" y="0"/>
                    <a:pt x="11" y="0"/>
                  </a:cubicBezTo>
                  <a:cubicBezTo>
                    <a:pt x="11" y="0"/>
                    <a:pt x="11" y="0"/>
                    <a:pt x="11" y="0"/>
                  </a:cubicBezTo>
                  <a:cubicBezTo>
                    <a:pt x="10" y="0"/>
                    <a:pt x="10" y="0"/>
                    <a:pt x="9" y="0"/>
                  </a:cubicBezTo>
                  <a:cubicBezTo>
                    <a:pt x="10" y="0"/>
                    <a:pt x="10" y="0"/>
                    <a:pt x="10" y="0"/>
                  </a:cubicBezTo>
                  <a:cubicBezTo>
                    <a:pt x="10" y="0"/>
                    <a:pt x="10" y="0"/>
                    <a:pt x="10" y="0"/>
                  </a:cubicBezTo>
                  <a:cubicBezTo>
                    <a:pt x="9" y="1"/>
                    <a:pt x="9" y="1"/>
                    <a:pt x="9" y="1"/>
                  </a:cubicBezTo>
                  <a:cubicBezTo>
                    <a:pt x="8" y="1"/>
                    <a:pt x="8" y="1"/>
                    <a:pt x="8" y="1"/>
                  </a:cubicBezTo>
                  <a:cubicBezTo>
                    <a:pt x="7" y="1"/>
                    <a:pt x="7" y="1"/>
                    <a:pt x="7" y="1"/>
                  </a:cubicBezTo>
                  <a:cubicBezTo>
                    <a:pt x="7" y="1"/>
                    <a:pt x="7" y="2"/>
                    <a:pt x="6" y="2"/>
                  </a:cubicBezTo>
                  <a:cubicBezTo>
                    <a:pt x="6" y="2"/>
                    <a:pt x="6" y="2"/>
                    <a:pt x="6" y="2"/>
                  </a:cubicBezTo>
                  <a:cubicBezTo>
                    <a:pt x="5" y="2"/>
                    <a:pt x="5" y="2"/>
                    <a:pt x="5" y="2"/>
                  </a:cubicBezTo>
                  <a:cubicBezTo>
                    <a:pt x="4" y="3"/>
                    <a:pt x="4" y="3"/>
                    <a:pt x="4" y="3"/>
                  </a:cubicBezTo>
                  <a:cubicBezTo>
                    <a:pt x="3" y="3"/>
                    <a:pt x="3" y="3"/>
                    <a:pt x="3" y="3"/>
                  </a:cubicBezTo>
                  <a:cubicBezTo>
                    <a:pt x="2" y="4"/>
                    <a:pt x="2" y="4"/>
                    <a:pt x="1" y="4"/>
                  </a:cubicBezTo>
                  <a:cubicBezTo>
                    <a:pt x="2" y="4"/>
                    <a:pt x="2" y="4"/>
                    <a:pt x="2" y="4"/>
                  </a:cubicBezTo>
                  <a:cubicBezTo>
                    <a:pt x="1" y="5"/>
                    <a:pt x="1" y="5"/>
                    <a:pt x="1" y="5"/>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29">
              <a:extLst>
                <a:ext uri="{FF2B5EF4-FFF2-40B4-BE49-F238E27FC236}">
                  <a16:creationId xmlns:a16="http://schemas.microsoft.com/office/drawing/2014/main" id="{D23FE0B0-9C6D-4991-B05F-D6B5AB291987}"/>
                </a:ext>
              </a:extLst>
            </p:cNvPr>
            <p:cNvSpPr>
              <a:spLocks/>
            </p:cNvSpPr>
            <p:nvPr/>
          </p:nvSpPr>
          <p:spPr bwMode="auto">
            <a:xfrm>
              <a:off x="5918846" y="2169412"/>
              <a:ext cx="16140" cy="12105"/>
            </a:xfrm>
            <a:custGeom>
              <a:avLst/>
              <a:gdLst>
                <a:gd name="T0" fmla="*/ 4 w 5"/>
                <a:gd name="T1" fmla="*/ 0 h 4"/>
                <a:gd name="T2" fmla="*/ 1 w 5"/>
                <a:gd name="T3" fmla="*/ 1 h 4"/>
                <a:gd name="T4" fmla="*/ 0 w 5"/>
                <a:gd name="T5" fmla="*/ 2 h 4"/>
                <a:gd name="T6" fmla="*/ 0 w 5"/>
                <a:gd name="T7" fmla="*/ 3 h 4"/>
                <a:gd name="T8" fmla="*/ 1 w 5"/>
                <a:gd name="T9" fmla="*/ 3 h 4"/>
                <a:gd name="T10" fmla="*/ 2 w 5"/>
                <a:gd name="T11" fmla="*/ 4 h 4"/>
                <a:gd name="T12" fmla="*/ 4 w 5"/>
                <a:gd name="T13" fmla="*/ 4 h 4"/>
                <a:gd name="T14" fmla="*/ 5 w 5"/>
                <a:gd name="T15" fmla="*/ 2 h 4"/>
                <a:gd name="T16" fmla="*/ 5 w 5"/>
                <a:gd name="T17" fmla="*/ 1 h 4"/>
                <a:gd name="T18" fmla="*/ 5 w 5"/>
                <a:gd name="T19" fmla="*/ 0 h 4"/>
                <a:gd name="T20" fmla="*/ 4 w 5"/>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4">
                  <a:moveTo>
                    <a:pt x="4" y="0"/>
                  </a:moveTo>
                  <a:cubicBezTo>
                    <a:pt x="1" y="1"/>
                    <a:pt x="1" y="1"/>
                    <a:pt x="1" y="1"/>
                  </a:cubicBezTo>
                  <a:cubicBezTo>
                    <a:pt x="0" y="2"/>
                    <a:pt x="0" y="2"/>
                    <a:pt x="0" y="2"/>
                  </a:cubicBezTo>
                  <a:cubicBezTo>
                    <a:pt x="0" y="3"/>
                    <a:pt x="0" y="3"/>
                    <a:pt x="0" y="3"/>
                  </a:cubicBezTo>
                  <a:cubicBezTo>
                    <a:pt x="0" y="3"/>
                    <a:pt x="1" y="3"/>
                    <a:pt x="1" y="3"/>
                  </a:cubicBezTo>
                  <a:cubicBezTo>
                    <a:pt x="2" y="4"/>
                    <a:pt x="2" y="4"/>
                    <a:pt x="2" y="4"/>
                  </a:cubicBezTo>
                  <a:cubicBezTo>
                    <a:pt x="4" y="4"/>
                    <a:pt x="4" y="4"/>
                    <a:pt x="4" y="4"/>
                  </a:cubicBezTo>
                  <a:cubicBezTo>
                    <a:pt x="5" y="2"/>
                    <a:pt x="5" y="2"/>
                    <a:pt x="5" y="2"/>
                  </a:cubicBezTo>
                  <a:cubicBezTo>
                    <a:pt x="5" y="1"/>
                    <a:pt x="5" y="1"/>
                    <a:pt x="5" y="1"/>
                  </a:cubicBezTo>
                  <a:cubicBezTo>
                    <a:pt x="5" y="0"/>
                    <a:pt x="5" y="0"/>
                    <a:pt x="5" y="0"/>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30">
              <a:extLst>
                <a:ext uri="{FF2B5EF4-FFF2-40B4-BE49-F238E27FC236}">
                  <a16:creationId xmlns:a16="http://schemas.microsoft.com/office/drawing/2014/main" id="{69EC712A-E9D0-4858-8CF4-61A9F6B585BB}"/>
                </a:ext>
              </a:extLst>
            </p:cNvPr>
            <p:cNvSpPr>
              <a:spLocks/>
            </p:cNvSpPr>
            <p:nvPr/>
          </p:nvSpPr>
          <p:spPr bwMode="auto">
            <a:xfrm>
              <a:off x="6294112" y="2102833"/>
              <a:ext cx="129124" cy="32281"/>
            </a:xfrm>
            <a:custGeom>
              <a:avLst/>
              <a:gdLst>
                <a:gd name="T0" fmla="*/ 6 w 39"/>
                <a:gd name="T1" fmla="*/ 1 h 10"/>
                <a:gd name="T2" fmla="*/ 7 w 39"/>
                <a:gd name="T3" fmla="*/ 1 h 10"/>
                <a:gd name="T4" fmla="*/ 4 w 39"/>
                <a:gd name="T5" fmla="*/ 0 h 10"/>
                <a:gd name="T6" fmla="*/ 1 w 39"/>
                <a:gd name="T7" fmla="*/ 0 h 10"/>
                <a:gd name="T8" fmla="*/ 4 w 39"/>
                <a:gd name="T9" fmla="*/ 1 h 10"/>
                <a:gd name="T10" fmla="*/ 0 w 39"/>
                <a:gd name="T11" fmla="*/ 0 h 10"/>
                <a:gd name="T12" fmla="*/ 2 w 39"/>
                <a:gd name="T13" fmla="*/ 0 h 10"/>
                <a:gd name="T14" fmla="*/ 11 w 39"/>
                <a:gd name="T15" fmla="*/ 3 h 10"/>
                <a:gd name="T16" fmla="*/ 15 w 39"/>
                <a:gd name="T17" fmla="*/ 4 h 10"/>
                <a:gd name="T18" fmla="*/ 20 w 39"/>
                <a:gd name="T19" fmla="*/ 5 h 10"/>
                <a:gd name="T20" fmla="*/ 13 w 39"/>
                <a:gd name="T21" fmla="*/ 3 h 10"/>
                <a:gd name="T22" fmla="*/ 17 w 39"/>
                <a:gd name="T23" fmla="*/ 4 h 10"/>
                <a:gd name="T24" fmla="*/ 16 w 39"/>
                <a:gd name="T25" fmla="*/ 3 h 10"/>
                <a:gd name="T26" fmla="*/ 20 w 39"/>
                <a:gd name="T27" fmla="*/ 4 h 10"/>
                <a:gd name="T28" fmla="*/ 21 w 39"/>
                <a:gd name="T29" fmla="*/ 4 h 10"/>
                <a:gd name="T30" fmla="*/ 20 w 39"/>
                <a:gd name="T31" fmla="*/ 4 h 10"/>
                <a:gd name="T32" fmla="*/ 23 w 39"/>
                <a:gd name="T33" fmla="*/ 5 h 10"/>
                <a:gd name="T34" fmla="*/ 25 w 39"/>
                <a:gd name="T35" fmla="*/ 6 h 10"/>
                <a:gd name="T36" fmla="*/ 26 w 39"/>
                <a:gd name="T37" fmla="*/ 6 h 10"/>
                <a:gd name="T38" fmla="*/ 23 w 39"/>
                <a:gd name="T39" fmla="*/ 5 h 10"/>
                <a:gd name="T40" fmla="*/ 28 w 39"/>
                <a:gd name="T41" fmla="*/ 6 h 10"/>
                <a:gd name="T42" fmla="*/ 39 w 39"/>
                <a:gd name="T43" fmla="*/ 10 h 10"/>
                <a:gd name="T44" fmla="*/ 29 w 39"/>
                <a:gd name="T45" fmla="*/ 6 h 10"/>
                <a:gd name="T46" fmla="*/ 16 w 39"/>
                <a:gd name="T47" fmla="*/ 3 h 10"/>
                <a:gd name="T48" fmla="*/ 31 w 39"/>
                <a:gd name="T49" fmla="*/ 6 h 10"/>
                <a:gd name="T50" fmla="*/ 28 w 39"/>
                <a:gd name="T51" fmla="*/ 5 h 10"/>
                <a:gd name="T52" fmla="*/ 32 w 39"/>
                <a:gd name="T53" fmla="*/ 7 h 10"/>
                <a:gd name="T54" fmla="*/ 29 w 39"/>
                <a:gd name="T55" fmla="*/ 6 h 10"/>
                <a:gd name="T56" fmla="*/ 28 w 39"/>
                <a:gd name="T57" fmla="*/ 5 h 10"/>
                <a:gd name="T58" fmla="*/ 26 w 39"/>
                <a:gd name="T59" fmla="*/ 5 h 10"/>
                <a:gd name="T60" fmla="*/ 22 w 39"/>
                <a:gd name="T61" fmla="*/ 4 h 10"/>
                <a:gd name="T62" fmla="*/ 10 w 39"/>
                <a:gd name="T63" fmla="*/ 1 h 10"/>
                <a:gd name="T64" fmla="*/ 10 w 39"/>
                <a:gd name="T65"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 h="10">
                  <a:moveTo>
                    <a:pt x="7" y="1"/>
                  </a:moveTo>
                  <a:cubicBezTo>
                    <a:pt x="7" y="1"/>
                    <a:pt x="6" y="1"/>
                    <a:pt x="6" y="1"/>
                  </a:cubicBezTo>
                  <a:cubicBezTo>
                    <a:pt x="9" y="1"/>
                    <a:pt x="9" y="1"/>
                    <a:pt x="10" y="2"/>
                  </a:cubicBezTo>
                  <a:cubicBezTo>
                    <a:pt x="10" y="2"/>
                    <a:pt x="10" y="2"/>
                    <a:pt x="7" y="1"/>
                  </a:cubicBezTo>
                  <a:cubicBezTo>
                    <a:pt x="6" y="1"/>
                    <a:pt x="6" y="1"/>
                    <a:pt x="6" y="1"/>
                  </a:cubicBezTo>
                  <a:cubicBezTo>
                    <a:pt x="5" y="1"/>
                    <a:pt x="5" y="1"/>
                    <a:pt x="4" y="0"/>
                  </a:cubicBezTo>
                  <a:cubicBezTo>
                    <a:pt x="4" y="0"/>
                    <a:pt x="4" y="0"/>
                    <a:pt x="3" y="0"/>
                  </a:cubicBezTo>
                  <a:cubicBezTo>
                    <a:pt x="1" y="0"/>
                    <a:pt x="1" y="0"/>
                    <a:pt x="1" y="0"/>
                  </a:cubicBezTo>
                  <a:cubicBezTo>
                    <a:pt x="2" y="0"/>
                    <a:pt x="3" y="0"/>
                    <a:pt x="4" y="1"/>
                  </a:cubicBezTo>
                  <a:cubicBezTo>
                    <a:pt x="4" y="1"/>
                    <a:pt x="4" y="1"/>
                    <a:pt x="4" y="1"/>
                  </a:cubicBezTo>
                  <a:cubicBezTo>
                    <a:pt x="4" y="1"/>
                    <a:pt x="3" y="0"/>
                    <a:pt x="3" y="0"/>
                  </a:cubicBezTo>
                  <a:cubicBezTo>
                    <a:pt x="2" y="0"/>
                    <a:pt x="1" y="0"/>
                    <a:pt x="0" y="0"/>
                  </a:cubicBezTo>
                  <a:cubicBezTo>
                    <a:pt x="0" y="0"/>
                    <a:pt x="0" y="0"/>
                    <a:pt x="2" y="0"/>
                  </a:cubicBezTo>
                  <a:cubicBezTo>
                    <a:pt x="2" y="0"/>
                    <a:pt x="2" y="0"/>
                    <a:pt x="2" y="0"/>
                  </a:cubicBezTo>
                  <a:cubicBezTo>
                    <a:pt x="6" y="2"/>
                    <a:pt x="12" y="3"/>
                    <a:pt x="17" y="4"/>
                  </a:cubicBezTo>
                  <a:cubicBezTo>
                    <a:pt x="15" y="4"/>
                    <a:pt x="13" y="3"/>
                    <a:pt x="11" y="3"/>
                  </a:cubicBezTo>
                  <a:cubicBezTo>
                    <a:pt x="12" y="3"/>
                    <a:pt x="18" y="5"/>
                    <a:pt x="19" y="5"/>
                  </a:cubicBezTo>
                  <a:cubicBezTo>
                    <a:pt x="19" y="5"/>
                    <a:pt x="19" y="5"/>
                    <a:pt x="15" y="4"/>
                  </a:cubicBezTo>
                  <a:cubicBezTo>
                    <a:pt x="17" y="4"/>
                    <a:pt x="18" y="4"/>
                    <a:pt x="20" y="5"/>
                  </a:cubicBezTo>
                  <a:cubicBezTo>
                    <a:pt x="20" y="5"/>
                    <a:pt x="20" y="5"/>
                    <a:pt x="20" y="5"/>
                  </a:cubicBezTo>
                  <a:cubicBezTo>
                    <a:pt x="19" y="4"/>
                    <a:pt x="16" y="3"/>
                    <a:pt x="15" y="3"/>
                  </a:cubicBezTo>
                  <a:cubicBezTo>
                    <a:pt x="15" y="3"/>
                    <a:pt x="14" y="3"/>
                    <a:pt x="13" y="3"/>
                  </a:cubicBezTo>
                  <a:cubicBezTo>
                    <a:pt x="13" y="3"/>
                    <a:pt x="13" y="3"/>
                    <a:pt x="13" y="3"/>
                  </a:cubicBezTo>
                  <a:cubicBezTo>
                    <a:pt x="15" y="3"/>
                    <a:pt x="15" y="3"/>
                    <a:pt x="17" y="4"/>
                  </a:cubicBezTo>
                  <a:cubicBezTo>
                    <a:pt x="18" y="4"/>
                    <a:pt x="18" y="4"/>
                    <a:pt x="18" y="4"/>
                  </a:cubicBezTo>
                  <a:cubicBezTo>
                    <a:pt x="16" y="3"/>
                    <a:pt x="16" y="3"/>
                    <a:pt x="16" y="3"/>
                  </a:cubicBezTo>
                  <a:cubicBezTo>
                    <a:pt x="17" y="3"/>
                    <a:pt x="17" y="3"/>
                    <a:pt x="17" y="3"/>
                  </a:cubicBezTo>
                  <a:cubicBezTo>
                    <a:pt x="18" y="4"/>
                    <a:pt x="19" y="4"/>
                    <a:pt x="20" y="4"/>
                  </a:cubicBezTo>
                  <a:cubicBezTo>
                    <a:pt x="20" y="4"/>
                    <a:pt x="20" y="4"/>
                    <a:pt x="21" y="4"/>
                  </a:cubicBezTo>
                  <a:cubicBezTo>
                    <a:pt x="21" y="4"/>
                    <a:pt x="21" y="4"/>
                    <a:pt x="21" y="4"/>
                  </a:cubicBezTo>
                  <a:cubicBezTo>
                    <a:pt x="20" y="4"/>
                    <a:pt x="20" y="4"/>
                    <a:pt x="20" y="4"/>
                  </a:cubicBezTo>
                  <a:cubicBezTo>
                    <a:pt x="20" y="4"/>
                    <a:pt x="20" y="4"/>
                    <a:pt x="20" y="4"/>
                  </a:cubicBezTo>
                  <a:cubicBezTo>
                    <a:pt x="20" y="4"/>
                    <a:pt x="20" y="4"/>
                    <a:pt x="21" y="5"/>
                  </a:cubicBezTo>
                  <a:cubicBezTo>
                    <a:pt x="21" y="5"/>
                    <a:pt x="21" y="5"/>
                    <a:pt x="23" y="5"/>
                  </a:cubicBezTo>
                  <a:cubicBezTo>
                    <a:pt x="24" y="6"/>
                    <a:pt x="24" y="6"/>
                    <a:pt x="25" y="6"/>
                  </a:cubicBezTo>
                  <a:cubicBezTo>
                    <a:pt x="25" y="6"/>
                    <a:pt x="25" y="6"/>
                    <a:pt x="25" y="6"/>
                  </a:cubicBezTo>
                  <a:cubicBezTo>
                    <a:pt x="25" y="6"/>
                    <a:pt x="25" y="6"/>
                    <a:pt x="25" y="6"/>
                  </a:cubicBezTo>
                  <a:cubicBezTo>
                    <a:pt x="26" y="6"/>
                    <a:pt x="26" y="6"/>
                    <a:pt x="26" y="6"/>
                  </a:cubicBezTo>
                  <a:cubicBezTo>
                    <a:pt x="25" y="6"/>
                    <a:pt x="25" y="6"/>
                    <a:pt x="23" y="5"/>
                  </a:cubicBezTo>
                  <a:cubicBezTo>
                    <a:pt x="23" y="5"/>
                    <a:pt x="23" y="5"/>
                    <a:pt x="23" y="5"/>
                  </a:cubicBezTo>
                  <a:cubicBezTo>
                    <a:pt x="24" y="5"/>
                    <a:pt x="28" y="6"/>
                    <a:pt x="28" y="6"/>
                  </a:cubicBezTo>
                  <a:cubicBezTo>
                    <a:pt x="28" y="6"/>
                    <a:pt x="28" y="6"/>
                    <a:pt x="28" y="6"/>
                  </a:cubicBezTo>
                  <a:cubicBezTo>
                    <a:pt x="27" y="6"/>
                    <a:pt x="27" y="6"/>
                    <a:pt x="27" y="7"/>
                  </a:cubicBezTo>
                  <a:cubicBezTo>
                    <a:pt x="31" y="8"/>
                    <a:pt x="35" y="9"/>
                    <a:pt x="39" y="10"/>
                  </a:cubicBezTo>
                  <a:cubicBezTo>
                    <a:pt x="39" y="10"/>
                    <a:pt x="39" y="10"/>
                    <a:pt x="39" y="10"/>
                  </a:cubicBezTo>
                  <a:cubicBezTo>
                    <a:pt x="39" y="10"/>
                    <a:pt x="32" y="7"/>
                    <a:pt x="29" y="6"/>
                  </a:cubicBezTo>
                  <a:cubicBezTo>
                    <a:pt x="27" y="6"/>
                    <a:pt x="25" y="5"/>
                    <a:pt x="23" y="5"/>
                  </a:cubicBezTo>
                  <a:cubicBezTo>
                    <a:pt x="23" y="5"/>
                    <a:pt x="23" y="4"/>
                    <a:pt x="16" y="3"/>
                  </a:cubicBezTo>
                  <a:cubicBezTo>
                    <a:pt x="17" y="3"/>
                    <a:pt x="17" y="3"/>
                    <a:pt x="17" y="3"/>
                  </a:cubicBezTo>
                  <a:cubicBezTo>
                    <a:pt x="24" y="5"/>
                    <a:pt x="24" y="5"/>
                    <a:pt x="31" y="6"/>
                  </a:cubicBezTo>
                  <a:cubicBezTo>
                    <a:pt x="31" y="6"/>
                    <a:pt x="31" y="6"/>
                    <a:pt x="31" y="6"/>
                  </a:cubicBezTo>
                  <a:cubicBezTo>
                    <a:pt x="30" y="6"/>
                    <a:pt x="29" y="6"/>
                    <a:pt x="28" y="5"/>
                  </a:cubicBezTo>
                  <a:cubicBezTo>
                    <a:pt x="28" y="6"/>
                    <a:pt x="29" y="6"/>
                    <a:pt x="32" y="7"/>
                  </a:cubicBezTo>
                  <a:cubicBezTo>
                    <a:pt x="32" y="7"/>
                    <a:pt x="32" y="7"/>
                    <a:pt x="32" y="7"/>
                  </a:cubicBezTo>
                  <a:cubicBezTo>
                    <a:pt x="32" y="6"/>
                    <a:pt x="32" y="6"/>
                    <a:pt x="30" y="6"/>
                  </a:cubicBezTo>
                  <a:cubicBezTo>
                    <a:pt x="29" y="6"/>
                    <a:pt x="29" y="6"/>
                    <a:pt x="29" y="6"/>
                  </a:cubicBezTo>
                  <a:cubicBezTo>
                    <a:pt x="29" y="5"/>
                    <a:pt x="29" y="5"/>
                    <a:pt x="29" y="5"/>
                  </a:cubicBezTo>
                  <a:cubicBezTo>
                    <a:pt x="28" y="5"/>
                    <a:pt x="28" y="5"/>
                    <a:pt x="28" y="5"/>
                  </a:cubicBezTo>
                  <a:cubicBezTo>
                    <a:pt x="26" y="5"/>
                    <a:pt x="26" y="5"/>
                    <a:pt x="26" y="4"/>
                  </a:cubicBezTo>
                  <a:cubicBezTo>
                    <a:pt x="26" y="5"/>
                    <a:pt x="26" y="5"/>
                    <a:pt x="26" y="5"/>
                  </a:cubicBezTo>
                  <a:cubicBezTo>
                    <a:pt x="25" y="5"/>
                    <a:pt x="25" y="5"/>
                    <a:pt x="22" y="4"/>
                  </a:cubicBezTo>
                  <a:cubicBezTo>
                    <a:pt x="22" y="4"/>
                    <a:pt x="22" y="4"/>
                    <a:pt x="22" y="4"/>
                  </a:cubicBezTo>
                  <a:cubicBezTo>
                    <a:pt x="19" y="3"/>
                    <a:pt x="17" y="3"/>
                    <a:pt x="14" y="2"/>
                  </a:cubicBezTo>
                  <a:cubicBezTo>
                    <a:pt x="14" y="2"/>
                    <a:pt x="11" y="1"/>
                    <a:pt x="10" y="1"/>
                  </a:cubicBezTo>
                  <a:cubicBezTo>
                    <a:pt x="11" y="1"/>
                    <a:pt x="11" y="1"/>
                    <a:pt x="11" y="1"/>
                  </a:cubicBezTo>
                  <a:cubicBezTo>
                    <a:pt x="11" y="1"/>
                    <a:pt x="10" y="1"/>
                    <a:pt x="10" y="1"/>
                  </a:cubicBezTo>
                  <a:cubicBezTo>
                    <a:pt x="9" y="1"/>
                    <a:pt x="8"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31">
              <a:extLst>
                <a:ext uri="{FF2B5EF4-FFF2-40B4-BE49-F238E27FC236}">
                  <a16:creationId xmlns:a16="http://schemas.microsoft.com/office/drawing/2014/main" id="{B5658CFA-D2DC-4485-ADAF-B427A88D3DFB}"/>
                </a:ext>
              </a:extLst>
            </p:cNvPr>
            <p:cNvSpPr>
              <a:spLocks/>
            </p:cNvSpPr>
            <p:nvPr/>
          </p:nvSpPr>
          <p:spPr bwMode="auto">
            <a:xfrm>
              <a:off x="6207356" y="2080639"/>
              <a:ext cx="14124" cy="2018"/>
            </a:xfrm>
            <a:custGeom>
              <a:avLst/>
              <a:gdLst>
                <a:gd name="T0" fmla="*/ 4 w 4"/>
                <a:gd name="T1" fmla="*/ 1 h 1"/>
                <a:gd name="T2" fmla="*/ 1 w 4"/>
                <a:gd name="T3" fmla="*/ 0 h 1"/>
                <a:gd name="T4" fmla="*/ 1 w 4"/>
                <a:gd name="T5" fmla="*/ 0 h 1"/>
                <a:gd name="T6" fmla="*/ 0 w 4"/>
                <a:gd name="T7" fmla="*/ 0 h 1"/>
                <a:gd name="T8" fmla="*/ 1 w 4"/>
                <a:gd name="T9" fmla="*/ 0 h 1"/>
                <a:gd name="T10" fmla="*/ 4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4" y="1"/>
                  </a:moveTo>
                  <a:cubicBezTo>
                    <a:pt x="3" y="1"/>
                    <a:pt x="2" y="1"/>
                    <a:pt x="1" y="0"/>
                  </a:cubicBezTo>
                  <a:cubicBezTo>
                    <a:pt x="1" y="0"/>
                    <a:pt x="1" y="0"/>
                    <a:pt x="1" y="0"/>
                  </a:cubicBezTo>
                  <a:cubicBezTo>
                    <a:pt x="0" y="0"/>
                    <a:pt x="0" y="0"/>
                    <a:pt x="0" y="0"/>
                  </a:cubicBezTo>
                  <a:cubicBezTo>
                    <a:pt x="1" y="0"/>
                    <a:pt x="1" y="0"/>
                    <a:pt x="1" y="0"/>
                  </a:cubicBezTo>
                  <a:cubicBezTo>
                    <a:pt x="2" y="1"/>
                    <a:pt x="3"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32">
              <a:extLst>
                <a:ext uri="{FF2B5EF4-FFF2-40B4-BE49-F238E27FC236}">
                  <a16:creationId xmlns:a16="http://schemas.microsoft.com/office/drawing/2014/main" id="{C6AC09B0-E2B5-4222-BAA1-1E553DDA6179}"/>
                </a:ext>
              </a:extLst>
            </p:cNvPr>
            <p:cNvSpPr>
              <a:spLocks/>
            </p:cNvSpPr>
            <p:nvPr/>
          </p:nvSpPr>
          <p:spPr bwMode="auto">
            <a:xfrm>
              <a:off x="6269901" y="2092745"/>
              <a:ext cx="54475" cy="14124"/>
            </a:xfrm>
            <a:custGeom>
              <a:avLst/>
              <a:gdLst>
                <a:gd name="T0" fmla="*/ 6 w 16"/>
                <a:gd name="T1" fmla="*/ 1 h 4"/>
                <a:gd name="T2" fmla="*/ 1 w 16"/>
                <a:gd name="T3" fmla="*/ 0 h 4"/>
                <a:gd name="T4" fmla="*/ 5 w 16"/>
                <a:gd name="T5" fmla="*/ 1 h 4"/>
                <a:gd name="T6" fmla="*/ 5 w 16"/>
                <a:gd name="T7" fmla="*/ 1 h 4"/>
                <a:gd name="T8" fmla="*/ 2 w 16"/>
                <a:gd name="T9" fmla="*/ 1 h 4"/>
                <a:gd name="T10" fmla="*/ 1 w 16"/>
                <a:gd name="T11" fmla="*/ 1 h 4"/>
                <a:gd name="T12" fmla="*/ 0 w 16"/>
                <a:gd name="T13" fmla="*/ 0 h 4"/>
                <a:gd name="T14" fmla="*/ 2 w 16"/>
                <a:gd name="T15" fmla="*/ 1 h 4"/>
                <a:gd name="T16" fmla="*/ 2 w 16"/>
                <a:gd name="T17" fmla="*/ 1 h 4"/>
                <a:gd name="T18" fmla="*/ 1 w 16"/>
                <a:gd name="T19" fmla="*/ 1 h 4"/>
                <a:gd name="T20" fmla="*/ 1 w 16"/>
                <a:gd name="T21" fmla="*/ 1 h 4"/>
                <a:gd name="T22" fmla="*/ 7 w 16"/>
                <a:gd name="T23" fmla="*/ 2 h 4"/>
                <a:gd name="T24" fmla="*/ 3 w 16"/>
                <a:gd name="T25" fmla="*/ 1 h 4"/>
                <a:gd name="T26" fmla="*/ 1 w 16"/>
                <a:gd name="T27" fmla="*/ 1 h 4"/>
                <a:gd name="T28" fmla="*/ 7 w 16"/>
                <a:gd name="T29" fmla="*/ 2 h 4"/>
                <a:gd name="T30" fmla="*/ 7 w 16"/>
                <a:gd name="T31" fmla="*/ 2 h 4"/>
                <a:gd name="T32" fmla="*/ 8 w 16"/>
                <a:gd name="T33" fmla="*/ 2 h 4"/>
                <a:gd name="T34" fmla="*/ 7 w 16"/>
                <a:gd name="T35" fmla="*/ 2 h 4"/>
                <a:gd name="T36" fmla="*/ 10 w 16"/>
                <a:gd name="T37" fmla="*/ 2 h 4"/>
                <a:gd name="T38" fmla="*/ 9 w 16"/>
                <a:gd name="T39" fmla="*/ 2 h 4"/>
                <a:gd name="T40" fmla="*/ 12 w 16"/>
                <a:gd name="T41" fmla="*/ 3 h 4"/>
                <a:gd name="T42" fmla="*/ 14 w 16"/>
                <a:gd name="T43" fmla="*/ 3 h 4"/>
                <a:gd name="T44" fmla="*/ 14 w 16"/>
                <a:gd name="T45" fmla="*/ 3 h 4"/>
                <a:gd name="T46" fmla="*/ 14 w 16"/>
                <a:gd name="T47" fmla="*/ 3 h 4"/>
                <a:gd name="T48" fmla="*/ 16 w 16"/>
                <a:gd name="T49" fmla="*/ 4 h 4"/>
                <a:gd name="T50" fmla="*/ 13 w 16"/>
                <a:gd name="T51" fmla="*/ 3 h 4"/>
                <a:gd name="T52" fmla="*/ 15 w 16"/>
                <a:gd name="T53" fmla="*/ 3 h 4"/>
                <a:gd name="T54" fmla="*/ 8 w 16"/>
                <a:gd name="T55" fmla="*/ 2 h 4"/>
                <a:gd name="T56" fmla="*/ 5 w 16"/>
                <a:gd name="T57" fmla="*/ 1 h 4"/>
                <a:gd name="T58" fmla="*/ 6 w 16"/>
                <a:gd name="T5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 h="4">
                  <a:moveTo>
                    <a:pt x="6" y="1"/>
                  </a:moveTo>
                  <a:cubicBezTo>
                    <a:pt x="4" y="1"/>
                    <a:pt x="3" y="1"/>
                    <a:pt x="1" y="0"/>
                  </a:cubicBezTo>
                  <a:cubicBezTo>
                    <a:pt x="3" y="1"/>
                    <a:pt x="4" y="1"/>
                    <a:pt x="5" y="1"/>
                  </a:cubicBezTo>
                  <a:cubicBezTo>
                    <a:pt x="5" y="1"/>
                    <a:pt x="5" y="1"/>
                    <a:pt x="5" y="1"/>
                  </a:cubicBezTo>
                  <a:cubicBezTo>
                    <a:pt x="2" y="1"/>
                    <a:pt x="2" y="1"/>
                    <a:pt x="2" y="1"/>
                  </a:cubicBezTo>
                  <a:cubicBezTo>
                    <a:pt x="1" y="1"/>
                    <a:pt x="1" y="1"/>
                    <a:pt x="1" y="1"/>
                  </a:cubicBezTo>
                  <a:cubicBezTo>
                    <a:pt x="1" y="0"/>
                    <a:pt x="1" y="0"/>
                    <a:pt x="0" y="0"/>
                  </a:cubicBezTo>
                  <a:cubicBezTo>
                    <a:pt x="1" y="0"/>
                    <a:pt x="1" y="1"/>
                    <a:pt x="2" y="1"/>
                  </a:cubicBezTo>
                  <a:cubicBezTo>
                    <a:pt x="2" y="1"/>
                    <a:pt x="2" y="1"/>
                    <a:pt x="2" y="1"/>
                  </a:cubicBezTo>
                  <a:cubicBezTo>
                    <a:pt x="1" y="1"/>
                    <a:pt x="1" y="1"/>
                    <a:pt x="1" y="1"/>
                  </a:cubicBezTo>
                  <a:cubicBezTo>
                    <a:pt x="1" y="1"/>
                    <a:pt x="1" y="1"/>
                    <a:pt x="1" y="1"/>
                  </a:cubicBezTo>
                  <a:cubicBezTo>
                    <a:pt x="5" y="1"/>
                    <a:pt x="6" y="2"/>
                    <a:pt x="7" y="2"/>
                  </a:cubicBezTo>
                  <a:cubicBezTo>
                    <a:pt x="6" y="2"/>
                    <a:pt x="4" y="1"/>
                    <a:pt x="3" y="1"/>
                  </a:cubicBezTo>
                  <a:cubicBezTo>
                    <a:pt x="2" y="1"/>
                    <a:pt x="2" y="1"/>
                    <a:pt x="1" y="1"/>
                  </a:cubicBezTo>
                  <a:cubicBezTo>
                    <a:pt x="3" y="1"/>
                    <a:pt x="5" y="2"/>
                    <a:pt x="7" y="2"/>
                  </a:cubicBezTo>
                  <a:cubicBezTo>
                    <a:pt x="7" y="2"/>
                    <a:pt x="7" y="2"/>
                    <a:pt x="7" y="2"/>
                  </a:cubicBezTo>
                  <a:cubicBezTo>
                    <a:pt x="7" y="2"/>
                    <a:pt x="7" y="2"/>
                    <a:pt x="8" y="2"/>
                  </a:cubicBezTo>
                  <a:cubicBezTo>
                    <a:pt x="7" y="2"/>
                    <a:pt x="7" y="2"/>
                    <a:pt x="7" y="2"/>
                  </a:cubicBezTo>
                  <a:cubicBezTo>
                    <a:pt x="8" y="2"/>
                    <a:pt x="8" y="2"/>
                    <a:pt x="10" y="2"/>
                  </a:cubicBezTo>
                  <a:cubicBezTo>
                    <a:pt x="9" y="2"/>
                    <a:pt x="9" y="2"/>
                    <a:pt x="9" y="2"/>
                  </a:cubicBezTo>
                  <a:cubicBezTo>
                    <a:pt x="10" y="3"/>
                    <a:pt x="11" y="3"/>
                    <a:pt x="12" y="3"/>
                  </a:cubicBezTo>
                  <a:cubicBezTo>
                    <a:pt x="13" y="3"/>
                    <a:pt x="13" y="3"/>
                    <a:pt x="14" y="3"/>
                  </a:cubicBezTo>
                  <a:cubicBezTo>
                    <a:pt x="14" y="3"/>
                    <a:pt x="14" y="3"/>
                    <a:pt x="14" y="3"/>
                  </a:cubicBezTo>
                  <a:cubicBezTo>
                    <a:pt x="14" y="3"/>
                    <a:pt x="14" y="3"/>
                    <a:pt x="14" y="3"/>
                  </a:cubicBezTo>
                  <a:cubicBezTo>
                    <a:pt x="15" y="3"/>
                    <a:pt x="15" y="4"/>
                    <a:pt x="16" y="4"/>
                  </a:cubicBezTo>
                  <a:cubicBezTo>
                    <a:pt x="15" y="3"/>
                    <a:pt x="14" y="3"/>
                    <a:pt x="13" y="3"/>
                  </a:cubicBezTo>
                  <a:cubicBezTo>
                    <a:pt x="14" y="3"/>
                    <a:pt x="14" y="3"/>
                    <a:pt x="15" y="3"/>
                  </a:cubicBezTo>
                  <a:cubicBezTo>
                    <a:pt x="14" y="3"/>
                    <a:pt x="14" y="3"/>
                    <a:pt x="8" y="2"/>
                  </a:cubicBezTo>
                  <a:cubicBezTo>
                    <a:pt x="8" y="1"/>
                    <a:pt x="5" y="1"/>
                    <a:pt x="5" y="1"/>
                  </a:cubicBezTo>
                  <a:cubicBezTo>
                    <a:pt x="5" y="1"/>
                    <a:pt x="6" y="1"/>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33">
              <a:extLst>
                <a:ext uri="{FF2B5EF4-FFF2-40B4-BE49-F238E27FC236}">
                  <a16:creationId xmlns:a16="http://schemas.microsoft.com/office/drawing/2014/main" id="{D0210EC9-59A0-4375-BC9C-34ED9688D23A}"/>
                </a:ext>
              </a:extLst>
            </p:cNvPr>
            <p:cNvSpPr>
              <a:spLocks/>
            </p:cNvSpPr>
            <p:nvPr/>
          </p:nvSpPr>
          <p:spPr bwMode="auto">
            <a:xfrm>
              <a:off x="6314287" y="2102833"/>
              <a:ext cx="2018" cy="4035"/>
            </a:xfrm>
            <a:custGeom>
              <a:avLst/>
              <a:gdLst>
                <a:gd name="T0" fmla="*/ 0 w 1"/>
                <a:gd name="T1" fmla="*/ 0 h 2"/>
                <a:gd name="T2" fmla="*/ 1 w 1"/>
                <a:gd name="T3" fmla="*/ 2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lnTo>
                    <a:pt x="1" y="2"/>
                  </a:lnTo>
                  <a:lnTo>
                    <a:pt x="1"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34">
              <a:extLst>
                <a:ext uri="{FF2B5EF4-FFF2-40B4-BE49-F238E27FC236}">
                  <a16:creationId xmlns:a16="http://schemas.microsoft.com/office/drawing/2014/main" id="{02B0A0A2-2AA1-4D9B-BE5E-E1BA24949FBB}"/>
                </a:ext>
              </a:extLst>
            </p:cNvPr>
            <p:cNvSpPr>
              <a:spLocks/>
            </p:cNvSpPr>
            <p:nvPr/>
          </p:nvSpPr>
          <p:spPr bwMode="auto">
            <a:xfrm>
              <a:off x="6237620" y="2086692"/>
              <a:ext cx="6053" cy="0"/>
            </a:xfrm>
            <a:custGeom>
              <a:avLst/>
              <a:gdLst>
                <a:gd name="T0" fmla="*/ 0 w 2"/>
                <a:gd name="T1" fmla="*/ 2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35">
              <a:extLst>
                <a:ext uri="{FF2B5EF4-FFF2-40B4-BE49-F238E27FC236}">
                  <a16:creationId xmlns:a16="http://schemas.microsoft.com/office/drawing/2014/main" id="{FA1AB241-EA33-41C3-8D51-EB8297E29AD1}"/>
                </a:ext>
              </a:extLst>
            </p:cNvPr>
            <p:cNvSpPr>
              <a:spLocks/>
            </p:cNvSpPr>
            <p:nvPr/>
          </p:nvSpPr>
          <p:spPr bwMode="auto">
            <a:xfrm>
              <a:off x="6233585" y="2082657"/>
              <a:ext cx="50440" cy="10088"/>
            </a:xfrm>
            <a:custGeom>
              <a:avLst/>
              <a:gdLst>
                <a:gd name="T0" fmla="*/ 9 w 15"/>
                <a:gd name="T1" fmla="*/ 2 h 3"/>
                <a:gd name="T2" fmla="*/ 9 w 15"/>
                <a:gd name="T3" fmla="*/ 2 h 3"/>
                <a:gd name="T4" fmla="*/ 9 w 15"/>
                <a:gd name="T5" fmla="*/ 2 h 3"/>
                <a:gd name="T6" fmla="*/ 6 w 15"/>
                <a:gd name="T7" fmla="*/ 1 h 3"/>
                <a:gd name="T8" fmla="*/ 3 w 15"/>
                <a:gd name="T9" fmla="*/ 1 h 3"/>
                <a:gd name="T10" fmla="*/ 0 w 15"/>
                <a:gd name="T11" fmla="*/ 0 h 3"/>
                <a:gd name="T12" fmla="*/ 0 w 15"/>
                <a:gd name="T13" fmla="*/ 0 h 3"/>
                <a:gd name="T14" fmla="*/ 4 w 15"/>
                <a:gd name="T15" fmla="*/ 1 h 3"/>
                <a:gd name="T16" fmla="*/ 4 w 15"/>
                <a:gd name="T17" fmla="*/ 1 h 3"/>
                <a:gd name="T18" fmla="*/ 5 w 15"/>
                <a:gd name="T19" fmla="*/ 1 h 3"/>
                <a:gd name="T20" fmla="*/ 5 w 15"/>
                <a:gd name="T21" fmla="*/ 1 h 3"/>
                <a:gd name="T22" fmla="*/ 4 w 15"/>
                <a:gd name="T23" fmla="*/ 1 h 3"/>
                <a:gd name="T24" fmla="*/ 7 w 15"/>
                <a:gd name="T25" fmla="*/ 2 h 3"/>
                <a:gd name="T26" fmla="*/ 6 w 15"/>
                <a:gd name="T27" fmla="*/ 1 h 3"/>
                <a:gd name="T28" fmla="*/ 6 w 15"/>
                <a:gd name="T29" fmla="*/ 1 h 3"/>
                <a:gd name="T30" fmla="*/ 10 w 15"/>
                <a:gd name="T31" fmla="*/ 2 h 3"/>
                <a:gd name="T32" fmla="*/ 7 w 15"/>
                <a:gd name="T33" fmla="*/ 1 h 3"/>
                <a:gd name="T34" fmla="*/ 7 w 15"/>
                <a:gd name="T35" fmla="*/ 2 h 3"/>
                <a:gd name="T36" fmla="*/ 7 w 15"/>
                <a:gd name="T37" fmla="*/ 1 h 3"/>
                <a:gd name="T38" fmla="*/ 10 w 15"/>
                <a:gd name="T39" fmla="*/ 2 h 3"/>
                <a:gd name="T40" fmla="*/ 12 w 15"/>
                <a:gd name="T41" fmla="*/ 2 h 3"/>
                <a:gd name="T42" fmla="*/ 14 w 15"/>
                <a:gd name="T43" fmla="*/ 3 h 3"/>
                <a:gd name="T44" fmla="*/ 15 w 15"/>
                <a:gd name="T45" fmla="*/ 3 h 3"/>
                <a:gd name="T46" fmla="*/ 10 w 15"/>
                <a:gd name="T47" fmla="*/ 2 h 3"/>
                <a:gd name="T48" fmla="*/ 9 w 15"/>
                <a:gd name="T4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 h="3">
                  <a:moveTo>
                    <a:pt x="9" y="2"/>
                  </a:moveTo>
                  <a:cubicBezTo>
                    <a:pt x="9" y="2"/>
                    <a:pt x="9" y="2"/>
                    <a:pt x="9" y="2"/>
                  </a:cubicBezTo>
                  <a:cubicBezTo>
                    <a:pt x="9" y="2"/>
                    <a:pt x="9" y="2"/>
                    <a:pt x="9" y="2"/>
                  </a:cubicBezTo>
                  <a:cubicBezTo>
                    <a:pt x="8" y="1"/>
                    <a:pt x="7" y="1"/>
                    <a:pt x="6" y="1"/>
                  </a:cubicBezTo>
                  <a:cubicBezTo>
                    <a:pt x="5" y="1"/>
                    <a:pt x="4" y="1"/>
                    <a:pt x="3" y="1"/>
                  </a:cubicBezTo>
                  <a:cubicBezTo>
                    <a:pt x="2" y="1"/>
                    <a:pt x="1" y="1"/>
                    <a:pt x="0" y="0"/>
                  </a:cubicBezTo>
                  <a:cubicBezTo>
                    <a:pt x="0" y="0"/>
                    <a:pt x="0" y="0"/>
                    <a:pt x="0" y="0"/>
                  </a:cubicBezTo>
                  <a:cubicBezTo>
                    <a:pt x="1" y="1"/>
                    <a:pt x="2" y="1"/>
                    <a:pt x="4" y="1"/>
                  </a:cubicBezTo>
                  <a:cubicBezTo>
                    <a:pt x="4" y="1"/>
                    <a:pt x="4" y="1"/>
                    <a:pt x="4" y="1"/>
                  </a:cubicBezTo>
                  <a:cubicBezTo>
                    <a:pt x="4" y="1"/>
                    <a:pt x="5" y="1"/>
                    <a:pt x="5" y="1"/>
                  </a:cubicBezTo>
                  <a:cubicBezTo>
                    <a:pt x="5" y="1"/>
                    <a:pt x="5" y="1"/>
                    <a:pt x="5" y="1"/>
                  </a:cubicBezTo>
                  <a:cubicBezTo>
                    <a:pt x="4" y="1"/>
                    <a:pt x="4" y="1"/>
                    <a:pt x="4" y="1"/>
                  </a:cubicBezTo>
                  <a:cubicBezTo>
                    <a:pt x="5" y="1"/>
                    <a:pt x="6" y="1"/>
                    <a:pt x="7" y="2"/>
                  </a:cubicBezTo>
                  <a:cubicBezTo>
                    <a:pt x="7" y="1"/>
                    <a:pt x="6" y="1"/>
                    <a:pt x="6" y="1"/>
                  </a:cubicBezTo>
                  <a:cubicBezTo>
                    <a:pt x="6" y="1"/>
                    <a:pt x="6" y="1"/>
                    <a:pt x="6" y="1"/>
                  </a:cubicBezTo>
                  <a:cubicBezTo>
                    <a:pt x="7" y="2"/>
                    <a:pt x="9" y="2"/>
                    <a:pt x="10" y="2"/>
                  </a:cubicBezTo>
                  <a:cubicBezTo>
                    <a:pt x="9" y="2"/>
                    <a:pt x="8" y="2"/>
                    <a:pt x="7" y="1"/>
                  </a:cubicBezTo>
                  <a:cubicBezTo>
                    <a:pt x="7" y="2"/>
                    <a:pt x="7" y="2"/>
                    <a:pt x="7" y="2"/>
                  </a:cubicBezTo>
                  <a:cubicBezTo>
                    <a:pt x="7" y="1"/>
                    <a:pt x="7" y="1"/>
                    <a:pt x="7" y="1"/>
                  </a:cubicBezTo>
                  <a:cubicBezTo>
                    <a:pt x="8" y="2"/>
                    <a:pt x="9" y="2"/>
                    <a:pt x="10" y="2"/>
                  </a:cubicBezTo>
                  <a:cubicBezTo>
                    <a:pt x="11" y="2"/>
                    <a:pt x="12" y="2"/>
                    <a:pt x="12" y="2"/>
                  </a:cubicBezTo>
                  <a:cubicBezTo>
                    <a:pt x="13" y="2"/>
                    <a:pt x="14" y="3"/>
                    <a:pt x="14" y="3"/>
                  </a:cubicBezTo>
                  <a:cubicBezTo>
                    <a:pt x="15" y="3"/>
                    <a:pt x="15" y="3"/>
                    <a:pt x="15" y="3"/>
                  </a:cubicBezTo>
                  <a:cubicBezTo>
                    <a:pt x="14" y="3"/>
                    <a:pt x="13" y="2"/>
                    <a:pt x="10" y="2"/>
                  </a:cubicBezTo>
                  <a:cubicBezTo>
                    <a:pt x="10" y="2"/>
                    <a:pt x="9"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36">
              <a:extLst>
                <a:ext uri="{FF2B5EF4-FFF2-40B4-BE49-F238E27FC236}">
                  <a16:creationId xmlns:a16="http://schemas.microsoft.com/office/drawing/2014/main" id="{E3647670-0873-4AD2-B1F9-4D470662882D}"/>
                </a:ext>
              </a:extLst>
            </p:cNvPr>
            <p:cNvSpPr>
              <a:spLocks/>
            </p:cNvSpPr>
            <p:nvPr/>
          </p:nvSpPr>
          <p:spPr bwMode="auto">
            <a:xfrm>
              <a:off x="6300164" y="2102833"/>
              <a:ext cx="14124" cy="4035"/>
            </a:xfrm>
            <a:custGeom>
              <a:avLst/>
              <a:gdLst>
                <a:gd name="T0" fmla="*/ 1 w 4"/>
                <a:gd name="T1" fmla="*/ 0 h 1"/>
                <a:gd name="T2" fmla="*/ 0 w 4"/>
                <a:gd name="T3" fmla="*/ 0 h 1"/>
                <a:gd name="T4" fmla="*/ 4 w 4"/>
                <a:gd name="T5" fmla="*/ 1 h 1"/>
                <a:gd name="T6" fmla="*/ 2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cubicBezTo>
                    <a:pt x="1" y="0"/>
                    <a:pt x="1" y="0"/>
                    <a:pt x="0" y="0"/>
                  </a:cubicBezTo>
                  <a:cubicBezTo>
                    <a:pt x="1" y="0"/>
                    <a:pt x="2" y="0"/>
                    <a:pt x="4" y="1"/>
                  </a:cubicBezTo>
                  <a:cubicBezTo>
                    <a:pt x="3" y="0"/>
                    <a:pt x="3" y="0"/>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37">
              <a:extLst>
                <a:ext uri="{FF2B5EF4-FFF2-40B4-BE49-F238E27FC236}">
                  <a16:creationId xmlns:a16="http://schemas.microsoft.com/office/drawing/2014/main" id="{CC17BD6A-E80B-4000-9166-72BFEE3F33B1}"/>
                </a:ext>
              </a:extLst>
            </p:cNvPr>
            <p:cNvSpPr>
              <a:spLocks/>
            </p:cNvSpPr>
            <p:nvPr/>
          </p:nvSpPr>
          <p:spPr bwMode="auto">
            <a:xfrm>
              <a:off x="6534200" y="2304589"/>
              <a:ext cx="98861" cy="56492"/>
            </a:xfrm>
            <a:custGeom>
              <a:avLst/>
              <a:gdLst>
                <a:gd name="T0" fmla="*/ 4 w 30"/>
                <a:gd name="T1" fmla="*/ 6 h 17"/>
                <a:gd name="T2" fmla="*/ 4 w 30"/>
                <a:gd name="T3" fmla="*/ 6 h 17"/>
                <a:gd name="T4" fmla="*/ 10 w 30"/>
                <a:gd name="T5" fmla="*/ 9 h 17"/>
                <a:gd name="T6" fmla="*/ 5 w 30"/>
                <a:gd name="T7" fmla="*/ 9 h 17"/>
                <a:gd name="T8" fmla="*/ 7 w 30"/>
                <a:gd name="T9" fmla="*/ 11 h 17"/>
                <a:gd name="T10" fmla="*/ 8 w 30"/>
                <a:gd name="T11" fmla="*/ 11 h 17"/>
                <a:gd name="T12" fmla="*/ 10 w 30"/>
                <a:gd name="T13" fmla="*/ 11 h 17"/>
                <a:gd name="T14" fmla="*/ 11 w 30"/>
                <a:gd name="T15" fmla="*/ 11 h 17"/>
                <a:gd name="T16" fmla="*/ 13 w 30"/>
                <a:gd name="T17" fmla="*/ 14 h 17"/>
                <a:gd name="T18" fmla="*/ 15 w 30"/>
                <a:gd name="T19" fmla="*/ 15 h 17"/>
                <a:gd name="T20" fmla="*/ 16 w 30"/>
                <a:gd name="T21" fmla="*/ 15 h 17"/>
                <a:gd name="T22" fmla="*/ 19 w 30"/>
                <a:gd name="T23" fmla="*/ 15 h 17"/>
                <a:gd name="T24" fmla="*/ 20 w 30"/>
                <a:gd name="T25" fmla="*/ 15 h 17"/>
                <a:gd name="T26" fmla="*/ 23 w 30"/>
                <a:gd name="T27" fmla="*/ 16 h 17"/>
                <a:gd name="T28" fmla="*/ 27 w 30"/>
                <a:gd name="T29" fmla="*/ 16 h 17"/>
                <a:gd name="T30" fmla="*/ 27 w 30"/>
                <a:gd name="T31" fmla="*/ 15 h 17"/>
                <a:gd name="T32" fmla="*/ 26 w 30"/>
                <a:gd name="T33" fmla="*/ 13 h 17"/>
                <a:gd name="T34" fmla="*/ 26 w 30"/>
                <a:gd name="T35" fmla="*/ 12 h 17"/>
                <a:gd name="T36" fmla="*/ 27 w 30"/>
                <a:gd name="T37" fmla="*/ 12 h 17"/>
                <a:gd name="T38" fmla="*/ 26 w 30"/>
                <a:gd name="T39" fmla="*/ 10 h 17"/>
                <a:gd name="T40" fmla="*/ 30 w 30"/>
                <a:gd name="T41" fmla="*/ 9 h 17"/>
                <a:gd name="T42" fmla="*/ 27 w 30"/>
                <a:gd name="T43" fmla="*/ 6 h 17"/>
                <a:gd name="T44" fmla="*/ 25 w 30"/>
                <a:gd name="T45" fmla="*/ 5 h 17"/>
                <a:gd name="T46" fmla="*/ 23 w 30"/>
                <a:gd name="T47" fmla="*/ 5 h 17"/>
                <a:gd name="T48" fmla="*/ 23 w 30"/>
                <a:gd name="T49" fmla="*/ 5 h 17"/>
                <a:gd name="T50" fmla="*/ 20 w 30"/>
                <a:gd name="T51" fmla="*/ 2 h 17"/>
                <a:gd name="T52" fmla="*/ 18 w 30"/>
                <a:gd name="T53" fmla="*/ 0 h 17"/>
                <a:gd name="T54" fmla="*/ 16 w 30"/>
                <a:gd name="T55" fmla="*/ 0 h 17"/>
                <a:gd name="T56" fmla="*/ 16 w 30"/>
                <a:gd name="T57" fmla="*/ 1 h 17"/>
                <a:gd name="T58" fmla="*/ 16 w 30"/>
                <a:gd name="T59" fmla="*/ 3 h 17"/>
                <a:gd name="T60" fmla="*/ 16 w 30"/>
                <a:gd name="T61" fmla="*/ 3 h 17"/>
                <a:gd name="T62" fmla="*/ 13 w 30"/>
                <a:gd name="T63" fmla="*/ 3 h 17"/>
                <a:gd name="T64" fmla="*/ 11 w 30"/>
                <a:gd name="T65" fmla="*/ 4 h 17"/>
                <a:gd name="T66" fmla="*/ 11 w 30"/>
                <a:gd name="T67" fmla="*/ 5 h 17"/>
                <a:gd name="T68" fmla="*/ 9 w 30"/>
                <a:gd name="T69" fmla="*/ 5 h 17"/>
                <a:gd name="T70" fmla="*/ 8 w 30"/>
                <a:gd name="T71" fmla="*/ 4 h 17"/>
                <a:gd name="T72" fmla="*/ 6 w 30"/>
                <a:gd name="T73" fmla="*/ 2 h 17"/>
                <a:gd name="T74" fmla="*/ 4 w 30"/>
                <a:gd name="T75" fmla="*/ 1 h 17"/>
                <a:gd name="T76" fmla="*/ 4 w 30"/>
                <a:gd name="T77" fmla="*/ 1 h 17"/>
                <a:gd name="T78" fmla="*/ 5 w 30"/>
                <a:gd name="T79" fmla="*/ 3 h 17"/>
                <a:gd name="T80" fmla="*/ 3 w 30"/>
                <a:gd name="T81" fmla="*/ 2 h 17"/>
                <a:gd name="T82" fmla="*/ 1 w 30"/>
                <a:gd name="T83" fmla="*/ 3 h 17"/>
                <a:gd name="T84" fmla="*/ 4 w 30"/>
                <a:gd name="T85"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 h="17">
                  <a:moveTo>
                    <a:pt x="4" y="6"/>
                  </a:moveTo>
                  <a:cubicBezTo>
                    <a:pt x="4" y="6"/>
                    <a:pt x="4" y="6"/>
                    <a:pt x="4" y="6"/>
                  </a:cubicBezTo>
                  <a:cubicBezTo>
                    <a:pt x="6" y="5"/>
                    <a:pt x="8" y="7"/>
                    <a:pt x="10" y="9"/>
                  </a:cubicBezTo>
                  <a:cubicBezTo>
                    <a:pt x="9" y="9"/>
                    <a:pt x="7" y="8"/>
                    <a:pt x="5" y="9"/>
                  </a:cubicBezTo>
                  <a:cubicBezTo>
                    <a:pt x="6" y="10"/>
                    <a:pt x="7" y="11"/>
                    <a:pt x="7" y="11"/>
                  </a:cubicBezTo>
                  <a:cubicBezTo>
                    <a:pt x="8" y="11"/>
                    <a:pt x="8" y="11"/>
                    <a:pt x="8" y="11"/>
                  </a:cubicBezTo>
                  <a:cubicBezTo>
                    <a:pt x="9" y="11"/>
                    <a:pt x="9" y="11"/>
                    <a:pt x="10" y="11"/>
                  </a:cubicBezTo>
                  <a:cubicBezTo>
                    <a:pt x="11" y="11"/>
                    <a:pt x="11" y="11"/>
                    <a:pt x="11" y="11"/>
                  </a:cubicBezTo>
                  <a:cubicBezTo>
                    <a:pt x="12" y="12"/>
                    <a:pt x="12" y="13"/>
                    <a:pt x="13" y="14"/>
                  </a:cubicBezTo>
                  <a:cubicBezTo>
                    <a:pt x="15" y="15"/>
                    <a:pt x="15" y="15"/>
                    <a:pt x="15" y="15"/>
                  </a:cubicBezTo>
                  <a:cubicBezTo>
                    <a:pt x="15" y="15"/>
                    <a:pt x="16" y="15"/>
                    <a:pt x="16" y="15"/>
                  </a:cubicBezTo>
                  <a:cubicBezTo>
                    <a:pt x="17" y="15"/>
                    <a:pt x="17" y="15"/>
                    <a:pt x="19" y="15"/>
                  </a:cubicBezTo>
                  <a:cubicBezTo>
                    <a:pt x="19" y="15"/>
                    <a:pt x="19" y="15"/>
                    <a:pt x="20" y="15"/>
                  </a:cubicBezTo>
                  <a:cubicBezTo>
                    <a:pt x="21" y="14"/>
                    <a:pt x="22" y="16"/>
                    <a:pt x="23" y="16"/>
                  </a:cubicBezTo>
                  <a:cubicBezTo>
                    <a:pt x="25" y="17"/>
                    <a:pt x="26" y="17"/>
                    <a:pt x="27" y="16"/>
                  </a:cubicBezTo>
                  <a:cubicBezTo>
                    <a:pt x="27" y="15"/>
                    <a:pt x="27" y="15"/>
                    <a:pt x="27" y="15"/>
                  </a:cubicBezTo>
                  <a:cubicBezTo>
                    <a:pt x="26" y="13"/>
                    <a:pt x="26" y="13"/>
                    <a:pt x="26" y="13"/>
                  </a:cubicBezTo>
                  <a:cubicBezTo>
                    <a:pt x="26" y="12"/>
                    <a:pt x="26" y="12"/>
                    <a:pt x="26" y="12"/>
                  </a:cubicBezTo>
                  <a:cubicBezTo>
                    <a:pt x="27" y="12"/>
                    <a:pt x="27" y="12"/>
                    <a:pt x="27" y="12"/>
                  </a:cubicBezTo>
                  <a:cubicBezTo>
                    <a:pt x="27" y="11"/>
                    <a:pt x="26" y="11"/>
                    <a:pt x="26" y="10"/>
                  </a:cubicBezTo>
                  <a:cubicBezTo>
                    <a:pt x="27" y="9"/>
                    <a:pt x="27" y="9"/>
                    <a:pt x="30" y="9"/>
                  </a:cubicBezTo>
                  <a:cubicBezTo>
                    <a:pt x="29" y="8"/>
                    <a:pt x="28" y="7"/>
                    <a:pt x="27" y="6"/>
                  </a:cubicBezTo>
                  <a:cubicBezTo>
                    <a:pt x="26" y="6"/>
                    <a:pt x="26" y="5"/>
                    <a:pt x="25" y="5"/>
                  </a:cubicBezTo>
                  <a:cubicBezTo>
                    <a:pt x="23" y="4"/>
                    <a:pt x="23" y="4"/>
                    <a:pt x="23" y="5"/>
                  </a:cubicBezTo>
                  <a:cubicBezTo>
                    <a:pt x="23" y="5"/>
                    <a:pt x="23" y="5"/>
                    <a:pt x="23" y="5"/>
                  </a:cubicBezTo>
                  <a:cubicBezTo>
                    <a:pt x="22" y="4"/>
                    <a:pt x="21" y="3"/>
                    <a:pt x="20" y="2"/>
                  </a:cubicBezTo>
                  <a:cubicBezTo>
                    <a:pt x="20" y="1"/>
                    <a:pt x="19" y="1"/>
                    <a:pt x="18" y="0"/>
                  </a:cubicBezTo>
                  <a:cubicBezTo>
                    <a:pt x="18" y="0"/>
                    <a:pt x="17" y="0"/>
                    <a:pt x="16" y="0"/>
                  </a:cubicBezTo>
                  <a:cubicBezTo>
                    <a:pt x="16" y="1"/>
                    <a:pt x="16" y="1"/>
                    <a:pt x="16" y="1"/>
                  </a:cubicBezTo>
                  <a:cubicBezTo>
                    <a:pt x="16" y="1"/>
                    <a:pt x="16" y="3"/>
                    <a:pt x="16" y="3"/>
                  </a:cubicBezTo>
                  <a:cubicBezTo>
                    <a:pt x="16" y="3"/>
                    <a:pt x="16" y="3"/>
                    <a:pt x="16" y="3"/>
                  </a:cubicBezTo>
                  <a:cubicBezTo>
                    <a:pt x="15" y="4"/>
                    <a:pt x="14" y="3"/>
                    <a:pt x="13" y="3"/>
                  </a:cubicBezTo>
                  <a:cubicBezTo>
                    <a:pt x="11" y="3"/>
                    <a:pt x="11" y="4"/>
                    <a:pt x="11" y="4"/>
                  </a:cubicBezTo>
                  <a:cubicBezTo>
                    <a:pt x="11" y="5"/>
                    <a:pt x="11" y="5"/>
                    <a:pt x="11" y="5"/>
                  </a:cubicBezTo>
                  <a:cubicBezTo>
                    <a:pt x="10" y="5"/>
                    <a:pt x="9" y="5"/>
                    <a:pt x="9" y="5"/>
                  </a:cubicBezTo>
                  <a:cubicBezTo>
                    <a:pt x="8" y="5"/>
                    <a:pt x="8" y="4"/>
                    <a:pt x="8" y="4"/>
                  </a:cubicBezTo>
                  <a:cubicBezTo>
                    <a:pt x="7" y="3"/>
                    <a:pt x="7" y="3"/>
                    <a:pt x="6" y="2"/>
                  </a:cubicBezTo>
                  <a:cubicBezTo>
                    <a:pt x="6" y="2"/>
                    <a:pt x="5" y="2"/>
                    <a:pt x="4" y="1"/>
                  </a:cubicBezTo>
                  <a:cubicBezTo>
                    <a:pt x="4" y="1"/>
                    <a:pt x="4" y="1"/>
                    <a:pt x="4" y="1"/>
                  </a:cubicBezTo>
                  <a:cubicBezTo>
                    <a:pt x="4" y="2"/>
                    <a:pt x="5" y="2"/>
                    <a:pt x="5" y="3"/>
                  </a:cubicBezTo>
                  <a:cubicBezTo>
                    <a:pt x="3" y="2"/>
                    <a:pt x="3" y="2"/>
                    <a:pt x="3" y="2"/>
                  </a:cubicBezTo>
                  <a:cubicBezTo>
                    <a:pt x="2" y="2"/>
                    <a:pt x="1" y="3"/>
                    <a:pt x="1" y="3"/>
                  </a:cubicBezTo>
                  <a:cubicBezTo>
                    <a:pt x="0" y="5"/>
                    <a:pt x="3" y="7"/>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38">
              <a:extLst>
                <a:ext uri="{FF2B5EF4-FFF2-40B4-BE49-F238E27FC236}">
                  <a16:creationId xmlns:a16="http://schemas.microsoft.com/office/drawing/2014/main" id="{0AA725A9-309E-4127-B02E-F2767B3AAB3A}"/>
                </a:ext>
              </a:extLst>
            </p:cNvPr>
            <p:cNvSpPr>
              <a:spLocks/>
            </p:cNvSpPr>
            <p:nvPr/>
          </p:nvSpPr>
          <p:spPr bwMode="auto">
            <a:xfrm>
              <a:off x="7208064" y="3020821"/>
              <a:ext cx="6053" cy="52457"/>
            </a:xfrm>
            <a:custGeom>
              <a:avLst/>
              <a:gdLst>
                <a:gd name="T0" fmla="*/ 0 w 2"/>
                <a:gd name="T1" fmla="*/ 0 h 16"/>
                <a:gd name="T2" fmla="*/ 2 w 2"/>
                <a:gd name="T3" fmla="*/ 16 h 16"/>
                <a:gd name="T4" fmla="*/ 0 w 2"/>
                <a:gd name="T5" fmla="*/ 0 h 16"/>
              </a:gdLst>
              <a:ahLst/>
              <a:cxnLst>
                <a:cxn ang="0">
                  <a:pos x="T0" y="T1"/>
                </a:cxn>
                <a:cxn ang="0">
                  <a:pos x="T2" y="T3"/>
                </a:cxn>
                <a:cxn ang="0">
                  <a:pos x="T4" y="T5"/>
                </a:cxn>
              </a:cxnLst>
              <a:rect l="0" t="0" r="r" b="b"/>
              <a:pathLst>
                <a:path w="2" h="16">
                  <a:moveTo>
                    <a:pt x="0" y="0"/>
                  </a:moveTo>
                  <a:cubicBezTo>
                    <a:pt x="0" y="5"/>
                    <a:pt x="1" y="11"/>
                    <a:pt x="2" y="16"/>
                  </a:cubicBezTo>
                  <a:cubicBezTo>
                    <a:pt x="1" y="10"/>
                    <a:pt x="1"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39">
              <a:extLst>
                <a:ext uri="{FF2B5EF4-FFF2-40B4-BE49-F238E27FC236}">
                  <a16:creationId xmlns:a16="http://schemas.microsoft.com/office/drawing/2014/main" id="{F8464A87-519E-49D3-A281-3B562EEEB995}"/>
                </a:ext>
              </a:extLst>
            </p:cNvPr>
            <p:cNvSpPr>
              <a:spLocks/>
            </p:cNvSpPr>
            <p:nvPr/>
          </p:nvSpPr>
          <p:spPr bwMode="auto">
            <a:xfrm>
              <a:off x="6243672" y="20866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40">
              <a:extLst>
                <a:ext uri="{FF2B5EF4-FFF2-40B4-BE49-F238E27FC236}">
                  <a16:creationId xmlns:a16="http://schemas.microsoft.com/office/drawing/2014/main" id="{474C4AF3-09B3-48DE-8E3A-EACEB5410A45}"/>
                </a:ext>
              </a:extLst>
            </p:cNvPr>
            <p:cNvSpPr>
              <a:spLocks/>
            </p:cNvSpPr>
            <p:nvPr/>
          </p:nvSpPr>
          <p:spPr bwMode="auto">
            <a:xfrm>
              <a:off x="6294112" y="2098798"/>
              <a:ext cx="6053" cy="4035"/>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2" y="1"/>
                    <a:pt x="2"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1">
              <a:extLst>
                <a:ext uri="{FF2B5EF4-FFF2-40B4-BE49-F238E27FC236}">
                  <a16:creationId xmlns:a16="http://schemas.microsoft.com/office/drawing/2014/main" id="{2E8D5BEE-2515-4A1F-9CCB-5D95A6D9A192}"/>
                </a:ext>
              </a:extLst>
            </p:cNvPr>
            <p:cNvSpPr>
              <a:spLocks/>
            </p:cNvSpPr>
            <p:nvPr/>
          </p:nvSpPr>
          <p:spPr bwMode="auto">
            <a:xfrm>
              <a:off x="5900687" y="2135114"/>
              <a:ext cx="10088" cy="10088"/>
            </a:xfrm>
            <a:custGeom>
              <a:avLst/>
              <a:gdLst>
                <a:gd name="T0" fmla="*/ 3 w 3"/>
                <a:gd name="T1" fmla="*/ 1 h 3"/>
                <a:gd name="T2" fmla="*/ 3 w 3"/>
                <a:gd name="T3" fmla="*/ 0 h 3"/>
                <a:gd name="T4" fmla="*/ 0 w 3"/>
                <a:gd name="T5" fmla="*/ 3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0"/>
                    <a:pt x="3" y="0"/>
                    <a:pt x="3" y="0"/>
                  </a:cubicBezTo>
                  <a:cubicBezTo>
                    <a:pt x="2" y="1"/>
                    <a:pt x="1" y="1"/>
                    <a:pt x="0" y="3"/>
                  </a:cubicBezTo>
                  <a:cubicBezTo>
                    <a:pt x="1" y="2"/>
                    <a:pt x="1" y="2"/>
                    <a:pt x="1" y="2"/>
                  </a:cubicBezTo>
                  <a:lnTo>
                    <a:pt x="3"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2">
              <a:extLst>
                <a:ext uri="{FF2B5EF4-FFF2-40B4-BE49-F238E27FC236}">
                  <a16:creationId xmlns:a16="http://schemas.microsoft.com/office/drawing/2014/main" id="{D6B43ACD-760E-4AA2-AFEB-44D0E7D72F77}"/>
                </a:ext>
              </a:extLst>
            </p:cNvPr>
            <p:cNvSpPr>
              <a:spLocks/>
            </p:cNvSpPr>
            <p:nvPr/>
          </p:nvSpPr>
          <p:spPr bwMode="auto">
            <a:xfrm>
              <a:off x="6247707" y="20866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43">
              <a:extLst>
                <a:ext uri="{FF2B5EF4-FFF2-40B4-BE49-F238E27FC236}">
                  <a16:creationId xmlns:a16="http://schemas.microsoft.com/office/drawing/2014/main" id="{D9D5AB77-1521-4AA2-AA24-3EE7A87C4F71}"/>
                </a:ext>
              </a:extLst>
            </p:cNvPr>
            <p:cNvSpPr>
              <a:spLocks/>
            </p:cNvSpPr>
            <p:nvPr/>
          </p:nvSpPr>
          <p:spPr bwMode="auto">
            <a:xfrm>
              <a:off x="6251742" y="2086692"/>
              <a:ext cx="12105" cy="4035"/>
            </a:xfrm>
            <a:custGeom>
              <a:avLst/>
              <a:gdLst>
                <a:gd name="T0" fmla="*/ 4 w 4"/>
                <a:gd name="T1" fmla="*/ 1 h 1"/>
                <a:gd name="T2" fmla="*/ 2 w 4"/>
                <a:gd name="T3" fmla="*/ 0 h 1"/>
                <a:gd name="T4" fmla="*/ 1 w 4"/>
                <a:gd name="T5" fmla="*/ 0 h 1"/>
                <a:gd name="T6" fmla="*/ 1 w 4"/>
                <a:gd name="T7" fmla="*/ 0 h 1"/>
                <a:gd name="T8" fmla="*/ 1 w 4"/>
                <a:gd name="T9" fmla="*/ 0 h 1"/>
                <a:gd name="T10" fmla="*/ 1 w 4"/>
                <a:gd name="T11" fmla="*/ 0 h 1"/>
                <a:gd name="T12" fmla="*/ 0 w 4"/>
                <a:gd name="T13" fmla="*/ 0 h 1"/>
                <a:gd name="T14" fmla="*/ 4 w 4"/>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
                  <a:moveTo>
                    <a:pt x="4" y="1"/>
                  </a:move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0" y="0"/>
                    <a:pt x="0" y="0"/>
                    <a:pt x="0" y="0"/>
                  </a:cubicBezTo>
                  <a:cubicBezTo>
                    <a:pt x="2" y="0"/>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44">
              <a:extLst>
                <a:ext uri="{FF2B5EF4-FFF2-40B4-BE49-F238E27FC236}">
                  <a16:creationId xmlns:a16="http://schemas.microsoft.com/office/drawing/2014/main" id="{66E8D2EE-AF2C-4316-97AC-72716E6B6FE1}"/>
                </a:ext>
              </a:extLst>
            </p:cNvPr>
            <p:cNvSpPr>
              <a:spLocks/>
            </p:cNvSpPr>
            <p:nvPr/>
          </p:nvSpPr>
          <p:spPr bwMode="auto">
            <a:xfrm>
              <a:off x="6247707" y="2086692"/>
              <a:ext cx="403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45">
              <a:extLst>
                <a:ext uri="{FF2B5EF4-FFF2-40B4-BE49-F238E27FC236}">
                  <a16:creationId xmlns:a16="http://schemas.microsoft.com/office/drawing/2014/main" id="{260C1ABC-50FE-4228-8236-465BC75E7C15}"/>
                </a:ext>
              </a:extLst>
            </p:cNvPr>
            <p:cNvSpPr>
              <a:spLocks/>
            </p:cNvSpPr>
            <p:nvPr/>
          </p:nvSpPr>
          <p:spPr bwMode="auto">
            <a:xfrm>
              <a:off x="6221479" y="2082657"/>
              <a:ext cx="20176" cy="4035"/>
            </a:xfrm>
            <a:custGeom>
              <a:avLst/>
              <a:gdLst>
                <a:gd name="T0" fmla="*/ 2 w 6"/>
                <a:gd name="T1" fmla="*/ 0 h 1"/>
                <a:gd name="T2" fmla="*/ 2 w 6"/>
                <a:gd name="T3" fmla="*/ 0 h 1"/>
                <a:gd name="T4" fmla="*/ 2 w 6"/>
                <a:gd name="T5" fmla="*/ 0 h 1"/>
                <a:gd name="T6" fmla="*/ 6 w 6"/>
                <a:gd name="T7" fmla="*/ 1 h 1"/>
                <a:gd name="T8" fmla="*/ 4 w 6"/>
                <a:gd name="T9" fmla="*/ 0 h 1"/>
                <a:gd name="T10" fmla="*/ 4 w 6"/>
                <a:gd name="T11" fmla="*/ 0 h 1"/>
                <a:gd name="T12" fmla="*/ 3 w 6"/>
                <a:gd name="T13" fmla="*/ 0 h 1"/>
                <a:gd name="T14" fmla="*/ 4 w 6"/>
                <a:gd name="T15" fmla="*/ 0 h 1"/>
                <a:gd name="T16" fmla="*/ 2 w 6"/>
                <a:gd name="T17" fmla="*/ 0 h 1"/>
                <a:gd name="T18" fmla="*/ 3 w 6"/>
                <a:gd name="T19" fmla="*/ 0 h 1"/>
                <a:gd name="T20" fmla="*/ 1 w 6"/>
                <a:gd name="T21" fmla="*/ 0 h 1"/>
                <a:gd name="T22" fmla="*/ 1 w 6"/>
                <a:gd name="T23" fmla="*/ 0 h 1"/>
                <a:gd name="T24" fmla="*/ 0 w 6"/>
                <a:gd name="T25" fmla="*/ 0 h 1"/>
                <a:gd name="T26" fmla="*/ 2 w 6"/>
                <a:gd name="T2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
                  <a:moveTo>
                    <a:pt x="2" y="0"/>
                  </a:moveTo>
                  <a:cubicBezTo>
                    <a:pt x="2" y="0"/>
                    <a:pt x="2" y="0"/>
                    <a:pt x="2" y="0"/>
                  </a:cubicBezTo>
                  <a:cubicBezTo>
                    <a:pt x="2" y="0"/>
                    <a:pt x="2" y="0"/>
                    <a:pt x="2" y="0"/>
                  </a:cubicBezTo>
                  <a:cubicBezTo>
                    <a:pt x="3" y="0"/>
                    <a:pt x="4" y="0"/>
                    <a:pt x="6" y="1"/>
                  </a:cubicBezTo>
                  <a:cubicBezTo>
                    <a:pt x="4" y="0"/>
                    <a:pt x="4" y="0"/>
                    <a:pt x="4" y="0"/>
                  </a:cubicBezTo>
                  <a:cubicBezTo>
                    <a:pt x="4" y="0"/>
                    <a:pt x="4" y="0"/>
                    <a:pt x="4" y="0"/>
                  </a:cubicBezTo>
                  <a:cubicBezTo>
                    <a:pt x="3" y="0"/>
                    <a:pt x="3" y="0"/>
                    <a:pt x="3" y="0"/>
                  </a:cubicBezTo>
                  <a:cubicBezTo>
                    <a:pt x="3" y="0"/>
                    <a:pt x="3" y="0"/>
                    <a:pt x="4" y="0"/>
                  </a:cubicBezTo>
                  <a:cubicBezTo>
                    <a:pt x="3" y="0"/>
                    <a:pt x="3" y="0"/>
                    <a:pt x="2" y="0"/>
                  </a:cubicBezTo>
                  <a:cubicBezTo>
                    <a:pt x="3" y="0"/>
                    <a:pt x="3" y="0"/>
                    <a:pt x="3" y="0"/>
                  </a:cubicBezTo>
                  <a:cubicBezTo>
                    <a:pt x="1" y="0"/>
                    <a:pt x="1" y="0"/>
                    <a:pt x="1" y="0"/>
                  </a:cubicBezTo>
                  <a:cubicBezTo>
                    <a:pt x="1" y="0"/>
                    <a:pt x="1" y="0"/>
                    <a:pt x="1" y="0"/>
                  </a:cubicBezTo>
                  <a:cubicBezTo>
                    <a:pt x="1" y="0"/>
                    <a:pt x="0"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46">
              <a:extLst>
                <a:ext uri="{FF2B5EF4-FFF2-40B4-BE49-F238E27FC236}">
                  <a16:creationId xmlns:a16="http://schemas.microsoft.com/office/drawing/2014/main" id="{02A07C26-17BE-4EFD-AD80-A5064EF58ECB}"/>
                </a:ext>
              </a:extLst>
            </p:cNvPr>
            <p:cNvSpPr>
              <a:spLocks/>
            </p:cNvSpPr>
            <p:nvPr/>
          </p:nvSpPr>
          <p:spPr bwMode="auto">
            <a:xfrm>
              <a:off x="6241655" y="2086692"/>
              <a:ext cx="6053" cy="0"/>
            </a:xfrm>
            <a:custGeom>
              <a:avLst/>
              <a:gdLst>
                <a:gd name="T0" fmla="*/ 0 w 2"/>
                <a:gd name="T1" fmla="*/ 1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cubicBezTo>
                    <a:pt x="1" y="0"/>
                    <a:pt x="1" y="0"/>
                    <a:pt x="1" y="0"/>
                  </a:cubicBezTo>
                  <a:cubicBezTo>
                    <a:pt x="0" y="0"/>
                    <a:pt x="0" y="0"/>
                    <a:pt x="0" y="0"/>
                  </a:cubicBezTo>
                  <a:cubicBezTo>
                    <a:pt x="2" y="0"/>
                    <a:pt x="2"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47">
              <a:extLst>
                <a:ext uri="{FF2B5EF4-FFF2-40B4-BE49-F238E27FC236}">
                  <a16:creationId xmlns:a16="http://schemas.microsoft.com/office/drawing/2014/main" id="{D00A811A-FF86-4366-A521-8CDE0986A19C}"/>
                </a:ext>
              </a:extLst>
            </p:cNvPr>
            <p:cNvSpPr>
              <a:spLocks/>
            </p:cNvSpPr>
            <p:nvPr/>
          </p:nvSpPr>
          <p:spPr bwMode="auto">
            <a:xfrm>
              <a:off x="6243672" y="20866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48">
              <a:extLst>
                <a:ext uri="{FF2B5EF4-FFF2-40B4-BE49-F238E27FC236}">
                  <a16:creationId xmlns:a16="http://schemas.microsoft.com/office/drawing/2014/main" id="{4F3085CF-4FED-45BF-AADD-A8A56CC15C22}"/>
                </a:ext>
              </a:extLst>
            </p:cNvPr>
            <p:cNvSpPr>
              <a:spLocks/>
            </p:cNvSpPr>
            <p:nvPr/>
          </p:nvSpPr>
          <p:spPr bwMode="auto">
            <a:xfrm>
              <a:off x="6231567" y="20826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49">
              <a:extLst>
                <a:ext uri="{FF2B5EF4-FFF2-40B4-BE49-F238E27FC236}">
                  <a16:creationId xmlns:a16="http://schemas.microsoft.com/office/drawing/2014/main" id="{25539BDE-6C40-47E5-B256-992119F58C28}"/>
                </a:ext>
              </a:extLst>
            </p:cNvPr>
            <p:cNvSpPr>
              <a:spLocks noChangeArrowheads="1"/>
            </p:cNvSpPr>
            <p:nvPr/>
          </p:nvSpPr>
          <p:spPr bwMode="auto">
            <a:xfrm>
              <a:off x="6225515" y="2082657"/>
              <a:ext cx="2018" cy="20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0">
              <a:extLst>
                <a:ext uri="{FF2B5EF4-FFF2-40B4-BE49-F238E27FC236}">
                  <a16:creationId xmlns:a16="http://schemas.microsoft.com/office/drawing/2014/main" id="{5634EF4B-5A00-4293-936F-2177BC8B0B46}"/>
                </a:ext>
              </a:extLst>
            </p:cNvPr>
            <p:cNvSpPr>
              <a:spLocks/>
            </p:cNvSpPr>
            <p:nvPr/>
          </p:nvSpPr>
          <p:spPr bwMode="auto">
            <a:xfrm>
              <a:off x="6241655" y="20866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1">
              <a:extLst>
                <a:ext uri="{FF2B5EF4-FFF2-40B4-BE49-F238E27FC236}">
                  <a16:creationId xmlns:a16="http://schemas.microsoft.com/office/drawing/2014/main" id="{85AFB26E-6FB1-4029-BE5A-533F98944F02}"/>
                </a:ext>
              </a:extLst>
            </p:cNvPr>
            <p:cNvSpPr>
              <a:spLocks/>
            </p:cNvSpPr>
            <p:nvPr/>
          </p:nvSpPr>
          <p:spPr bwMode="auto">
            <a:xfrm>
              <a:off x="5971302" y="2393361"/>
              <a:ext cx="20176" cy="16140"/>
            </a:xfrm>
            <a:custGeom>
              <a:avLst/>
              <a:gdLst>
                <a:gd name="T0" fmla="*/ 0 w 6"/>
                <a:gd name="T1" fmla="*/ 2 h 5"/>
                <a:gd name="T2" fmla="*/ 1 w 6"/>
                <a:gd name="T3" fmla="*/ 5 h 5"/>
                <a:gd name="T4" fmla="*/ 5 w 6"/>
                <a:gd name="T5" fmla="*/ 5 h 5"/>
                <a:gd name="T6" fmla="*/ 6 w 6"/>
                <a:gd name="T7" fmla="*/ 5 h 5"/>
                <a:gd name="T8" fmla="*/ 6 w 6"/>
                <a:gd name="T9" fmla="*/ 3 h 5"/>
                <a:gd name="T10" fmla="*/ 6 w 6"/>
                <a:gd name="T11" fmla="*/ 0 h 5"/>
                <a:gd name="T12" fmla="*/ 3 w 6"/>
                <a:gd name="T13" fmla="*/ 0 h 5"/>
                <a:gd name="T14" fmla="*/ 0 w 6"/>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0" y="2"/>
                  </a:moveTo>
                  <a:cubicBezTo>
                    <a:pt x="1" y="5"/>
                    <a:pt x="1" y="5"/>
                    <a:pt x="1" y="5"/>
                  </a:cubicBezTo>
                  <a:cubicBezTo>
                    <a:pt x="2" y="5"/>
                    <a:pt x="3" y="5"/>
                    <a:pt x="5" y="5"/>
                  </a:cubicBezTo>
                  <a:cubicBezTo>
                    <a:pt x="6" y="5"/>
                    <a:pt x="6" y="5"/>
                    <a:pt x="6" y="5"/>
                  </a:cubicBezTo>
                  <a:cubicBezTo>
                    <a:pt x="6" y="4"/>
                    <a:pt x="6" y="4"/>
                    <a:pt x="6" y="3"/>
                  </a:cubicBezTo>
                  <a:cubicBezTo>
                    <a:pt x="6" y="2"/>
                    <a:pt x="6" y="1"/>
                    <a:pt x="6" y="0"/>
                  </a:cubicBezTo>
                  <a:cubicBezTo>
                    <a:pt x="3" y="0"/>
                    <a:pt x="3" y="0"/>
                    <a:pt x="3"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2">
              <a:extLst>
                <a:ext uri="{FF2B5EF4-FFF2-40B4-BE49-F238E27FC236}">
                  <a16:creationId xmlns:a16="http://schemas.microsoft.com/office/drawing/2014/main" id="{2A8FC969-AF5D-427E-B58C-07574FD9E659}"/>
                </a:ext>
              </a:extLst>
            </p:cNvPr>
            <p:cNvSpPr>
              <a:spLocks noEditPoints="1"/>
            </p:cNvSpPr>
            <p:nvPr/>
          </p:nvSpPr>
          <p:spPr bwMode="auto">
            <a:xfrm>
              <a:off x="7147538" y="2798890"/>
              <a:ext cx="14124" cy="30264"/>
            </a:xfrm>
            <a:custGeom>
              <a:avLst/>
              <a:gdLst>
                <a:gd name="T0" fmla="*/ 0 w 4"/>
                <a:gd name="T1" fmla="*/ 0 h 9"/>
                <a:gd name="T2" fmla="*/ 2 w 4"/>
                <a:gd name="T3" fmla="*/ 5 h 9"/>
                <a:gd name="T4" fmla="*/ 2 w 4"/>
                <a:gd name="T5" fmla="*/ 6 h 9"/>
                <a:gd name="T6" fmla="*/ 3 w 4"/>
                <a:gd name="T7" fmla="*/ 9 h 9"/>
                <a:gd name="T8" fmla="*/ 3 w 4"/>
                <a:gd name="T9" fmla="*/ 9 h 9"/>
                <a:gd name="T10" fmla="*/ 4 w 4"/>
                <a:gd name="T11" fmla="*/ 9 h 9"/>
                <a:gd name="T12" fmla="*/ 3 w 4"/>
                <a:gd name="T13" fmla="*/ 8 h 9"/>
                <a:gd name="T14" fmla="*/ 2 w 4"/>
                <a:gd name="T15" fmla="*/ 6 h 9"/>
                <a:gd name="T16" fmla="*/ 2 w 4"/>
                <a:gd name="T17" fmla="*/ 5 h 9"/>
                <a:gd name="T18" fmla="*/ 2 w 4"/>
                <a:gd name="T19" fmla="*/ 4 h 9"/>
                <a:gd name="T20" fmla="*/ 1 w 4"/>
                <a:gd name="T21" fmla="*/ 3 h 9"/>
                <a:gd name="T22" fmla="*/ 1 w 4"/>
                <a:gd name="T23" fmla="*/ 3 h 9"/>
                <a:gd name="T24" fmla="*/ 1 w 4"/>
                <a:gd name="T25" fmla="*/ 3 h 9"/>
                <a:gd name="T26" fmla="*/ 1 w 4"/>
                <a:gd name="T27" fmla="*/ 3 h 9"/>
                <a:gd name="T28" fmla="*/ 1 w 4"/>
                <a:gd name="T29" fmla="*/ 3 h 9"/>
                <a:gd name="T30" fmla="*/ 1 w 4"/>
                <a:gd name="T31" fmla="*/ 2 h 9"/>
                <a:gd name="T32" fmla="*/ 1 w 4"/>
                <a:gd name="T33" fmla="*/ 2 h 9"/>
                <a:gd name="T34" fmla="*/ 0 w 4"/>
                <a:gd name="T35" fmla="*/ 0 h 9"/>
                <a:gd name="T36" fmla="*/ 2 w 4"/>
                <a:gd name="T37" fmla="*/ 5 h 9"/>
                <a:gd name="T38" fmla="*/ 2 w 4"/>
                <a:gd name="T39" fmla="*/ 5 h 9"/>
                <a:gd name="T40" fmla="*/ 2 w 4"/>
                <a:gd name="T41"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9">
                  <a:moveTo>
                    <a:pt x="0" y="0"/>
                  </a:moveTo>
                  <a:cubicBezTo>
                    <a:pt x="1" y="2"/>
                    <a:pt x="1" y="4"/>
                    <a:pt x="2" y="5"/>
                  </a:cubicBezTo>
                  <a:cubicBezTo>
                    <a:pt x="2" y="6"/>
                    <a:pt x="2" y="6"/>
                    <a:pt x="2" y="6"/>
                  </a:cubicBezTo>
                  <a:cubicBezTo>
                    <a:pt x="3" y="7"/>
                    <a:pt x="3" y="8"/>
                    <a:pt x="3" y="9"/>
                  </a:cubicBezTo>
                  <a:cubicBezTo>
                    <a:pt x="3" y="9"/>
                    <a:pt x="3" y="9"/>
                    <a:pt x="3" y="9"/>
                  </a:cubicBezTo>
                  <a:cubicBezTo>
                    <a:pt x="4" y="9"/>
                    <a:pt x="4" y="9"/>
                    <a:pt x="4" y="9"/>
                  </a:cubicBezTo>
                  <a:cubicBezTo>
                    <a:pt x="3" y="9"/>
                    <a:pt x="3" y="8"/>
                    <a:pt x="3" y="8"/>
                  </a:cubicBezTo>
                  <a:cubicBezTo>
                    <a:pt x="3" y="7"/>
                    <a:pt x="3" y="7"/>
                    <a:pt x="2" y="6"/>
                  </a:cubicBezTo>
                  <a:cubicBezTo>
                    <a:pt x="2" y="6"/>
                    <a:pt x="2" y="5"/>
                    <a:pt x="2" y="5"/>
                  </a:cubicBezTo>
                  <a:cubicBezTo>
                    <a:pt x="2" y="4"/>
                    <a:pt x="2" y="4"/>
                    <a:pt x="2" y="4"/>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2"/>
                    <a:pt x="1" y="2"/>
                  </a:cubicBezTo>
                  <a:cubicBezTo>
                    <a:pt x="1" y="2"/>
                    <a:pt x="1" y="2"/>
                    <a:pt x="1" y="2"/>
                  </a:cubicBezTo>
                  <a:cubicBezTo>
                    <a:pt x="1" y="2"/>
                    <a:pt x="0" y="1"/>
                    <a:pt x="0" y="0"/>
                  </a:cubicBezTo>
                  <a:close/>
                  <a:moveTo>
                    <a:pt x="2" y="5"/>
                  </a:moveTo>
                  <a:cubicBezTo>
                    <a:pt x="2" y="5"/>
                    <a:pt x="2" y="5"/>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53">
              <a:extLst>
                <a:ext uri="{FF2B5EF4-FFF2-40B4-BE49-F238E27FC236}">
                  <a16:creationId xmlns:a16="http://schemas.microsoft.com/office/drawing/2014/main" id="{1698B5AF-0A21-4066-8F9B-DE5AB5C50514}"/>
                </a:ext>
              </a:extLst>
            </p:cNvPr>
            <p:cNvSpPr>
              <a:spLocks/>
            </p:cNvSpPr>
            <p:nvPr/>
          </p:nvSpPr>
          <p:spPr bwMode="auto">
            <a:xfrm>
              <a:off x="6840869" y="2419589"/>
              <a:ext cx="24211" cy="16140"/>
            </a:xfrm>
            <a:custGeom>
              <a:avLst/>
              <a:gdLst>
                <a:gd name="T0" fmla="*/ 1 w 7"/>
                <a:gd name="T1" fmla="*/ 1 h 5"/>
                <a:gd name="T2" fmla="*/ 1 w 7"/>
                <a:gd name="T3" fmla="*/ 2 h 5"/>
                <a:gd name="T4" fmla="*/ 2 w 7"/>
                <a:gd name="T5" fmla="*/ 3 h 5"/>
                <a:gd name="T6" fmla="*/ 3 w 7"/>
                <a:gd name="T7" fmla="*/ 4 h 5"/>
                <a:gd name="T8" fmla="*/ 3 w 7"/>
                <a:gd name="T9" fmla="*/ 3 h 5"/>
                <a:gd name="T10" fmla="*/ 3 w 7"/>
                <a:gd name="T11" fmla="*/ 3 h 5"/>
                <a:gd name="T12" fmla="*/ 3 w 7"/>
                <a:gd name="T13" fmla="*/ 3 h 5"/>
                <a:gd name="T14" fmla="*/ 3 w 7"/>
                <a:gd name="T15" fmla="*/ 3 h 5"/>
                <a:gd name="T16" fmla="*/ 4 w 7"/>
                <a:gd name="T17" fmla="*/ 4 h 5"/>
                <a:gd name="T18" fmla="*/ 5 w 7"/>
                <a:gd name="T19" fmla="*/ 5 h 5"/>
                <a:gd name="T20" fmla="*/ 5 w 7"/>
                <a:gd name="T21" fmla="*/ 4 h 5"/>
                <a:gd name="T22" fmla="*/ 6 w 7"/>
                <a:gd name="T23" fmla="*/ 4 h 5"/>
                <a:gd name="T24" fmla="*/ 6 w 7"/>
                <a:gd name="T25" fmla="*/ 5 h 5"/>
                <a:gd name="T26" fmla="*/ 7 w 7"/>
                <a:gd name="T27" fmla="*/ 5 h 5"/>
                <a:gd name="T28" fmla="*/ 7 w 7"/>
                <a:gd name="T29" fmla="*/ 4 h 5"/>
                <a:gd name="T30" fmla="*/ 6 w 7"/>
                <a:gd name="T31" fmla="*/ 4 h 5"/>
                <a:gd name="T32" fmla="*/ 6 w 7"/>
                <a:gd name="T33" fmla="*/ 3 h 5"/>
                <a:gd name="T34" fmla="*/ 6 w 7"/>
                <a:gd name="T35" fmla="*/ 3 h 5"/>
                <a:gd name="T36" fmla="*/ 5 w 7"/>
                <a:gd name="T37" fmla="*/ 0 h 5"/>
                <a:gd name="T38" fmla="*/ 5 w 7"/>
                <a:gd name="T39" fmla="*/ 0 h 5"/>
                <a:gd name="T40" fmla="*/ 0 w 7"/>
                <a:gd name="T41" fmla="*/ 1 h 5"/>
                <a:gd name="T42" fmla="*/ 1 w 7"/>
                <a:gd name="T43"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5">
                  <a:moveTo>
                    <a:pt x="1" y="1"/>
                  </a:moveTo>
                  <a:cubicBezTo>
                    <a:pt x="1" y="2"/>
                    <a:pt x="1" y="2"/>
                    <a:pt x="1" y="2"/>
                  </a:cubicBezTo>
                  <a:cubicBezTo>
                    <a:pt x="1" y="2"/>
                    <a:pt x="2" y="3"/>
                    <a:pt x="2" y="3"/>
                  </a:cubicBezTo>
                  <a:cubicBezTo>
                    <a:pt x="3" y="4"/>
                    <a:pt x="3" y="4"/>
                    <a:pt x="3" y="4"/>
                  </a:cubicBezTo>
                  <a:cubicBezTo>
                    <a:pt x="3" y="3"/>
                    <a:pt x="3" y="3"/>
                    <a:pt x="3" y="3"/>
                  </a:cubicBezTo>
                  <a:cubicBezTo>
                    <a:pt x="3" y="3"/>
                    <a:pt x="3" y="3"/>
                    <a:pt x="3" y="3"/>
                  </a:cubicBezTo>
                  <a:cubicBezTo>
                    <a:pt x="3" y="3"/>
                    <a:pt x="3" y="3"/>
                    <a:pt x="3" y="3"/>
                  </a:cubicBezTo>
                  <a:cubicBezTo>
                    <a:pt x="3" y="3"/>
                    <a:pt x="3" y="3"/>
                    <a:pt x="3" y="3"/>
                  </a:cubicBezTo>
                  <a:cubicBezTo>
                    <a:pt x="4" y="4"/>
                    <a:pt x="4" y="4"/>
                    <a:pt x="4" y="4"/>
                  </a:cubicBezTo>
                  <a:cubicBezTo>
                    <a:pt x="4" y="4"/>
                    <a:pt x="5" y="4"/>
                    <a:pt x="5" y="5"/>
                  </a:cubicBezTo>
                  <a:cubicBezTo>
                    <a:pt x="5" y="4"/>
                    <a:pt x="5" y="4"/>
                    <a:pt x="5" y="4"/>
                  </a:cubicBezTo>
                  <a:cubicBezTo>
                    <a:pt x="6" y="4"/>
                    <a:pt x="6" y="4"/>
                    <a:pt x="6" y="4"/>
                  </a:cubicBezTo>
                  <a:cubicBezTo>
                    <a:pt x="6" y="5"/>
                    <a:pt x="6" y="5"/>
                    <a:pt x="6" y="5"/>
                  </a:cubicBezTo>
                  <a:cubicBezTo>
                    <a:pt x="6" y="5"/>
                    <a:pt x="6" y="5"/>
                    <a:pt x="7" y="5"/>
                  </a:cubicBezTo>
                  <a:cubicBezTo>
                    <a:pt x="7" y="5"/>
                    <a:pt x="7" y="4"/>
                    <a:pt x="7" y="4"/>
                  </a:cubicBezTo>
                  <a:cubicBezTo>
                    <a:pt x="6" y="4"/>
                    <a:pt x="6" y="4"/>
                    <a:pt x="6" y="4"/>
                  </a:cubicBezTo>
                  <a:cubicBezTo>
                    <a:pt x="6" y="3"/>
                    <a:pt x="6" y="3"/>
                    <a:pt x="6" y="3"/>
                  </a:cubicBezTo>
                  <a:cubicBezTo>
                    <a:pt x="6" y="3"/>
                    <a:pt x="6" y="3"/>
                    <a:pt x="6" y="3"/>
                  </a:cubicBezTo>
                  <a:cubicBezTo>
                    <a:pt x="6" y="2"/>
                    <a:pt x="6" y="2"/>
                    <a:pt x="5" y="0"/>
                  </a:cubicBezTo>
                  <a:cubicBezTo>
                    <a:pt x="5" y="0"/>
                    <a:pt x="5" y="0"/>
                    <a:pt x="5" y="0"/>
                  </a:cubicBezTo>
                  <a:cubicBezTo>
                    <a:pt x="3" y="1"/>
                    <a:pt x="2"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54">
              <a:extLst>
                <a:ext uri="{FF2B5EF4-FFF2-40B4-BE49-F238E27FC236}">
                  <a16:creationId xmlns:a16="http://schemas.microsoft.com/office/drawing/2014/main" id="{53D458E9-AD2A-4170-AB9B-54F3768672F3}"/>
                </a:ext>
              </a:extLst>
            </p:cNvPr>
            <p:cNvSpPr>
              <a:spLocks/>
            </p:cNvSpPr>
            <p:nvPr/>
          </p:nvSpPr>
          <p:spPr bwMode="auto">
            <a:xfrm>
              <a:off x="6877185" y="2393361"/>
              <a:ext cx="4035" cy="4035"/>
            </a:xfrm>
            <a:custGeom>
              <a:avLst/>
              <a:gdLst>
                <a:gd name="T0" fmla="*/ 1 w 1"/>
                <a:gd name="T1" fmla="*/ 1 h 1"/>
                <a:gd name="T2" fmla="*/ 0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0" y="0"/>
                    <a:pt x="0" y="0"/>
                    <a:pt x="0" y="0"/>
                  </a:cubicBezTo>
                  <a:cubicBezTo>
                    <a:pt x="0" y="0"/>
                    <a:pt x="0" y="0"/>
                    <a:pt x="0" y="0"/>
                  </a:cubicBezTo>
                  <a:cubicBezTo>
                    <a:pt x="0" y="0"/>
                    <a:pt x="0" y="0"/>
                    <a:pt x="0" y="0"/>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55">
              <a:extLst>
                <a:ext uri="{FF2B5EF4-FFF2-40B4-BE49-F238E27FC236}">
                  <a16:creationId xmlns:a16="http://schemas.microsoft.com/office/drawing/2014/main" id="{62C6701B-21EC-42EE-8901-7592528D830C}"/>
                </a:ext>
              </a:extLst>
            </p:cNvPr>
            <p:cNvSpPr>
              <a:spLocks/>
            </p:cNvSpPr>
            <p:nvPr/>
          </p:nvSpPr>
          <p:spPr bwMode="auto">
            <a:xfrm>
              <a:off x="6861045" y="2413537"/>
              <a:ext cx="66580" cy="66580"/>
            </a:xfrm>
            <a:custGeom>
              <a:avLst/>
              <a:gdLst>
                <a:gd name="T0" fmla="*/ 4 w 20"/>
                <a:gd name="T1" fmla="*/ 5 h 20"/>
                <a:gd name="T2" fmla="*/ 7 w 20"/>
                <a:gd name="T3" fmla="*/ 8 h 20"/>
                <a:gd name="T4" fmla="*/ 9 w 20"/>
                <a:gd name="T5" fmla="*/ 10 h 20"/>
                <a:gd name="T6" fmla="*/ 10 w 20"/>
                <a:gd name="T7" fmla="*/ 11 h 20"/>
                <a:gd name="T8" fmla="*/ 11 w 20"/>
                <a:gd name="T9" fmla="*/ 11 h 20"/>
                <a:gd name="T10" fmla="*/ 14 w 20"/>
                <a:gd name="T11" fmla="*/ 15 h 20"/>
                <a:gd name="T12" fmla="*/ 17 w 20"/>
                <a:gd name="T13" fmla="*/ 18 h 20"/>
                <a:gd name="T14" fmla="*/ 17 w 20"/>
                <a:gd name="T15" fmla="*/ 18 h 20"/>
                <a:gd name="T16" fmla="*/ 19 w 20"/>
                <a:gd name="T17" fmla="*/ 20 h 20"/>
                <a:gd name="T18" fmla="*/ 20 w 20"/>
                <a:gd name="T19" fmla="*/ 19 h 20"/>
                <a:gd name="T20" fmla="*/ 17 w 20"/>
                <a:gd name="T21" fmla="*/ 15 h 20"/>
                <a:gd name="T22" fmla="*/ 17 w 20"/>
                <a:gd name="T23" fmla="*/ 15 h 20"/>
                <a:gd name="T24" fmla="*/ 18 w 20"/>
                <a:gd name="T25" fmla="*/ 15 h 20"/>
                <a:gd name="T26" fmla="*/ 18 w 20"/>
                <a:gd name="T27" fmla="*/ 16 h 20"/>
                <a:gd name="T28" fmla="*/ 18 w 20"/>
                <a:gd name="T29" fmla="*/ 14 h 20"/>
                <a:gd name="T30" fmla="*/ 18 w 20"/>
                <a:gd name="T31" fmla="*/ 14 h 20"/>
                <a:gd name="T32" fmla="*/ 15 w 20"/>
                <a:gd name="T33" fmla="*/ 12 h 20"/>
                <a:gd name="T34" fmla="*/ 16 w 20"/>
                <a:gd name="T35" fmla="*/ 11 h 20"/>
                <a:gd name="T36" fmla="*/ 14 w 20"/>
                <a:gd name="T37" fmla="*/ 9 h 20"/>
                <a:gd name="T38" fmla="*/ 14 w 20"/>
                <a:gd name="T39" fmla="*/ 10 h 20"/>
                <a:gd name="T40" fmla="*/ 14 w 20"/>
                <a:gd name="T41" fmla="*/ 10 h 20"/>
                <a:gd name="T42" fmla="*/ 14 w 20"/>
                <a:gd name="T43" fmla="*/ 10 h 20"/>
                <a:gd name="T44" fmla="*/ 13 w 20"/>
                <a:gd name="T45" fmla="*/ 9 h 20"/>
                <a:gd name="T46" fmla="*/ 8 w 20"/>
                <a:gd name="T47" fmla="*/ 3 h 20"/>
                <a:gd name="T48" fmla="*/ 5 w 20"/>
                <a:gd name="T49" fmla="*/ 0 h 20"/>
                <a:gd name="T50" fmla="*/ 0 w 20"/>
                <a:gd name="T51" fmla="*/ 2 h 20"/>
                <a:gd name="T52" fmla="*/ 4 w 20"/>
                <a:gd name="T53"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0">
                  <a:moveTo>
                    <a:pt x="4" y="5"/>
                  </a:moveTo>
                  <a:cubicBezTo>
                    <a:pt x="6" y="7"/>
                    <a:pt x="6" y="7"/>
                    <a:pt x="7" y="8"/>
                  </a:cubicBezTo>
                  <a:cubicBezTo>
                    <a:pt x="9" y="9"/>
                    <a:pt x="9" y="9"/>
                    <a:pt x="9" y="10"/>
                  </a:cubicBezTo>
                  <a:cubicBezTo>
                    <a:pt x="10" y="11"/>
                    <a:pt x="10" y="11"/>
                    <a:pt x="10" y="11"/>
                  </a:cubicBezTo>
                  <a:cubicBezTo>
                    <a:pt x="11" y="11"/>
                    <a:pt x="11" y="11"/>
                    <a:pt x="11" y="11"/>
                  </a:cubicBezTo>
                  <a:cubicBezTo>
                    <a:pt x="12" y="12"/>
                    <a:pt x="12" y="12"/>
                    <a:pt x="14" y="15"/>
                  </a:cubicBezTo>
                  <a:cubicBezTo>
                    <a:pt x="16" y="15"/>
                    <a:pt x="16" y="17"/>
                    <a:pt x="17" y="18"/>
                  </a:cubicBezTo>
                  <a:cubicBezTo>
                    <a:pt x="17" y="18"/>
                    <a:pt x="17" y="18"/>
                    <a:pt x="17" y="18"/>
                  </a:cubicBezTo>
                  <a:cubicBezTo>
                    <a:pt x="18" y="19"/>
                    <a:pt x="18" y="19"/>
                    <a:pt x="19" y="20"/>
                  </a:cubicBezTo>
                  <a:cubicBezTo>
                    <a:pt x="19" y="20"/>
                    <a:pt x="20" y="19"/>
                    <a:pt x="20" y="19"/>
                  </a:cubicBezTo>
                  <a:cubicBezTo>
                    <a:pt x="17" y="16"/>
                    <a:pt x="17" y="16"/>
                    <a:pt x="17" y="15"/>
                  </a:cubicBezTo>
                  <a:cubicBezTo>
                    <a:pt x="17" y="15"/>
                    <a:pt x="17" y="15"/>
                    <a:pt x="17" y="15"/>
                  </a:cubicBezTo>
                  <a:cubicBezTo>
                    <a:pt x="18" y="15"/>
                    <a:pt x="18" y="15"/>
                    <a:pt x="18" y="15"/>
                  </a:cubicBezTo>
                  <a:cubicBezTo>
                    <a:pt x="18" y="15"/>
                    <a:pt x="18" y="16"/>
                    <a:pt x="18" y="16"/>
                  </a:cubicBezTo>
                  <a:cubicBezTo>
                    <a:pt x="18" y="15"/>
                    <a:pt x="17" y="15"/>
                    <a:pt x="18" y="14"/>
                  </a:cubicBezTo>
                  <a:cubicBezTo>
                    <a:pt x="18" y="14"/>
                    <a:pt x="18" y="14"/>
                    <a:pt x="18" y="14"/>
                  </a:cubicBezTo>
                  <a:cubicBezTo>
                    <a:pt x="17" y="13"/>
                    <a:pt x="16" y="13"/>
                    <a:pt x="15" y="12"/>
                  </a:cubicBezTo>
                  <a:cubicBezTo>
                    <a:pt x="16" y="11"/>
                    <a:pt x="16" y="11"/>
                    <a:pt x="16" y="11"/>
                  </a:cubicBezTo>
                  <a:cubicBezTo>
                    <a:pt x="15" y="11"/>
                    <a:pt x="15" y="10"/>
                    <a:pt x="14" y="9"/>
                  </a:cubicBezTo>
                  <a:cubicBezTo>
                    <a:pt x="14" y="10"/>
                    <a:pt x="14" y="10"/>
                    <a:pt x="14" y="10"/>
                  </a:cubicBezTo>
                  <a:cubicBezTo>
                    <a:pt x="14" y="10"/>
                    <a:pt x="14" y="10"/>
                    <a:pt x="14" y="10"/>
                  </a:cubicBezTo>
                  <a:cubicBezTo>
                    <a:pt x="14" y="10"/>
                    <a:pt x="14" y="10"/>
                    <a:pt x="14" y="10"/>
                  </a:cubicBezTo>
                  <a:cubicBezTo>
                    <a:pt x="13" y="10"/>
                    <a:pt x="13" y="9"/>
                    <a:pt x="13" y="9"/>
                  </a:cubicBezTo>
                  <a:cubicBezTo>
                    <a:pt x="11" y="6"/>
                    <a:pt x="11" y="6"/>
                    <a:pt x="8" y="3"/>
                  </a:cubicBezTo>
                  <a:cubicBezTo>
                    <a:pt x="6" y="2"/>
                    <a:pt x="6" y="1"/>
                    <a:pt x="5" y="0"/>
                  </a:cubicBezTo>
                  <a:cubicBezTo>
                    <a:pt x="4" y="1"/>
                    <a:pt x="2" y="1"/>
                    <a:pt x="0" y="2"/>
                  </a:cubicBezTo>
                  <a:cubicBezTo>
                    <a:pt x="1" y="3"/>
                    <a:pt x="3"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56">
              <a:extLst>
                <a:ext uri="{FF2B5EF4-FFF2-40B4-BE49-F238E27FC236}">
                  <a16:creationId xmlns:a16="http://schemas.microsoft.com/office/drawing/2014/main" id="{6632684A-E540-42DC-B78E-C052C110A182}"/>
                </a:ext>
              </a:extLst>
            </p:cNvPr>
            <p:cNvSpPr>
              <a:spLocks/>
            </p:cNvSpPr>
            <p:nvPr/>
          </p:nvSpPr>
          <p:spPr bwMode="auto">
            <a:xfrm>
              <a:off x="6865080" y="2383273"/>
              <a:ext cx="286493" cy="482197"/>
            </a:xfrm>
            <a:custGeom>
              <a:avLst/>
              <a:gdLst>
                <a:gd name="T0" fmla="*/ 6 w 87"/>
                <a:gd name="T1" fmla="*/ 7 h 146"/>
                <a:gd name="T2" fmla="*/ 6 w 87"/>
                <a:gd name="T3" fmla="*/ 7 h 146"/>
                <a:gd name="T4" fmla="*/ 5 w 87"/>
                <a:gd name="T5" fmla="*/ 6 h 146"/>
                <a:gd name="T6" fmla="*/ 7 w 87"/>
                <a:gd name="T7" fmla="*/ 8 h 146"/>
                <a:gd name="T8" fmla="*/ 7 w 87"/>
                <a:gd name="T9" fmla="*/ 8 h 146"/>
                <a:gd name="T10" fmla="*/ 17 w 87"/>
                <a:gd name="T11" fmla="*/ 18 h 146"/>
                <a:gd name="T12" fmla="*/ 12 w 87"/>
                <a:gd name="T13" fmla="*/ 14 h 146"/>
                <a:gd name="T14" fmla="*/ 28 w 87"/>
                <a:gd name="T15" fmla="*/ 33 h 146"/>
                <a:gd name="T16" fmla="*/ 26 w 87"/>
                <a:gd name="T17" fmla="*/ 36 h 146"/>
                <a:gd name="T18" fmla="*/ 22 w 87"/>
                <a:gd name="T19" fmla="*/ 33 h 146"/>
                <a:gd name="T20" fmla="*/ 23 w 87"/>
                <a:gd name="T21" fmla="*/ 38 h 146"/>
                <a:gd name="T22" fmla="*/ 19 w 87"/>
                <a:gd name="T23" fmla="*/ 34 h 146"/>
                <a:gd name="T24" fmla="*/ 15 w 87"/>
                <a:gd name="T25" fmla="*/ 26 h 146"/>
                <a:gd name="T26" fmla="*/ 15 w 87"/>
                <a:gd name="T27" fmla="*/ 28 h 146"/>
                <a:gd name="T28" fmla="*/ 4 w 87"/>
                <a:gd name="T29" fmla="*/ 17 h 146"/>
                <a:gd name="T30" fmla="*/ 16 w 87"/>
                <a:gd name="T31" fmla="*/ 33 h 146"/>
                <a:gd name="T32" fmla="*/ 23 w 87"/>
                <a:gd name="T33" fmla="*/ 41 h 146"/>
                <a:gd name="T34" fmla="*/ 20 w 87"/>
                <a:gd name="T35" fmla="*/ 42 h 146"/>
                <a:gd name="T36" fmla="*/ 20 w 87"/>
                <a:gd name="T37" fmla="*/ 47 h 146"/>
                <a:gd name="T38" fmla="*/ 22 w 87"/>
                <a:gd name="T39" fmla="*/ 50 h 146"/>
                <a:gd name="T40" fmla="*/ 23 w 87"/>
                <a:gd name="T41" fmla="*/ 58 h 146"/>
                <a:gd name="T42" fmla="*/ 24 w 87"/>
                <a:gd name="T43" fmla="*/ 67 h 146"/>
                <a:gd name="T44" fmla="*/ 20 w 87"/>
                <a:gd name="T45" fmla="*/ 65 h 146"/>
                <a:gd name="T46" fmla="*/ 25 w 87"/>
                <a:gd name="T47" fmla="*/ 73 h 146"/>
                <a:gd name="T48" fmla="*/ 21 w 87"/>
                <a:gd name="T49" fmla="*/ 76 h 146"/>
                <a:gd name="T50" fmla="*/ 32 w 87"/>
                <a:gd name="T51" fmla="*/ 86 h 146"/>
                <a:gd name="T52" fmla="*/ 34 w 87"/>
                <a:gd name="T53" fmla="*/ 102 h 146"/>
                <a:gd name="T54" fmla="*/ 25 w 87"/>
                <a:gd name="T55" fmla="*/ 103 h 146"/>
                <a:gd name="T56" fmla="*/ 29 w 87"/>
                <a:gd name="T57" fmla="*/ 116 h 146"/>
                <a:gd name="T58" fmla="*/ 35 w 87"/>
                <a:gd name="T59" fmla="*/ 134 h 146"/>
                <a:gd name="T60" fmla="*/ 39 w 87"/>
                <a:gd name="T61" fmla="*/ 140 h 146"/>
                <a:gd name="T62" fmla="*/ 48 w 87"/>
                <a:gd name="T63" fmla="*/ 146 h 146"/>
                <a:gd name="T64" fmla="*/ 52 w 87"/>
                <a:gd name="T65" fmla="*/ 138 h 146"/>
                <a:gd name="T66" fmla="*/ 51 w 87"/>
                <a:gd name="T67" fmla="*/ 117 h 146"/>
                <a:gd name="T68" fmla="*/ 54 w 87"/>
                <a:gd name="T69" fmla="*/ 108 h 146"/>
                <a:gd name="T70" fmla="*/ 53 w 87"/>
                <a:gd name="T71" fmla="*/ 100 h 146"/>
                <a:gd name="T72" fmla="*/ 53 w 87"/>
                <a:gd name="T73" fmla="*/ 100 h 146"/>
                <a:gd name="T74" fmla="*/ 56 w 87"/>
                <a:gd name="T75" fmla="*/ 102 h 146"/>
                <a:gd name="T76" fmla="*/ 56 w 87"/>
                <a:gd name="T77" fmla="*/ 96 h 146"/>
                <a:gd name="T78" fmla="*/ 79 w 87"/>
                <a:gd name="T79" fmla="*/ 124 h 146"/>
                <a:gd name="T80" fmla="*/ 80 w 87"/>
                <a:gd name="T81" fmla="*/ 133 h 146"/>
                <a:gd name="T82" fmla="*/ 77 w 87"/>
                <a:gd name="T83" fmla="*/ 116 h 146"/>
                <a:gd name="T84" fmla="*/ 76 w 87"/>
                <a:gd name="T85" fmla="*/ 114 h 146"/>
                <a:gd name="T86" fmla="*/ 63 w 87"/>
                <a:gd name="T87" fmla="*/ 96 h 146"/>
                <a:gd name="T88" fmla="*/ 59 w 87"/>
                <a:gd name="T89" fmla="*/ 90 h 146"/>
                <a:gd name="T90" fmla="*/ 57 w 87"/>
                <a:gd name="T91" fmla="*/ 85 h 146"/>
                <a:gd name="T92" fmla="*/ 82 w 87"/>
                <a:gd name="T93" fmla="*/ 122 h 146"/>
                <a:gd name="T94" fmla="*/ 83 w 87"/>
                <a:gd name="T95" fmla="*/ 125 h 146"/>
                <a:gd name="T96" fmla="*/ 86 w 87"/>
                <a:gd name="T97" fmla="*/ 128 h 146"/>
                <a:gd name="T98" fmla="*/ 85 w 87"/>
                <a:gd name="T99" fmla="*/ 125 h 146"/>
                <a:gd name="T100" fmla="*/ 79 w 87"/>
                <a:gd name="T101" fmla="*/ 112 h 146"/>
                <a:gd name="T102" fmla="*/ 79 w 87"/>
                <a:gd name="T103" fmla="*/ 112 h 146"/>
                <a:gd name="T104" fmla="*/ 78 w 87"/>
                <a:gd name="T105" fmla="*/ 108 h 146"/>
                <a:gd name="T106" fmla="*/ 67 w 87"/>
                <a:gd name="T107" fmla="*/ 84 h 146"/>
                <a:gd name="T108" fmla="*/ 40 w 87"/>
                <a:gd name="T109" fmla="*/ 43 h 146"/>
                <a:gd name="T110" fmla="*/ 6 w 87"/>
                <a:gd name="T111" fmla="*/ 5 h 146"/>
                <a:gd name="T112" fmla="*/ 4 w 87"/>
                <a:gd name="T113" fmla="*/ 3 h 146"/>
                <a:gd name="T114" fmla="*/ 3 w 87"/>
                <a:gd name="T115" fmla="*/ 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 h="146">
                  <a:moveTo>
                    <a:pt x="3" y="3"/>
                  </a:moveTo>
                  <a:cubicBezTo>
                    <a:pt x="3" y="3"/>
                    <a:pt x="4" y="4"/>
                    <a:pt x="4" y="4"/>
                  </a:cubicBezTo>
                  <a:cubicBezTo>
                    <a:pt x="4" y="4"/>
                    <a:pt x="4" y="4"/>
                    <a:pt x="4" y="4"/>
                  </a:cubicBezTo>
                  <a:cubicBezTo>
                    <a:pt x="4" y="5"/>
                    <a:pt x="5" y="6"/>
                    <a:pt x="6" y="7"/>
                  </a:cubicBezTo>
                  <a:cubicBezTo>
                    <a:pt x="7" y="7"/>
                    <a:pt x="7" y="6"/>
                    <a:pt x="7" y="6"/>
                  </a:cubicBezTo>
                  <a:cubicBezTo>
                    <a:pt x="7" y="6"/>
                    <a:pt x="7" y="6"/>
                    <a:pt x="7" y="6"/>
                  </a:cubicBezTo>
                  <a:cubicBezTo>
                    <a:pt x="7" y="6"/>
                    <a:pt x="7" y="7"/>
                    <a:pt x="7" y="7"/>
                  </a:cubicBezTo>
                  <a:cubicBezTo>
                    <a:pt x="6" y="7"/>
                    <a:pt x="6" y="7"/>
                    <a:pt x="6" y="7"/>
                  </a:cubicBezTo>
                  <a:cubicBezTo>
                    <a:pt x="6" y="7"/>
                    <a:pt x="6" y="7"/>
                    <a:pt x="6" y="7"/>
                  </a:cubicBezTo>
                  <a:cubicBezTo>
                    <a:pt x="6" y="7"/>
                    <a:pt x="6" y="7"/>
                    <a:pt x="6" y="7"/>
                  </a:cubicBezTo>
                  <a:cubicBezTo>
                    <a:pt x="5" y="6"/>
                    <a:pt x="5" y="6"/>
                    <a:pt x="5" y="6"/>
                  </a:cubicBezTo>
                  <a:cubicBezTo>
                    <a:pt x="5" y="6"/>
                    <a:pt x="5" y="6"/>
                    <a:pt x="5" y="6"/>
                  </a:cubicBezTo>
                  <a:cubicBezTo>
                    <a:pt x="5" y="6"/>
                    <a:pt x="5" y="6"/>
                    <a:pt x="5" y="6"/>
                  </a:cubicBezTo>
                  <a:cubicBezTo>
                    <a:pt x="5" y="6"/>
                    <a:pt x="5" y="6"/>
                    <a:pt x="5" y="6"/>
                  </a:cubicBezTo>
                  <a:cubicBezTo>
                    <a:pt x="5" y="6"/>
                    <a:pt x="5" y="7"/>
                    <a:pt x="6"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9"/>
                    <a:pt x="9" y="11"/>
                    <a:pt x="10" y="12"/>
                  </a:cubicBezTo>
                  <a:cubicBezTo>
                    <a:pt x="10" y="11"/>
                    <a:pt x="10" y="11"/>
                    <a:pt x="9" y="10"/>
                  </a:cubicBezTo>
                  <a:cubicBezTo>
                    <a:pt x="10" y="10"/>
                    <a:pt x="10" y="10"/>
                    <a:pt x="17" y="17"/>
                  </a:cubicBezTo>
                  <a:cubicBezTo>
                    <a:pt x="17" y="18"/>
                    <a:pt x="17" y="18"/>
                    <a:pt x="17" y="18"/>
                  </a:cubicBezTo>
                  <a:cubicBezTo>
                    <a:pt x="16" y="18"/>
                    <a:pt x="16" y="18"/>
                    <a:pt x="14" y="16"/>
                  </a:cubicBezTo>
                  <a:cubicBezTo>
                    <a:pt x="14" y="15"/>
                    <a:pt x="14" y="15"/>
                    <a:pt x="14" y="15"/>
                  </a:cubicBezTo>
                  <a:cubicBezTo>
                    <a:pt x="14" y="15"/>
                    <a:pt x="13" y="14"/>
                    <a:pt x="13" y="14"/>
                  </a:cubicBezTo>
                  <a:cubicBezTo>
                    <a:pt x="12" y="14"/>
                    <a:pt x="12" y="14"/>
                    <a:pt x="12" y="14"/>
                  </a:cubicBezTo>
                  <a:cubicBezTo>
                    <a:pt x="16" y="19"/>
                    <a:pt x="20" y="24"/>
                    <a:pt x="25" y="28"/>
                  </a:cubicBezTo>
                  <a:cubicBezTo>
                    <a:pt x="26" y="29"/>
                    <a:pt x="26" y="29"/>
                    <a:pt x="26" y="29"/>
                  </a:cubicBezTo>
                  <a:cubicBezTo>
                    <a:pt x="25" y="29"/>
                    <a:pt x="25" y="29"/>
                    <a:pt x="24" y="29"/>
                  </a:cubicBezTo>
                  <a:cubicBezTo>
                    <a:pt x="24" y="29"/>
                    <a:pt x="24" y="29"/>
                    <a:pt x="28" y="33"/>
                  </a:cubicBezTo>
                  <a:cubicBezTo>
                    <a:pt x="28" y="34"/>
                    <a:pt x="28" y="34"/>
                    <a:pt x="28" y="34"/>
                  </a:cubicBezTo>
                  <a:cubicBezTo>
                    <a:pt x="27" y="32"/>
                    <a:pt x="25" y="31"/>
                    <a:pt x="24" y="30"/>
                  </a:cubicBezTo>
                  <a:cubicBezTo>
                    <a:pt x="25" y="32"/>
                    <a:pt x="26" y="33"/>
                    <a:pt x="26" y="35"/>
                  </a:cubicBezTo>
                  <a:cubicBezTo>
                    <a:pt x="26" y="36"/>
                    <a:pt x="26" y="36"/>
                    <a:pt x="26" y="36"/>
                  </a:cubicBezTo>
                  <a:cubicBezTo>
                    <a:pt x="26" y="36"/>
                    <a:pt x="26" y="36"/>
                    <a:pt x="26" y="36"/>
                  </a:cubicBezTo>
                  <a:cubicBezTo>
                    <a:pt x="26" y="37"/>
                    <a:pt x="26" y="37"/>
                    <a:pt x="26" y="37"/>
                  </a:cubicBezTo>
                  <a:cubicBezTo>
                    <a:pt x="25" y="36"/>
                    <a:pt x="25" y="36"/>
                    <a:pt x="23" y="34"/>
                  </a:cubicBezTo>
                  <a:cubicBezTo>
                    <a:pt x="23" y="33"/>
                    <a:pt x="22" y="33"/>
                    <a:pt x="22" y="33"/>
                  </a:cubicBezTo>
                  <a:cubicBezTo>
                    <a:pt x="23" y="34"/>
                    <a:pt x="23" y="34"/>
                    <a:pt x="23" y="34"/>
                  </a:cubicBezTo>
                  <a:cubicBezTo>
                    <a:pt x="22" y="35"/>
                    <a:pt x="22" y="35"/>
                    <a:pt x="22" y="35"/>
                  </a:cubicBezTo>
                  <a:cubicBezTo>
                    <a:pt x="22" y="35"/>
                    <a:pt x="22" y="35"/>
                    <a:pt x="24" y="37"/>
                  </a:cubicBezTo>
                  <a:cubicBezTo>
                    <a:pt x="23" y="38"/>
                    <a:pt x="23" y="38"/>
                    <a:pt x="23" y="38"/>
                  </a:cubicBezTo>
                  <a:cubicBezTo>
                    <a:pt x="22" y="37"/>
                    <a:pt x="22" y="37"/>
                    <a:pt x="21" y="35"/>
                  </a:cubicBezTo>
                  <a:cubicBezTo>
                    <a:pt x="20" y="36"/>
                    <a:pt x="20" y="36"/>
                    <a:pt x="20" y="36"/>
                  </a:cubicBezTo>
                  <a:cubicBezTo>
                    <a:pt x="20" y="36"/>
                    <a:pt x="20" y="36"/>
                    <a:pt x="20" y="36"/>
                  </a:cubicBezTo>
                  <a:cubicBezTo>
                    <a:pt x="20" y="35"/>
                    <a:pt x="19" y="35"/>
                    <a:pt x="19" y="34"/>
                  </a:cubicBezTo>
                  <a:cubicBezTo>
                    <a:pt x="19" y="34"/>
                    <a:pt x="18" y="33"/>
                    <a:pt x="18" y="33"/>
                  </a:cubicBezTo>
                  <a:cubicBezTo>
                    <a:pt x="18" y="32"/>
                    <a:pt x="18" y="32"/>
                    <a:pt x="18" y="32"/>
                  </a:cubicBezTo>
                  <a:cubicBezTo>
                    <a:pt x="19" y="32"/>
                    <a:pt x="19" y="32"/>
                    <a:pt x="20" y="33"/>
                  </a:cubicBezTo>
                  <a:cubicBezTo>
                    <a:pt x="20" y="32"/>
                    <a:pt x="16" y="27"/>
                    <a:pt x="15" y="26"/>
                  </a:cubicBezTo>
                  <a:cubicBezTo>
                    <a:pt x="14" y="25"/>
                    <a:pt x="14" y="25"/>
                    <a:pt x="14" y="25"/>
                  </a:cubicBezTo>
                  <a:cubicBezTo>
                    <a:pt x="14" y="26"/>
                    <a:pt x="14" y="26"/>
                    <a:pt x="15" y="28"/>
                  </a:cubicBezTo>
                  <a:cubicBezTo>
                    <a:pt x="15" y="28"/>
                    <a:pt x="15" y="28"/>
                    <a:pt x="15" y="28"/>
                  </a:cubicBezTo>
                  <a:cubicBezTo>
                    <a:pt x="15" y="28"/>
                    <a:pt x="15" y="28"/>
                    <a:pt x="15" y="28"/>
                  </a:cubicBezTo>
                  <a:cubicBezTo>
                    <a:pt x="14" y="27"/>
                    <a:pt x="14" y="27"/>
                    <a:pt x="12" y="25"/>
                  </a:cubicBezTo>
                  <a:cubicBezTo>
                    <a:pt x="12" y="24"/>
                    <a:pt x="11" y="24"/>
                    <a:pt x="11" y="23"/>
                  </a:cubicBezTo>
                  <a:cubicBezTo>
                    <a:pt x="10" y="23"/>
                    <a:pt x="10" y="23"/>
                    <a:pt x="10" y="23"/>
                  </a:cubicBezTo>
                  <a:cubicBezTo>
                    <a:pt x="6" y="19"/>
                    <a:pt x="6" y="19"/>
                    <a:pt x="4" y="17"/>
                  </a:cubicBezTo>
                  <a:cubicBezTo>
                    <a:pt x="4" y="19"/>
                    <a:pt x="7" y="20"/>
                    <a:pt x="6" y="22"/>
                  </a:cubicBezTo>
                  <a:cubicBezTo>
                    <a:pt x="7" y="22"/>
                    <a:pt x="7" y="23"/>
                    <a:pt x="7" y="23"/>
                  </a:cubicBezTo>
                  <a:cubicBezTo>
                    <a:pt x="8" y="23"/>
                    <a:pt x="8" y="24"/>
                    <a:pt x="8" y="24"/>
                  </a:cubicBezTo>
                  <a:cubicBezTo>
                    <a:pt x="11" y="27"/>
                    <a:pt x="13" y="30"/>
                    <a:pt x="16" y="33"/>
                  </a:cubicBezTo>
                  <a:cubicBezTo>
                    <a:pt x="16" y="33"/>
                    <a:pt x="16" y="34"/>
                    <a:pt x="17" y="34"/>
                  </a:cubicBezTo>
                  <a:cubicBezTo>
                    <a:pt x="17" y="35"/>
                    <a:pt x="18" y="35"/>
                    <a:pt x="18" y="36"/>
                  </a:cubicBezTo>
                  <a:cubicBezTo>
                    <a:pt x="19" y="37"/>
                    <a:pt x="20" y="38"/>
                    <a:pt x="21" y="39"/>
                  </a:cubicBezTo>
                  <a:cubicBezTo>
                    <a:pt x="22" y="40"/>
                    <a:pt x="22" y="40"/>
                    <a:pt x="23" y="41"/>
                  </a:cubicBezTo>
                  <a:cubicBezTo>
                    <a:pt x="22" y="41"/>
                    <a:pt x="22" y="41"/>
                    <a:pt x="22" y="41"/>
                  </a:cubicBezTo>
                  <a:cubicBezTo>
                    <a:pt x="22" y="42"/>
                    <a:pt x="22" y="42"/>
                    <a:pt x="22" y="42"/>
                  </a:cubicBezTo>
                  <a:cubicBezTo>
                    <a:pt x="21" y="42"/>
                    <a:pt x="21" y="42"/>
                    <a:pt x="21" y="42"/>
                  </a:cubicBezTo>
                  <a:cubicBezTo>
                    <a:pt x="21" y="42"/>
                    <a:pt x="20" y="42"/>
                    <a:pt x="20" y="42"/>
                  </a:cubicBezTo>
                  <a:cubicBezTo>
                    <a:pt x="20" y="42"/>
                    <a:pt x="20" y="43"/>
                    <a:pt x="20" y="43"/>
                  </a:cubicBezTo>
                  <a:cubicBezTo>
                    <a:pt x="20" y="44"/>
                    <a:pt x="20" y="44"/>
                    <a:pt x="20" y="44"/>
                  </a:cubicBezTo>
                  <a:cubicBezTo>
                    <a:pt x="21" y="46"/>
                    <a:pt x="21" y="46"/>
                    <a:pt x="21" y="47"/>
                  </a:cubicBezTo>
                  <a:cubicBezTo>
                    <a:pt x="20" y="47"/>
                    <a:pt x="20" y="47"/>
                    <a:pt x="20" y="47"/>
                  </a:cubicBezTo>
                  <a:cubicBezTo>
                    <a:pt x="20" y="47"/>
                    <a:pt x="20" y="47"/>
                    <a:pt x="20" y="47"/>
                  </a:cubicBezTo>
                  <a:cubicBezTo>
                    <a:pt x="20" y="47"/>
                    <a:pt x="20" y="47"/>
                    <a:pt x="20" y="47"/>
                  </a:cubicBezTo>
                  <a:cubicBezTo>
                    <a:pt x="20" y="48"/>
                    <a:pt x="20" y="48"/>
                    <a:pt x="20" y="49"/>
                  </a:cubicBezTo>
                  <a:cubicBezTo>
                    <a:pt x="22" y="50"/>
                    <a:pt x="22" y="50"/>
                    <a:pt x="22" y="50"/>
                  </a:cubicBezTo>
                  <a:cubicBezTo>
                    <a:pt x="22" y="51"/>
                    <a:pt x="23" y="52"/>
                    <a:pt x="24" y="53"/>
                  </a:cubicBezTo>
                  <a:cubicBezTo>
                    <a:pt x="23" y="53"/>
                    <a:pt x="23" y="53"/>
                    <a:pt x="24" y="57"/>
                  </a:cubicBezTo>
                  <a:cubicBezTo>
                    <a:pt x="24" y="57"/>
                    <a:pt x="24" y="57"/>
                    <a:pt x="23" y="57"/>
                  </a:cubicBezTo>
                  <a:cubicBezTo>
                    <a:pt x="23" y="58"/>
                    <a:pt x="23" y="58"/>
                    <a:pt x="23" y="58"/>
                  </a:cubicBezTo>
                  <a:cubicBezTo>
                    <a:pt x="23" y="59"/>
                    <a:pt x="25" y="61"/>
                    <a:pt x="26" y="63"/>
                  </a:cubicBezTo>
                  <a:cubicBezTo>
                    <a:pt x="25" y="63"/>
                    <a:pt x="25" y="64"/>
                    <a:pt x="24" y="64"/>
                  </a:cubicBezTo>
                  <a:cubicBezTo>
                    <a:pt x="25" y="65"/>
                    <a:pt x="25" y="66"/>
                    <a:pt x="26" y="67"/>
                  </a:cubicBezTo>
                  <a:cubicBezTo>
                    <a:pt x="25" y="67"/>
                    <a:pt x="25" y="67"/>
                    <a:pt x="24" y="67"/>
                  </a:cubicBezTo>
                  <a:cubicBezTo>
                    <a:pt x="24" y="67"/>
                    <a:pt x="24" y="67"/>
                    <a:pt x="24" y="67"/>
                  </a:cubicBezTo>
                  <a:cubicBezTo>
                    <a:pt x="23" y="67"/>
                    <a:pt x="23" y="67"/>
                    <a:pt x="22" y="67"/>
                  </a:cubicBezTo>
                  <a:cubicBezTo>
                    <a:pt x="22" y="66"/>
                    <a:pt x="22" y="66"/>
                    <a:pt x="22" y="66"/>
                  </a:cubicBezTo>
                  <a:cubicBezTo>
                    <a:pt x="21" y="65"/>
                    <a:pt x="21" y="65"/>
                    <a:pt x="20" y="65"/>
                  </a:cubicBezTo>
                  <a:cubicBezTo>
                    <a:pt x="21" y="66"/>
                    <a:pt x="21" y="67"/>
                    <a:pt x="22" y="68"/>
                  </a:cubicBezTo>
                  <a:cubicBezTo>
                    <a:pt x="23" y="68"/>
                    <a:pt x="23" y="70"/>
                    <a:pt x="24" y="71"/>
                  </a:cubicBezTo>
                  <a:cubicBezTo>
                    <a:pt x="25" y="71"/>
                    <a:pt x="25" y="71"/>
                    <a:pt x="25" y="71"/>
                  </a:cubicBezTo>
                  <a:cubicBezTo>
                    <a:pt x="25" y="72"/>
                    <a:pt x="25" y="72"/>
                    <a:pt x="25" y="73"/>
                  </a:cubicBezTo>
                  <a:cubicBezTo>
                    <a:pt x="23" y="74"/>
                    <a:pt x="21" y="72"/>
                    <a:pt x="21" y="72"/>
                  </a:cubicBezTo>
                  <a:cubicBezTo>
                    <a:pt x="20" y="72"/>
                    <a:pt x="20" y="72"/>
                    <a:pt x="19" y="72"/>
                  </a:cubicBezTo>
                  <a:cubicBezTo>
                    <a:pt x="19" y="73"/>
                    <a:pt x="19" y="74"/>
                    <a:pt x="20" y="76"/>
                  </a:cubicBezTo>
                  <a:cubicBezTo>
                    <a:pt x="21" y="76"/>
                    <a:pt x="21" y="76"/>
                    <a:pt x="21" y="76"/>
                  </a:cubicBezTo>
                  <a:cubicBezTo>
                    <a:pt x="22" y="77"/>
                    <a:pt x="23" y="77"/>
                    <a:pt x="24" y="77"/>
                  </a:cubicBezTo>
                  <a:cubicBezTo>
                    <a:pt x="24" y="77"/>
                    <a:pt x="24" y="77"/>
                    <a:pt x="24" y="77"/>
                  </a:cubicBezTo>
                  <a:cubicBezTo>
                    <a:pt x="26" y="78"/>
                    <a:pt x="27" y="80"/>
                    <a:pt x="29" y="81"/>
                  </a:cubicBezTo>
                  <a:cubicBezTo>
                    <a:pt x="30" y="83"/>
                    <a:pt x="31" y="85"/>
                    <a:pt x="32" y="86"/>
                  </a:cubicBezTo>
                  <a:cubicBezTo>
                    <a:pt x="38" y="94"/>
                    <a:pt x="38" y="94"/>
                    <a:pt x="41" y="103"/>
                  </a:cubicBezTo>
                  <a:cubicBezTo>
                    <a:pt x="40" y="103"/>
                    <a:pt x="40" y="104"/>
                    <a:pt x="40" y="104"/>
                  </a:cubicBezTo>
                  <a:cubicBezTo>
                    <a:pt x="39" y="105"/>
                    <a:pt x="39" y="105"/>
                    <a:pt x="39" y="105"/>
                  </a:cubicBezTo>
                  <a:cubicBezTo>
                    <a:pt x="37" y="104"/>
                    <a:pt x="35" y="104"/>
                    <a:pt x="34" y="102"/>
                  </a:cubicBezTo>
                  <a:cubicBezTo>
                    <a:pt x="32" y="102"/>
                    <a:pt x="30" y="103"/>
                    <a:pt x="29" y="103"/>
                  </a:cubicBezTo>
                  <a:cubicBezTo>
                    <a:pt x="27" y="103"/>
                    <a:pt x="27" y="103"/>
                    <a:pt x="26" y="102"/>
                  </a:cubicBezTo>
                  <a:cubicBezTo>
                    <a:pt x="25" y="102"/>
                    <a:pt x="25" y="102"/>
                    <a:pt x="25" y="102"/>
                  </a:cubicBezTo>
                  <a:cubicBezTo>
                    <a:pt x="25" y="103"/>
                    <a:pt x="25" y="103"/>
                    <a:pt x="25" y="103"/>
                  </a:cubicBezTo>
                  <a:cubicBezTo>
                    <a:pt x="25" y="103"/>
                    <a:pt x="25" y="104"/>
                    <a:pt x="26" y="104"/>
                  </a:cubicBezTo>
                  <a:cubicBezTo>
                    <a:pt x="25" y="105"/>
                    <a:pt x="24" y="105"/>
                    <a:pt x="23" y="105"/>
                  </a:cubicBezTo>
                  <a:cubicBezTo>
                    <a:pt x="23" y="106"/>
                    <a:pt x="23" y="106"/>
                    <a:pt x="23" y="106"/>
                  </a:cubicBezTo>
                  <a:cubicBezTo>
                    <a:pt x="26" y="109"/>
                    <a:pt x="26" y="113"/>
                    <a:pt x="29" y="116"/>
                  </a:cubicBezTo>
                  <a:cubicBezTo>
                    <a:pt x="30" y="119"/>
                    <a:pt x="31" y="121"/>
                    <a:pt x="31" y="123"/>
                  </a:cubicBezTo>
                  <a:cubicBezTo>
                    <a:pt x="32" y="126"/>
                    <a:pt x="32" y="129"/>
                    <a:pt x="34" y="132"/>
                  </a:cubicBezTo>
                  <a:cubicBezTo>
                    <a:pt x="34" y="132"/>
                    <a:pt x="34" y="133"/>
                    <a:pt x="34" y="133"/>
                  </a:cubicBezTo>
                  <a:cubicBezTo>
                    <a:pt x="35" y="133"/>
                    <a:pt x="35" y="134"/>
                    <a:pt x="35" y="134"/>
                  </a:cubicBezTo>
                  <a:cubicBezTo>
                    <a:pt x="35" y="135"/>
                    <a:pt x="35" y="135"/>
                    <a:pt x="35" y="135"/>
                  </a:cubicBezTo>
                  <a:cubicBezTo>
                    <a:pt x="35" y="137"/>
                    <a:pt x="35" y="137"/>
                    <a:pt x="36" y="140"/>
                  </a:cubicBezTo>
                  <a:cubicBezTo>
                    <a:pt x="37" y="140"/>
                    <a:pt x="37" y="140"/>
                    <a:pt x="38" y="140"/>
                  </a:cubicBezTo>
                  <a:cubicBezTo>
                    <a:pt x="38" y="140"/>
                    <a:pt x="39" y="140"/>
                    <a:pt x="39" y="140"/>
                  </a:cubicBezTo>
                  <a:cubicBezTo>
                    <a:pt x="40" y="140"/>
                    <a:pt x="40" y="141"/>
                    <a:pt x="41" y="141"/>
                  </a:cubicBezTo>
                  <a:cubicBezTo>
                    <a:pt x="42" y="141"/>
                    <a:pt x="42" y="141"/>
                    <a:pt x="42" y="140"/>
                  </a:cubicBezTo>
                  <a:cubicBezTo>
                    <a:pt x="43" y="141"/>
                    <a:pt x="44" y="141"/>
                    <a:pt x="45" y="142"/>
                  </a:cubicBezTo>
                  <a:cubicBezTo>
                    <a:pt x="46" y="143"/>
                    <a:pt x="47" y="145"/>
                    <a:pt x="48" y="146"/>
                  </a:cubicBezTo>
                  <a:cubicBezTo>
                    <a:pt x="48" y="145"/>
                    <a:pt x="48" y="145"/>
                    <a:pt x="48" y="144"/>
                  </a:cubicBezTo>
                  <a:cubicBezTo>
                    <a:pt x="47" y="144"/>
                    <a:pt x="47" y="144"/>
                    <a:pt x="47" y="144"/>
                  </a:cubicBezTo>
                  <a:cubicBezTo>
                    <a:pt x="48" y="144"/>
                    <a:pt x="48" y="144"/>
                    <a:pt x="48" y="144"/>
                  </a:cubicBezTo>
                  <a:cubicBezTo>
                    <a:pt x="51" y="143"/>
                    <a:pt x="49" y="139"/>
                    <a:pt x="52" y="138"/>
                  </a:cubicBezTo>
                  <a:cubicBezTo>
                    <a:pt x="54" y="136"/>
                    <a:pt x="53" y="133"/>
                    <a:pt x="56" y="131"/>
                  </a:cubicBezTo>
                  <a:cubicBezTo>
                    <a:pt x="56" y="130"/>
                    <a:pt x="55" y="129"/>
                    <a:pt x="55" y="127"/>
                  </a:cubicBezTo>
                  <a:cubicBezTo>
                    <a:pt x="52" y="123"/>
                    <a:pt x="52" y="123"/>
                    <a:pt x="52" y="119"/>
                  </a:cubicBezTo>
                  <a:cubicBezTo>
                    <a:pt x="51" y="118"/>
                    <a:pt x="51" y="117"/>
                    <a:pt x="51" y="117"/>
                  </a:cubicBezTo>
                  <a:cubicBezTo>
                    <a:pt x="51" y="117"/>
                    <a:pt x="52" y="116"/>
                    <a:pt x="52" y="116"/>
                  </a:cubicBezTo>
                  <a:cubicBezTo>
                    <a:pt x="52" y="114"/>
                    <a:pt x="52" y="114"/>
                    <a:pt x="53" y="112"/>
                  </a:cubicBezTo>
                  <a:cubicBezTo>
                    <a:pt x="54" y="112"/>
                    <a:pt x="54" y="111"/>
                    <a:pt x="55" y="111"/>
                  </a:cubicBezTo>
                  <a:cubicBezTo>
                    <a:pt x="54" y="110"/>
                    <a:pt x="54" y="109"/>
                    <a:pt x="54" y="108"/>
                  </a:cubicBezTo>
                  <a:cubicBezTo>
                    <a:pt x="53" y="108"/>
                    <a:pt x="53" y="108"/>
                    <a:pt x="53" y="107"/>
                  </a:cubicBezTo>
                  <a:cubicBezTo>
                    <a:pt x="50" y="102"/>
                    <a:pt x="49" y="99"/>
                    <a:pt x="52" y="100"/>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1"/>
                    <a:pt x="54" y="101"/>
                    <a:pt x="55" y="102"/>
                  </a:cubicBezTo>
                  <a:cubicBezTo>
                    <a:pt x="56" y="102"/>
                    <a:pt x="56" y="102"/>
                    <a:pt x="56" y="102"/>
                  </a:cubicBezTo>
                  <a:cubicBezTo>
                    <a:pt x="56" y="101"/>
                    <a:pt x="56" y="101"/>
                    <a:pt x="56" y="101"/>
                  </a:cubicBezTo>
                  <a:cubicBezTo>
                    <a:pt x="56" y="100"/>
                    <a:pt x="56" y="100"/>
                    <a:pt x="55" y="97"/>
                  </a:cubicBezTo>
                  <a:cubicBezTo>
                    <a:pt x="55" y="97"/>
                    <a:pt x="55" y="97"/>
                    <a:pt x="56" y="97"/>
                  </a:cubicBezTo>
                  <a:cubicBezTo>
                    <a:pt x="56" y="96"/>
                    <a:pt x="56" y="96"/>
                    <a:pt x="56" y="96"/>
                  </a:cubicBezTo>
                  <a:cubicBezTo>
                    <a:pt x="56" y="94"/>
                    <a:pt x="56" y="94"/>
                    <a:pt x="56" y="93"/>
                  </a:cubicBezTo>
                  <a:cubicBezTo>
                    <a:pt x="61" y="94"/>
                    <a:pt x="60" y="100"/>
                    <a:pt x="63" y="102"/>
                  </a:cubicBezTo>
                  <a:cubicBezTo>
                    <a:pt x="64" y="103"/>
                    <a:pt x="64" y="103"/>
                    <a:pt x="65" y="104"/>
                  </a:cubicBezTo>
                  <a:cubicBezTo>
                    <a:pt x="68" y="107"/>
                    <a:pt x="75" y="115"/>
                    <a:pt x="79" y="124"/>
                  </a:cubicBezTo>
                  <a:cubicBezTo>
                    <a:pt x="79" y="124"/>
                    <a:pt x="79" y="124"/>
                    <a:pt x="78" y="127"/>
                  </a:cubicBezTo>
                  <a:cubicBezTo>
                    <a:pt x="78" y="127"/>
                    <a:pt x="78" y="127"/>
                    <a:pt x="76" y="127"/>
                  </a:cubicBezTo>
                  <a:cubicBezTo>
                    <a:pt x="76" y="128"/>
                    <a:pt x="76" y="128"/>
                    <a:pt x="77" y="129"/>
                  </a:cubicBezTo>
                  <a:cubicBezTo>
                    <a:pt x="78" y="130"/>
                    <a:pt x="78" y="132"/>
                    <a:pt x="80" y="133"/>
                  </a:cubicBezTo>
                  <a:cubicBezTo>
                    <a:pt x="81" y="133"/>
                    <a:pt x="81" y="133"/>
                    <a:pt x="82" y="133"/>
                  </a:cubicBezTo>
                  <a:cubicBezTo>
                    <a:pt x="81" y="131"/>
                    <a:pt x="81" y="130"/>
                    <a:pt x="80" y="129"/>
                  </a:cubicBezTo>
                  <a:cubicBezTo>
                    <a:pt x="80" y="125"/>
                    <a:pt x="78" y="118"/>
                    <a:pt x="78" y="118"/>
                  </a:cubicBezTo>
                  <a:cubicBezTo>
                    <a:pt x="78" y="117"/>
                    <a:pt x="77" y="117"/>
                    <a:pt x="77" y="116"/>
                  </a:cubicBezTo>
                  <a:cubicBezTo>
                    <a:pt x="77" y="117"/>
                    <a:pt x="77" y="117"/>
                    <a:pt x="77" y="117"/>
                  </a:cubicBezTo>
                  <a:cubicBezTo>
                    <a:pt x="76" y="116"/>
                    <a:pt x="76" y="116"/>
                    <a:pt x="76" y="116"/>
                  </a:cubicBezTo>
                  <a:cubicBezTo>
                    <a:pt x="76" y="115"/>
                    <a:pt x="76" y="115"/>
                    <a:pt x="75" y="114"/>
                  </a:cubicBezTo>
                  <a:cubicBezTo>
                    <a:pt x="76" y="114"/>
                    <a:pt x="76" y="114"/>
                    <a:pt x="76" y="114"/>
                  </a:cubicBezTo>
                  <a:cubicBezTo>
                    <a:pt x="77" y="115"/>
                    <a:pt x="77" y="115"/>
                    <a:pt x="78" y="116"/>
                  </a:cubicBezTo>
                  <a:cubicBezTo>
                    <a:pt x="77" y="111"/>
                    <a:pt x="73" y="109"/>
                    <a:pt x="71" y="105"/>
                  </a:cubicBezTo>
                  <a:cubicBezTo>
                    <a:pt x="69" y="104"/>
                    <a:pt x="64" y="97"/>
                    <a:pt x="64" y="96"/>
                  </a:cubicBezTo>
                  <a:cubicBezTo>
                    <a:pt x="63" y="96"/>
                    <a:pt x="63" y="96"/>
                    <a:pt x="63" y="96"/>
                  </a:cubicBezTo>
                  <a:cubicBezTo>
                    <a:pt x="63" y="95"/>
                    <a:pt x="63" y="95"/>
                    <a:pt x="62" y="93"/>
                  </a:cubicBezTo>
                  <a:cubicBezTo>
                    <a:pt x="61" y="93"/>
                    <a:pt x="61" y="93"/>
                    <a:pt x="61" y="93"/>
                  </a:cubicBezTo>
                  <a:cubicBezTo>
                    <a:pt x="60" y="92"/>
                    <a:pt x="60" y="92"/>
                    <a:pt x="59" y="91"/>
                  </a:cubicBezTo>
                  <a:cubicBezTo>
                    <a:pt x="59" y="90"/>
                    <a:pt x="59" y="90"/>
                    <a:pt x="59" y="90"/>
                  </a:cubicBezTo>
                  <a:cubicBezTo>
                    <a:pt x="59" y="89"/>
                    <a:pt x="59" y="89"/>
                    <a:pt x="59" y="89"/>
                  </a:cubicBezTo>
                  <a:cubicBezTo>
                    <a:pt x="59" y="88"/>
                    <a:pt x="59" y="88"/>
                    <a:pt x="59" y="88"/>
                  </a:cubicBezTo>
                  <a:cubicBezTo>
                    <a:pt x="58" y="87"/>
                    <a:pt x="57" y="86"/>
                    <a:pt x="57" y="85"/>
                  </a:cubicBezTo>
                  <a:cubicBezTo>
                    <a:pt x="57" y="85"/>
                    <a:pt x="57" y="85"/>
                    <a:pt x="57" y="85"/>
                  </a:cubicBezTo>
                  <a:cubicBezTo>
                    <a:pt x="64" y="92"/>
                    <a:pt x="67" y="96"/>
                    <a:pt x="68" y="98"/>
                  </a:cubicBezTo>
                  <a:cubicBezTo>
                    <a:pt x="71" y="101"/>
                    <a:pt x="73" y="104"/>
                    <a:pt x="75" y="108"/>
                  </a:cubicBezTo>
                  <a:cubicBezTo>
                    <a:pt x="79" y="117"/>
                    <a:pt x="79" y="117"/>
                    <a:pt x="80" y="118"/>
                  </a:cubicBezTo>
                  <a:cubicBezTo>
                    <a:pt x="81" y="119"/>
                    <a:pt x="81" y="121"/>
                    <a:pt x="82" y="122"/>
                  </a:cubicBezTo>
                  <a:cubicBezTo>
                    <a:pt x="82" y="122"/>
                    <a:pt x="82" y="122"/>
                    <a:pt x="82" y="122"/>
                  </a:cubicBezTo>
                  <a:cubicBezTo>
                    <a:pt x="81" y="121"/>
                    <a:pt x="81" y="121"/>
                    <a:pt x="81" y="121"/>
                  </a:cubicBezTo>
                  <a:cubicBezTo>
                    <a:pt x="81" y="122"/>
                    <a:pt x="81" y="123"/>
                    <a:pt x="84" y="126"/>
                  </a:cubicBezTo>
                  <a:cubicBezTo>
                    <a:pt x="84" y="126"/>
                    <a:pt x="83" y="125"/>
                    <a:pt x="83" y="125"/>
                  </a:cubicBezTo>
                  <a:cubicBezTo>
                    <a:pt x="83" y="124"/>
                    <a:pt x="83" y="124"/>
                    <a:pt x="83" y="124"/>
                  </a:cubicBezTo>
                  <a:cubicBezTo>
                    <a:pt x="84" y="127"/>
                    <a:pt x="85" y="129"/>
                    <a:pt x="86" y="131"/>
                  </a:cubicBezTo>
                  <a:cubicBezTo>
                    <a:pt x="86" y="132"/>
                    <a:pt x="87" y="131"/>
                    <a:pt x="87" y="131"/>
                  </a:cubicBezTo>
                  <a:cubicBezTo>
                    <a:pt x="87" y="130"/>
                    <a:pt x="87" y="130"/>
                    <a:pt x="86" y="128"/>
                  </a:cubicBezTo>
                  <a:cubicBezTo>
                    <a:pt x="86" y="128"/>
                    <a:pt x="85" y="127"/>
                    <a:pt x="85" y="127"/>
                  </a:cubicBezTo>
                  <a:cubicBezTo>
                    <a:pt x="85" y="126"/>
                    <a:pt x="85" y="126"/>
                    <a:pt x="84" y="125"/>
                  </a:cubicBezTo>
                  <a:cubicBezTo>
                    <a:pt x="85" y="125"/>
                    <a:pt x="85" y="125"/>
                    <a:pt x="85" y="125"/>
                  </a:cubicBezTo>
                  <a:cubicBezTo>
                    <a:pt x="85" y="125"/>
                    <a:pt x="85" y="125"/>
                    <a:pt x="85" y="125"/>
                  </a:cubicBezTo>
                  <a:cubicBezTo>
                    <a:pt x="85" y="124"/>
                    <a:pt x="85" y="124"/>
                    <a:pt x="84" y="121"/>
                  </a:cubicBezTo>
                  <a:cubicBezTo>
                    <a:pt x="83" y="120"/>
                    <a:pt x="83" y="120"/>
                    <a:pt x="82" y="118"/>
                  </a:cubicBezTo>
                  <a:cubicBezTo>
                    <a:pt x="83" y="119"/>
                    <a:pt x="83" y="119"/>
                    <a:pt x="83" y="121"/>
                  </a:cubicBezTo>
                  <a:cubicBezTo>
                    <a:pt x="82" y="119"/>
                    <a:pt x="79" y="112"/>
                    <a:pt x="79" y="112"/>
                  </a:cubicBezTo>
                  <a:cubicBezTo>
                    <a:pt x="79" y="112"/>
                    <a:pt x="79" y="112"/>
                    <a:pt x="78" y="111"/>
                  </a:cubicBezTo>
                  <a:cubicBezTo>
                    <a:pt x="78" y="110"/>
                    <a:pt x="78" y="110"/>
                    <a:pt x="78" y="110"/>
                  </a:cubicBezTo>
                  <a:cubicBezTo>
                    <a:pt x="78" y="111"/>
                    <a:pt x="78" y="111"/>
                    <a:pt x="78" y="111"/>
                  </a:cubicBezTo>
                  <a:cubicBezTo>
                    <a:pt x="79" y="111"/>
                    <a:pt x="79" y="112"/>
                    <a:pt x="79" y="112"/>
                  </a:cubicBezTo>
                  <a:cubicBezTo>
                    <a:pt x="79" y="112"/>
                    <a:pt x="79" y="112"/>
                    <a:pt x="79" y="112"/>
                  </a:cubicBezTo>
                  <a:cubicBezTo>
                    <a:pt x="79" y="112"/>
                    <a:pt x="79" y="112"/>
                    <a:pt x="79" y="112"/>
                  </a:cubicBezTo>
                  <a:cubicBezTo>
                    <a:pt x="79" y="110"/>
                    <a:pt x="78" y="109"/>
                    <a:pt x="78" y="107"/>
                  </a:cubicBezTo>
                  <a:cubicBezTo>
                    <a:pt x="78" y="108"/>
                    <a:pt x="78" y="108"/>
                    <a:pt x="78" y="108"/>
                  </a:cubicBezTo>
                  <a:cubicBezTo>
                    <a:pt x="75" y="101"/>
                    <a:pt x="71" y="93"/>
                    <a:pt x="68" y="87"/>
                  </a:cubicBezTo>
                  <a:cubicBezTo>
                    <a:pt x="68" y="86"/>
                    <a:pt x="68" y="86"/>
                    <a:pt x="68" y="86"/>
                  </a:cubicBezTo>
                  <a:cubicBezTo>
                    <a:pt x="64" y="78"/>
                    <a:pt x="61" y="74"/>
                    <a:pt x="57" y="68"/>
                  </a:cubicBezTo>
                  <a:cubicBezTo>
                    <a:pt x="61" y="73"/>
                    <a:pt x="64" y="79"/>
                    <a:pt x="67" y="84"/>
                  </a:cubicBezTo>
                  <a:cubicBezTo>
                    <a:pt x="67" y="85"/>
                    <a:pt x="67" y="85"/>
                    <a:pt x="68" y="86"/>
                  </a:cubicBezTo>
                  <a:cubicBezTo>
                    <a:pt x="52" y="59"/>
                    <a:pt x="49" y="54"/>
                    <a:pt x="40" y="43"/>
                  </a:cubicBezTo>
                  <a:cubicBezTo>
                    <a:pt x="40" y="43"/>
                    <a:pt x="40" y="43"/>
                    <a:pt x="40" y="43"/>
                  </a:cubicBezTo>
                  <a:cubicBezTo>
                    <a:pt x="40" y="43"/>
                    <a:pt x="40" y="43"/>
                    <a:pt x="40" y="43"/>
                  </a:cubicBezTo>
                  <a:cubicBezTo>
                    <a:pt x="40" y="43"/>
                    <a:pt x="40" y="43"/>
                    <a:pt x="40" y="43"/>
                  </a:cubicBezTo>
                  <a:cubicBezTo>
                    <a:pt x="40" y="43"/>
                    <a:pt x="40" y="43"/>
                    <a:pt x="40" y="43"/>
                  </a:cubicBezTo>
                  <a:cubicBezTo>
                    <a:pt x="30" y="31"/>
                    <a:pt x="17" y="17"/>
                    <a:pt x="7" y="6"/>
                  </a:cubicBezTo>
                  <a:cubicBezTo>
                    <a:pt x="7" y="6"/>
                    <a:pt x="7" y="5"/>
                    <a:pt x="6" y="5"/>
                  </a:cubicBezTo>
                  <a:cubicBezTo>
                    <a:pt x="5" y="4"/>
                    <a:pt x="5" y="4"/>
                    <a:pt x="5" y="4"/>
                  </a:cubicBezTo>
                  <a:cubicBezTo>
                    <a:pt x="6" y="5"/>
                    <a:pt x="6" y="5"/>
                    <a:pt x="6" y="5"/>
                  </a:cubicBezTo>
                  <a:cubicBezTo>
                    <a:pt x="6" y="5"/>
                    <a:pt x="6" y="5"/>
                    <a:pt x="6" y="5"/>
                  </a:cubicBezTo>
                  <a:cubicBezTo>
                    <a:pt x="4" y="3"/>
                    <a:pt x="4" y="3"/>
                    <a:pt x="4" y="3"/>
                  </a:cubicBezTo>
                  <a:cubicBezTo>
                    <a:pt x="4" y="3"/>
                    <a:pt x="4" y="3"/>
                    <a:pt x="4" y="3"/>
                  </a:cubicBezTo>
                  <a:cubicBezTo>
                    <a:pt x="3" y="2"/>
                    <a:pt x="2" y="1"/>
                    <a:pt x="0" y="0"/>
                  </a:cubicBezTo>
                  <a:cubicBezTo>
                    <a:pt x="2" y="1"/>
                    <a:pt x="3" y="3"/>
                    <a:pt x="5" y="4"/>
                  </a:cubicBezTo>
                  <a:cubicBezTo>
                    <a:pt x="4" y="4"/>
                    <a:pt x="4"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57">
              <a:extLst>
                <a:ext uri="{FF2B5EF4-FFF2-40B4-BE49-F238E27FC236}">
                  <a16:creationId xmlns:a16="http://schemas.microsoft.com/office/drawing/2014/main" id="{7A9662BB-33AA-4BEB-A61D-36B6331DE477}"/>
                </a:ext>
              </a:extLst>
            </p:cNvPr>
            <p:cNvSpPr>
              <a:spLocks/>
            </p:cNvSpPr>
            <p:nvPr/>
          </p:nvSpPr>
          <p:spPr bwMode="auto">
            <a:xfrm>
              <a:off x="7121310" y="2740381"/>
              <a:ext cx="30264" cy="66580"/>
            </a:xfrm>
            <a:custGeom>
              <a:avLst/>
              <a:gdLst>
                <a:gd name="T0" fmla="*/ 8 w 9"/>
                <a:gd name="T1" fmla="*/ 17 h 20"/>
                <a:gd name="T2" fmla="*/ 9 w 9"/>
                <a:gd name="T3" fmla="*/ 20 h 20"/>
                <a:gd name="T4" fmla="*/ 9 w 9"/>
                <a:gd name="T5" fmla="*/ 20 h 20"/>
                <a:gd name="T6" fmla="*/ 9 w 9"/>
                <a:gd name="T7" fmla="*/ 20 h 20"/>
                <a:gd name="T8" fmla="*/ 9 w 9"/>
                <a:gd name="T9" fmla="*/ 19 h 20"/>
                <a:gd name="T10" fmla="*/ 8 w 9"/>
                <a:gd name="T11" fmla="*/ 19 h 20"/>
                <a:gd name="T12" fmla="*/ 8 w 9"/>
                <a:gd name="T13" fmla="*/ 19 h 20"/>
                <a:gd name="T14" fmla="*/ 8 w 9"/>
                <a:gd name="T15" fmla="*/ 18 h 20"/>
                <a:gd name="T16" fmla="*/ 7 w 9"/>
                <a:gd name="T17" fmla="*/ 16 h 20"/>
                <a:gd name="T18" fmla="*/ 7 w 9"/>
                <a:gd name="T19" fmla="*/ 14 h 20"/>
                <a:gd name="T20" fmla="*/ 6 w 9"/>
                <a:gd name="T21" fmla="*/ 13 h 20"/>
                <a:gd name="T22" fmla="*/ 3 w 9"/>
                <a:gd name="T23" fmla="*/ 5 h 20"/>
                <a:gd name="T24" fmla="*/ 2 w 9"/>
                <a:gd name="T25" fmla="*/ 3 h 20"/>
                <a:gd name="T26" fmla="*/ 0 w 9"/>
                <a:gd name="T27" fmla="*/ 0 h 20"/>
                <a:gd name="T28" fmla="*/ 8 w 9"/>
                <a:gd name="T29" fmla="*/ 18 h 20"/>
                <a:gd name="T30" fmla="*/ 8 w 9"/>
                <a:gd name="T31"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20">
                  <a:moveTo>
                    <a:pt x="8" y="17"/>
                  </a:moveTo>
                  <a:cubicBezTo>
                    <a:pt x="8" y="18"/>
                    <a:pt x="9" y="19"/>
                    <a:pt x="9" y="20"/>
                  </a:cubicBezTo>
                  <a:cubicBezTo>
                    <a:pt x="9" y="20"/>
                    <a:pt x="9" y="20"/>
                    <a:pt x="9" y="20"/>
                  </a:cubicBezTo>
                  <a:cubicBezTo>
                    <a:pt x="9" y="20"/>
                    <a:pt x="9" y="20"/>
                    <a:pt x="9" y="20"/>
                  </a:cubicBezTo>
                  <a:cubicBezTo>
                    <a:pt x="9" y="19"/>
                    <a:pt x="9" y="19"/>
                    <a:pt x="9" y="19"/>
                  </a:cubicBezTo>
                  <a:cubicBezTo>
                    <a:pt x="8" y="19"/>
                    <a:pt x="8" y="19"/>
                    <a:pt x="8" y="19"/>
                  </a:cubicBezTo>
                  <a:cubicBezTo>
                    <a:pt x="8" y="19"/>
                    <a:pt x="8" y="19"/>
                    <a:pt x="8" y="19"/>
                  </a:cubicBezTo>
                  <a:cubicBezTo>
                    <a:pt x="8" y="18"/>
                    <a:pt x="8" y="18"/>
                    <a:pt x="8" y="18"/>
                  </a:cubicBezTo>
                  <a:cubicBezTo>
                    <a:pt x="8" y="17"/>
                    <a:pt x="7" y="16"/>
                    <a:pt x="7" y="16"/>
                  </a:cubicBezTo>
                  <a:cubicBezTo>
                    <a:pt x="7" y="15"/>
                    <a:pt x="7" y="15"/>
                    <a:pt x="7" y="14"/>
                  </a:cubicBezTo>
                  <a:cubicBezTo>
                    <a:pt x="6" y="14"/>
                    <a:pt x="6" y="13"/>
                    <a:pt x="6" y="13"/>
                  </a:cubicBezTo>
                  <a:cubicBezTo>
                    <a:pt x="5" y="10"/>
                    <a:pt x="4" y="7"/>
                    <a:pt x="3" y="5"/>
                  </a:cubicBezTo>
                  <a:cubicBezTo>
                    <a:pt x="2" y="4"/>
                    <a:pt x="2" y="3"/>
                    <a:pt x="2" y="3"/>
                  </a:cubicBezTo>
                  <a:cubicBezTo>
                    <a:pt x="1" y="2"/>
                    <a:pt x="1" y="1"/>
                    <a:pt x="0" y="0"/>
                  </a:cubicBezTo>
                  <a:cubicBezTo>
                    <a:pt x="3" y="6"/>
                    <a:pt x="6" y="12"/>
                    <a:pt x="8" y="18"/>
                  </a:cubicBezTo>
                  <a:cubicBezTo>
                    <a:pt x="8" y="17"/>
                    <a:pt x="8"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58">
              <a:extLst>
                <a:ext uri="{FF2B5EF4-FFF2-40B4-BE49-F238E27FC236}">
                  <a16:creationId xmlns:a16="http://schemas.microsoft.com/office/drawing/2014/main" id="{A44BEDDE-41E1-465D-9BB1-284965BF1C6D}"/>
                </a:ext>
              </a:extLst>
            </p:cNvPr>
            <p:cNvSpPr>
              <a:spLocks/>
            </p:cNvSpPr>
            <p:nvPr/>
          </p:nvSpPr>
          <p:spPr bwMode="auto">
            <a:xfrm>
              <a:off x="6824729" y="2344940"/>
              <a:ext cx="52456" cy="48421"/>
            </a:xfrm>
            <a:custGeom>
              <a:avLst/>
              <a:gdLst>
                <a:gd name="T0" fmla="*/ 0 w 16"/>
                <a:gd name="T1" fmla="*/ 0 h 15"/>
                <a:gd name="T2" fmla="*/ 2 w 16"/>
                <a:gd name="T3" fmla="*/ 2 h 15"/>
                <a:gd name="T4" fmla="*/ 16 w 16"/>
                <a:gd name="T5" fmla="*/ 15 h 15"/>
                <a:gd name="T6" fmla="*/ 16 w 16"/>
                <a:gd name="T7" fmla="*/ 15 h 15"/>
                <a:gd name="T8" fmla="*/ 0 w 16"/>
                <a:gd name="T9" fmla="*/ 0 h 15"/>
              </a:gdLst>
              <a:ahLst/>
              <a:cxnLst>
                <a:cxn ang="0">
                  <a:pos x="T0" y="T1"/>
                </a:cxn>
                <a:cxn ang="0">
                  <a:pos x="T2" y="T3"/>
                </a:cxn>
                <a:cxn ang="0">
                  <a:pos x="T4" y="T5"/>
                </a:cxn>
                <a:cxn ang="0">
                  <a:pos x="T6" y="T7"/>
                </a:cxn>
                <a:cxn ang="0">
                  <a:pos x="T8" y="T9"/>
                </a:cxn>
              </a:cxnLst>
              <a:rect l="0" t="0" r="r" b="b"/>
              <a:pathLst>
                <a:path w="16" h="15">
                  <a:moveTo>
                    <a:pt x="0" y="0"/>
                  </a:moveTo>
                  <a:cubicBezTo>
                    <a:pt x="0" y="1"/>
                    <a:pt x="1" y="2"/>
                    <a:pt x="2" y="2"/>
                  </a:cubicBezTo>
                  <a:cubicBezTo>
                    <a:pt x="6" y="6"/>
                    <a:pt x="11" y="10"/>
                    <a:pt x="16" y="15"/>
                  </a:cubicBezTo>
                  <a:cubicBezTo>
                    <a:pt x="16" y="15"/>
                    <a:pt x="16" y="15"/>
                    <a:pt x="16" y="15"/>
                  </a:cubicBezTo>
                  <a:cubicBezTo>
                    <a:pt x="9" y="9"/>
                    <a:pt x="6"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59">
              <a:extLst>
                <a:ext uri="{FF2B5EF4-FFF2-40B4-BE49-F238E27FC236}">
                  <a16:creationId xmlns:a16="http://schemas.microsoft.com/office/drawing/2014/main" id="{351976CC-1E00-486C-8C22-770D9B03AE58}"/>
                </a:ext>
              </a:extLst>
            </p:cNvPr>
            <p:cNvSpPr>
              <a:spLocks/>
            </p:cNvSpPr>
            <p:nvPr/>
          </p:nvSpPr>
          <p:spPr bwMode="auto">
            <a:xfrm>
              <a:off x="7151573" y="280897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60">
              <a:extLst>
                <a:ext uri="{FF2B5EF4-FFF2-40B4-BE49-F238E27FC236}">
                  <a16:creationId xmlns:a16="http://schemas.microsoft.com/office/drawing/2014/main" id="{63BC77D3-9DD1-42EE-83AB-56A29D7350E9}"/>
                </a:ext>
              </a:extLst>
            </p:cNvPr>
            <p:cNvSpPr>
              <a:spLocks/>
            </p:cNvSpPr>
            <p:nvPr/>
          </p:nvSpPr>
          <p:spPr bwMode="auto">
            <a:xfrm>
              <a:off x="6705693" y="2258184"/>
              <a:ext cx="10088" cy="6053"/>
            </a:xfrm>
            <a:custGeom>
              <a:avLst/>
              <a:gdLst>
                <a:gd name="T0" fmla="*/ 3 w 3"/>
                <a:gd name="T1" fmla="*/ 2 h 2"/>
                <a:gd name="T2" fmla="*/ 0 w 3"/>
                <a:gd name="T3" fmla="*/ 0 h 2"/>
                <a:gd name="T4" fmla="*/ 3 w 3"/>
                <a:gd name="T5" fmla="*/ 2 h 2"/>
                <a:gd name="T6" fmla="*/ 3 w 3"/>
                <a:gd name="T7" fmla="*/ 2 h 2"/>
              </a:gdLst>
              <a:ahLst/>
              <a:cxnLst>
                <a:cxn ang="0">
                  <a:pos x="T0" y="T1"/>
                </a:cxn>
                <a:cxn ang="0">
                  <a:pos x="T2" y="T3"/>
                </a:cxn>
                <a:cxn ang="0">
                  <a:pos x="T4" y="T5"/>
                </a:cxn>
                <a:cxn ang="0">
                  <a:pos x="T6" y="T7"/>
                </a:cxn>
              </a:cxnLst>
              <a:rect l="0" t="0" r="r" b="b"/>
              <a:pathLst>
                <a:path w="3" h="2">
                  <a:moveTo>
                    <a:pt x="3" y="2"/>
                  </a:moveTo>
                  <a:cubicBezTo>
                    <a:pt x="3" y="2"/>
                    <a:pt x="1" y="1"/>
                    <a:pt x="0" y="0"/>
                  </a:cubicBezTo>
                  <a:cubicBezTo>
                    <a:pt x="1" y="1"/>
                    <a:pt x="2" y="1"/>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61">
              <a:extLst>
                <a:ext uri="{FF2B5EF4-FFF2-40B4-BE49-F238E27FC236}">
                  <a16:creationId xmlns:a16="http://schemas.microsoft.com/office/drawing/2014/main" id="{0C51F8CF-F8AD-40E6-8C7D-597449BFD640}"/>
                </a:ext>
              </a:extLst>
            </p:cNvPr>
            <p:cNvSpPr>
              <a:spLocks/>
            </p:cNvSpPr>
            <p:nvPr/>
          </p:nvSpPr>
          <p:spPr bwMode="auto">
            <a:xfrm>
              <a:off x="6996222" y="25265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62">
              <a:extLst>
                <a:ext uri="{FF2B5EF4-FFF2-40B4-BE49-F238E27FC236}">
                  <a16:creationId xmlns:a16="http://schemas.microsoft.com/office/drawing/2014/main" id="{91AC1E22-BD9F-42F8-9B27-FD8D710C4C18}"/>
                </a:ext>
              </a:extLst>
            </p:cNvPr>
            <p:cNvSpPr>
              <a:spLocks/>
            </p:cNvSpPr>
            <p:nvPr/>
          </p:nvSpPr>
          <p:spPr bwMode="auto">
            <a:xfrm>
              <a:off x="6854993" y="2373186"/>
              <a:ext cx="10088" cy="10088"/>
            </a:xfrm>
            <a:custGeom>
              <a:avLst/>
              <a:gdLst>
                <a:gd name="T0" fmla="*/ 2 w 3"/>
                <a:gd name="T1" fmla="*/ 1 h 3"/>
                <a:gd name="T2" fmla="*/ 1 w 3"/>
                <a:gd name="T3" fmla="*/ 1 h 3"/>
                <a:gd name="T4" fmla="*/ 1 w 3"/>
                <a:gd name="T5" fmla="*/ 1 h 3"/>
                <a:gd name="T6" fmla="*/ 0 w 3"/>
                <a:gd name="T7" fmla="*/ 0 h 3"/>
                <a:gd name="T8" fmla="*/ 3 w 3"/>
                <a:gd name="T9" fmla="*/ 3 h 3"/>
                <a:gd name="T10" fmla="*/ 2 w 3"/>
                <a:gd name="T11" fmla="*/ 1 h 3"/>
              </a:gdLst>
              <a:ahLst/>
              <a:cxnLst>
                <a:cxn ang="0">
                  <a:pos x="T0" y="T1"/>
                </a:cxn>
                <a:cxn ang="0">
                  <a:pos x="T2" y="T3"/>
                </a:cxn>
                <a:cxn ang="0">
                  <a:pos x="T4" y="T5"/>
                </a:cxn>
                <a:cxn ang="0">
                  <a:pos x="T6" y="T7"/>
                </a:cxn>
                <a:cxn ang="0">
                  <a:pos x="T8" y="T9"/>
                </a:cxn>
                <a:cxn ang="0">
                  <a:pos x="T10" y="T11"/>
                </a:cxn>
              </a:cxnLst>
              <a:rect l="0" t="0" r="r" b="b"/>
              <a:pathLst>
                <a:path w="3" h="3">
                  <a:moveTo>
                    <a:pt x="2" y="1"/>
                  </a:moveTo>
                  <a:cubicBezTo>
                    <a:pt x="1" y="1"/>
                    <a:pt x="1" y="1"/>
                    <a:pt x="1" y="1"/>
                  </a:cubicBezTo>
                  <a:cubicBezTo>
                    <a:pt x="1" y="1"/>
                    <a:pt x="1" y="1"/>
                    <a:pt x="1" y="1"/>
                  </a:cubicBezTo>
                  <a:cubicBezTo>
                    <a:pt x="1" y="1"/>
                    <a:pt x="1" y="0"/>
                    <a:pt x="0" y="0"/>
                  </a:cubicBezTo>
                  <a:cubicBezTo>
                    <a:pt x="1" y="1"/>
                    <a:pt x="2" y="2"/>
                    <a:pt x="3" y="3"/>
                  </a:cubicBezTo>
                  <a:cubicBezTo>
                    <a:pt x="3"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63">
              <a:extLst>
                <a:ext uri="{FF2B5EF4-FFF2-40B4-BE49-F238E27FC236}">
                  <a16:creationId xmlns:a16="http://schemas.microsoft.com/office/drawing/2014/main" id="{F0886E8A-B9CE-4E02-8066-114F35292C7B}"/>
                </a:ext>
              </a:extLst>
            </p:cNvPr>
            <p:cNvSpPr>
              <a:spLocks/>
            </p:cNvSpPr>
            <p:nvPr/>
          </p:nvSpPr>
          <p:spPr bwMode="auto">
            <a:xfrm>
              <a:off x="7000257" y="3763282"/>
              <a:ext cx="42369" cy="60527"/>
            </a:xfrm>
            <a:custGeom>
              <a:avLst/>
              <a:gdLst>
                <a:gd name="T0" fmla="*/ 0 w 13"/>
                <a:gd name="T1" fmla="*/ 18 h 18"/>
                <a:gd name="T2" fmla="*/ 13 w 13"/>
                <a:gd name="T3" fmla="*/ 0 h 18"/>
                <a:gd name="T4" fmla="*/ 2 w 13"/>
                <a:gd name="T5" fmla="*/ 16 h 18"/>
                <a:gd name="T6" fmla="*/ 0 w 13"/>
                <a:gd name="T7" fmla="*/ 18 h 18"/>
              </a:gdLst>
              <a:ahLst/>
              <a:cxnLst>
                <a:cxn ang="0">
                  <a:pos x="T0" y="T1"/>
                </a:cxn>
                <a:cxn ang="0">
                  <a:pos x="T2" y="T3"/>
                </a:cxn>
                <a:cxn ang="0">
                  <a:pos x="T4" y="T5"/>
                </a:cxn>
                <a:cxn ang="0">
                  <a:pos x="T6" y="T7"/>
                </a:cxn>
              </a:cxnLst>
              <a:rect l="0" t="0" r="r" b="b"/>
              <a:pathLst>
                <a:path w="13" h="18">
                  <a:moveTo>
                    <a:pt x="0" y="18"/>
                  </a:moveTo>
                  <a:cubicBezTo>
                    <a:pt x="5" y="12"/>
                    <a:pt x="8" y="8"/>
                    <a:pt x="13" y="0"/>
                  </a:cubicBezTo>
                  <a:cubicBezTo>
                    <a:pt x="11" y="3"/>
                    <a:pt x="7" y="9"/>
                    <a:pt x="2" y="16"/>
                  </a:cubicBezTo>
                  <a:cubicBezTo>
                    <a:pt x="1" y="17"/>
                    <a:pt x="1" y="17"/>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64">
              <a:extLst>
                <a:ext uri="{FF2B5EF4-FFF2-40B4-BE49-F238E27FC236}">
                  <a16:creationId xmlns:a16="http://schemas.microsoft.com/office/drawing/2014/main" id="{3859CA5A-A03C-40D5-BF72-545F6B07CB86}"/>
                </a:ext>
              </a:extLst>
            </p:cNvPr>
            <p:cNvSpPr>
              <a:spLocks/>
            </p:cNvSpPr>
            <p:nvPr/>
          </p:nvSpPr>
          <p:spPr bwMode="auto">
            <a:xfrm>
              <a:off x="6854993" y="3958986"/>
              <a:ext cx="26229" cy="24211"/>
            </a:xfrm>
            <a:custGeom>
              <a:avLst/>
              <a:gdLst>
                <a:gd name="T0" fmla="*/ 0 w 8"/>
                <a:gd name="T1" fmla="*/ 7 h 7"/>
                <a:gd name="T2" fmla="*/ 2 w 8"/>
                <a:gd name="T3" fmla="*/ 5 h 7"/>
                <a:gd name="T4" fmla="*/ 8 w 8"/>
                <a:gd name="T5" fmla="*/ 0 h 7"/>
                <a:gd name="T6" fmla="*/ 0 w 8"/>
                <a:gd name="T7" fmla="*/ 7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1" y="6"/>
                    <a:pt x="1" y="6"/>
                    <a:pt x="2" y="5"/>
                  </a:cubicBezTo>
                  <a:cubicBezTo>
                    <a:pt x="4" y="3"/>
                    <a:pt x="6" y="1"/>
                    <a:pt x="8" y="0"/>
                  </a:cubicBezTo>
                  <a:cubicBezTo>
                    <a:pt x="5" y="2"/>
                    <a:pt x="2" y="5"/>
                    <a:pt x="0"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65">
              <a:extLst>
                <a:ext uri="{FF2B5EF4-FFF2-40B4-BE49-F238E27FC236}">
                  <a16:creationId xmlns:a16="http://schemas.microsoft.com/office/drawing/2014/main" id="{800C5A0D-EB9E-4252-9E70-323E0BBFF0EA}"/>
                </a:ext>
              </a:extLst>
            </p:cNvPr>
            <p:cNvSpPr>
              <a:spLocks/>
            </p:cNvSpPr>
            <p:nvPr/>
          </p:nvSpPr>
          <p:spPr bwMode="auto">
            <a:xfrm>
              <a:off x="6600780" y="2201693"/>
              <a:ext cx="276406" cy="221931"/>
            </a:xfrm>
            <a:custGeom>
              <a:avLst/>
              <a:gdLst>
                <a:gd name="T0" fmla="*/ 62 w 84"/>
                <a:gd name="T1" fmla="*/ 58 h 67"/>
                <a:gd name="T2" fmla="*/ 71 w 84"/>
                <a:gd name="T3" fmla="*/ 65 h 67"/>
                <a:gd name="T4" fmla="*/ 76 w 84"/>
                <a:gd name="T5" fmla="*/ 64 h 67"/>
                <a:gd name="T6" fmla="*/ 75 w 84"/>
                <a:gd name="T7" fmla="*/ 62 h 67"/>
                <a:gd name="T8" fmla="*/ 80 w 84"/>
                <a:gd name="T9" fmla="*/ 59 h 67"/>
                <a:gd name="T10" fmla="*/ 66 w 84"/>
                <a:gd name="T11" fmla="*/ 47 h 67"/>
                <a:gd name="T12" fmla="*/ 42 w 84"/>
                <a:gd name="T13" fmla="*/ 26 h 67"/>
                <a:gd name="T14" fmla="*/ 42 w 84"/>
                <a:gd name="T15" fmla="*/ 26 h 67"/>
                <a:gd name="T16" fmla="*/ 47 w 84"/>
                <a:gd name="T17" fmla="*/ 28 h 67"/>
                <a:gd name="T18" fmla="*/ 56 w 84"/>
                <a:gd name="T19" fmla="*/ 36 h 67"/>
                <a:gd name="T20" fmla="*/ 72 w 84"/>
                <a:gd name="T21" fmla="*/ 50 h 67"/>
                <a:gd name="T22" fmla="*/ 79 w 84"/>
                <a:gd name="T23" fmla="*/ 54 h 67"/>
                <a:gd name="T24" fmla="*/ 77 w 84"/>
                <a:gd name="T25" fmla="*/ 53 h 67"/>
                <a:gd name="T26" fmla="*/ 76 w 84"/>
                <a:gd name="T27" fmla="*/ 51 h 67"/>
                <a:gd name="T28" fmla="*/ 38 w 84"/>
                <a:gd name="T29" fmla="*/ 21 h 67"/>
                <a:gd name="T30" fmla="*/ 17 w 84"/>
                <a:gd name="T31" fmla="*/ 8 h 67"/>
                <a:gd name="T32" fmla="*/ 11 w 84"/>
                <a:gd name="T33" fmla="*/ 5 h 67"/>
                <a:gd name="T34" fmla="*/ 10 w 84"/>
                <a:gd name="T35" fmla="*/ 5 h 67"/>
                <a:gd name="T36" fmla="*/ 3 w 84"/>
                <a:gd name="T37" fmla="*/ 1 h 67"/>
                <a:gd name="T38" fmla="*/ 4 w 84"/>
                <a:gd name="T39" fmla="*/ 2 h 67"/>
                <a:gd name="T40" fmla="*/ 1 w 84"/>
                <a:gd name="T41" fmla="*/ 0 h 67"/>
                <a:gd name="T42" fmla="*/ 7 w 84"/>
                <a:gd name="T43" fmla="*/ 4 h 67"/>
                <a:gd name="T44" fmla="*/ 3 w 84"/>
                <a:gd name="T45" fmla="*/ 1 h 67"/>
                <a:gd name="T46" fmla="*/ 0 w 84"/>
                <a:gd name="T47" fmla="*/ 0 h 67"/>
                <a:gd name="T48" fmla="*/ 3 w 84"/>
                <a:gd name="T49" fmla="*/ 2 h 67"/>
                <a:gd name="T50" fmla="*/ 10 w 84"/>
                <a:gd name="T51" fmla="*/ 6 h 67"/>
                <a:gd name="T52" fmla="*/ 8 w 84"/>
                <a:gd name="T53" fmla="*/ 6 h 67"/>
                <a:gd name="T54" fmla="*/ 8 w 84"/>
                <a:gd name="T55" fmla="*/ 6 h 67"/>
                <a:gd name="T56" fmla="*/ 14 w 84"/>
                <a:gd name="T57" fmla="*/ 11 h 67"/>
                <a:gd name="T58" fmla="*/ 19 w 84"/>
                <a:gd name="T59" fmla="*/ 13 h 67"/>
                <a:gd name="T60" fmla="*/ 16 w 84"/>
                <a:gd name="T61" fmla="*/ 13 h 67"/>
                <a:gd name="T62" fmla="*/ 19 w 84"/>
                <a:gd name="T63" fmla="*/ 15 h 67"/>
                <a:gd name="T64" fmla="*/ 22 w 84"/>
                <a:gd name="T65" fmla="*/ 17 h 67"/>
                <a:gd name="T66" fmla="*/ 23 w 84"/>
                <a:gd name="T67" fmla="*/ 18 h 67"/>
                <a:gd name="T68" fmla="*/ 21 w 84"/>
                <a:gd name="T69" fmla="*/ 16 h 67"/>
                <a:gd name="T70" fmla="*/ 22 w 84"/>
                <a:gd name="T71" fmla="*/ 16 h 67"/>
                <a:gd name="T72" fmla="*/ 43 w 84"/>
                <a:gd name="T73" fmla="*/ 34 h 67"/>
                <a:gd name="T74" fmla="*/ 49 w 84"/>
                <a:gd name="T75" fmla="*/ 41 h 67"/>
                <a:gd name="T76" fmla="*/ 52 w 84"/>
                <a:gd name="T77" fmla="*/ 43 h 67"/>
                <a:gd name="T78" fmla="*/ 52 w 84"/>
                <a:gd name="T79" fmla="*/ 44 h 67"/>
                <a:gd name="T80" fmla="*/ 52 w 84"/>
                <a:gd name="T81" fmla="*/ 44 h 67"/>
                <a:gd name="T82" fmla="*/ 55 w 84"/>
                <a:gd name="T83" fmla="*/ 4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4" h="67">
                  <a:moveTo>
                    <a:pt x="62" y="57"/>
                  </a:moveTo>
                  <a:cubicBezTo>
                    <a:pt x="62" y="57"/>
                    <a:pt x="62" y="57"/>
                    <a:pt x="62" y="57"/>
                  </a:cubicBezTo>
                  <a:cubicBezTo>
                    <a:pt x="62" y="58"/>
                    <a:pt x="62" y="58"/>
                    <a:pt x="62" y="58"/>
                  </a:cubicBezTo>
                  <a:cubicBezTo>
                    <a:pt x="63" y="58"/>
                    <a:pt x="64" y="59"/>
                    <a:pt x="64" y="59"/>
                  </a:cubicBezTo>
                  <a:cubicBezTo>
                    <a:pt x="65" y="59"/>
                    <a:pt x="65" y="59"/>
                    <a:pt x="65" y="59"/>
                  </a:cubicBezTo>
                  <a:cubicBezTo>
                    <a:pt x="69" y="59"/>
                    <a:pt x="67" y="65"/>
                    <a:pt x="71" y="65"/>
                  </a:cubicBezTo>
                  <a:cubicBezTo>
                    <a:pt x="73" y="67"/>
                    <a:pt x="73" y="67"/>
                    <a:pt x="73" y="67"/>
                  </a:cubicBezTo>
                  <a:cubicBezTo>
                    <a:pt x="75" y="67"/>
                    <a:pt x="76" y="67"/>
                    <a:pt x="78" y="66"/>
                  </a:cubicBezTo>
                  <a:cubicBezTo>
                    <a:pt x="77" y="66"/>
                    <a:pt x="77" y="65"/>
                    <a:pt x="76" y="64"/>
                  </a:cubicBezTo>
                  <a:cubicBezTo>
                    <a:pt x="76" y="64"/>
                    <a:pt x="76" y="64"/>
                    <a:pt x="76" y="64"/>
                  </a:cubicBezTo>
                  <a:cubicBezTo>
                    <a:pt x="76" y="64"/>
                    <a:pt x="76" y="64"/>
                    <a:pt x="76" y="64"/>
                  </a:cubicBezTo>
                  <a:cubicBezTo>
                    <a:pt x="76" y="63"/>
                    <a:pt x="75" y="63"/>
                    <a:pt x="75" y="62"/>
                  </a:cubicBezTo>
                  <a:cubicBezTo>
                    <a:pt x="75" y="62"/>
                    <a:pt x="76" y="62"/>
                    <a:pt x="79" y="66"/>
                  </a:cubicBezTo>
                  <a:cubicBezTo>
                    <a:pt x="81" y="65"/>
                    <a:pt x="83" y="65"/>
                    <a:pt x="84" y="64"/>
                  </a:cubicBezTo>
                  <a:cubicBezTo>
                    <a:pt x="81" y="60"/>
                    <a:pt x="81" y="60"/>
                    <a:pt x="80" y="59"/>
                  </a:cubicBezTo>
                  <a:cubicBezTo>
                    <a:pt x="80" y="59"/>
                    <a:pt x="79" y="58"/>
                    <a:pt x="79" y="58"/>
                  </a:cubicBezTo>
                  <a:cubicBezTo>
                    <a:pt x="77" y="56"/>
                    <a:pt x="74" y="55"/>
                    <a:pt x="72" y="53"/>
                  </a:cubicBezTo>
                  <a:cubicBezTo>
                    <a:pt x="70" y="51"/>
                    <a:pt x="68" y="49"/>
                    <a:pt x="66" y="47"/>
                  </a:cubicBezTo>
                  <a:cubicBezTo>
                    <a:pt x="66" y="47"/>
                    <a:pt x="57" y="37"/>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4" y="27"/>
                    <a:pt x="45" y="28"/>
                  </a:cubicBezTo>
                  <a:cubicBezTo>
                    <a:pt x="44" y="27"/>
                    <a:pt x="44" y="27"/>
                    <a:pt x="44" y="27"/>
                  </a:cubicBezTo>
                  <a:cubicBezTo>
                    <a:pt x="44" y="27"/>
                    <a:pt x="45" y="27"/>
                    <a:pt x="47" y="28"/>
                  </a:cubicBezTo>
                  <a:cubicBezTo>
                    <a:pt x="48" y="29"/>
                    <a:pt x="49" y="30"/>
                    <a:pt x="50" y="31"/>
                  </a:cubicBezTo>
                  <a:cubicBezTo>
                    <a:pt x="50" y="31"/>
                    <a:pt x="50" y="31"/>
                    <a:pt x="50" y="31"/>
                  </a:cubicBezTo>
                  <a:cubicBezTo>
                    <a:pt x="53" y="34"/>
                    <a:pt x="54" y="34"/>
                    <a:pt x="56" y="36"/>
                  </a:cubicBezTo>
                  <a:cubicBezTo>
                    <a:pt x="56" y="36"/>
                    <a:pt x="56" y="36"/>
                    <a:pt x="56" y="36"/>
                  </a:cubicBezTo>
                  <a:cubicBezTo>
                    <a:pt x="58" y="38"/>
                    <a:pt x="58" y="38"/>
                    <a:pt x="71" y="49"/>
                  </a:cubicBezTo>
                  <a:cubicBezTo>
                    <a:pt x="72" y="50"/>
                    <a:pt x="72" y="50"/>
                    <a:pt x="72" y="50"/>
                  </a:cubicBezTo>
                  <a:cubicBezTo>
                    <a:pt x="74" y="52"/>
                    <a:pt x="76" y="53"/>
                    <a:pt x="80" y="56"/>
                  </a:cubicBezTo>
                  <a:cubicBezTo>
                    <a:pt x="80" y="56"/>
                    <a:pt x="80" y="56"/>
                    <a:pt x="80" y="56"/>
                  </a:cubicBezTo>
                  <a:cubicBezTo>
                    <a:pt x="80" y="56"/>
                    <a:pt x="79" y="55"/>
                    <a:pt x="79" y="54"/>
                  </a:cubicBezTo>
                  <a:cubicBezTo>
                    <a:pt x="79" y="55"/>
                    <a:pt x="79" y="55"/>
                    <a:pt x="79" y="55"/>
                  </a:cubicBezTo>
                  <a:cubicBezTo>
                    <a:pt x="79" y="54"/>
                    <a:pt x="78" y="53"/>
                    <a:pt x="78" y="53"/>
                  </a:cubicBezTo>
                  <a:cubicBezTo>
                    <a:pt x="77" y="53"/>
                    <a:pt x="77" y="53"/>
                    <a:pt x="77" y="53"/>
                  </a:cubicBezTo>
                  <a:cubicBezTo>
                    <a:pt x="77" y="52"/>
                    <a:pt x="77" y="52"/>
                    <a:pt x="77" y="52"/>
                  </a:cubicBezTo>
                  <a:cubicBezTo>
                    <a:pt x="77" y="52"/>
                    <a:pt x="77" y="52"/>
                    <a:pt x="77" y="52"/>
                  </a:cubicBezTo>
                  <a:cubicBezTo>
                    <a:pt x="76" y="51"/>
                    <a:pt x="76" y="51"/>
                    <a:pt x="76" y="51"/>
                  </a:cubicBezTo>
                  <a:cubicBezTo>
                    <a:pt x="77" y="52"/>
                    <a:pt x="77" y="52"/>
                    <a:pt x="77" y="52"/>
                  </a:cubicBezTo>
                  <a:cubicBezTo>
                    <a:pt x="59" y="36"/>
                    <a:pt x="57" y="34"/>
                    <a:pt x="43" y="25"/>
                  </a:cubicBezTo>
                  <a:cubicBezTo>
                    <a:pt x="38" y="21"/>
                    <a:pt x="38" y="21"/>
                    <a:pt x="38" y="21"/>
                  </a:cubicBezTo>
                  <a:cubicBezTo>
                    <a:pt x="37" y="20"/>
                    <a:pt x="36" y="20"/>
                    <a:pt x="35" y="19"/>
                  </a:cubicBezTo>
                  <a:cubicBezTo>
                    <a:pt x="17" y="8"/>
                    <a:pt x="17" y="8"/>
                    <a:pt x="17" y="8"/>
                  </a:cubicBezTo>
                  <a:cubicBezTo>
                    <a:pt x="17" y="8"/>
                    <a:pt x="17" y="8"/>
                    <a:pt x="17" y="8"/>
                  </a:cubicBezTo>
                  <a:cubicBezTo>
                    <a:pt x="16" y="8"/>
                    <a:pt x="15" y="7"/>
                    <a:pt x="14" y="7"/>
                  </a:cubicBezTo>
                  <a:cubicBezTo>
                    <a:pt x="14" y="6"/>
                    <a:pt x="14" y="6"/>
                    <a:pt x="14" y="6"/>
                  </a:cubicBezTo>
                  <a:cubicBezTo>
                    <a:pt x="13" y="6"/>
                    <a:pt x="12" y="5"/>
                    <a:pt x="11" y="5"/>
                  </a:cubicBezTo>
                  <a:cubicBezTo>
                    <a:pt x="11" y="5"/>
                    <a:pt x="11" y="5"/>
                    <a:pt x="11" y="5"/>
                  </a:cubicBezTo>
                  <a:cubicBezTo>
                    <a:pt x="11" y="5"/>
                    <a:pt x="12" y="5"/>
                    <a:pt x="12" y="5"/>
                  </a:cubicBezTo>
                  <a:cubicBezTo>
                    <a:pt x="11" y="5"/>
                    <a:pt x="11" y="5"/>
                    <a:pt x="10" y="5"/>
                  </a:cubicBezTo>
                  <a:cubicBezTo>
                    <a:pt x="10" y="4"/>
                    <a:pt x="9" y="4"/>
                    <a:pt x="9" y="4"/>
                  </a:cubicBezTo>
                  <a:cubicBezTo>
                    <a:pt x="7" y="3"/>
                    <a:pt x="7" y="3"/>
                    <a:pt x="7" y="3"/>
                  </a:cubicBezTo>
                  <a:cubicBezTo>
                    <a:pt x="5" y="2"/>
                    <a:pt x="4" y="2"/>
                    <a:pt x="3" y="1"/>
                  </a:cubicBezTo>
                  <a:cubicBezTo>
                    <a:pt x="3" y="1"/>
                    <a:pt x="3" y="1"/>
                    <a:pt x="3" y="1"/>
                  </a:cubicBezTo>
                  <a:cubicBezTo>
                    <a:pt x="4" y="1"/>
                    <a:pt x="5" y="2"/>
                    <a:pt x="6" y="3"/>
                  </a:cubicBezTo>
                  <a:cubicBezTo>
                    <a:pt x="5" y="2"/>
                    <a:pt x="5" y="2"/>
                    <a:pt x="4" y="2"/>
                  </a:cubicBezTo>
                  <a:cubicBezTo>
                    <a:pt x="3" y="1"/>
                    <a:pt x="3" y="1"/>
                    <a:pt x="2" y="1"/>
                  </a:cubicBezTo>
                  <a:cubicBezTo>
                    <a:pt x="2" y="0"/>
                    <a:pt x="2" y="0"/>
                    <a:pt x="1" y="0"/>
                  </a:cubicBezTo>
                  <a:cubicBezTo>
                    <a:pt x="1" y="0"/>
                    <a:pt x="1" y="0"/>
                    <a:pt x="1" y="0"/>
                  </a:cubicBezTo>
                  <a:cubicBezTo>
                    <a:pt x="4" y="2"/>
                    <a:pt x="4" y="2"/>
                    <a:pt x="5" y="3"/>
                  </a:cubicBezTo>
                  <a:cubicBezTo>
                    <a:pt x="6" y="3"/>
                    <a:pt x="6" y="3"/>
                    <a:pt x="6" y="3"/>
                  </a:cubicBezTo>
                  <a:cubicBezTo>
                    <a:pt x="7" y="4"/>
                    <a:pt x="7" y="4"/>
                    <a:pt x="7" y="4"/>
                  </a:cubicBezTo>
                  <a:cubicBezTo>
                    <a:pt x="7" y="4"/>
                    <a:pt x="7" y="4"/>
                    <a:pt x="7" y="4"/>
                  </a:cubicBezTo>
                  <a:cubicBezTo>
                    <a:pt x="5" y="2"/>
                    <a:pt x="4" y="2"/>
                    <a:pt x="3" y="1"/>
                  </a:cubicBezTo>
                  <a:cubicBezTo>
                    <a:pt x="3" y="1"/>
                    <a:pt x="3" y="1"/>
                    <a:pt x="3" y="1"/>
                  </a:cubicBezTo>
                  <a:cubicBezTo>
                    <a:pt x="0" y="0"/>
                    <a:pt x="0" y="0"/>
                    <a:pt x="0" y="0"/>
                  </a:cubicBezTo>
                  <a:cubicBezTo>
                    <a:pt x="0" y="0"/>
                    <a:pt x="0" y="0"/>
                    <a:pt x="0" y="0"/>
                  </a:cubicBezTo>
                  <a:cubicBezTo>
                    <a:pt x="0" y="0"/>
                    <a:pt x="0" y="0"/>
                    <a:pt x="0" y="0"/>
                  </a:cubicBezTo>
                  <a:cubicBezTo>
                    <a:pt x="2" y="1"/>
                    <a:pt x="5" y="3"/>
                    <a:pt x="5" y="3"/>
                  </a:cubicBezTo>
                  <a:cubicBezTo>
                    <a:pt x="5" y="3"/>
                    <a:pt x="5" y="3"/>
                    <a:pt x="5" y="3"/>
                  </a:cubicBezTo>
                  <a:cubicBezTo>
                    <a:pt x="5" y="3"/>
                    <a:pt x="4" y="3"/>
                    <a:pt x="3" y="2"/>
                  </a:cubicBezTo>
                  <a:cubicBezTo>
                    <a:pt x="2" y="2"/>
                    <a:pt x="2" y="2"/>
                    <a:pt x="2" y="2"/>
                  </a:cubicBezTo>
                  <a:cubicBezTo>
                    <a:pt x="4" y="3"/>
                    <a:pt x="6" y="4"/>
                    <a:pt x="7" y="5"/>
                  </a:cubicBezTo>
                  <a:cubicBezTo>
                    <a:pt x="8" y="5"/>
                    <a:pt x="9" y="5"/>
                    <a:pt x="10" y="6"/>
                  </a:cubicBezTo>
                  <a:cubicBezTo>
                    <a:pt x="10" y="6"/>
                    <a:pt x="10" y="6"/>
                    <a:pt x="10" y="6"/>
                  </a:cubicBezTo>
                  <a:cubicBezTo>
                    <a:pt x="9" y="6"/>
                    <a:pt x="9" y="6"/>
                    <a:pt x="8" y="6"/>
                  </a:cubicBezTo>
                  <a:cubicBezTo>
                    <a:pt x="8" y="6"/>
                    <a:pt x="8" y="6"/>
                    <a:pt x="8" y="6"/>
                  </a:cubicBezTo>
                  <a:cubicBezTo>
                    <a:pt x="12" y="8"/>
                    <a:pt x="12" y="8"/>
                    <a:pt x="13" y="8"/>
                  </a:cubicBezTo>
                  <a:cubicBezTo>
                    <a:pt x="11" y="7"/>
                    <a:pt x="11" y="7"/>
                    <a:pt x="6" y="5"/>
                  </a:cubicBezTo>
                  <a:cubicBezTo>
                    <a:pt x="7" y="6"/>
                    <a:pt x="7" y="6"/>
                    <a:pt x="8" y="6"/>
                  </a:cubicBezTo>
                  <a:cubicBezTo>
                    <a:pt x="9" y="7"/>
                    <a:pt x="13" y="9"/>
                    <a:pt x="14" y="10"/>
                  </a:cubicBezTo>
                  <a:cubicBezTo>
                    <a:pt x="14" y="10"/>
                    <a:pt x="14" y="10"/>
                    <a:pt x="11" y="9"/>
                  </a:cubicBezTo>
                  <a:cubicBezTo>
                    <a:pt x="12" y="9"/>
                    <a:pt x="14" y="11"/>
                    <a:pt x="14" y="11"/>
                  </a:cubicBezTo>
                  <a:cubicBezTo>
                    <a:pt x="15" y="11"/>
                    <a:pt x="16" y="12"/>
                    <a:pt x="17" y="12"/>
                  </a:cubicBezTo>
                  <a:cubicBezTo>
                    <a:pt x="17" y="12"/>
                    <a:pt x="18" y="13"/>
                    <a:pt x="18" y="13"/>
                  </a:cubicBezTo>
                  <a:cubicBezTo>
                    <a:pt x="19" y="13"/>
                    <a:pt x="19" y="13"/>
                    <a:pt x="19" y="13"/>
                  </a:cubicBezTo>
                  <a:cubicBezTo>
                    <a:pt x="18" y="13"/>
                    <a:pt x="18" y="13"/>
                    <a:pt x="13" y="10"/>
                  </a:cubicBezTo>
                  <a:cubicBezTo>
                    <a:pt x="14" y="11"/>
                    <a:pt x="15" y="12"/>
                    <a:pt x="16" y="12"/>
                  </a:cubicBezTo>
                  <a:cubicBezTo>
                    <a:pt x="16" y="13"/>
                    <a:pt x="16" y="13"/>
                    <a:pt x="16" y="13"/>
                  </a:cubicBezTo>
                  <a:cubicBezTo>
                    <a:pt x="16" y="12"/>
                    <a:pt x="16" y="12"/>
                    <a:pt x="16" y="12"/>
                  </a:cubicBezTo>
                  <a:cubicBezTo>
                    <a:pt x="17" y="13"/>
                    <a:pt x="18" y="14"/>
                    <a:pt x="19" y="15"/>
                  </a:cubicBezTo>
                  <a:cubicBezTo>
                    <a:pt x="19" y="15"/>
                    <a:pt x="19" y="15"/>
                    <a:pt x="19" y="15"/>
                  </a:cubicBezTo>
                  <a:cubicBezTo>
                    <a:pt x="19" y="15"/>
                    <a:pt x="20" y="16"/>
                    <a:pt x="20" y="16"/>
                  </a:cubicBezTo>
                  <a:cubicBezTo>
                    <a:pt x="20" y="16"/>
                    <a:pt x="20" y="16"/>
                    <a:pt x="20" y="16"/>
                  </a:cubicBezTo>
                  <a:cubicBezTo>
                    <a:pt x="21" y="17"/>
                    <a:pt x="21" y="17"/>
                    <a:pt x="22" y="17"/>
                  </a:cubicBezTo>
                  <a:cubicBezTo>
                    <a:pt x="22" y="17"/>
                    <a:pt x="22" y="17"/>
                    <a:pt x="22" y="17"/>
                  </a:cubicBezTo>
                  <a:cubicBezTo>
                    <a:pt x="23" y="18"/>
                    <a:pt x="23" y="18"/>
                    <a:pt x="23" y="18"/>
                  </a:cubicBezTo>
                  <a:cubicBezTo>
                    <a:pt x="23" y="18"/>
                    <a:pt x="23" y="18"/>
                    <a:pt x="23" y="18"/>
                  </a:cubicBezTo>
                  <a:cubicBezTo>
                    <a:pt x="22" y="17"/>
                    <a:pt x="22" y="17"/>
                    <a:pt x="22" y="16"/>
                  </a:cubicBezTo>
                  <a:cubicBezTo>
                    <a:pt x="21" y="16"/>
                    <a:pt x="21" y="16"/>
                    <a:pt x="21" y="16"/>
                  </a:cubicBezTo>
                  <a:cubicBezTo>
                    <a:pt x="21" y="16"/>
                    <a:pt x="21" y="16"/>
                    <a:pt x="21" y="16"/>
                  </a:cubicBezTo>
                  <a:cubicBezTo>
                    <a:pt x="20" y="15"/>
                    <a:pt x="20" y="15"/>
                    <a:pt x="20" y="15"/>
                  </a:cubicBezTo>
                  <a:cubicBezTo>
                    <a:pt x="20" y="15"/>
                    <a:pt x="20" y="15"/>
                    <a:pt x="20" y="15"/>
                  </a:cubicBezTo>
                  <a:cubicBezTo>
                    <a:pt x="21" y="15"/>
                    <a:pt x="21" y="15"/>
                    <a:pt x="22" y="16"/>
                  </a:cubicBezTo>
                  <a:cubicBezTo>
                    <a:pt x="23" y="17"/>
                    <a:pt x="40" y="30"/>
                    <a:pt x="40" y="30"/>
                  </a:cubicBezTo>
                  <a:cubicBezTo>
                    <a:pt x="39" y="30"/>
                    <a:pt x="39" y="30"/>
                    <a:pt x="39" y="30"/>
                  </a:cubicBezTo>
                  <a:cubicBezTo>
                    <a:pt x="41" y="31"/>
                    <a:pt x="42" y="33"/>
                    <a:pt x="43" y="34"/>
                  </a:cubicBezTo>
                  <a:cubicBezTo>
                    <a:pt x="44" y="34"/>
                    <a:pt x="44" y="34"/>
                    <a:pt x="44" y="34"/>
                  </a:cubicBezTo>
                  <a:cubicBezTo>
                    <a:pt x="44" y="34"/>
                    <a:pt x="44" y="34"/>
                    <a:pt x="50" y="41"/>
                  </a:cubicBezTo>
                  <a:cubicBezTo>
                    <a:pt x="50" y="41"/>
                    <a:pt x="50" y="41"/>
                    <a:pt x="49" y="41"/>
                  </a:cubicBezTo>
                  <a:cubicBezTo>
                    <a:pt x="49" y="41"/>
                    <a:pt x="49" y="41"/>
                    <a:pt x="49" y="41"/>
                  </a:cubicBezTo>
                  <a:cubicBezTo>
                    <a:pt x="50" y="42"/>
                    <a:pt x="50" y="42"/>
                    <a:pt x="50" y="42"/>
                  </a:cubicBezTo>
                  <a:cubicBezTo>
                    <a:pt x="51" y="42"/>
                    <a:pt x="51" y="43"/>
                    <a:pt x="52" y="43"/>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5" y="49"/>
                  </a:cubicBezTo>
                  <a:cubicBezTo>
                    <a:pt x="55" y="49"/>
                    <a:pt x="55" y="49"/>
                    <a:pt x="55" y="49"/>
                  </a:cubicBezTo>
                  <a:cubicBezTo>
                    <a:pt x="56" y="53"/>
                    <a:pt x="60" y="54"/>
                    <a:pt x="62"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Freeform 66">
              <a:extLst>
                <a:ext uri="{FF2B5EF4-FFF2-40B4-BE49-F238E27FC236}">
                  <a16:creationId xmlns:a16="http://schemas.microsoft.com/office/drawing/2014/main" id="{38ABE12B-4302-4CB5-BB9D-04E108A17109}"/>
                </a:ext>
              </a:extLst>
            </p:cNvPr>
            <p:cNvSpPr>
              <a:spLocks/>
            </p:cNvSpPr>
            <p:nvPr/>
          </p:nvSpPr>
          <p:spPr bwMode="auto">
            <a:xfrm>
              <a:off x="7161661" y="3444508"/>
              <a:ext cx="22194" cy="72632"/>
            </a:xfrm>
            <a:custGeom>
              <a:avLst/>
              <a:gdLst>
                <a:gd name="T0" fmla="*/ 0 w 7"/>
                <a:gd name="T1" fmla="*/ 22 h 22"/>
                <a:gd name="T2" fmla="*/ 0 w 7"/>
                <a:gd name="T3" fmla="*/ 22 h 22"/>
                <a:gd name="T4" fmla="*/ 7 w 7"/>
                <a:gd name="T5" fmla="*/ 0 h 22"/>
                <a:gd name="T6" fmla="*/ 7 w 7"/>
                <a:gd name="T7" fmla="*/ 1 h 22"/>
                <a:gd name="T8" fmla="*/ 0 w 7"/>
                <a:gd name="T9" fmla="*/ 22 h 22"/>
              </a:gdLst>
              <a:ahLst/>
              <a:cxnLst>
                <a:cxn ang="0">
                  <a:pos x="T0" y="T1"/>
                </a:cxn>
                <a:cxn ang="0">
                  <a:pos x="T2" y="T3"/>
                </a:cxn>
                <a:cxn ang="0">
                  <a:pos x="T4" y="T5"/>
                </a:cxn>
                <a:cxn ang="0">
                  <a:pos x="T6" y="T7"/>
                </a:cxn>
                <a:cxn ang="0">
                  <a:pos x="T8" y="T9"/>
                </a:cxn>
              </a:cxnLst>
              <a:rect l="0" t="0" r="r" b="b"/>
              <a:pathLst>
                <a:path w="7" h="22">
                  <a:moveTo>
                    <a:pt x="0" y="22"/>
                  </a:moveTo>
                  <a:cubicBezTo>
                    <a:pt x="0" y="22"/>
                    <a:pt x="0" y="22"/>
                    <a:pt x="0" y="22"/>
                  </a:cubicBezTo>
                  <a:cubicBezTo>
                    <a:pt x="3" y="14"/>
                    <a:pt x="4" y="10"/>
                    <a:pt x="7" y="0"/>
                  </a:cubicBezTo>
                  <a:cubicBezTo>
                    <a:pt x="7" y="1"/>
                    <a:pt x="7" y="1"/>
                    <a:pt x="7" y="1"/>
                  </a:cubicBezTo>
                  <a:cubicBezTo>
                    <a:pt x="5" y="8"/>
                    <a:pt x="3" y="15"/>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67">
              <a:extLst>
                <a:ext uri="{FF2B5EF4-FFF2-40B4-BE49-F238E27FC236}">
                  <a16:creationId xmlns:a16="http://schemas.microsoft.com/office/drawing/2014/main" id="{C7600465-CA02-4AA8-A5C2-D8C766B29A6C}"/>
                </a:ext>
              </a:extLst>
            </p:cNvPr>
            <p:cNvSpPr>
              <a:spLocks/>
            </p:cNvSpPr>
            <p:nvPr/>
          </p:nvSpPr>
          <p:spPr bwMode="auto">
            <a:xfrm>
              <a:off x="6881220" y="2823100"/>
              <a:ext cx="336933" cy="1135886"/>
            </a:xfrm>
            <a:custGeom>
              <a:avLst/>
              <a:gdLst>
                <a:gd name="T0" fmla="*/ 92 w 102"/>
                <a:gd name="T1" fmla="*/ 28 h 344"/>
                <a:gd name="T2" fmla="*/ 91 w 102"/>
                <a:gd name="T3" fmla="*/ 36 h 344"/>
                <a:gd name="T4" fmla="*/ 88 w 102"/>
                <a:gd name="T5" fmla="*/ 32 h 344"/>
                <a:gd name="T6" fmla="*/ 69 w 102"/>
                <a:gd name="T7" fmla="*/ 0 h 344"/>
                <a:gd name="T8" fmla="*/ 60 w 102"/>
                <a:gd name="T9" fmla="*/ 3 h 344"/>
                <a:gd name="T10" fmla="*/ 54 w 102"/>
                <a:gd name="T11" fmla="*/ 9 h 344"/>
                <a:gd name="T12" fmla="*/ 52 w 102"/>
                <a:gd name="T13" fmla="*/ 15 h 344"/>
                <a:gd name="T14" fmla="*/ 50 w 102"/>
                <a:gd name="T15" fmla="*/ 16 h 344"/>
                <a:gd name="T16" fmla="*/ 48 w 102"/>
                <a:gd name="T17" fmla="*/ 16 h 344"/>
                <a:gd name="T18" fmla="*/ 42 w 102"/>
                <a:gd name="T19" fmla="*/ 14 h 344"/>
                <a:gd name="T20" fmla="*/ 39 w 102"/>
                <a:gd name="T21" fmla="*/ 24 h 344"/>
                <a:gd name="T22" fmla="*/ 37 w 102"/>
                <a:gd name="T23" fmla="*/ 35 h 344"/>
                <a:gd name="T24" fmla="*/ 40 w 102"/>
                <a:gd name="T25" fmla="*/ 53 h 344"/>
                <a:gd name="T26" fmla="*/ 34 w 102"/>
                <a:gd name="T27" fmla="*/ 63 h 344"/>
                <a:gd name="T28" fmla="*/ 25 w 102"/>
                <a:gd name="T29" fmla="*/ 86 h 344"/>
                <a:gd name="T30" fmla="*/ 20 w 102"/>
                <a:gd name="T31" fmla="*/ 104 h 344"/>
                <a:gd name="T32" fmla="*/ 27 w 102"/>
                <a:gd name="T33" fmla="*/ 108 h 344"/>
                <a:gd name="T34" fmla="*/ 26 w 102"/>
                <a:gd name="T35" fmla="*/ 129 h 344"/>
                <a:gd name="T36" fmla="*/ 23 w 102"/>
                <a:gd name="T37" fmla="*/ 137 h 344"/>
                <a:gd name="T38" fmla="*/ 24 w 102"/>
                <a:gd name="T39" fmla="*/ 147 h 344"/>
                <a:gd name="T40" fmla="*/ 30 w 102"/>
                <a:gd name="T41" fmla="*/ 158 h 344"/>
                <a:gd name="T42" fmla="*/ 34 w 102"/>
                <a:gd name="T43" fmla="*/ 164 h 344"/>
                <a:gd name="T44" fmla="*/ 40 w 102"/>
                <a:gd name="T45" fmla="*/ 183 h 344"/>
                <a:gd name="T46" fmla="*/ 50 w 102"/>
                <a:gd name="T47" fmla="*/ 186 h 344"/>
                <a:gd name="T48" fmla="*/ 55 w 102"/>
                <a:gd name="T49" fmla="*/ 185 h 344"/>
                <a:gd name="T50" fmla="*/ 59 w 102"/>
                <a:gd name="T51" fmla="*/ 187 h 344"/>
                <a:gd name="T52" fmla="*/ 72 w 102"/>
                <a:gd name="T53" fmla="*/ 178 h 344"/>
                <a:gd name="T54" fmla="*/ 76 w 102"/>
                <a:gd name="T55" fmla="*/ 176 h 344"/>
                <a:gd name="T56" fmla="*/ 82 w 102"/>
                <a:gd name="T57" fmla="*/ 184 h 344"/>
                <a:gd name="T58" fmla="*/ 64 w 102"/>
                <a:gd name="T59" fmla="*/ 250 h 344"/>
                <a:gd name="T60" fmla="*/ 26 w 102"/>
                <a:gd name="T61" fmla="*/ 313 h 344"/>
                <a:gd name="T62" fmla="*/ 0 w 102"/>
                <a:gd name="T63" fmla="*/ 344 h 344"/>
                <a:gd name="T64" fmla="*/ 49 w 102"/>
                <a:gd name="T65" fmla="*/ 285 h 344"/>
                <a:gd name="T66" fmla="*/ 63 w 102"/>
                <a:gd name="T67" fmla="*/ 261 h 344"/>
                <a:gd name="T68" fmla="*/ 74 w 102"/>
                <a:gd name="T69" fmla="*/ 239 h 344"/>
                <a:gd name="T70" fmla="*/ 92 w 102"/>
                <a:gd name="T71" fmla="*/ 188 h 344"/>
                <a:gd name="T72" fmla="*/ 98 w 102"/>
                <a:gd name="T73" fmla="*/ 53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2" h="344">
                  <a:moveTo>
                    <a:pt x="98" y="53"/>
                  </a:moveTo>
                  <a:cubicBezTo>
                    <a:pt x="92" y="28"/>
                    <a:pt x="92" y="28"/>
                    <a:pt x="92" y="28"/>
                  </a:cubicBezTo>
                  <a:cubicBezTo>
                    <a:pt x="91" y="26"/>
                    <a:pt x="90" y="23"/>
                    <a:pt x="88" y="21"/>
                  </a:cubicBezTo>
                  <a:cubicBezTo>
                    <a:pt x="88" y="26"/>
                    <a:pt x="91" y="31"/>
                    <a:pt x="91" y="36"/>
                  </a:cubicBezTo>
                  <a:cubicBezTo>
                    <a:pt x="91" y="36"/>
                    <a:pt x="91" y="36"/>
                    <a:pt x="90" y="35"/>
                  </a:cubicBezTo>
                  <a:cubicBezTo>
                    <a:pt x="90" y="34"/>
                    <a:pt x="89" y="33"/>
                    <a:pt x="88" y="32"/>
                  </a:cubicBezTo>
                  <a:cubicBezTo>
                    <a:pt x="88" y="32"/>
                    <a:pt x="87" y="32"/>
                    <a:pt x="86" y="33"/>
                  </a:cubicBezTo>
                  <a:cubicBezTo>
                    <a:pt x="69" y="0"/>
                    <a:pt x="69" y="0"/>
                    <a:pt x="69" y="0"/>
                  </a:cubicBezTo>
                  <a:cubicBezTo>
                    <a:pt x="68" y="3"/>
                    <a:pt x="66" y="4"/>
                    <a:pt x="64" y="6"/>
                  </a:cubicBezTo>
                  <a:cubicBezTo>
                    <a:pt x="62" y="3"/>
                    <a:pt x="62" y="3"/>
                    <a:pt x="60" y="3"/>
                  </a:cubicBezTo>
                  <a:cubicBezTo>
                    <a:pt x="59" y="4"/>
                    <a:pt x="58" y="6"/>
                    <a:pt x="58" y="8"/>
                  </a:cubicBezTo>
                  <a:cubicBezTo>
                    <a:pt x="57" y="8"/>
                    <a:pt x="55" y="8"/>
                    <a:pt x="54" y="9"/>
                  </a:cubicBezTo>
                  <a:cubicBezTo>
                    <a:pt x="54" y="13"/>
                    <a:pt x="54" y="13"/>
                    <a:pt x="54" y="15"/>
                  </a:cubicBezTo>
                  <a:cubicBezTo>
                    <a:pt x="53" y="15"/>
                    <a:pt x="53" y="15"/>
                    <a:pt x="52" y="15"/>
                  </a:cubicBezTo>
                  <a:cubicBezTo>
                    <a:pt x="52" y="15"/>
                    <a:pt x="51" y="16"/>
                    <a:pt x="51" y="16"/>
                  </a:cubicBezTo>
                  <a:cubicBezTo>
                    <a:pt x="50" y="16"/>
                    <a:pt x="50" y="16"/>
                    <a:pt x="50" y="16"/>
                  </a:cubicBezTo>
                  <a:cubicBezTo>
                    <a:pt x="50" y="16"/>
                    <a:pt x="49" y="16"/>
                    <a:pt x="48" y="16"/>
                  </a:cubicBezTo>
                  <a:cubicBezTo>
                    <a:pt x="48" y="16"/>
                    <a:pt x="48" y="16"/>
                    <a:pt x="48" y="16"/>
                  </a:cubicBezTo>
                  <a:cubicBezTo>
                    <a:pt x="45" y="16"/>
                    <a:pt x="45" y="16"/>
                    <a:pt x="43" y="14"/>
                  </a:cubicBezTo>
                  <a:cubicBezTo>
                    <a:pt x="43" y="14"/>
                    <a:pt x="42" y="14"/>
                    <a:pt x="42" y="14"/>
                  </a:cubicBezTo>
                  <a:cubicBezTo>
                    <a:pt x="41" y="17"/>
                    <a:pt x="43" y="20"/>
                    <a:pt x="43" y="23"/>
                  </a:cubicBezTo>
                  <a:cubicBezTo>
                    <a:pt x="42" y="24"/>
                    <a:pt x="40" y="24"/>
                    <a:pt x="39" y="24"/>
                  </a:cubicBezTo>
                  <a:cubicBezTo>
                    <a:pt x="40" y="27"/>
                    <a:pt x="41" y="30"/>
                    <a:pt x="41" y="33"/>
                  </a:cubicBezTo>
                  <a:cubicBezTo>
                    <a:pt x="40" y="33"/>
                    <a:pt x="39" y="33"/>
                    <a:pt x="37" y="35"/>
                  </a:cubicBezTo>
                  <a:cubicBezTo>
                    <a:pt x="38" y="40"/>
                    <a:pt x="39" y="44"/>
                    <a:pt x="39" y="49"/>
                  </a:cubicBezTo>
                  <a:cubicBezTo>
                    <a:pt x="40" y="50"/>
                    <a:pt x="40" y="52"/>
                    <a:pt x="40" y="53"/>
                  </a:cubicBezTo>
                  <a:cubicBezTo>
                    <a:pt x="39" y="53"/>
                    <a:pt x="38" y="53"/>
                    <a:pt x="36" y="53"/>
                  </a:cubicBezTo>
                  <a:cubicBezTo>
                    <a:pt x="37" y="57"/>
                    <a:pt x="35" y="60"/>
                    <a:pt x="34" y="63"/>
                  </a:cubicBezTo>
                  <a:cubicBezTo>
                    <a:pt x="25" y="69"/>
                    <a:pt x="33" y="80"/>
                    <a:pt x="26" y="86"/>
                  </a:cubicBezTo>
                  <a:cubicBezTo>
                    <a:pt x="26" y="86"/>
                    <a:pt x="26" y="86"/>
                    <a:pt x="25" y="86"/>
                  </a:cubicBezTo>
                  <a:cubicBezTo>
                    <a:pt x="25" y="87"/>
                    <a:pt x="24" y="87"/>
                    <a:pt x="24" y="87"/>
                  </a:cubicBezTo>
                  <a:cubicBezTo>
                    <a:pt x="24" y="88"/>
                    <a:pt x="24" y="88"/>
                    <a:pt x="20" y="104"/>
                  </a:cubicBezTo>
                  <a:cubicBezTo>
                    <a:pt x="21" y="105"/>
                    <a:pt x="21" y="106"/>
                    <a:pt x="21" y="108"/>
                  </a:cubicBezTo>
                  <a:cubicBezTo>
                    <a:pt x="23" y="108"/>
                    <a:pt x="25" y="108"/>
                    <a:pt x="27" y="108"/>
                  </a:cubicBezTo>
                  <a:cubicBezTo>
                    <a:pt x="27" y="109"/>
                    <a:pt x="27" y="109"/>
                    <a:pt x="28" y="110"/>
                  </a:cubicBezTo>
                  <a:cubicBezTo>
                    <a:pt x="26" y="114"/>
                    <a:pt x="26" y="114"/>
                    <a:pt x="26" y="129"/>
                  </a:cubicBezTo>
                  <a:cubicBezTo>
                    <a:pt x="26" y="129"/>
                    <a:pt x="26" y="130"/>
                    <a:pt x="26" y="132"/>
                  </a:cubicBezTo>
                  <a:cubicBezTo>
                    <a:pt x="26" y="135"/>
                    <a:pt x="26" y="135"/>
                    <a:pt x="23" y="137"/>
                  </a:cubicBezTo>
                  <a:cubicBezTo>
                    <a:pt x="23" y="140"/>
                    <a:pt x="24" y="142"/>
                    <a:pt x="24" y="145"/>
                  </a:cubicBezTo>
                  <a:cubicBezTo>
                    <a:pt x="24" y="146"/>
                    <a:pt x="24" y="146"/>
                    <a:pt x="24" y="147"/>
                  </a:cubicBezTo>
                  <a:cubicBezTo>
                    <a:pt x="24" y="152"/>
                    <a:pt x="25" y="153"/>
                    <a:pt x="29" y="158"/>
                  </a:cubicBezTo>
                  <a:cubicBezTo>
                    <a:pt x="29" y="158"/>
                    <a:pt x="30" y="158"/>
                    <a:pt x="30" y="158"/>
                  </a:cubicBezTo>
                  <a:cubicBezTo>
                    <a:pt x="31" y="160"/>
                    <a:pt x="31" y="162"/>
                    <a:pt x="32" y="164"/>
                  </a:cubicBezTo>
                  <a:cubicBezTo>
                    <a:pt x="33" y="164"/>
                    <a:pt x="33" y="164"/>
                    <a:pt x="34" y="164"/>
                  </a:cubicBezTo>
                  <a:cubicBezTo>
                    <a:pt x="33" y="173"/>
                    <a:pt x="33" y="173"/>
                    <a:pt x="40" y="178"/>
                  </a:cubicBezTo>
                  <a:cubicBezTo>
                    <a:pt x="40" y="180"/>
                    <a:pt x="40" y="181"/>
                    <a:pt x="40" y="183"/>
                  </a:cubicBezTo>
                  <a:cubicBezTo>
                    <a:pt x="42" y="186"/>
                    <a:pt x="44" y="190"/>
                    <a:pt x="48" y="191"/>
                  </a:cubicBezTo>
                  <a:cubicBezTo>
                    <a:pt x="49" y="189"/>
                    <a:pt x="49" y="187"/>
                    <a:pt x="50" y="186"/>
                  </a:cubicBezTo>
                  <a:cubicBezTo>
                    <a:pt x="52" y="185"/>
                    <a:pt x="53" y="185"/>
                    <a:pt x="54" y="185"/>
                  </a:cubicBezTo>
                  <a:cubicBezTo>
                    <a:pt x="55" y="185"/>
                    <a:pt x="55" y="185"/>
                    <a:pt x="55" y="185"/>
                  </a:cubicBezTo>
                  <a:cubicBezTo>
                    <a:pt x="56" y="185"/>
                    <a:pt x="57" y="185"/>
                    <a:pt x="59" y="185"/>
                  </a:cubicBezTo>
                  <a:cubicBezTo>
                    <a:pt x="59" y="186"/>
                    <a:pt x="59" y="186"/>
                    <a:pt x="59" y="187"/>
                  </a:cubicBezTo>
                  <a:cubicBezTo>
                    <a:pt x="64" y="186"/>
                    <a:pt x="65" y="179"/>
                    <a:pt x="71" y="179"/>
                  </a:cubicBezTo>
                  <a:cubicBezTo>
                    <a:pt x="71" y="179"/>
                    <a:pt x="71" y="179"/>
                    <a:pt x="72" y="178"/>
                  </a:cubicBezTo>
                  <a:cubicBezTo>
                    <a:pt x="72" y="177"/>
                    <a:pt x="74" y="176"/>
                    <a:pt x="75" y="175"/>
                  </a:cubicBezTo>
                  <a:cubicBezTo>
                    <a:pt x="75" y="176"/>
                    <a:pt x="76" y="176"/>
                    <a:pt x="76" y="176"/>
                  </a:cubicBezTo>
                  <a:cubicBezTo>
                    <a:pt x="76" y="184"/>
                    <a:pt x="76" y="184"/>
                    <a:pt x="77" y="185"/>
                  </a:cubicBezTo>
                  <a:cubicBezTo>
                    <a:pt x="79" y="185"/>
                    <a:pt x="81" y="185"/>
                    <a:pt x="82" y="184"/>
                  </a:cubicBezTo>
                  <a:cubicBezTo>
                    <a:pt x="82" y="186"/>
                    <a:pt x="81" y="188"/>
                    <a:pt x="80" y="192"/>
                  </a:cubicBezTo>
                  <a:cubicBezTo>
                    <a:pt x="66" y="245"/>
                    <a:pt x="66" y="245"/>
                    <a:pt x="64" y="250"/>
                  </a:cubicBezTo>
                  <a:cubicBezTo>
                    <a:pt x="63" y="250"/>
                    <a:pt x="63" y="251"/>
                    <a:pt x="63" y="252"/>
                  </a:cubicBezTo>
                  <a:cubicBezTo>
                    <a:pt x="57" y="264"/>
                    <a:pt x="54" y="272"/>
                    <a:pt x="26" y="313"/>
                  </a:cubicBezTo>
                  <a:cubicBezTo>
                    <a:pt x="24" y="316"/>
                    <a:pt x="21" y="319"/>
                    <a:pt x="19" y="322"/>
                  </a:cubicBezTo>
                  <a:cubicBezTo>
                    <a:pt x="9" y="334"/>
                    <a:pt x="7" y="337"/>
                    <a:pt x="0" y="344"/>
                  </a:cubicBezTo>
                  <a:cubicBezTo>
                    <a:pt x="6" y="338"/>
                    <a:pt x="12" y="331"/>
                    <a:pt x="17" y="326"/>
                  </a:cubicBezTo>
                  <a:cubicBezTo>
                    <a:pt x="29" y="313"/>
                    <a:pt x="29" y="313"/>
                    <a:pt x="49" y="285"/>
                  </a:cubicBezTo>
                  <a:cubicBezTo>
                    <a:pt x="59" y="270"/>
                    <a:pt x="59" y="270"/>
                    <a:pt x="73" y="240"/>
                  </a:cubicBezTo>
                  <a:cubicBezTo>
                    <a:pt x="70" y="247"/>
                    <a:pt x="67" y="254"/>
                    <a:pt x="63" y="261"/>
                  </a:cubicBezTo>
                  <a:cubicBezTo>
                    <a:pt x="63" y="261"/>
                    <a:pt x="63" y="261"/>
                    <a:pt x="63" y="261"/>
                  </a:cubicBezTo>
                  <a:cubicBezTo>
                    <a:pt x="68" y="252"/>
                    <a:pt x="70" y="249"/>
                    <a:pt x="74" y="239"/>
                  </a:cubicBezTo>
                  <a:cubicBezTo>
                    <a:pt x="74" y="239"/>
                    <a:pt x="74" y="239"/>
                    <a:pt x="74" y="238"/>
                  </a:cubicBezTo>
                  <a:cubicBezTo>
                    <a:pt x="81" y="222"/>
                    <a:pt x="81" y="222"/>
                    <a:pt x="92" y="188"/>
                  </a:cubicBezTo>
                  <a:cubicBezTo>
                    <a:pt x="100" y="157"/>
                    <a:pt x="101" y="130"/>
                    <a:pt x="102" y="108"/>
                  </a:cubicBezTo>
                  <a:cubicBezTo>
                    <a:pt x="102" y="89"/>
                    <a:pt x="102" y="89"/>
                    <a:pt x="9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68">
              <a:extLst>
                <a:ext uri="{FF2B5EF4-FFF2-40B4-BE49-F238E27FC236}">
                  <a16:creationId xmlns:a16="http://schemas.microsoft.com/office/drawing/2014/main" id="{17AB36E1-483B-4CFD-9436-1A2A60AD9C7F}"/>
                </a:ext>
              </a:extLst>
            </p:cNvPr>
            <p:cNvSpPr>
              <a:spLocks/>
            </p:cNvSpPr>
            <p:nvPr/>
          </p:nvSpPr>
          <p:spPr bwMode="auto">
            <a:xfrm>
              <a:off x="6828764" y="3983197"/>
              <a:ext cx="26229" cy="22194"/>
            </a:xfrm>
            <a:custGeom>
              <a:avLst/>
              <a:gdLst>
                <a:gd name="T0" fmla="*/ 4 w 8"/>
                <a:gd name="T1" fmla="*/ 4 h 7"/>
                <a:gd name="T2" fmla="*/ 0 w 8"/>
                <a:gd name="T3" fmla="*/ 7 h 7"/>
                <a:gd name="T4" fmla="*/ 0 w 8"/>
                <a:gd name="T5" fmla="*/ 7 h 7"/>
                <a:gd name="T6" fmla="*/ 8 w 8"/>
                <a:gd name="T7" fmla="*/ 0 h 7"/>
                <a:gd name="T8" fmla="*/ 4 w 8"/>
                <a:gd name="T9" fmla="*/ 4 h 7"/>
              </a:gdLst>
              <a:ahLst/>
              <a:cxnLst>
                <a:cxn ang="0">
                  <a:pos x="T0" y="T1"/>
                </a:cxn>
                <a:cxn ang="0">
                  <a:pos x="T2" y="T3"/>
                </a:cxn>
                <a:cxn ang="0">
                  <a:pos x="T4" y="T5"/>
                </a:cxn>
                <a:cxn ang="0">
                  <a:pos x="T6" y="T7"/>
                </a:cxn>
                <a:cxn ang="0">
                  <a:pos x="T8" y="T9"/>
                </a:cxn>
              </a:cxnLst>
              <a:rect l="0" t="0" r="r" b="b"/>
              <a:pathLst>
                <a:path w="8" h="7">
                  <a:moveTo>
                    <a:pt x="4" y="4"/>
                  </a:moveTo>
                  <a:cubicBezTo>
                    <a:pt x="1" y="6"/>
                    <a:pt x="1" y="6"/>
                    <a:pt x="0" y="7"/>
                  </a:cubicBezTo>
                  <a:cubicBezTo>
                    <a:pt x="0" y="7"/>
                    <a:pt x="0" y="7"/>
                    <a:pt x="0" y="7"/>
                  </a:cubicBezTo>
                  <a:cubicBezTo>
                    <a:pt x="3" y="5"/>
                    <a:pt x="5" y="3"/>
                    <a:pt x="8" y="0"/>
                  </a:cubicBezTo>
                  <a:cubicBezTo>
                    <a:pt x="6" y="2"/>
                    <a:pt x="5" y="2"/>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69">
              <a:extLst>
                <a:ext uri="{FF2B5EF4-FFF2-40B4-BE49-F238E27FC236}">
                  <a16:creationId xmlns:a16="http://schemas.microsoft.com/office/drawing/2014/main" id="{3ADD767F-F705-4F64-9433-0681964E4460}"/>
                </a:ext>
              </a:extLst>
            </p:cNvPr>
            <p:cNvSpPr>
              <a:spLocks/>
            </p:cNvSpPr>
            <p:nvPr/>
          </p:nvSpPr>
          <p:spPr bwMode="auto">
            <a:xfrm>
              <a:off x="6784377" y="2439764"/>
              <a:ext cx="8070" cy="20176"/>
            </a:xfrm>
            <a:custGeom>
              <a:avLst/>
              <a:gdLst>
                <a:gd name="T0" fmla="*/ 2 w 2"/>
                <a:gd name="T1" fmla="*/ 3 h 6"/>
                <a:gd name="T2" fmla="*/ 2 w 2"/>
                <a:gd name="T3" fmla="*/ 3 h 6"/>
                <a:gd name="T4" fmla="*/ 2 w 2"/>
                <a:gd name="T5" fmla="*/ 3 h 6"/>
                <a:gd name="T6" fmla="*/ 2 w 2"/>
                <a:gd name="T7" fmla="*/ 2 h 6"/>
                <a:gd name="T8" fmla="*/ 1 w 2"/>
                <a:gd name="T9" fmla="*/ 2 h 6"/>
                <a:gd name="T10" fmla="*/ 0 w 2"/>
                <a:gd name="T11" fmla="*/ 0 h 6"/>
                <a:gd name="T12" fmla="*/ 0 w 2"/>
                <a:gd name="T13" fmla="*/ 0 h 6"/>
                <a:gd name="T14" fmla="*/ 0 w 2"/>
                <a:gd name="T15" fmla="*/ 0 h 6"/>
                <a:gd name="T16" fmla="*/ 0 w 2"/>
                <a:gd name="T17" fmla="*/ 2 h 6"/>
                <a:gd name="T18" fmla="*/ 0 w 2"/>
                <a:gd name="T19" fmla="*/ 2 h 6"/>
                <a:gd name="T20" fmla="*/ 0 w 2"/>
                <a:gd name="T21" fmla="*/ 2 h 6"/>
                <a:gd name="T22" fmla="*/ 0 w 2"/>
                <a:gd name="T23" fmla="*/ 3 h 6"/>
                <a:gd name="T24" fmla="*/ 1 w 2"/>
                <a:gd name="T25" fmla="*/ 4 h 6"/>
                <a:gd name="T26" fmla="*/ 2 w 2"/>
                <a:gd name="T27" fmla="*/ 5 h 6"/>
                <a:gd name="T28" fmla="*/ 2 w 2"/>
                <a:gd name="T29" fmla="*/ 6 h 6"/>
                <a:gd name="T30" fmla="*/ 2 w 2"/>
                <a:gd name="T31" fmla="*/ 5 h 6"/>
                <a:gd name="T32" fmla="*/ 2 w 2"/>
                <a:gd name="T33" fmla="*/ 5 h 6"/>
                <a:gd name="T34" fmla="*/ 2 w 2"/>
                <a:gd name="T35"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 h="6">
                  <a:moveTo>
                    <a:pt x="2" y="3"/>
                  </a:moveTo>
                  <a:cubicBezTo>
                    <a:pt x="2" y="3"/>
                    <a:pt x="2" y="3"/>
                    <a:pt x="2" y="3"/>
                  </a:cubicBezTo>
                  <a:cubicBezTo>
                    <a:pt x="2" y="3"/>
                    <a:pt x="2" y="3"/>
                    <a:pt x="2" y="3"/>
                  </a:cubicBezTo>
                  <a:cubicBezTo>
                    <a:pt x="2" y="3"/>
                    <a:pt x="2" y="3"/>
                    <a:pt x="2" y="2"/>
                  </a:cubicBezTo>
                  <a:cubicBezTo>
                    <a:pt x="1" y="2"/>
                    <a:pt x="1" y="2"/>
                    <a:pt x="1" y="2"/>
                  </a:cubicBezTo>
                  <a:cubicBezTo>
                    <a:pt x="1" y="2"/>
                    <a:pt x="1" y="1"/>
                    <a:pt x="0" y="0"/>
                  </a:cubicBezTo>
                  <a:cubicBezTo>
                    <a:pt x="0" y="0"/>
                    <a:pt x="0" y="0"/>
                    <a:pt x="0" y="0"/>
                  </a:cubicBezTo>
                  <a:cubicBezTo>
                    <a:pt x="0" y="0"/>
                    <a:pt x="0" y="0"/>
                    <a:pt x="0" y="0"/>
                  </a:cubicBezTo>
                  <a:cubicBezTo>
                    <a:pt x="0" y="1"/>
                    <a:pt x="0" y="1"/>
                    <a:pt x="0" y="2"/>
                  </a:cubicBezTo>
                  <a:cubicBezTo>
                    <a:pt x="0" y="2"/>
                    <a:pt x="0" y="2"/>
                    <a:pt x="0" y="2"/>
                  </a:cubicBezTo>
                  <a:cubicBezTo>
                    <a:pt x="0" y="2"/>
                    <a:pt x="0" y="2"/>
                    <a:pt x="0" y="2"/>
                  </a:cubicBezTo>
                  <a:cubicBezTo>
                    <a:pt x="0" y="2"/>
                    <a:pt x="0" y="2"/>
                    <a:pt x="0" y="3"/>
                  </a:cubicBezTo>
                  <a:cubicBezTo>
                    <a:pt x="0" y="3"/>
                    <a:pt x="0" y="4"/>
                    <a:pt x="1" y="4"/>
                  </a:cubicBezTo>
                  <a:cubicBezTo>
                    <a:pt x="1" y="4"/>
                    <a:pt x="1" y="5"/>
                    <a:pt x="2" y="5"/>
                  </a:cubicBezTo>
                  <a:cubicBezTo>
                    <a:pt x="2" y="6"/>
                    <a:pt x="2" y="6"/>
                    <a:pt x="2" y="6"/>
                  </a:cubicBezTo>
                  <a:cubicBezTo>
                    <a:pt x="2" y="5"/>
                    <a:pt x="2" y="5"/>
                    <a:pt x="2" y="5"/>
                  </a:cubicBezTo>
                  <a:cubicBezTo>
                    <a:pt x="2" y="5"/>
                    <a:pt x="2" y="5"/>
                    <a:pt x="2" y="5"/>
                  </a:cubicBezTo>
                  <a:cubicBezTo>
                    <a:pt x="2" y="4"/>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70">
              <a:extLst>
                <a:ext uri="{FF2B5EF4-FFF2-40B4-BE49-F238E27FC236}">
                  <a16:creationId xmlns:a16="http://schemas.microsoft.com/office/drawing/2014/main" id="{B7756EA8-BC1F-4EF9-91FC-FA465E5AB63B}"/>
                </a:ext>
              </a:extLst>
            </p:cNvPr>
            <p:cNvSpPr>
              <a:spLocks/>
            </p:cNvSpPr>
            <p:nvPr/>
          </p:nvSpPr>
          <p:spPr bwMode="auto">
            <a:xfrm>
              <a:off x="6792448" y="2435729"/>
              <a:ext cx="145264" cy="163423"/>
            </a:xfrm>
            <a:custGeom>
              <a:avLst/>
              <a:gdLst>
                <a:gd name="T0" fmla="*/ 11 w 44"/>
                <a:gd name="T1" fmla="*/ 16 h 49"/>
                <a:gd name="T2" fmla="*/ 13 w 44"/>
                <a:gd name="T3" fmla="*/ 18 h 49"/>
                <a:gd name="T4" fmla="*/ 13 w 44"/>
                <a:gd name="T5" fmla="*/ 16 h 49"/>
                <a:gd name="T6" fmla="*/ 16 w 44"/>
                <a:gd name="T7" fmla="*/ 20 h 49"/>
                <a:gd name="T8" fmla="*/ 18 w 44"/>
                <a:gd name="T9" fmla="*/ 22 h 49"/>
                <a:gd name="T10" fmla="*/ 19 w 44"/>
                <a:gd name="T11" fmla="*/ 21 h 49"/>
                <a:gd name="T12" fmla="*/ 28 w 44"/>
                <a:gd name="T13" fmla="*/ 31 h 49"/>
                <a:gd name="T14" fmla="*/ 25 w 44"/>
                <a:gd name="T15" fmla="*/ 31 h 49"/>
                <a:gd name="T16" fmla="*/ 25 w 44"/>
                <a:gd name="T17" fmla="*/ 32 h 49"/>
                <a:gd name="T18" fmla="*/ 24 w 44"/>
                <a:gd name="T19" fmla="*/ 33 h 49"/>
                <a:gd name="T20" fmla="*/ 28 w 44"/>
                <a:gd name="T21" fmla="*/ 36 h 49"/>
                <a:gd name="T22" fmla="*/ 28 w 44"/>
                <a:gd name="T23" fmla="*/ 37 h 49"/>
                <a:gd name="T24" fmla="*/ 28 w 44"/>
                <a:gd name="T25" fmla="*/ 37 h 49"/>
                <a:gd name="T26" fmla="*/ 28 w 44"/>
                <a:gd name="T27" fmla="*/ 38 h 49"/>
                <a:gd name="T28" fmla="*/ 28 w 44"/>
                <a:gd name="T29" fmla="*/ 38 h 49"/>
                <a:gd name="T30" fmla="*/ 28 w 44"/>
                <a:gd name="T31" fmla="*/ 38 h 49"/>
                <a:gd name="T32" fmla="*/ 30 w 44"/>
                <a:gd name="T33" fmla="*/ 40 h 49"/>
                <a:gd name="T34" fmla="*/ 34 w 44"/>
                <a:gd name="T35" fmla="*/ 40 h 49"/>
                <a:gd name="T36" fmla="*/ 34 w 44"/>
                <a:gd name="T37" fmla="*/ 44 h 49"/>
                <a:gd name="T38" fmla="*/ 33 w 44"/>
                <a:gd name="T39" fmla="*/ 44 h 49"/>
                <a:gd name="T40" fmla="*/ 35 w 44"/>
                <a:gd name="T41" fmla="*/ 49 h 49"/>
                <a:gd name="T42" fmla="*/ 35 w 44"/>
                <a:gd name="T43" fmla="*/ 47 h 49"/>
                <a:gd name="T44" fmla="*/ 38 w 44"/>
                <a:gd name="T45" fmla="*/ 47 h 49"/>
                <a:gd name="T46" fmla="*/ 38 w 44"/>
                <a:gd name="T47" fmla="*/ 44 h 49"/>
                <a:gd name="T48" fmla="*/ 39 w 44"/>
                <a:gd name="T49" fmla="*/ 43 h 49"/>
                <a:gd name="T50" fmla="*/ 42 w 44"/>
                <a:gd name="T51" fmla="*/ 44 h 49"/>
                <a:gd name="T52" fmla="*/ 43 w 44"/>
                <a:gd name="T53" fmla="*/ 44 h 49"/>
                <a:gd name="T54" fmla="*/ 44 w 44"/>
                <a:gd name="T55" fmla="*/ 42 h 49"/>
                <a:gd name="T56" fmla="*/ 41 w 44"/>
                <a:gd name="T57" fmla="*/ 38 h 49"/>
                <a:gd name="T58" fmla="*/ 40 w 44"/>
                <a:gd name="T59" fmla="*/ 37 h 49"/>
                <a:gd name="T60" fmla="*/ 40 w 44"/>
                <a:gd name="T61" fmla="*/ 35 h 49"/>
                <a:gd name="T62" fmla="*/ 39 w 44"/>
                <a:gd name="T63" fmla="*/ 33 h 49"/>
                <a:gd name="T64" fmla="*/ 35 w 44"/>
                <a:gd name="T65" fmla="*/ 30 h 49"/>
                <a:gd name="T66" fmla="*/ 32 w 44"/>
                <a:gd name="T67" fmla="*/ 27 h 49"/>
                <a:gd name="T68" fmla="*/ 26 w 44"/>
                <a:gd name="T69" fmla="*/ 23 h 49"/>
                <a:gd name="T70" fmla="*/ 23 w 44"/>
                <a:gd name="T71" fmla="*/ 20 h 49"/>
                <a:gd name="T72" fmla="*/ 16 w 44"/>
                <a:gd name="T73" fmla="*/ 15 h 49"/>
                <a:gd name="T74" fmla="*/ 15 w 44"/>
                <a:gd name="T75" fmla="*/ 12 h 49"/>
                <a:gd name="T76" fmla="*/ 13 w 44"/>
                <a:gd name="T77" fmla="*/ 8 h 49"/>
                <a:gd name="T78" fmla="*/ 6 w 44"/>
                <a:gd name="T79" fmla="*/ 6 h 49"/>
                <a:gd name="T80" fmla="*/ 2 w 44"/>
                <a:gd name="T81" fmla="*/ 0 h 49"/>
                <a:gd name="T82" fmla="*/ 0 w 44"/>
                <a:gd name="T83" fmla="*/ 0 h 49"/>
                <a:gd name="T84" fmla="*/ 5 w 44"/>
                <a:gd name="T85" fmla="*/ 7 h 49"/>
                <a:gd name="T86" fmla="*/ 6 w 44"/>
                <a:gd name="T87" fmla="*/ 10 h 49"/>
                <a:gd name="T88" fmla="*/ 7 w 44"/>
                <a:gd name="T89" fmla="*/ 12 h 49"/>
                <a:gd name="T90" fmla="*/ 10 w 44"/>
                <a:gd name="T91"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 h="49">
                  <a:moveTo>
                    <a:pt x="10" y="17"/>
                  </a:moveTo>
                  <a:cubicBezTo>
                    <a:pt x="10" y="17"/>
                    <a:pt x="10" y="17"/>
                    <a:pt x="11" y="16"/>
                  </a:cubicBezTo>
                  <a:cubicBezTo>
                    <a:pt x="11" y="16"/>
                    <a:pt x="11" y="16"/>
                    <a:pt x="11" y="16"/>
                  </a:cubicBezTo>
                  <a:cubicBezTo>
                    <a:pt x="11" y="16"/>
                    <a:pt x="12" y="17"/>
                    <a:pt x="13" y="18"/>
                  </a:cubicBezTo>
                  <a:cubicBezTo>
                    <a:pt x="14" y="18"/>
                    <a:pt x="14" y="18"/>
                    <a:pt x="14" y="18"/>
                  </a:cubicBezTo>
                  <a:cubicBezTo>
                    <a:pt x="13" y="17"/>
                    <a:pt x="13" y="17"/>
                    <a:pt x="13" y="16"/>
                  </a:cubicBezTo>
                  <a:cubicBezTo>
                    <a:pt x="13" y="16"/>
                    <a:pt x="16" y="19"/>
                    <a:pt x="16" y="20"/>
                  </a:cubicBezTo>
                  <a:cubicBezTo>
                    <a:pt x="16" y="20"/>
                    <a:pt x="16" y="20"/>
                    <a:pt x="16" y="20"/>
                  </a:cubicBezTo>
                  <a:cubicBezTo>
                    <a:pt x="16" y="21"/>
                    <a:pt x="16" y="21"/>
                    <a:pt x="16" y="21"/>
                  </a:cubicBezTo>
                  <a:cubicBezTo>
                    <a:pt x="17" y="22"/>
                    <a:pt x="17" y="22"/>
                    <a:pt x="18" y="22"/>
                  </a:cubicBezTo>
                  <a:cubicBezTo>
                    <a:pt x="18" y="22"/>
                    <a:pt x="19" y="22"/>
                    <a:pt x="20" y="22"/>
                  </a:cubicBezTo>
                  <a:cubicBezTo>
                    <a:pt x="19" y="21"/>
                    <a:pt x="19" y="21"/>
                    <a:pt x="19" y="21"/>
                  </a:cubicBezTo>
                  <a:cubicBezTo>
                    <a:pt x="22" y="22"/>
                    <a:pt x="23" y="25"/>
                    <a:pt x="25" y="27"/>
                  </a:cubicBezTo>
                  <a:cubicBezTo>
                    <a:pt x="26" y="28"/>
                    <a:pt x="28" y="29"/>
                    <a:pt x="28" y="31"/>
                  </a:cubicBezTo>
                  <a:cubicBezTo>
                    <a:pt x="27" y="31"/>
                    <a:pt x="26" y="30"/>
                    <a:pt x="25" y="31"/>
                  </a:cubicBezTo>
                  <a:cubicBezTo>
                    <a:pt x="25" y="31"/>
                    <a:pt x="25" y="31"/>
                    <a:pt x="25" y="31"/>
                  </a:cubicBezTo>
                  <a:cubicBezTo>
                    <a:pt x="25" y="31"/>
                    <a:pt x="25" y="31"/>
                    <a:pt x="25" y="31"/>
                  </a:cubicBezTo>
                  <a:cubicBezTo>
                    <a:pt x="25" y="31"/>
                    <a:pt x="25" y="31"/>
                    <a:pt x="25" y="32"/>
                  </a:cubicBezTo>
                  <a:cubicBezTo>
                    <a:pt x="25" y="32"/>
                    <a:pt x="25" y="32"/>
                    <a:pt x="25" y="33"/>
                  </a:cubicBezTo>
                  <a:cubicBezTo>
                    <a:pt x="24" y="33"/>
                    <a:pt x="24" y="33"/>
                    <a:pt x="24" y="33"/>
                  </a:cubicBezTo>
                  <a:cubicBezTo>
                    <a:pt x="25" y="34"/>
                    <a:pt x="25" y="34"/>
                    <a:pt x="26" y="34"/>
                  </a:cubicBezTo>
                  <a:cubicBezTo>
                    <a:pt x="27" y="33"/>
                    <a:pt x="28" y="34"/>
                    <a:pt x="28" y="36"/>
                  </a:cubicBezTo>
                  <a:cubicBezTo>
                    <a:pt x="28" y="36"/>
                    <a:pt x="28" y="36"/>
                    <a:pt x="28" y="36"/>
                  </a:cubicBezTo>
                  <a:cubicBezTo>
                    <a:pt x="28" y="36"/>
                    <a:pt x="28" y="37"/>
                    <a:pt x="28" y="37"/>
                  </a:cubicBezTo>
                  <a:cubicBezTo>
                    <a:pt x="28" y="37"/>
                    <a:pt x="28" y="37"/>
                    <a:pt x="28" y="37"/>
                  </a:cubicBezTo>
                  <a:cubicBezTo>
                    <a:pt x="28" y="37"/>
                    <a:pt x="28" y="37"/>
                    <a:pt x="28" y="37"/>
                  </a:cubicBezTo>
                  <a:cubicBezTo>
                    <a:pt x="28" y="38"/>
                    <a:pt x="28" y="38"/>
                    <a:pt x="28" y="38"/>
                  </a:cubicBezTo>
                  <a:cubicBezTo>
                    <a:pt x="28" y="38"/>
                    <a:pt x="28" y="38"/>
                    <a:pt x="28" y="38"/>
                  </a:cubicBezTo>
                  <a:cubicBezTo>
                    <a:pt x="28" y="38"/>
                    <a:pt x="28" y="38"/>
                    <a:pt x="28" y="38"/>
                  </a:cubicBezTo>
                  <a:cubicBezTo>
                    <a:pt x="28" y="38"/>
                    <a:pt x="28" y="38"/>
                    <a:pt x="28" y="38"/>
                  </a:cubicBezTo>
                  <a:cubicBezTo>
                    <a:pt x="28" y="38"/>
                    <a:pt x="28" y="38"/>
                    <a:pt x="28" y="38"/>
                  </a:cubicBezTo>
                  <a:cubicBezTo>
                    <a:pt x="28" y="38"/>
                    <a:pt x="28" y="38"/>
                    <a:pt x="28" y="38"/>
                  </a:cubicBezTo>
                  <a:cubicBezTo>
                    <a:pt x="28" y="38"/>
                    <a:pt x="28" y="38"/>
                    <a:pt x="28" y="38"/>
                  </a:cubicBezTo>
                  <a:cubicBezTo>
                    <a:pt x="28" y="38"/>
                    <a:pt x="29" y="40"/>
                    <a:pt x="30" y="40"/>
                  </a:cubicBezTo>
                  <a:cubicBezTo>
                    <a:pt x="30" y="40"/>
                    <a:pt x="30" y="39"/>
                    <a:pt x="31" y="39"/>
                  </a:cubicBezTo>
                  <a:cubicBezTo>
                    <a:pt x="34" y="40"/>
                    <a:pt x="34" y="40"/>
                    <a:pt x="34" y="40"/>
                  </a:cubicBezTo>
                  <a:cubicBezTo>
                    <a:pt x="34" y="40"/>
                    <a:pt x="36" y="42"/>
                    <a:pt x="34" y="42"/>
                  </a:cubicBezTo>
                  <a:cubicBezTo>
                    <a:pt x="33" y="43"/>
                    <a:pt x="34" y="43"/>
                    <a:pt x="34" y="44"/>
                  </a:cubicBezTo>
                  <a:cubicBezTo>
                    <a:pt x="33" y="44"/>
                    <a:pt x="33" y="44"/>
                    <a:pt x="33" y="44"/>
                  </a:cubicBezTo>
                  <a:cubicBezTo>
                    <a:pt x="33" y="44"/>
                    <a:pt x="33" y="44"/>
                    <a:pt x="33" y="44"/>
                  </a:cubicBezTo>
                  <a:cubicBezTo>
                    <a:pt x="34" y="47"/>
                    <a:pt x="34" y="47"/>
                    <a:pt x="34" y="49"/>
                  </a:cubicBezTo>
                  <a:cubicBezTo>
                    <a:pt x="35" y="49"/>
                    <a:pt x="35" y="49"/>
                    <a:pt x="35" y="49"/>
                  </a:cubicBezTo>
                  <a:cubicBezTo>
                    <a:pt x="35" y="49"/>
                    <a:pt x="35" y="49"/>
                    <a:pt x="36" y="48"/>
                  </a:cubicBezTo>
                  <a:cubicBezTo>
                    <a:pt x="36" y="48"/>
                    <a:pt x="36" y="48"/>
                    <a:pt x="35" y="47"/>
                  </a:cubicBezTo>
                  <a:cubicBezTo>
                    <a:pt x="36" y="47"/>
                    <a:pt x="36" y="47"/>
                    <a:pt x="37" y="47"/>
                  </a:cubicBezTo>
                  <a:cubicBezTo>
                    <a:pt x="37" y="47"/>
                    <a:pt x="38" y="47"/>
                    <a:pt x="38" y="47"/>
                  </a:cubicBezTo>
                  <a:cubicBezTo>
                    <a:pt x="37" y="45"/>
                    <a:pt x="37" y="45"/>
                    <a:pt x="37" y="45"/>
                  </a:cubicBezTo>
                  <a:cubicBezTo>
                    <a:pt x="37" y="45"/>
                    <a:pt x="37" y="45"/>
                    <a:pt x="38" y="44"/>
                  </a:cubicBezTo>
                  <a:cubicBezTo>
                    <a:pt x="38" y="45"/>
                    <a:pt x="38" y="45"/>
                    <a:pt x="39" y="44"/>
                  </a:cubicBezTo>
                  <a:cubicBezTo>
                    <a:pt x="40" y="44"/>
                    <a:pt x="39" y="44"/>
                    <a:pt x="39" y="43"/>
                  </a:cubicBezTo>
                  <a:cubicBezTo>
                    <a:pt x="39" y="43"/>
                    <a:pt x="39" y="43"/>
                    <a:pt x="39" y="43"/>
                  </a:cubicBezTo>
                  <a:cubicBezTo>
                    <a:pt x="40" y="43"/>
                    <a:pt x="41" y="44"/>
                    <a:pt x="42" y="44"/>
                  </a:cubicBezTo>
                  <a:cubicBezTo>
                    <a:pt x="42" y="44"/>
                    <a:pt x="42" y="44"/>
                    <a:pt x="42" y="44"/>
                  </a:cubicBezTo>
                  <a:cubicBezTo>
                    <a:pt x="42" y="44"/>
                    <a:pt x="43" y="44"/>
                    <a:pt x="43" y="44"/>
                  </a:cubicBezTo>
                  <a:cubicBezTo>
                    <a:pt x="43" y="43"/>
                    <a:pt x="43" y="42"/>
                    <a:pt x="43" y="42"/>
                  </a:cubicBezTo>
                  <a:cubicBezTo>
                    <a:pt x="44" y="42"/>
                    <a:pt x="44" y="42"/>
                    <a:pt x="44" y="42"/>
                  </a:cubicBezTo>
                  <a:cubicBezTo>
                    <a:pt x="44" y="41"/>
                    <a:pt x="44" y="41"/>
                    <a:pt x="44" y="41"/>
                  </a:cubicBezTo>
                  <a:cubicBezTo>
                    <a:pt x="43" y="40"/>
                    <a:pt x="42" y="39"/>
                    <a:pt x="41" y="38"/>
                  </a:cubicBezTo>
                  <a:cubicBezTo>
                    <a:pt x="41" y="38"/>
                    <a:pt x="41" y="38"/>
                    <a:pt x="41" y="38"/>
                  </a:cubicBezTo>
                  <a:cubicBezTo>
                    <a:pt x="40" y="37"/>
                    <a:pt x="40" y="37"/>
                    <a:pt x="40" y="37"/>
                  </a:cubicBezTo>
                  <a:cubicBezTo>
                    <a:pt x="41" y="37"/>
                    <a:pt x="41" y="37"/>
                    <a:pt x="41" y="37"/>
                  </a:cubicBezTo>
                  <a:cubicBezTo>
                    <a:pt x="41" y="37"/>
                    <a:pt x="40" y="36"/>
                    <a:pt x="40" y="35"/>
                  </a:cubicBezTo>
                  <a:cubicBezTo>
                    <a:pt x="40" y="35"/>
                    <a:pt x="40" y="35"/>
                    <a:pt x="40" y="35"/>
                  </a:cubicBezTo>
                  <a:cubicBezTo>
                    <a:pt x="40" y="34"/>
                    <a:pt x="40" y="33"/>
                    <a:pt x="39" y="33"/>
                  </a:cubicBezTo>
                  <a:cubicBezTo>
                    <a:pt x="38" y="32"/>
                    <a:pt x="37" y="30"/>
                    <a:pt x="35" y="29"/>
                  </a:cubicBezTo>
                  <a:cubicBezTo>
                    <a:pt x="35" y="30"/>
                    <a:pt x="35" y="30"/>
                    <a:pt x="35" y="30"/>
                  </a:cubicBezTo>
                  <a:cubicBezTo>
                    <a:pt x="35" y="30"/>
                    <a:pt x="36" y="31"/>
                    <a:pt x="36" y="32"/>
                  </a:cubicBezTo>
                  <a:cubicBezTo>
                    <a:pt x="36" y="32"/>
                    <a:pt x="36" y="32"/>
                    <a:pt x="32" y="27"/>
                  </a:cubicBezTo>
                  <a:cubicBezTo>
                    <a:pt x="32" y="27"/>
                    <a:pt x="31" y="27"/>
                    <a:pt x="31" y="27"/>
                  </a:cubicBezTo>
                  <a:cubicBezTo>
                    <a:pt x="29" y="25"/>
                    <a:pt x="28" y="22"/>
                    <a:pt x="26" y="23"/>
                  </a:cubicBezTo>
                  <a:cubicBezTo>
                    <a:pt x="26" y="23"/>
                    <a:pt x="26" y="22"/>
                    <a:pt x="26" y="22"/>
                  </a:cubicBezTo>
                  <a:cubicBezTo>
                    <a:pt x="24" y="21"/>
                    <a:pt x="24" y="20"/>
                    <a:pt x="23" y="20"/>
                  </a:cubicBezTo>
                  <a:cubicBezTo>
                    <a:pt x="21" y="19"/>
                    <a:pt x="21" y="17"/>
                    <a:pt x="19" y="17"/>
                  </a:cubicBezTo>
                  <a:cubicBezTo>
                    <a:pt x="18" y="16"/>
                    <a:pt x="17" y="16"/>
                    <a:pt x="16" y="15"/>
                  </a:cubicBezTo>
                  <a:cubicBezTo>
                    <a:pt x="15" y="13"/>
                    <a:pt x="15" y="13"/>
                    <a:pt x="15" y="13"/>
                  </a:cubicBezTo>
                  <a:cubicBezTo>
                    <a:pt x="15" y="12"/>
                    <a:pt x="15" y="12"/>
                    <a:pt x="15" y="12"/>
                  </a:cubicBezTo>
                  <a:cubicBezTo>
                    <a:pt x="15" y="12"/>
                    <a:pt x="15" y="12"/>
                    <a:pt x="14" y="11"/>
                  </a:cubicBezTo>
                  <a:cubicBezTo>
                    <a:pt x="14" y="11"/>
                    <a:pt x="14" y="9"/>
                    <a:pt x="13" y="8"/>
                  </a:cubicBezTo>
                  <a:cubicBezTo>
                    <a:pt x="12" y="7"/>
                    <a:pt x="11" y="6"/>
                    <a:pt x="10" y="5"/>
                  </a:cubicBezTo>
                  <a:cubicBezTo>
                    <a:pt x="9" y="5"/>
                    <a:pt x="8" y="6"/>
                    <a:pt x="6" y="6"/>
                  </a:cubicBezTo>
                  <a:cubicBezTo>
                    <a:pt x="4" y="1"/>
                    <a:pt x="3" y="0"/>
                    <a:pt x="3" y="0"/>
                  </a:cubicBezTo>
                  <a:cubicBezTo>
                    <a:pt x="2" y="0"/>
                    <a:pt x="2" y="0"/>
                    <a:pt x="2" y="0"/>
                  </a:cubicBezTo>
                  <a:cubicBezTo>
                    <a:pt x="2" y="0"/>
                    <a:pt x="2" y="0"/>
                    <a:pt x="2" y="0"/>
                  </a:cubicBezTo>
                  <a:cubicBezTo>
                    <a:pt x="1" y="0"/>
                    <a:pt x="1" y="0"/>
                    <a:pt x="0" y="0"/>
                  </a:cubicBezTo>
                  <a:cubicBezTo>
                    <a:pt x="0" y="1"/>
                    <a:pt x="0" y="1"/>
                    <a:pt x="2" y="4"/>
                  </a:cubicBezTo>
                  <a:cubicBezTo>
                    <a:pt x="3" y="5"/>
                    <a:pt x="4" y="5"/>
                    <a:pt x="5" y="7"/>
                  </a:cubicBezTo>
                  <a:cubicBezTo>
                    <a:pt x="4" y="7"/>
                    <a:pt x="3" y="6"/>
                    <a:pt x="2" y="6"/>
                  </a:cubicBezTo>
                  <a:cubicBezTo>
                    <a:pt x="2" y="7"/>
                    <a:pt x="3" y="9"/>
                    <a:pt x="6" y="10"/>
                  </a:cubicBezTo>
                  <a:cubicBezTo>
                    <a:pt x="6" y="10"/>
                    <a:pt x="6" y="10"/>
                    <a:pt x="6" y="11"/>
                  </a:cubicBezTo>
                  <a:cubicBezTo>
                    <a:pt x="7" y="11"/>
                    <a:pt x="7" y="11"/>
                    <a:pt x="7" y="12"/>
                  </a:cubicBezTo>
                  <a:cubicBezTo>
                    <a:pt x="8" y="12"/>
                    <a:pt x="9" y="13"/>
                    <a:pt x="9" y="14"/>
                  </a:cubicBezTo>
                  <a:cubicBezTo>
                    <a:pt x="8" y="15"/>
                    <a:pt x="8" y="15"/>
                    <a:pt x="1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71">
              <a:extLst>
                <a:ext uri="{FF2B5EF4-FFF2-40B4-BE49-F238E27FC236}">
                  <a16:creationId xmlns:a16="http://schemas.microsoft.com/office/drawing/2014/main" id="{EE1A39F7-5D10-4ED3-A8AE-85D1CF49B58C}"/>
                </a:ext>
              </a:extLst>
            </p:cNvPr>
            <p:cNvSpPr>
              <a:spLocks/>
            </p:cNvSpPr>
            <p:nvPr/>
          </p:nvSpPr>
          <p:spPr bwMode="auto">
            <a:xfrm>
              <a:off x="7161661" y="35171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72">
              <a:extLst>
                <a:ext uri="{FF2B5EF4-FFF2-40B4-BE49-F238E27FC236}">
                  <a16:creationId xmlns:a16="http://schemas.microsoft.com/office/drawing/2014/main" id="{3D7CBBD5-96D5-4554-A7C0-09A581E819A5}"/>
                </a:ext>
              </a:extLst>
            </p:cNvPr>
            <p:cNvSpPr>
              <a:spLocks/>
            </p:cNvSpPr>
            <p:nvPr/>
          </p:nvSpPr>
          <p:spPr bwMode="auto">
            <a:xfrm>
              <a:off x="6818676" y="2502309"/>
              <a:ext cx="56492" cy="72632"/>
            </a:xfrm>
            <a:custGeom>
              <a:avLst/>
              <a:gdLst>
                <a:gd name="T0" fmla="*/ 3 w 17"/>
                <a:gd name="T1" fmla="*/ 5 h 22"/>
                <a:gd name="T2" fmla="*/ 2 w 17"/>
                <a:gd name="T3" fmla="*/ 6 h 22"/>
                <a:gd name="T4" fmla="*/ 2 w 17"/>
                <a:gd name="T5" fmla="*/ 6 h 22"/>
                <a:gd name="T6" fmla="*/ 1 w 17"/>
                <a:gd name="T7" fmla="*/ 6 h 22"/>
                <a:gd name="T8" fmla="*/ 1 w 17"/>
                <a:gd name="T9" fmla="*/ 6 h 22"/>
                <a:gd name="T10" fmla="*/ 5 w 17"/>
                <a:gd name="T11" fmla="*/ 12 h 22"/>
                <a:gd name="T12" fmla="*/ 6 w 17"/>
                <a:gd name="T13" fmla="*/ 12 h 22"/>
                <a:gd name="T14" fmla="*/ 8 w 17"/>
                <a:gd name="T15" fmla="*/ 15 h 22"/>
                <a:gd name="T16" fmla="*/ 7 w 17"/>
                <a:gd name="T17" fmla="*/ 15 h 22"/>
                <a:gd name="T18" fmla="*/ 8 w 17"/>
                <a:gd name="T19" fmla="*/ 17 h 22"/>
                <a:gd name="T20" fmla="*/ 9 w 17"/>
                <a:gd name="T21" fmla="*/ 19 h 22"/>
                <a:gd name="T22" fmla="*/ 9 w 17"/>
                <a:gd name="T23" fmla="*/ 19 h 22"/>
                <a:gd name="T24" fmla="*/ 12 w 17"/>
                <a:gd name="T25" fmla="*/ 22 h 22"/>
                <a:gd name="T26" fmla="*/ 14 w 17"/>
                <a:gd name="T27" fmla="*/ 22 h 22"/>
                <a:gd name="T28" fmla="*/ 13 w 17"/>
                <a:gd name="T29" fmla="*/ 18 h 22"/>
                <a:gd name="T30" fmla="*/ 17 w 17"/>
                <a:gd name="T31" fmla="*/ 18 h 22"/>
                <a:gd name="T32" fmla="*/ 16 w 17"/>
                <a:gd name="T33" fmla="*/ 17 h 22"/>
                <a:gd name="T34" fmla="*/ 16 w 17"/>
                <a:gd name="T35" fmla="*/ 16 h 22"/>
                <a:gd name="T36" fmla="*/ 15 w 17"/>
                <a:gd name="T37" fmla="*/ 15 h 22"/>
                <a:gd name="T38" fmla="*/ 15 w 17"/>
                <a:gd name="T39" fmla="*/ 14 h 22"/>
                <a:gd name="T40" fmla="*/ 11 w 17"/>
                <a:gd name="T41" fmla="*/ 8 h 22"/>
                <a:gd name="T42" fmla="*/ 10 w 17"/>
                <a:gd name="T43" fmla="*/ 6 h 22"/>
                <a:gd name="T44" fmla="*/ 10 w 17"/>
                <a:gd name="T45" fmla="*/ 6 h 22"/>
                <a:gd name="T46" fmla="*/ 10 w 17"/>
                <a:gd name="T47" fmla="*/ 5 h 22"/>
                <a:gd name="T48" fmla="*/ 6 w 17"/>
                <a:gd name="T49" fmla="*/ 1 h 22"/>
                <a:gd name="T50" fmla="*/ 5 w 17"/>
                <a:gd name="T51" fmla="*/ 0 h 22"/>
                <a:gd name="T52" fmla="*/ 4 w 17"/>
                <a:gd name="T53" fmla="*/ 0 h 22"/>
                <a:gd name="T54" fmla="*/ 4 w 17"/>
                <a:gd name="T55" fmla="*/ 0 h 22"/>
                <a:gd name="T56" fmla="*/ 3 w 17"/>
                <a:gd name="T57" fmla="*/ 0 h 22"/>
                <a:gd name="T58" fmla="*/ 3 w 17"/>
                <a:gd name="T59" fmla="*/ 2 h 22"/>
                <a:gd name="T60" fmla="*/ 1 w 17"/>
                <a:gd name="T61" fmla="*/ 0 h 22"/>
                <a:gd name="T62" fmla="*/ 0 w 17"/>
                <a:gd name="T63" fmla="*/ 1 h 22"/>
                <a:gd name="T64" fmla="*/ 3 w 17"/>
                <a:gd name="T65" fmla="*/ 5 h 22"/>
                <a:gd name="T66" fmla="*/ 3 w 17"/>
                <a:gd name="T67" fmla="*/ 5 h 22"/>
                <a:gd name="T68" fmla="*/ 3 w 17"/>
                <a:gd name="T69" fmla="*/ 5 h 22"/>
                <a:gd name="T70" fmla="*/ 3 w 17"/>
                <a:gd name="T71" fmla="*/ 5 h 22"/>
                <a:gd name="T72" fmla="*/ 3 w 17"/>
                <a:gd name="T73"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 h="22">
                  <a:moveTo>
                    <a:pt x="3" y="5"/>
                  </a:moveTo>
                  <a:cubicBezTo>
                    <a:pt x="2" y="6"/>
                    <a:pt x="2" y="6"/>
                    <a:pt x="2" y="6"/>
                  </a:cubicBezTo>
                  <a:cubicBezTo>
                    <a:pt x="2" y="6"/>
                    <a:pt x="2" y="6"/>
                    <a:pt x="2" y="6"/>
                  </a:cubicBezTo>
                  <a:cubicBezTo>
                    <a:pt x="1" y="6"/>
                    <a:pt x="1" y="6"/>
                    <a:pt x="1" y="6"/>
                  </a:cubicBezTo>
                  <a:cubicBezTo>
                    <a:pt x="1" y="6"/>
                    <a:pt x="1" y="6"/>
                    <a:pt x="1" y="6"/>
                  </a:cubicBezTo>
                  <a:cubicBezTo>
                    <a:pt x="2" y="8"/>
                    <a:pt x="3" y="10"/>
                    <a:pt x="5" y="12"/>
                  </a:cubicBezTo>
                  <a:cubicBezTo>
                    <a:pt x="5" y="12"/>
                    <a:pt x="5" y="12"/>
                    <a:pt x="6" y="12"/>
                  </a:cubicBezTo>
                  <a:cubicBezTo>
                    <a:pt x="7" y="13"/>
                    <a:pt x="7" y="14"/>
                    <a:pt x="8" y="15"/>
                  </a:cubicBezTo>
                  <a:cubicBezTo>
                    <a:pt x="7" y="15"/>
                    <a:pt x="7" y="15"/>
                    <a:pt x="7" y="15"/>
                  </a:cubicBezTo>
                  <a:cubicBezTo>
                    <a:pt x="7" y="15"/>
                    <a:pt x="8" y="17"/>
                    <a:pt x="8" y="17"/>
                  </a:cubicBezTo>
                  <a:cubicBezTo>
                    <a:pt x="8" y="17"/>
                    <a:pt x="8" y="18"/>
                    <a:pt x="9" y="19"/>
                  </a:cubicBezTo>
                  <a:cubicBezTo>
                    <a:pt x="9" y="19"/>
                    <a:pt x="9" y="19"/>
                    <a:pt x="9" y="19"/>
                  </a:cubicBezTo>
                  <a:cubicBezTo>
                    <a:pt x="9" y="21"/>
                    <a:pt x="11" y="22"/>
                    <a:pt x="12" y="22"/>
                  </a:cubicBezTo>
                  <a:cubicBezTo>
                    <a:pt x="12" y="21"/>
                    <a:pt x="12" y="21"/>
                    <a:pt x="14" y="22"/>
                  </a:cubicBezTo>
                  <a:cubicBezTo>
                    <a:pt x="14" y="21"/>
                    <a:pt x="14" y="21"/>
                    <a:pt x="13" y="18"/>
                  </a:cubicBezTo>
                  <a:cubicBezTo>
                    <a:pt x="15" y="18"/>
                    <a:pt x="16" y="18"/>
                    <a:pt x="17" y="18"/>
                  </a:cubicBezTo>
                  <a:cubicBezTo>
                    <a:pt x="17" y="17"/>
                    <a:pt x="17" y="17"/>
                    <a:pt x="16" y="17"/>
                  </a:cubicBezTo>
                  <a:cubicBezTo>
                    <a:pt x="16" y="16"/>
                    <a:pt x="16" y="16"/>
                    <a:pt x="16" y="16"/>
                  </a:cubicBezTo>
                  <a:cubicBezTo>
                    <a:pt x="15" y="15"/>
                    <a:pt x="15" y="15"/>
                    <a:pt x="15" y="15"/>
                  </a:cubicBezTo>
                  <a:cubicBezTo>
                    <a:pt x="15" y="14"/>
                    <a:pt x="15" y="14"/>
                    <a:pt x="15" y="14"/>
                  </a:cubicBezTo>
                  <a:cubicBezTo>
                    <a:pt x="15" y="13"/>
                    <a:pt x="12" y="10"/>
                    <a:pt x="11" y="8"/>
                  </a:cubicBezTo>
                  <a:cubicBezTo>
                    <a:pt x="11" y="8"/>
                    <a:pt x="10" y="7"/>
                    <a:pt x="10" y="6"/>
                  </a:cubicBezTo>
                  <a:cubicBezTo>
                    <a:pt x="10" y="6"/>
                    <a:pt x="10" y="6"/>
                    <a:pt x="10" y="6"/>
                  </a:cubicBezTo>
                  <a:cubicBezTo>
                    <a:pt x="10" y="6"/>
                    <a:pt x="10" y="6"/>
                    <a:pt x="10" y="5"/>
                  </a:cubicBezTo>
                  <a:cubicBezTo>
                    <a:pt x="6" y="1"/>
                    <a:pt x="6" y="1"/>
                    <a:pt x="6" y="1"/>
                  </a:cubicBezTo>
                  <a:cubicBezTo>
                    <a:pt x="5" y="0"/>
                    <a:pt x="5" y="0"/>
                    <a:pt x="5" y="0"/>
                  </a:cubicBezTo>
                  <a:cubicBezTo>
                    <a:pt x="5" y="0"/>
                    <a:pt x="4" y="0"/>
                    <a:pt x="4" y="0"/>
                  </a:cubicBezTo>
                  <a:cubicBezTo>
                    <a:pt x="4" y="0"/>
                    <a:pt x="4" y="0"/>
                    <a:pt x="4" y="0"/>
                  </a:cubicBezTo>
                  <a:cubicBezTo>
                    <a:pt x="3" y="0"/>
                    <a:pt x="3" y="0"/>
                    <a:pt x="3" y="0"/>
                  </a:cubicBezTo>
                  <a:cubicBezTo>
                    <a:pt x="3" y="1"/>
                    <a:pt x="3" y="1"/>
                    <a:pt x="3" y="2"/>
                  </a:cubicBezTo>
                  <a:cubicBezTo>
                    <a:pt x="3" y="1"/>
                    <a:pt x="2" y="1"/>
                    <a:pt x="1" y="0"/>
                  </a:cubicBezTo>
                  <a:cubicBezTo>
                    <a:pt x="0" y="1"/>
                    <a:pt x="0" y="1"/>
                    <a:pt x="0" y="1"/>
                  </a:cubicBezTo>
                  <a:cubicBezTo>
                    <a:pt x="1" y="2"/>
                    <a:pt x="2" y="4"/>
                    <a:pt x="3" y="5"/>
                  </a:cubicBezTo>
                  <a:cubicBezTo>
                    <a:pt x="3" y="5"/>
                    <a:pt x="3" y="5"/>
                    <a:pt x="3" y="5"/>
                  </a:cubicBezTo>
                  <a:cubicBezTo>
                    <a:pt x="3" y="5"/>
                    <a:pt x="3" y="5"/>
                    <a:pt x="3" y="5"/>
                  </a:cubicBezTo>
                  <a:cubicBezTo>
                    <a:pt x="3" y="5"/>
                    <a:pt x="3" y="5"/>
                    <a:pt x="3" y="5"/>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73">
              <a:extLst>
                <a:ext uri="{FF2B5EF4-FFF2-40B4-BE49-F238E27FC236}">
                  <a16:creationId xmlns:a16="http://schemas.microsoft.com/office/drawing/2014/main" id="{64C2878F-6443-4E63-88A7-9ECCCA6330FF}"/>
                </a:ext>
              </a:extLst>
            </p:cNvPr>
            <p:cNvSpPr>
              <a:spLocks/>
            </p:cNvSpPr>
            <p:nvPr/>
          </p:nvSpPr>
          <p:spPr bwMode="auto">
            <a:xfrm>
              <a:off x="6017706" y="2290465"/>
              <a:ext cx="26229" cy="18159"/>
            </a:xfrm>
            <a:custGeom>
              <a:avLst/>
              <a:gdLst>
                <a:gd name="T0" fmla="*/ 3 w 8"/>
                <a:gd name="T1" fmla="*/ 5 h 5"/>
                <a:gd name="T2" fmla="*/ 6 w 8"/>
                <a:gd name="T3" fmla="*/ 4 h 5"/>
                <a:gd name="T4" fmla="*/ 8 w 8"/>
                <a:gd name="T5" fmla="*/ 2 h 5"/>
                <a:gd name="T6" fmla="*/ 7 w 8"/>
                <a:gd name="T7" fmla="*/ 0 h 5"/>
                <a:gd name="T8" fmla="*/ 2 w 8"/>
                <a:gd name="T9" fmla="*/ 0 h 5"/>
                <a:gd name="T10" fmla="*/ 0 w 8"/>
                <a:gd name="T11" fmla="*/ 3 h 5"/>
                <a:gd name="T12" fmla="*/ 1 w 8"/>
                <a:gd name="T13" fmla="*/ 5 h 5"/>
                <a:gd name="T14" fmla="*/ 3 w 8"/>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5">
                  <a:moveTo>
                    <a:pt x="3" y="5"/>
                  </a:moveTo>
                  <a:cubicBezTo>
                    <a:pt x="6" y="4"/>
                    <a:pt x="6" y="4"/>
                    <a:pt x="6" y="4"/>
                  </a:cubicBezTo>
                  <a:cubicBezTo>
                    <a:pt x="8" y="2"/>
                    <a:pt x="8" y="2"/>
                    <a:pt x="8" y="2"/>
                  </a:cubicBezTo>
                  <a:cubicBezTo>
                    <a:pt x="7" y="0"/>
                    <a:pt x="7" y="0"/>
                    <a:pt x="7" y="0"/>
                  </a:cubicBezTo>
                  <a:cubicBezTo>
                    <a:pt x="2" y="0"/>
                    <a:pt x="2" y="0"/>
                    <a:pt x="2" y="0"/>
                  </a:cubicBezTo>
                  <a:cubicBezTo>
                    <a:pt x="2" y="0"/>
                    <a:pt x="1" y="1"/>
                    <a:pt x="0" y="3"/>
                  </a:cubicBezTo>
                  <a:cubicBezTo>
                    <a:pt x="1" y="5"/>
                    <a:pt x="1" y="5"/>
                    <a:pt x="1" y="5"/>
                  </a:cubicBezTo>
                  <a:lnTo>
                    <a:pt x="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74">
              <a:extLst>
                <a:ext uri="{FF2B5EF4-FFF2-40B4-BE49-F238E27FC236}">
                  <a16:creationId xmlns:a16="http://schemas.microsoft.com/office/drawing/2014/main" id="{368FF395-C58D-4103-9529-1231472D9A44}"/>
                </a:ext>
              </a:extLst>
            </p:cNvPr>
            <p:cNvSpPr>
              <a:spLocks/>
            </p:cNvSpPr>
            <p:nvPr/>
          </p:nvSpPr>
          <p:spPr bwMode="auto">
            <a:xfrm>
              <a:off x="5805863" y="2155289"/>
              <a:ext cx="16140" cy="8070"/>
            </a:xfrm>
            <a:custGeom>
              <a:avLst/>
              <a:gdLst>
                <a:gd name="T0" fmla="*/ 3 w 8"/>
                <a:gd name="T1" fmla="*/ 2 h 4"/>
                <a:gd name="T2" fmla="*/ 0 w 8"/>
                <a:gd name="T3" fmla="*/ 4 h 4"/>
                <a:gd name="T4" fmla="*/ 0 w 8"/>
                <a:gd name="T5" fmla="*/ 4 h 4"/>
                <a:gd name="T6" fmla="*/ 8 w 8"/>
                <a:gd name="T7" fmla="*/ 0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lnTo>
                    <a:pt x="0" y="4"/>
                  </a:lnTo>
                  <a:lnTo>
                    <a:pt x="0" y="4"/>
                  </a:lnTo>
                  <a:lnTo>
                    <a:pt x="8"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75">
              <a:extLst>
                <a:ext uri="{FF2B5EF4-FFF2-40B4-BE49-F238E27FC236}">
                  <a16:creationId xmlns:a16="http://schemas.microsoft.com/office/drawing/2014/main" id="{C661AE65-C864-4F3E-A7B9-30A1EDBA925B}"/>
                </a:ext>
              </a:extLst>
            </p:cNvPr>
            <p:cNvSpPr>
              <a:spLocks/>
            </p:cNvSpPr>
            <p:nvPr/>
          </p:nvSpPr>
          <p:spPr bwMode="auto">
            <a:xfrm>
              <a:off x="5684809" y="2175465"/>
              <a:ext cx="100878" cy="56492"/>
            </a:xfrm>
            <a:custGeom>
              <a:avLst/>
              <a:gdLst>
                <a:gd name="T0" fmla="*/ 4 w 31"/>
                <a:gd name="T1" fmla="*/ 15 h 17"/>
                <a:gd name="T2" fmla="*/ 6 w 31"/>
                <a:gd name="T3" fmla="*/ 15 h 17"/>
                <a:gd name="T4" fmla="*/ 9 w 31"/>
                <a:gd name="T5" fmla="*/ 14 h 17"/>
                <a:gd name="T6" fmla="*/ 20 w 31"/>
                <a:gd name="T7" fmla="*/ 8 h 17"/>
                <a:gd name="T8" fmla="*/ 26 w 31"/>
                <a:gd name="T9" fmla="*/ 7 h 17"/>
                <a:gd name="T10" fmla="*/ 29 w 31"/>
                <a:gd name="T11" fmla="*/ 6 h 17"/>
                <a:gd name="T12" fmla="*/ 31 w 31"/>
                <a:gd name="T13" fmla="*/ 4 h 17"/>
                <a:gd name="T14" fmla="*/ 31 w 31"/>
                <a:gd name="T15" fmla="*/ 2 h 17"/>
                <a:gd name="T16" fmla="*/ 30 w 31"/>
                <a:gd name="T17" fmla="*/ 2 h 17"/>
                <a:gd name="T18" fmla="*/ 27 w 31"/>
                <a:gd name="T19" fmla="*/ 3 h 17"/>
                <a:gd name="T20" fmla="*/ 27 w 31"/>
                <a:gd name="T21" fmla="*/ 2 h 17"/>
                <a:gd name="T22" fmla="*/ 26 w 31"/>
                <a:gd name="T23" fmla="*/ 1 h 17"/>
                <a:gd name="T24" fmla="*/ 25 w 31"/>
                <a:gd name="T25" fmla="*/ 0 h 17"/>
                <a:gd name="T26" fmla="*/ 21 w 31"/>
                <a:gd name="T27" fmla="*/ 0 h 17"/>
                <a:gd name="T28" fmla="*/ 19 w 31"/>
                <a:gd name="T29" fmla="*/ 2 h 17"/>
                <a:gd name="T30" fmla="*/ 16 w 31"/>
                <a:gd name="T31" fmla="*/ 4 h 17"/>
                <a:gd name="T32" fmla="*/ 11 w 31"/>
                <a:gd name="T33" fmla="*/ 7 h 17"/>
                <a:gd name="T34" fmla="*/ 2 w 31"/>
                <a:gd name="T35" fmla="*/ 11 h 17"/>
                <a:gd name="T36" fmla="*/ 3 w 31"/>
                <a:gd name="T37" fmla="*/ 13 h 17"/>
                <a:gd name="T38" fmla="*/ 0 w 31"/>
                <a:gd name="T39" fmla="*/ 17 h 17"/>
                <a:gd name="T40" fmla="*/ 4 w 31"/>
                <a:gd name="T41"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17">
                  <a:moveTo>
                    <a:pt x="4" y="15"/>
                  </a:moveTo>
                  <a:cubicBezTo>
                    <a:pt x="5" y="15"/>
                    <a:pt x="6" y="15"/>
                    <a:pt x="6" y="15"/>
                  </a:cubicBezTo>
                  <a:cubicBezTo>
                    <a:pt x="9" y="14"/>
                    <a:pt x="9" y="14"/>
                    <a:pt x="9" y="14"/>
                  </a:cubicBezTo>
                  <a:cubicBezTo>
                    <a:pt x="12" y="12"/>
                    <a:pt x="13" y="11"/>
                    <a:pt x="20" y="8"/>
                  </a:cubicBezTo>
                  <a:cubicBezTo>
                    <a:pt x="26" y="7"/>
                    <a:pt x="26" y="7"/>
                    <a:pt x="26" y="7"/>
                  </a:cubicBezTo>
                  <a:cubicBezTo>
                    <a:pt x="29" y="6"/>
                    <a:pt x="29" y="6"/>
                    <a:pt x="29" y="6"/>
                  </a:cubicBezTo>
                  <a:cubicBezTo>
                    <a:pt x="31" y="4"/>
                    <a:pt x="31" y="4"/>
                    <a:pt x="31" y="4"/>
                  </a:cubicBezTo>
                  <a:cubicBezTo>
                    <a:pt x="31" y="2"/>
                    <a:pt x="31" y="2"/>
                    <a:pt x="31" y="2"/>
                  </a:cubicBezTo>
                  <a:cubicBezTo>
                    <a:pt x="30" y="2"/>
                    <a:pt x="30" y="2"/>
                    <a:pt x="30" y="2"/>
                  </a:cubicBezTo>
                  <a:cubicBezTo>
                    <a:pt x="27" y="3"/>
                    <a:pt x="27" y="3"/>
                    <a:pt x="27" y="3"/>
                  </a:cubicBezTo>
                  <a:cubicBezTo>
                    <a:pt x="27" y="2"/>
                    <a:pt x="27" y="2"/>
                    <a:pt x="27" y="2"/>
                  </a:cubicBezTo>
                  <a:cubicBezTo>
                    <a:pt x="26" y="1"/>
                    <a:pt x="26" y="1"/>
                    <a:pt x="26" y="1"/>
                  </a:cubicBezTo>
                  <a:cubicBezTo>
                    <a:pt x="25" y="0"/>
                    <a:pt x="25" y="0"/>
                    <a:pt x="25" y="0"/>
                  </a:cubicBezTo>
                  <a:cubicBezTo>
                    <a:pt x="21" y="0"/>
                    <a:pt x="21" y="0"/>
                    <a:pt x="21" y="0"/>
                  </a:cubicBezTo>
                  <a:cubicBezTo>
                    <a:pt x="21" y="1"/>
                    <a:pt x="20" y="1"/>
                    <a:pt x="19" y="2"/>
                  </a:cubicBezTo>
                  <a:cubicBezTo>
                    <a:pt x="16" y="4"/>
                    <a:pt x="16" y="4"/>
                    <a:pt x="16" y="4"/>
                  </a:cubicBezTo>
                  <a:cubicBezTo>
                    <a:pt x="11" y="7"/>
                    <a:pt x="11" y="7"/>
                    <a:pt x="11" y="7"/>
                  </a:cubicBezTo>
                  <a:cubicBezTo>
                    <a:pt x="2" y="11"/>
                    <a:pt x="2" y="11"/>
                    <a:pt x="2" y="11"/>
                  </a:cubicBezTo>
                  <a:cubicBezTo>
                    <a:pt x="3" y="13"/>
                    <a:pt x="3" y="13"/>
                    <a:pt x="3" y="13"/>
                  </a:cubicBezTo>
                  <a:cubicBezTo>
                    <a:pt x="0" y="17"/>
                    <a:pt x="0" y="17"/>
                    <a:pt x="0" y="17"/>
                  </a:cubicBez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76">
              <a:extLst>
                <a:ext uri="{FF2B5EF4-FFF2-40B4-BE49-F238E27FC236}">
                  <a16:creationId xmlns:a16="http://schemas.microsoft.com/office/drawing/2014/main" id="{9D0260A5-4050-4789-AFAA-71A57A16098A}"/>
                </a:ext>
              </a:extLst>
            </p:cNvPr>
            <p:cNvSpPr>
              <a:spLocks/>
            </p:cNvSpPr>
            <p:nvPr/>
          </p:nvSpPr>
          <p:spPr bwMode="auto">
            <a:xfrm>
              <a:off x="5852266" y="2145201"/>
              <a:ext cx="10088" cy="4035"/>
            </a:xfrm>
            <a:custGeom>
              <a:avLst/>
              <a:gdLst>
                <a:gd name="T0" fmla="*/ 3 w 3"/>
                <a:gd name="T1" fmla="*/ 0 h 1"/>
                <a:gd name="T2" fmla="*/ 1 w 3"/>
                <a:gd name="T3" fmla="*/ 0 h 1"/>
                <a:gd name="T4" fmla="*/ 1 w 3"/>
                <a:gd name="T5" fmla="*/ 0 h 1"/>
                <a:gd name="T6" fmla="*/ 0 w 3"/>
                <a:gd name="T7" fmla="*/ 1 h 1"/>
                <a:gd name="T8" fmla="*/ 1 w 3"/>
                <a:gd name="T9" fmla="*/ 1 h 1"/>
                <a:gd name="T10" fmla="*/ 3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3" y="0"/>
                  </a:moveTo>
                  <a:cubicBezTo>
                    <a:pt x="2" y="0"/>
                    <a:pt x="2" y="0"/>
                    <a:pt x="1" y="0"/>
                  </a:cubicBezTo>
                  <a:cubicBezTo>
                    <a:pt x="1" y="0"/>
                    <a:pt x="1" y="0"/>
                    <a:pt x="1" y="0"/>
                  </a:cubicBezTo>
                  <a:cubicBezTo>
                    <a:pt x="0" y="1"/>
                    <a:pt x="0" y="1"/>
                    <a:pt x="0" y="1"/>
                  </a:cubicBezTo>
                  <a:cubicBezTo>
                    <a:pt x="1" y="1"/>
                    <a:pt x="1" y="1"/>
                    <a:pt x="1" y="1"/>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77">
              <a:extLst>
                <a:ext uri="{FF2B5EF4-FFF2-40B4-BE49-F238E27FC236}">
                  <a16:creationId xmlns:a16="http://schemas.microsoft.com/office/drawing/2014/main" id="{509722E7-3B73-4FD1-A6FE-0F5FE5F76287}"/>
                </a:ext>
              </a:extLst>
            </p:cNvPr>
            <p:cNvSpPr>
              <a:spLocks/>
            </p:cNvSpPr>
            <p:nvPr/>
          </p:nvSpPr>
          <p:spPr bwMode="auto">
            <a:xfrm>
              <a:off x="5696915" y="2195641"/>
              <a:ext cx="131142" cy="78685"/>
            </a:xfrm>
            <a:custGeom>
              <a:avLst/>
              <a:gdLst>
                <a:gd name="T0" fmla="*/ 23 w 40"/>
                <a:gd name="T1" fmla="*/ 3 h 24"/>
                <a:gd name="T2" fmla="*/ 26 w 40"/>
                <a:gd name="T3" fmla="*/ 1 h 24"/>
                <a:gd name="T4" fmla="*/ 24 w 40"/>
                <a:gd name="T5" fmla="*/ 0 h 24"/>
                <a:gd name="T6" fmla="*/ 20 w 40"/>
                <a:gd name="T7" fmla="*/ 2 h 24"/>
                <a:gd name="T8" fmla="*/ 15 w 40"/>
                <a:gd name="T9" fmla="*/ 4 h 24"/>
                <a:gd name="T10" fmla="*/ 9 w 40"/>
                <a:gd name="T11" fmla="*/ 7 h 24"/>
                <a:gd name="T12" fmla="*/ 9 w 40"/>
                <a:gd name="T13" fmla="*/ 8 h 24"/>
                <a:gd name="T14" fmla="*/ 11 w 40"/>
                <a:gd name="T15" fmla="*/ 8 h 24"/>
                <a:gd name="T16" fmla="*/ 13 w 40"/>
                <a:gd name="T17" fmla="*/ 9 h 24"/>
                <a:gd name="T18" fmla="*/ 8 w 40"/>
                <a:gd name="T19" fmla="*/ 10 h 24"/>
                <a:gd name="T20" fmla="*/ 7 w 40"/>
                <a:gd name="T21" fmla="*/ 13 h 24"/>
                <a:gd name="T22" fmla="*/ 12 w 40"/>
                <a:gd name="T23" fmla="*/ 13 h 24"/>
                <a:gd name="T24" fmla="*/ 15 w 40"/>
                <a:gd name="T25" fmla="*/ 14 h 24"/>
                <a:gd name="T26" fmla="*/ 10 w 40"/>
                <a:gd name="T27" fmla="*/ 15 h 24"/>
                <a:gd name="T28" fmla="*/ 2 w 40"/>
                <a:gd name="T29" fmla="*/ 16 h 24"/>
                <a:gd name="T30" fmla="*/ 3 w 40"/>
                <a:gd name="T31" fmla="*/ 20 h 24"/>
                <a:gd name="T32" fmla="*/ 4 w 40"/>
                <a:gd name="T33" fmla="*/ 23 h 24"/>
                <a:gd name="T34" fmla="*/ 8 w 40"/>
                <a:gd name="T35" fmla="*/ 24 h 24"/>
                <a:gd name="T36" fmla="*/ 14 w 40"/>
                <a:gd name="T37" fmla="*/ 23 h 24"/>
                <a:gd name="T38" fmla="*/ 21 w 40"/>
                <a:gd name="T39" fmla="*/ 21 h 24"/>
                <a:gd name="T40" fmla="*/ 23 w 40"/>
                <a:gd name="T41" fmla="*/ 21 h 24"/>
                <a:gd name="T42" fmla="*/ 26 w 40"/>
                <a:gd name="T43" fmla="*/ 23 h 24"/>
                <a:gd name="T44" fmla="*/ 31 w 40"/>
                <a:gd name="T45" fmla="*/ 23 h 24"/>
                <a:gd name="T46" fmla="*/ 33 w 40"/>
                <a:gd name="T47" fmla="*/ 20 h 24"/>
                <a:gd name="T48" fmla="*/ 37 w 40"/>
                <a:gd name="T49" fmla="*/ 19 h 24"/>
                <a:gd name="T50" fmla="*/ 37 w 40"/>
                <a:gd name="T51" fmla="*/ 16 h 24"/>
                <a:gd name="T52" fmla="*/ 35 w 40"/>
                <a:gd name="T53" fmla="*/ 12 h 24"/>
                <a:gd name="T54" fmla="*/ 37 w 40"/>
                <a:gd name="T55" fmla="*/ 8 h 24"/>
                <a:gd name="T56" fmla="*/ 40 w 40"/>
                <a:gd name="T57" fmla="*/ 3 h 24"/>
                <a:gd name="T58" fmla="*/ 37 w 40"/>
                <a:gd name="T59" fmla="*/ 2 h 24"/>
                <a:gd name="T60" fmla="*/ 33 w 40"/>
                <a:gd name="T61" fmla="*/ 5 h 24"/>
                <a:gd name="T62" fmla="*/ 31 w 40"/>
                <a:gd name="T63" fmla="*/ 8 h 24"/>
                <a:gd name="T64" fmla="*/ 30 w 40"/>
                <a:gd name="T65" fmla="*/ 7 h 24"/>
                <a:gd name="T66" fmla="*/ 32 w 40"/>
                <a:gd name="T67" fmla="*/ 4 h 24"/>
                <a:gd name="T68" fmla="*/ 32 w 40"/>
                <a:gd name="T69" fmla="*/ 2 h 24"/>
                <a:gd name="T70" fmla="*/ 30 w 40"/>
                <a:gd name="T71" fmla="*/ 5 h 24"/>
                <a:gd name="T72" fmla="*/ 27 w 40"/>
                <a:gd name="T73" fmla="*/ 6 h 24"/>
                <a:gd name="T74" fmla="*/ 27 w 40"/>
                <a:gd name="T75" fmla="*/ 5 h 24"/>
                <a:gd name="T76" fmla="*/ 28 w 40"/>
                <a:gd name="T77" fmla="*/ 3 h 24"/>
                <a:gd name="T78" fmla="*/ 26 w 40"/>
                <a:gd name="T7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 h="24">
                  <a:moveTo>
                    <a:pt x="24" y="4"/>
                  </a:moveTo>
                  <a:cubicBezTo>
                    <a:pt x="23" y="3"/>
                    <a:pt x="23" y="3"/>
                    <a:pt x="23" y="3"/>
                  </a:cubicBezTo>
                  <a:cubicBezTo>
                    <a:pt x="24" y="3"/>
                    <a:pt x="24" y="3"/>
                    <a:pt x="24" y="3"/>
                  </a:cubicBezTo>
                  <a:cubicBezTo>
                    <a:pt x="26" y="1"/>
                    <a:pt x="26" y="1"/>
                    <a:pt x="26" y="1"/>
                  </a:cubicBezTo>
                  <a:cubicBezTo>
                    <a:pt x="26" y="0"/>
                    <a:pt x="26" y="0"/>
                    <a:pt x="26" y="0"/>
                  </a:cubicBezTo>
                  <a:cubicBezTo>
                    <a:pt x="25" y="0"/>
                    <a:pt x="25" y="0"/>
                    <a:pt x="24" y="0"/>
                  </a:cubicBezTo>
                  <a:cubicBezTo>
                    <a:pt x="22" y="1"/>
                    <a:pt x="22" y="1"/>
                    <a:pt x="22" y="1"/>
                  </a:cubicBezTo>
                  <a:cubicBezTo>
                    <a:pt x="20" y="2"/>
                    <a:pt x="20" y="2"/>
                    <a:pt x="20" y="2"/>
                  </a:cubicBezTo>
                  <a:cubicBezTo>
                    <a:pt x="17" y="2"/>
                    <a:pt x="17" y="2"/>
                    <a:pt x="17" y="2"/>
                  </a:cubicBezTo>
                  <a:cubicBezTo>
                    <a:pt x="15" y="4"/>
                    <a:pt x="15" y="4"/>
                    <a:pt x="15" y="4"/>
                  </a:cubicBezTo>
                  <a:cubicBezTo>
                    <a:pt x="13" y="5"/>
                    <a:pt x="13" y="5"/>
                    <a:pt x="13" y="5"/>
                  </a:cubicBezTo>
                  <a:cubicBezTo>
                    <a:pt x="9" y="7"/>
                    <a:pt x="9" y="7"/>
                    <a:pt x="9" y="7"/>
                  </a:cubicBezTo>
                  <a:cubicBezTo>
                    <a:pt x="8" y="8"/>
                    <a:pt x="8" y="8"/>
                    <a:pt x="8" y="8"/>
                  </a:cubicBezTo>
                  <a:cubicBezTo>
                    <a:pt x="8" y="8"/>
                    <a:pt x="9" y="8"/>
                    <a:pt x="9" y="8"/>
                  </a:cubicBezTo>
                  <a:cubicBezTo>
                    <a:pt x="9" y="9"/>
                    <a:pt x="9" y="9"/>
                    <a:pt x="9" y="9"/>
                  </a:cubicBezTo>
                  <a:cubicBezTo>
                    <a:pt x="11" y="8"/>
                    <a:pt x="11" y="8"/>
                    <a:pt x="11" y="8"/>
                  </a:cubicBezTo>
                  <a:cubicBezTo>
                    <a:pt x="13" y="8"/>
                    <a:pt x="13" y="8"/>
                    <a:pt x="13" y="8"/>
                  </a:cubicBezTo>
                  <a:cubicBezTo>
                    <a:pt x="13" y="9"/>
                    <a:pt x="13" y="9"/>
                    <a:pt x="13" y="9"/>
                  </a:cubicBezTo>
                  <a:cubicBezTo>
                    <a:pt x="10" y="10"/>
                    <a:pt x="10" y="10"/>
                    <a:pt x="10" y="10"/>
                  </a:cubicBezTo>
                  <a:cubicBezTo>
                    <a:pt x="8" y="10"/>
                    <a:pt x="8" y="10"/>
                    <a:pt x="8" y="10"/>
                  </a:cubicBezTo>
                  <a:cubicBezTo>
                    <a:pt x="6" y="12"/>
                    <a:pt x="6" y="12"/>
                    <a:pt x="6" y="12"/>
                  </a:cubicBezTo>
                  <a:cubicBezTo>
                    <a:pt x="7" y="13"/>
                    <a:pt x="7" y="13"/>
                    <a:pt x="7" y="13"/>
                  </a:cubicBezTo>
                  <a:cubicBezTo>
                    <a:pt x="7" y="13"/>
                    <a:pt x="8" y="13"/>
                    <a:pt x="9" y="13"/>
                  </a:cubicBezTo>
                  <a:cubicBezTo>
                    <a:pt x="12" y="13"/>
                    <a:pt x="12" y="13"/>
                    <a:pt x="12" y="13"/>
                  </a:cubicBezTo>
                  <a:cubicBezTo>
                    <a:pt x="13" y="13"/>
                    <a:pt x="13" y="13"/>
                    <a:pt x="14" y="13"/>
                  </a:cubicBezTo>
                  <a:cubicBezTo>
                    <a:pt x="14" y="14"/>
                    <a:pt x="15" y="14"/>
                    <a:pt x="15" y="14"/>
                  </a:cubicBezTo>
                  <a:cubicBezTo>
                    <a:pt x="15" y="15"/>
                    <a:pt x="15" y="15"/>
                    <a:pt x="13" y="16"/>
                  </a:cubicBezTo>
                  <a:cubicBezTo>
                    <a:pt x="10" y="15"/>
                    <a:pt x="10" y="15"/>
                    <a:pt x="10" y="15"/>
                  </a:cubicBezTo>
                  <a:cubicBezTo>
                    <a:pt x="8" y="15"/>
                    <a:pt x="7" y="15"/>
                    <a:pt x="6" y="15"/>
                  </a:cubicBezTo>
                  <a:cubicBezTo>
                    <a:pt x="2" y="16"/>
                    <a:pt x="2" y="16"/>
                    <a:pt x="2" y="16"/>
                  </a:cubicBezTo>
                  <a:cubicBezTo>
                    <a:pt x="0" y="19"/>
                    <a:pt x="0" y="19"/>
                    <a:pt x="0" y="19"/>
                  </a:cubicBezTo>
                  <a:cubicBezTo>
                    <a:pt x="3" y="20"/>
                    <a:pt x="3" y="20"/>
                    <a:pt x="3" y="20"/>
                  </a:cubicBezTo>
                  <a:cubicBezTo>
                    <a:pt x="4" y="20"/>
                    <a:pt x="5" y="20"/>
                    <a:pt x="5" y="20"/>
                  </a:cubicBezTo>
                  <a:cubicBezTo>
                    <a:pt x="4" y="23"/>
                    <a:pt x="4" y="23"/>
                    <a:pt x="4" y="23"/>
                  </a:cubicBezTo>
                  <a:cubicBezTo>
                    <a:pt x="5" y="24"/>
                    <a:pt x="5" y="24"/>
                    <a:pt x="5" y="24"/>
                  </a:cubicBezTo>
                  <a:cubicBezTo>
                    <a:pt x="6" y="24"/>
                    <a:pt x="7" y="24"/>
                    <a:pt x="8" y="24"/>
                  </a:cubicBezTo>
                  <a:cubicBezTo>
                    <a:pt x="11" y="24"/>
                    <a:pt x="11" y="24"/>
                    <a:pt x="11" y="24"/>
                  </a:cubicBezTo>
                  <a:cubicBezTo>
                    <a:pt x="14" y="23"/>
                    <a:pt x="14" y="23"/>
                    <a:pt x="14" y="23"/>
                  </a:cubicBezTo>
                  <a:cubicBezTo>
                    <a:pt x="17" y="22"/>
                    <a:pt x="17" y="22"/>
                    <a:pt x="17" y="22"/>
                  </a:cubicBezTo>
                  <a:cubicBezTo>
                    <a:pt x="21" y="21"/>
                    <a:pt x="21" y="21"/>
                    <a:pt x="21" y="21"/>
                  </a:cubicBezTo>
                  <a:cubicBezTo>
                    <a:pt x="23" y="20"/>
                    <a:pt x="23" y="20"/>
                    <a:pt x="23" y="20"/>
                  </a:cubicBezTo>
                  <a:cubicBezTo>
                    <a:pt x="23" y="21"/>
                    <a:pt x="23" y="21"/>
                    <a:pt x="23" y="21"/>
                  </a:cubicBezTo>
                  <a:cubicBezTo>
                    <a:pt x="24" y="21"/>
                    <a:pt x="24" y="21"/>
                    <a:pt x="24" y="21"/>
                  </a:cubicBezTo>
                  <a:cubicBezTo>
                    <a:pt x="26" y="23"/>
                    <a:pt x="26" y="23"/>
                    <a:pt x="26" y="23"/>
                  </a:cubicBezTo>
                  <a:cubicBezTo>
                    <a:pt x="29" y="24"/>
                    <a:pt x="29" y="24"/>
                    <a:pt x="29" y="24"/>
                  </a:cubicBezTo>
                  <a:cubicBezTo>
                    <a:pt x="31" y="23"/>
                    <a:pt x="31" y="23"/>
                    <a:pt x="31" y="23"/>
                  </a:cubicBezTo>
                  <a:cubicBezTo>
                    <a:pt x="33" y="21"/>
                    <a:pt x="33" y="21"/>
                    <a:pt x="33" y="21"/>
                  </a:cubicBezTo>
                  <a:cubicBezTo>
                    <a:pt x="33" y="20"/>
                    <a:pt x="33" y="20"/>
                    <a:pt x="33" y="20"/>
                  </a:cubicBezTo>
                  <a:cubicBezTo>
                    <a:pt x="34" y="20"/>
                    <a:pt x="34" y="20"/>
                    <a:pt x="34" y="20"/>
                  </a:cubicBezTo>
                  <a:cubicBezTo>
                    <a:pt x="37" y="19"/>
                    <a:pt x="37" y="19"/>
                    <a:pt x="37" y="19"/>
                  </a:cubicBezTo>
                  <a:cubicBezTo>
                    <a:pt x="38" y="18"/>
                    <a:pt x="38" y="18"/>
                    <a:pt x="38" y="18"/>
                  </a:cubicBezTo>
                  <a:cubicBezTo>
                    <a:pt x="37" y="16"/>
                    <a:pt x="37" y="16"/>
                    <a:pt x="37" y="16"/>
                  </a:cubicBezTo>
                  <a:cubicBezTo>
                    <a:pt x="35" y="15"/>
                    <a:pt x="35" y="15"/>
                    <a:pt x="35" y="15"/>
                  </a:cubicBezTo>
                  <a:cubicBezTo>
                    <a:pt x="35" y="12"/>
                    <a:pt x="35" y="12"/>
                    <a:pt x="35" y="12"/>
                  </a:cubicBezTo>
                  <a:cubicBezTo>
                    <a:pt x="37" y="10"/>
                    <a:pt x="37" y="10"/>
                    <a:pt x="37" y="10"/>
                  </a:cubicBezTo>
                  <a:cubicBezTo>
                    <a:pt x="37" y="8"/>
                    <a:pt x="37" y="8"/>
                    <a:pt x="37" y="8"/>
                  </a:cubicBezTo>
                  <a:cubicBezTo>
                    <a:pt x="39" y="5"/>
                    <a:pt x="39" y="5"/>
                    <a:pt x="39" y="5"/>
                  </a:cubicBezTo>
                  <a:cubicBezTo>
                    <a:pt x="40" y="3"/>
                    <a:pt x="40" y="3"/>
                    <a:pt x="40" y="3"/>
                  </a:cubicBezTo>
                  <a:cubicBezTo>
                    <a:pt x="39" y="2"/>
                    <a:pt x="39" y="2"/>
                    <a:pt x="39" y="2"/>
                  </a:cubicBezTo>
                  <a:cubicBezTo>
                    <a:pt x="38" y="2"/>
                    <a:pt x="38" y="2"/>
                    <a:pt x="37" y="2"/>
                  </a:cubicBezTo>
                  <a:cubicBezTo>
                    <a:pt x="36" y="2"/>
                    <a:pt x="35" y="3"/>
                    <a:pt x="35" y="4"/>
                  </a:cubicBezTo>
                  <a:cubicBezTo>
                    <a:pt x="33" y="5"/>
                    <a:pt x="33" y="5"/>
                    <a:pt x="33" y="5"/>
                  </a:cubicBezTo>
                  <a:cubicBezTo>
                    <a:pt x="32" y="8"/>
                    <a:pt x="32" y="8"/>
                    <a:pt x="32" y="8"/>
                  </a:cubicBezTo>
                  <a:cubicBezTo>
                    <a:pt x="31" y="8"/>
                    <a:pt x="31" y="8"/>
                    <a:pt x="31" y="8"/>
                  </a:cubicBezTo>
                  <a:cubicBezTo>
                    <a:pt x="30" y="8"/>
                    <a:pt x="30" y="8"/>
                    <a:pt x="30" y="8"/>
                  </a:cubicBezTo>
                  <a:cubicBezTo>
                    <a:pt x="30" y="7"/>
                    <a:pt x="30" y="7"/>
                    <a:pt x="30" y="7"/>
                  </a:cubicBezTo>
                  <a:cubicBezTo>
                    <a:pt x="32" y="6"/>
                    <a:pt x="32" y="6"/>
                    <a:pt x="32" y="6"/>
                  </a:cubicBezTo>
                  <a:cubicBezTo>
                    <a:pt x="32" y="4"/>
                    <a:pt x="32" y="4"/>
                    <a:pt x="32" y="4"/>
                  </a:cubicBezTo>
                  <a:cubicBezTo>
                    <a:pt x="33" y="2"/>
                    <a:pt x="33" y="2"/>
                    <a:pt x="33" y="2"/>
                  </a:cubicBezTo>
                  <a:cubicBezTo>
                    <a:pt x="32" y="2"/>
                    <a:pt x="32" y="2"/>
                    <a:pt x="32" y="2"/>
                  </a:cubicBezTo>
                  <a:cubicBezTo>
                    <a:pt x="31" y="3"/>
                    <a:pt x="31" y="3"/>
                    <a:pt x="31" y="3"/>
                  </a:cubicBezTo>
                  <a:cubicBezTo>
                    <a:pt x="30" y="5"/>
                    <a:pt x="30" y="5"/>
                    <a:pt x="30" y="5"/>
                  </a:cubicBezTo>
                  <a:cubicBezTo>
                    <a:pt x="29" y="5"/>
                    <a:pt x="29" y="5"/>
                    <a:pt x="28" y="5"/>
                  </a:cubicBezTo>
                  <a:cubicBezTo>
                    <a:pt x="27" y="6"/>
                    <a:pt x="27" y="6"/>
                    <a:pt x="27" y="6"/>
                  </a:cubicBezTo>
                  <a:cubicBezTo>
                    <a:pt x="25" y="6"/>
                    <a:pt x="25" y="6"/>
                    <a:pt x="25" y="6"/>
                  </a:cubicBezTo>
                  <a:cubicBezTo>
                    <a:pt x="27" y="5"/>
                    <a:pt x="27" y="5"/>
                    <a:pt x="27" y="5"/>
                  </a:cubicBezTo>
                  <a:cubicBezTo>
                    <a:pt x="29" y="3"/>
                    <a:pt x="29" y="3"/>
                    <a:pt x="29" y="3"/>
                  </a:cubicBezTo>
                  <a:cubicBezTo>
                    <a:pt x="28" y="3"/>
                    <a:pt x="28" y="3"/>
                    <a:pt x="28" y="3"/>
                  </a:cubicBezTo>
                  <a:cubicBezTo>
                    <a:pt x="27" y="2"/>
                    <a:pt x="27" y="2"/>
                    <a:pt x="27" y="2"/>
                  </a:cubicBezTo>
                  <a:cubicBezTo>
                    <a:pt x="26" y="2"/>
                    <a:pt x="26" y="2"/>
                    <a:pt x="26" y="2"/>
                  </a:cubicBezTo>
                  <a:lnTo>
                    <a:pt x="2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Freeform 78">
              <a:extLst>
                <a:ext uri="{FF2B5EF4-FFF2-40B4-BE49-F238E27FC236}">
                  <a16:creationId xmlns:a16="http://schemas.microsoft.com/office/drawing/2014/main" id="{EDFB7B4E-DBC2-407D-9F37-724A156F454D}"/>
                </a:ext>
              </a:extLst>
            </p:cNvPr>
            <p:cNvSpPr>
              <a:spLocks/>
            </p:cNvSpPr>
            <p:nvPr/>
          </p:nvSpPr>
          <p:spPr bwMode="auto">
            <a:xfrm>
              <a:off x="5739283" y="2272308"/>
              <a:ext cx="30264" cy="12105"/>
            </a:xfrm>
            <a:custGeom>
              <a:avLst/>
              <a:gdLst>
                <a:gd name="T0" fmla="*/ 0 w 15"/>
                <a:gd name="T1" fmla="*/ 4 h 6"/>
                <a:gd name="T2" fmla="*/ 4 w 15"/>
                <a:gd name="T3" fmla="*/ 6 h 6"/>
                <a:gd name="T4" fmla="*/ 8 w 15"/>
                <a:gd name="T5" fmla="*/ 3 h 6"/>
                <a:gd name="T6" fmla="*/ 13 w 15"/>
                <a:gd name="T7" fmla="*/ 3 h 6"/>
                <a:gd name="T8" fmla="*/ 15 w 15"/>
                <a:gd name="T9" fmla="*/ 0 h 6"/>
                <a:gd name="T10" fmla="*/ 8 w 15"/>
                <a:gd name="T11" fmla="*/ 1 h 6"/>
                <a:gd name="T12" fmla="*/ 0 w 15"/>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15" h="6">
                  <a:moveTo>
                    <a:pt x="0" y="4"/>
                  </a:moveTo>
                  <a:lnTo>
                    <a:pt x="4" y="6"/>
                  </a:lnTo>
                  <a:lnTo>
                    <a:pt x="8" y="3"/>
                  </a:lnTo>
                  <a:lnTo>
                    <a:pt x="13" y="3"/>
                  </a:lnTo>
                  <a:lnTo>
                    <a:pt x="15" y="0"/>
                  </a:lnTo>
                  <a:lnTo>
                    <a:pt x="8" y="1"/>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79">
              <a:extLst>
                <a:ext uri="{FF2B5EF4-FFF2-40B4-BE49-F238E27FC236}">
                  <a16:creationId xmlns:a16="http://schemas.microsoft.com/office/drawing/2014/main" id="{AA5ADAB7-8F94-4672-94D1-66A9BB9FAE5D}"/>
                </a:ext>
              </a:extLst>
            </p:cNvPr>
            <p:cNvSpPr>
              <a:spLocks/>
            </p:cNvSpPr>
            <p:nvPr/>
          </p:nvSpPr>
          <p:spPr bwMode="auto">
            <a:xfrm>
              <a:off x="5799809" y="2135114"/>
              <a:ext cx="64562" cy="24211"/>
            </a:xfrm>
            <a:custGeom>
              <a:avLst/>
              <a:gdLst>
                <a:gd name="T0" fmla="*/ 3 w 20"/>
                <a:gd name="T1" fmla="*/ 6 h 7"/>
                <a:gd name="T2" fmla="*/ 2 w 20"/>
                <a:gd name="T3" fmla="*/ 7 h 7"/>
                <a:gd name="T4" fmla="*/ 4 w 20"/>
                <a:gd name="T5" fmla="*/ 6 h 7"/>
                <a:gd name="T6" fmla="*/ 6 w 20"/>
                <a:gd name="T7" fmla="*/ 5 h 7"/>
                <a:gd name="T8" fmla="*/ 7 w 20"/>
                <a:gd name="T9" fmla="*/ 5 h 7"/>
                <a:gd name="T10" fmla="*/ 9 w 20"/>
                <a:gd name="T11" fmla="*/ 4 h 7"/>
                <a:gd name="T12" fmla="*/ 11 w 20"/>
                <a:gd name="T13" fmla="*/ 3 h 7"/>
                <a:gd name="T14" fmla="*/ 10 w 20"/>
                <a:gd name="T15" fmla="*/ 5 h 7"/>
                <a:gd name="T16" fmla="*/ 11 w 20"/>
                <a:gd name="T17" fmla="*/ 4 h 7"/>
                <a:gd name="T18" fmla="*/ 13 w 20"/>
                <a:gd name="T19" fmla="*/ 4 h 7"/>
                <a:gd name="T20" fmla="*/ 17 w 20"/>
                <a:gd name="T21" fmla="*/ 2 h 7"/>
                <a:gd name="T22" fmla="*/ 20 w 20"/>
                <a:gd name="T23" fmla="*/ 1 h 7"/>
                <a:gd name="T24" fmla="*/ 19 w 20"/>
                <a:gd name="T25" fmla="*/ 0 h 7"/>
                <a:gd name="T26" fmla="*/ 17 w 20"/>
                <a:gd name="T27" fmla="*/ 1 h 7"/>
                <a:gd name="T28" fmla="*/ 15 w 20"/>
                <a:gd name="T29" fmla="*/ 1 h 7"/>
                <a:gd name="T30" fmla="*/ 14 w 20"/>
                <a:gd name="T31" fmla="*/ 1 h 7"/>
                <a:gd name="T32" fmla="*/ 6 w 20"/>
                <a:gd name="T33" fmla="*/ 4 h 7"/>
                <a:gd name="T34" fmla="*/ 5 w 20"/>
                <a:gd name="T35" fmla="*/ 4 h 7"/>
                <a:gd name="T36" fmla="*/ 2 w 20"/>
                <a:gd name="T37" fmla="*/ 5 h 7"/>
                <a:gd name="T38" fmla="*/ 0 w 20"/>
                <a:gd name="T39" fmla="*/ 6 h 7"/>
                <a:gd name="T40" fmla="*/ 0 w 20"/>
                <a:gd name="T41" fmla="*/ 7 h 7"/>
                <a:gd name="T42" fmla="*/ 3 w 20"/>
                <a:gd name="T43"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7">
                  <a:moveTo>
                    <a:pt x="3" y="6"/>
                  </a:moveTo>
                  <a:cubicBezTo>
                    <a:pt x="2" y="7"/>
                    <a:pt x="2" y="7"/>
                    <a:pt x="2" y="7"/>
                  </a:cubicBezTo>
                  <a:cubicBezTo>
                    <a:pt x="4" y="6"/>
                    <a:pt x="4" y="6"/>
                    <a:pt x="4" y="6"/>
                  </a:cubicBezTo>
                  <a:cubicBezTo>
                    <a:pt x="6" y="5"/>
                    <a:pt x="6" y="5"/>
                    <a:pt x="6" y="5"/>
                  </a:cubicBezTo>
                  <a:cubicBezTo>
                    <a:pt x="7" y="5"/>
                    <a:pt x="7" y="5"/>
                    <a:pt x="7" y="5"/>
                  </a:cubicBezTo>
                  <a:cubicBezTo>
                    <a:pt x="9" y="4"/>
                    <a:pt x="9" y="4"/>
                    <a:pt x="9" y="4"/>
                  </a:cubicBezTo>
                  <a:cubicBezTo>
                    <a:pt x="11" y="3"/>
                    <a:pt x="11" y="3"/>
                    <a:pt x="11" y="3"/>
                  </a:cubicBezTo>
                  <a:cubicBezTo>
                    <a:pt x="10" y="5"/>
                    <a:pt x="10" y="5"/>
                    <a:pt x="10" y="5"/>
                  </a:cubicBezTo>
                  <a:cubicBezTo>
                    <a:pt x="11" y="4"/>
                    <a:pt x="11" y="4"/>
                    <a:pt x="11" y="4"/>
                  </a:cubicBezTo>
                  <a:cubicBezTo>
                    <a:pt x="13" y="4"/>
                    <a:pt x="13" y="4"/>
                    <a:pt x="13" y="4"/>
                  </a:cubicBezTo>
                  <a:cubicBezTo>
                    <a:pt x="17" y="2"/>
                    <a:pt x="17" y="2"/>
                    <a:pt x="17" y="2"/>
                  </a:cubicBezTo>
                  <a:cubicBezTo>
                    <a:pt x="20" y="1"/>
                    <a:pt x="20" y="1"/>
                    <a:pt x="20" y="1"/>
                  </a:cubicBezTo>
                  <a:cubicBezTo>
                    <a:pt x="19" y="0"/>
                    <a:pt x="19" y="0"/>
                    <a:pt x="19" y="0"/>
                  </a:cubicBezTo>
                  <a:cubicBezTo>
                    <a:pt x="17" y="1"/>
                    <a:pt x="17" y="1"/>
                    <a:pt x="17" y="1"/>
                  </a:cubicBezTo>
                  <a:cubicBezTo>
                    <a:pt x="16" y="1"/>
                    <a:pt x="16" y="1"/>
                    <a:pt x="15" y="1"/>
                  </a:cubicBezTo>
                  <a:cubicBezTo>
                    <a:pt x="14" y="1"/>
                    <a:pt x="14" y="1"/>
                    <a:pt x="14" y="1"/>
                  </a:cubicBezTo>
                  <a:cubicBezTo>
                    <a:pt x="11" y="2"/>
                    <a:pt x="9" y="3"/>
                    <a:pt x="6" y="4"/>
                  </a:cubicBezTo>
                  <a:cubicBezTo>
                    <a:pt x="5" y="4"/>
                    <a:pt x="5" y="4"/>
                    <a:pt x="5" y="4"/>
                  </a:cubicBezTo>
                  <a:cubicBezTo>
                    <a:pt x="2" y="5"/>
                    <a:pt x="2" y="5"/>
                    <a:pt x="2" y="5"/>
                  </a:cubicBezTo>
                  <a:cubicBezTo>
                    <a:pt x="0" y="6"/>
                    <a:pt x="0" y="6"/>
                    <a:pt x="0" y="6"/>
                  </a:cubicBezTo>
                  <a:cubicBezTo>
                    <a:pt x="0" y="7"/>
                    <a:pt x="0" y="7"/>
                    <a:pt x="0" y="7"/>
                  </a:cubicBezTo>
                  <a:lnTo>
                    <a:pt x="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80">
              <a:extLst>
                <a:ext uri="{FF2B5EF4-FFF2-40B4-BE49-F238E27FC236}">
                  <a16:creationId xmlns:a16="http://schemas.microsoft.com/office/drawing/2014/main" id="{2DB73AB9-697A-4306-AD4B-18CE3D8A6244}"/>
                </a:ext>
              </a:extLst>
            </p:cNvPr>
            <p:cNvSpPr>
              <a:spLocks/>
            </p:cNvSpPr>
            <p:nvPr/>
          </p:nvSpPr>
          <p:spPr bwMode="auto">
            <a:xfrm>
              <a:off x="5872441" y="2133096"/>
              <a:ext cx="28246" cy="10088"/>
            </a:xfrm>
            <a:custGeom>
              <a:avLst/>
              <a:gdLst>
                <a:gd name="T0" fmla="*/ 2 w 9"/>
                <a:gd name="T1" fmla="*/ 2 h 3"/>
                <a:gd name="T2" fmla="*/ 4 w 9"/>
                <a:gd name="T3" fmla="*/ 2 h 3"/>
                <a:gd name="T4" fmla="*/ 5 w 9"/>
                <a:gd name="T5" fmla="*/ 2 h 3"/>
                <a:gd name="T6" fmla="*/ 6 w 9"/>
                <a:gd name="T7" fmla="*/ 1 h 3"/>
                <a:gd name="T8" fmla="*/ 7 w 9"/>
                <a:gd name="T9" fmla="*/ 1 h 3"/>
                <a:gd name="T10" fmla="*/ 9 w 9"/>
                <a:gd name="T11" fmla="*/ 0 h 3"/>
                <a:gd name="T12" fmla="*/ 8 w 9"/>
                <a:gd name="T13" fmla="*/ 0 h 3"/>
                <a:gd name="T14" fmla="*/ 6 w 9"/>
                <a:gd name="T15" fmla="*/ 0 h 3"/>
                <a:gd name="T16" fmla="*/ 5 w 9"/>
                <a:gd name="T17" fmla="*/ 0 h 3"/>
                <a:gd name="T18" fmla="*/ 3 w 9"/>
                <a:gd name="T19" fmla="*/ 1 h 3"/>
                <a:gd name="T20" fmla="*/ 0 w 9"/>
                <a:gd name="T21" fmla="*/ 3 h 3"/>
                <a:gd name="T22" fmla="*/ 1 w 9"/>
                <a:gd name="T23" fmla="*/ 3 h 3"/>
                <a:gd name="T24" fmla="*/ 2 w 9"/>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3">
                  <a:moveTo>
                    <a:pt x="2" y="2"/>
                  </a:moveTo>
                  <a:cubicBezTo>
                    <a:pt x="4" y="2"/>
                    <a:pt x="4" y="2"/>
                    <a:pt x="4" y="2"/>
                  </a:cubicBezTo>
                  <a:cubicBezTo>
                    <a:pt x="5" y="2"/>
                    <a:pt x="5" y="2"/>
                    <a:pt x="5" y="2"/>
                  </a:cubicBezTo>
                  <a:cubicBezTo>
                    <a:pt x="6" y="1"/>
                    <a:pt x="6" y="1"/>
                    <a:pt x="6" y="1"/>
                  </a:cubicBezTo>
                  <a:cubicBezTo>
                    <a:pt x="7" y="1"/>
                    <a:pt x="7" y="1"/>
                    <a:pt x="7" y="1"/>
                  </a:cubicBezTo>
                  <a:cubicBezTo>
                    <a:pt x="9" y="0"/>
                    <a:pt x="9" y="0"/>
                    <a:pt x="9" y="0"/>
                  </a:cubicBezTo>
                  <a:cubicBezTo>
                    <a:pt x="8" y="0"/>
                    <a:pt x="8" y="0"/>
                    <a:pt x="8" y="0"/>
                  </a:cubicBezTo>
                  <a:cubicBezTo>
                    <a:pt x="7" y="0"/>
                    <a:pt x="7" y="0"/>
                    <a:pt x="6" y="0"/>
                  </a:cubicBezTo>
                  <a:cubicBezTo>
                    <a:pt x="5" y="0"/>
                    <a:pt x="5" y="0"/>
                    <a:pt x="5" y="0"/>
                  </a:cubicBezTo>
                  <a:cubicBezTo>
                    <a:pt x="3" y="1"/>
                    <a:pt x="3" y="1"/>
                    <a:pt x="3" y="1"/>
                  </a:cubicBezTo>
                  <a:cubicBezTo>
                    <a:pt x="0" y="3"/>
                    <a:pt x="0" y="3"/>
                    <a:pt x="0" y="3"/>
                  </a:cubicBezTo>
                  <a:cubicBezTo>
                    <a:pt x="1" y="3"/>
                    <a:pt x="1" y="3"/>
                    <a:pt x="1" y="3"/>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Freeform 81">
              <a:extLst>
                <a:ext uri="{FF2B5EF4-FFF2-40B4-BE49-F238E27FC236}">
                  <a16:creationId xmlns:a16="http://schemas.microsoft.com/office/drawing/2014/main" id="{BECD272E-0648-4B28-8CC2-46CC95DA2CCB}"/>
                </a:ext>
              </a:extLst>
            </p:cNvPr>
            <p:cNvSpPr>
              <a:spLocks/>
            </p:cNvSpPr>
            <p:nvPr/>
          </p:nvSpPr>
          <p:spPr bwMode="auto">
            <a:xfrm>
              <a:off x="5822003" y="2191605"/>
              <a:ext cx="10088" cy="4035"/>
            </a:xfrm>
            <a:custGeom>
              <a:avLst/>
              <a:gdLst>
                <a:gd name="T0" fmla="*/ 0 w 5"/>
                <a:gd name="T1" fmla="*/ 2 h 2"/>
                <a:gd name="T2" fmla="*/ 2 w 5"/>
                <a:gd name="T3" fmla="*/ 2 h 2"/>
                <a:gd name="T4" fmla="*/ 5 w 5"/>
                <a:gd name="T5" fmla="*/ 0 h 2"/>
                <a:gd name="T6" fmla="*/ 3 w 5"/>
                <a:gd name="T7" fmla="*/ 0 h 2"/>
                <a:gd name="T8" fmla="*/ 0 w 5"/>
                <a:gd name="T9" fmla="*/ 2 h 2"/>
              </a:gdLst>
              <a:ahLst/>
              <a:cxnLst>
                <a:cxn ang="0">
                  <a:pos x="T0" y="T1"/>
                </a:cxn>
                <a:cxn ang="0">
                  <a:pos x="T2" y="T3"/>
                </a:cxn>
                <a:cxn ang="0">
                  <a:pos x="T4" y="T5"/>
                </a:cxn>
                <a:cxn ang="0">
                  <a:pos x="T6" y="T7"/>
                </a:cxn>
                <a:cxn ang="0">
                  <a:pos x="T8" y="T9"/>
                </a:cxn>
              </a:cxnLst>
              <a:rect l="0" t="0" r="r" b="b"/>
              <a:pathLst>
                <a:path w="5" h="2">
                  <a:moveTo>
                    <a:pt x="0" y="2"/>
                  </a:moveTo>
                  <a:lnTo>
                    <a:pt x="2" y="2"/>
                  </a:lnTo>
                  <a:lnTo>
                    <a:pt x="5" y="0"/>
                  </a:ln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Freeform 82">
              <a:extLst>
                <a:ext uri="{FF2B5EF4-FFF2-40B4-BE49-F238E27FC236}">
                  <a16:creationId xmlns:a16="http://schemas.microsoft.com/office/drawing/2014/main" id="{6C8C9149-962D-44B7-89C2-C8C1AF61E844}"/>
                </a:ext>
              </a:extLst>
            </p:cNvPr>
            <p:cNvSpPr>
              <a:spLocks/>
            </p:cNvSpPr>
            <p:nvPr/>
          </p:nvSpPr>
          <p:spPr bwMode="auto">
            <a:xfrm>
              <a:off x="5874460" y="2129061"/>
              <a:ext cx="10088" cy="6053"/>
            </a:xfrm>
            <a:custGeom>
              <a:avLst/>
              <a:gdLst>
                <a:gd name="T0" fmla="*/ 5 w 5"/>
                <a:gd name="T1" fmla="*/ 2 h 3"/>
                <a:gd name="T2" fmla="*/ 5 w 5"/>
                <a:gd name="T3" fmla="*/ 0 h 3"/>
                <a:gd name="T4" fmla="*/ 4 w 5"/>
                <a:gd name="T5" fmla="*/ 0 h 3"/>
                <a:gd name="T6" fmla="*/ 0 w 5"/>
                <a:gd name="T7" fmla="*/ 2 h 3"/>
                <a:gd name="T8" fmla="*/ 0 w 5"/>
                <a:gd name="T9" fmla="*/ 3 h 3"/>
                <a:gd name="T10" fmla="*/ 2 w 5"/>
                <a:gd name="T11" fmla="*/ 3 h 3"/>
                <a:gd name="T12" fmla="*/ 5 w 5"/>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5" y="2"/>
                  </a:moveTo>
                  <a:lnTo>
                    <a:pt x="5" y="0"/>
                  </a:lnTo>
                  <a:lnTo>
                    <a:pt x="4" y="0"/>
                  </a:lnTo>
                  <a:lnTo>
                    <a:pt x="0" y="2"/>
                  </a:lnTo>
                  <a:lnTo>
                    <a:pt x="0" y="3"/>
                  </a:lnTo>
                  <a:lnTo>
                    <a:pt x="2" y="3"/>
                  </a:lnTo>
                  <a:lnTo>
                    <a:pt x="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83">
              <a:extLst>
                <a:ext uri="{FF2B5EF4-FFF2-40B4-BE49-F238E27FC236}">
                  <a16:creationId xmlns:a16="http://schemas.microsoft.com/office/drawing/2014/main" id="{054D4CDC-C901-4953-8697-6A1E39680CD4}"/>
                </a:ext>
              </a:extLst>
            </p:cNvPr>
            <p:cNvSpPr>
              <a:spLocks/>
            </p:cNvSpPr>
            <p:nvPr/>
          </p:nvSpPr>
          <p:spPr bwMode="auto">
            <a:xfrm>
              <a:off x="5801828" y="2149236"/>
              <a:ext cx="76667" cy="32281"/>
            </a:xfrm>
            <a:custGeom>
              <a:avLst/>
              <a:gdLst>
                <a:gd name="T0" fmla="*/ 16 w 23"/>
                <a:gd name="T1" fmla="*/ 4 h 10"/>
                <a:gd name="T2" fmla="*/ 17 w 23"/>
                <a:gd name="T3" fmla="*/ 4 h 10"/>
                <a:gd name="T4" fmla="*/ 14 w 23"/>
                <a:gd name="T5" fmla="*/ 5 h 10"/>
                <a:gd name="T6" fmla="*/ 13 w 23"/>
                <a:gd name="T7" fmla="*/ 5 h 10"/>
                <a:gd name="T8" fmla="*/ 13 w 23"/>
                <a:gd name="T9" fmla="*/ 4 h 10"/>
                <a:gd name="T10" fmla="*/ 14 w 23"/>
                <a:gd name="T11" fmla="*/ 2 h 10"/>
                <a:gd name="T12" fmla="*/ 14 w 23"/>
                <a:gd name="T13" fmla="*/ 2 h 10"/>
                <a:gd name="T14" fmla="*/ 13 w 23"/>
                <a:gd name="T15" fmla="*/ 2 h 10"/>
                <a:gd name="T16" fmla="*/ 13 w 23"/>
                <a:gd name="T17" fmla="*/ 1 h 10"/>
                <a:gd name="T18" fmla="*/ 13 w 23"/>
                <a:gd name="T19" fmla="*/ 1 h 10"/>
                <a:gd name="T20" fmla="*/ 10 w 23"/>
                <a:gd name="T21" fmla="*/ 1 h 10"/>
                <a:gd name="T22" fmla="*/ 7 w 23"/>
                <a:gd name="T23" fmla="*/ 3 h 10"/>
                <a:gd name="T24" fmla="*/ 5 w 23"/>
                <a:gd name="T25" fmla="*/ 4 h 10"/>
                <a:gd name="T26" fmla="*/ 2 w 23"/>
                <a:gd name="T27" fmla="*/ 5 h 10"/>
                <a:gd name="T28" fmla="*/ 0 w 23"/>
                <a:gd name="T29" fmla="*/ 6 h 10"/>
                <a:gd name="T30" fmla="*/ 2 w 23"/>
                <a:gd name="T31" fmla="*/ 6 h 10"/>
                <a:gd name="T32" fmla="*/ 3 w 23"/>
                <a:gd name="T33" fmla="*/ 7 h 10"/>
                <a:gd name="T34" fmla="*/ 4 w 23"/>
                <a:gd name="T35" fmla="*/ 7 h 10"/>
                <a:gd name="T36" fmla="*/ 6 w 23"/>
                <a:gd name="T37" fmla="*/ 6 h 10"/>
                <a:gd name="T38" fmla="*/ 8 w 23"/>
                <a:gd name="T39" fmla="*/ 7 h 10"/>
                <a:gd name="T40" fmla="*/ 9 w 23"/>
                <a:gd name="T41" fmla="*/ 7 h 10"/>
                <a:gd name="T42" fmla="*/ 7 w 23"/>
                <a:gd name="T43" fmla="*/ 7 h 10"/>
                <a:gd name="T44" fmla="*/ 5 w 23"/>
                <a:gd name="T45" fmla="*/ 7 h 10"/>
                <a:gd name="T46" fmla="*/ 3 w 23"/>
                <a:gd name="T47" fmla="*/ 8 h 10"/>
                <a:gd name="T48" fmla="*/ 2 w 23"/>
                <a:gd name="T49" fmla="*/ 9 h 10"/>
                <a:gd name="T50" fmla="*/ 2 w 23"/>
                <a:gd name="T51" fmla="*/ 10 h 10"/>
                <a:gd name="T52" fmla="*/ 4 w 23"/>
                <a:gd name="T53" fmla="*/ 10 h 10"/>
                <a:gd name="T54" fmla="*/ 8 w 23"/>
                <a:gd name="T55" fmla="*/ 9 h 10"/>
                <a:gd name="T56" fmla="*/ 11 w 23"/>
                <a:gd name="T57" fmla="*/ 8 h 10"/>
                <a:gd name="T58" fmla="*/ 13 w 23"/>
                <a:gd name="T59" fmla="*/ 7 h 10"/>
                <a:gd name="T60" fmla="*/ 15 w 23"/>
                <a:gd name="T61" fmla="*/ 8 h 10"/>
                <a:gd name="T62" fmla="*/ 17 w 23"/>
                <a:gd name="T63" fmla="*/ 8 h 10"/>
                <a:gd name="T64" fmla="*/ 19 w 23"/>
                <a:gd name="T65" fmla="*/ 6 h 10"/>
                <a:gd name="T66" fmla="*/ 22 w 23"/>
                <a:gd name="T67" fmla="*/ 4 h 10"/>
                <a:gd name="T68" fmla="*/ 23 w 23"/>
                <a:gd name="T69" fmla="*/ 3 h 10"/>
                <a:gd name="T70" fmla="*/ 22 w 23"/>
                <a:gd name="T71" fmla="*/ 3 h 10"/>
                <a:gd name="T72" fmla="*/ 21 w 23"/>
                <a:gd name="T73" fmla="*/ 4 h 10"/>
                <a:gd name="T74" fmla="*/ 20 w 23"/>
                <a:gd name="T75" fmla="*/ 4 h 10"/>
                <a:gd name="T76" fmla="*/ 21 w 23"/>
                <a:gd name="T77" fmla="*/ 2 h 10"/>
                <a:gd name="T78" fmla="*/ 22 w 23"/>
                <a:gd name="T79" fmla="*/ 1 h 10"/>
                <a:gd name="T80" fmla="*/ 23 w 23"/>
                <a:gd name="T81" fmla="*/ 0 h 10"/>
                <a:gd name="T82" fmla="*/ 22 w 23"/>
                <a:gd name="T83" fmla="*/ 0 h 10"/>
                <a:gd name="T84" fmla="*/ 21 w 23"/>
                <a:gd name="T85" fmla="*/ 0 h 10"/>
                <a:gd name="T86" fmla="*/ 20 w 23"/>
                <a:gd name="T87" fmla="*/ 1 h 10"/>
                <a:gd name="T88" fmla="*/ 18 w 23"/>
                <a:gd name="T89" fmla="*/ 2 h 10"/>
                <a:gd name="T90" fmla="*/ 16 w 23"/>
                <a:gd name="T91"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 h="10">
                  <a:moveTo>
                    <a:pt x="16" y="4"/>
                  </a:moveTo>
                  <a:cubicBezTo>
                    <a:pt x="17" y="4"/>
                    <a:pt x="17" y="4"/>
                    <a:pt x="17" y="4"/>
                  </a:cubicBezTo>
                  <a:cubicBezTo>
                    <a:pt x="16" y="5"/>
                    <a:pt x="15" y="5"/>
                    <a:pt x="14" y="5"/>
                  </a:cubicBezTo>
                  <a:cubicBezTo>
                    <a:pt x="14" y="5"/>
                    <a:pt x="13" y="5"/>
                    <a:pt x="13" y="5"/>
                  </a:cubicBezTo>
                  <a:cubicBezTo>
                    <a:pt x="13" y="4"/>
                    <a:pt x="13" y="4"/>
                    <a:pt x="13" y="4"/>
                  </a:cubicBezTo>
                  <a:cubicBezTo>
                    <a:pt x="14" y="2"/>
                    <a:pt x="14" y="2"/>
                    <a:pt x="14" y="2"/>
                  </a:cubicBezTo>
                  <a:cubicBezTo>
                    <a:pt x="14" y="2"/>
                    <a:pt x="14" y="2"/>
                    <a:pt x="14" y="2"/>
                  </a:cubicBezTo>
                  <a:cubicBezTo>
                    <a:pt x="14" y="2"/>
                    <a:pt x="13" y="2"/>
                    <a:pt x="13" y="2"/>
                  </a:cubicBezTo>
                  <a:cubicBezTo>
                    <a:pt x="13" y="1"/>
                    <a:pt x="13" y="1"/>
                    <a:pt x="13" y="1"/>
                  </a:cubicBezTo>
                  <a:cubicBezTo>
                    <a:pt x="13" y="1"/>
                    <a:pt x="13" y="1"/>
                    <a:pt x="13" y="1"/>
                  </a:cubicBezTo>
                  <a:cubicBezTo>
                    <a:pt x="10" y="1"/>
                    <a:pt x="10" y="1"/>
                    <a:pt x="10" y="1"/>
                  </a:cubicBezTo>
                  <a:cubicBezTo>
                    <a:pt x="7" y="3"/>
                    <a:pt x="7" y="3"/>
                    <a:pt x="7" y="3"/>
                  </a:cubicBezTo>
                  <a:cubicBezTo>
                    <a:pt x="5" y="4"/>
                    <a:pt x="5" y="4"/>
                    <a:pt x="5" y="4"/>
                  </a:cubicBezTo>
                  <a:cubicBezTo>
                    <a:pt x="2" y="5"/>
                    <a:pt x="2" y="5"/>
                    <a:pt x="2" y="5"/>
                  </a:cubicBezTo>
                  <a:cubicBezTo>
                    <a:pt x="0" y="6"/>
                    <a:pt x="0" y="6"/>
                    <a:pt x="0" y="6"/>
                  </a:cubicBezTo>
                  <a:cubicBezTo>
                    <a:pt x="2" y="6"/>
                    <a:pt x="2" y="6"/>
                    <a:pt x="2" y="6"/>
                  </a:cubicBezTo>
                  <a:cubicBezTo>
                    <a:pt x="3" y="7"/>
                    <a:pt x="3" y="7"/>
                    <a:pt x="3" y="7"/>
                  </a:cubicBezTo>
                  <a:cubicBezTo>
                    <a:pt x="4" y="7"/>
                    <a:pt x="4" y="7"/>
                    <a:pt x="4" y="7"/>
                  </a:cubicBezTo>
                  <a:cubicBezTo>
                    <a:pt x="6" y="6"/>
                    <a:pt x="6" y="6"/>
                    <a:pt x="6" y="6"/>
                  </a:cubicBezTo>
                  <a:cubicBezTo>
                    <a:pt x="8" y="7"/>
                    <a:pt x="8" y="7"/>
                    <a:pt x="8" y="7"/>
                  </a:cubicBezTo>
                  <a:cubicBezTo>
                    <a:pt x="8" y="7"/>
                    <a:pt x="9" y="7"/>
                    <a:pt x="9" y="7"/>
                  </a:cubicBezTo>
                  <a:cubicBezTo>
                    <a:pt x="9" y="7"/>
                    <a:pt x="8" y="7"/>
                    <a:pt x="7" y="7"/>
                  </a:cubicBezTo>
                  <a:cubicBezTo>
                    <a:pt x="6" y="7"/>
                    <a:pt x="6" y="7"/>
                    <a:pt x="5" y="7"/>
                  </a:cubicBezTo>
                  <a:cubicBezTo>
                    <a:pt x="3" y="8"/>
                    <a:pt x="3" y="8"/>
                    <a:pt x="3" y="8"/>
                  </a:cubicBezTo>
                  <a:cubicBezTo>
                    <a:pt x="2" y="9"/>
                    <a:pt x="2" y="9"/>
                    <a:pt x="2" y="9"/>
                  </a:cubicBezTo>
                  <a:cubicBezTo>
                    <a:pt x="2" y="10"/>
                    <a:pt x="2" y="10"/>
                    <a:pt x="2" y="10"/>
                  </a:cubicBezTo>
                  <a:cubicBezTo>
                    <a:pt x="3" y="10"/>
                    <a:pt x="3" y="10"/>
                    <a:pt x="4" y="10"/>
                  </a:cubicBezTo>
                  <a:cubicBezTo>
                    <a:pt x="8" y="9"/>
                    <a:pt x="8" y="9"/>
                    <a:pt x="8" y="9"/>
                  </a:cubicBezTo>
                  <a:cubicBezTo>
                    <a:pt x="11" y="8"/>
                    <a:pt x="11" y="8"/>
                    <a:pt x="11" y="8"/>
                  </a:cubicBezTo>
                  <a:cubicBezTo>
                    <a:pt x="13" y="7"/>
                    <a:pt x="13" y="7"/>
                    <a:pt x="13" y="7"/>
                  </a:cubicBezTo>
                  <a:cubicBezTo>
                    <a:pt x="13" y="7"/>
                    <a:pt x="14" y="7"/>
                    <a:pt x="15" y="8"/>
                  </a:cubicBezTo>
                  <a:cubicBezTo>
                    <a:pt x="15" y="8"/>
                    <a:pt x="16" y="8"/>
                    <a:pt x="17" y="8"/>
                  </a:cubicBezTo>
                  <a:cubicBezTo>
                    <a:pt x="19" y="6"/>
                    <a:pt x="19" y="6"/>
                    <a:pt x="19" y="6"/>
                  </a:cubicBezTo>
                  <a:cubicBezTo>
                    <a:pt x="22" y="4"/>
                    <a:pt x="22" y="4"/>
                    <a:pt x="22" y="4"/>
                  </a:cubicBezTo>
                  <a:cubicBezTo>
                    <a:pt x="23" y="3"/>
                    <a:pt x="23" y="3"/>
                    <a:pt x="23" y="3"/>
                  </a:cubicBezTo>
                  <a:cubicBezTo>
                    <a:pt x="23" y="3"/>
                    <a:pt x="22" y="3"/>
                    <a:pt x="22" y="3"/>
                  </a:cubicBezTo>
                  <a:cubicBezTo>
                    <a:pt x="21" y="4"/>
                    <a:pt x="21" y="4"/>
                    <a:pt x="21" y="4"/>
                  </a:cubicBezTo>
                  <a:cubicBezTo>
                    <a:pt x="20" y="4"/>
                    <a:pt x="20" y="4"/>
                    <a:pt x="20" y="4"/>
                  </a:cubicBezTo>
                  <a:cubicBezTo>
                    <a:pt x="21" y="2"/>
                    <a:pt x="21" y="2"/>
                    <a:pt x="21" y="2"/>
                  </a:cubicBezTo>
                  <a:cubicBezTo>
                    <a:pt x="21" y="2"/>
                    <a:pt x="22" y="1"/>
                    <a:pt x="22" y="1"/>
                  </a:cubicBezTo>
                  <a:cubicBezTo>
                    <a:pt x="23" y="0"/>
                    <a:pt x="23" y="0"/>
                    <a:pt x="23" y="0"/>
                  </a:cubicBezTo>
                  <a:cubicBezTo>
                    <a:pt x="23" y="0"/>
                    <a:pt x="23" y="0"/>
                    <a:pt x="22" y="0"/>
                  </a:cubicBezTo>
                  <a:cubicBezTo>
                    <a:pt x="21" y="0"/>
                    <a:pt x="21" y="0"/>
                    <a:pt x="21" y="0"/>
                  </a:cubicBezTo>
                  <a:cubicBezTo>
                    <a:pt x="20" y="1"/>
                    <a:pt x="20" y="1"/>
                    <a:pt x="20" y="1"/>
                  </a:cubicBezTo>
                  <a:cubicBezTo>
                    <a:pt x="18" y="2"/>
                    <a:pt x="18" y="2"/>
                    <a:pt x="18" y="2"/>
                  </a:cubicBezTo>
                  <a:cubicBezTo>
                    <a:pt x="18" y="3"/>
                    <a:pt x="18" y="3"/>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84">
              <a:extLst>
                <a:ext uri="{FF2B5EF4-FFF2-40B4-BE49-F238E27FC236}">
                  <a16:creationId xmlns:a16="http://schemas.microsoft.com/office/drawing/2014/main" id="{CE177207-5A5A-4353-800C-3BC746E0CD86}"/>
                </a:ext>
              </a:extLst>
            </p:cNvPr>
            <p:cNvSpPr>
              <a:spLocks/>
            </p:cNvSpPr>
            <p:nvPr/>
          </p:nvSpPr>
          <p:spPr bwMode="auto">
            <a:xfrm>
              <a:off x="5957179" y="3236700"/>
              <a:ext cx="40351" cy="22194"/>
            </a:xfrm>
            <a:custGeom>
              <a:avLst/>
              <a:gdLst>
                <a:gd name="T0" fmla="*/ 11 w 12"/>
                <a:gd name="T1" fmla="*/ 2 h 7"/>
                <a:gd name="T2" fmla="*/ 9 w 12"/>
                <a:gd name="T3" fmla="*/ 1 h 7"/>
                <a:gd name="T4" fmla="*/ 7 w 12"/>
                <a:gd name="T5" fmla="*/ 0 h 7"/>
                <a:gd name="T6" fmla="*/ 7 w 12"/>
                <a:gd name="T7" fmla="*/ 0 h 7"/>
                <a:gd name="T8" fmla="*/ 0 w 12"/>
                <a:gd name="T9" fmla="*/ 0 h 7"/>
                <a:gd name="T10" fmla="*/ 1 w 12"/>
                <a:gd name="T11" fmla="*/ 2 h 7"/>
                <a:gd name="T12" fmla="*/ 2 w 12"/>
                <a:gd name="T13" fmla="*/ 3 h 7"/>
                <a:gd name="T14" fmla="*/ 4 w 12"/>
                <a:gd name="T15" fmla="*/ 3 h 7"/>
                <a:gd name="T16" fmla="*/ 7 w 12"/>
                <a:gd name="T17" fmla="*/ 4 h 7"/>
                <a:gd name="T18" fmla="*/ 7 w 12"/>
                <a:gd name="T19" fmla="*/ 6 h 7"/>
                <a:gd name="T20" fmla="*/ 7 w 12"/>
                <a:gd name="T21" fmla="*/ 6 h 7"/>
                <a:gd name="T22" fmla="*/ 10 w 12"/>
                <a:gd name="T23" fmla="*/ 7 h 7"/>
                <a:gd name="T24" fmla="*/ 12 w 12"/>
                <a:gd name="T25" fmla="*/ 4 h 7"/>
                <a:gd name="T26" fmla="*/ 12 w 12"/>
                <a:gd name="T27" fmla="*/ 4 h 7"/>
                <a:gd name="T28" fmla="*/ 11 w 12"/>
                <a:gd name="T2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7">
                  <a:moveTo>
                    <a:pt x="11" y="2"/>
                  </a:moveTo>
                  <a:cubicBezTo>
                    <a:pt x="11" y="1"/>
                    <a:pt x="10" y="2"/>
                    <a:pt x="9" y="1"/>
                  </a:cubicBezTo>
                  <a:cubicBezTo>
                    <a:pt x="9" y="1"/>
                    <a:pt x="8" y="1"/>
                    <a:pt x="7" y="0"/>
                  </a:cubicBezTo>
                  <a:cubicBezTo>
                    <a:pt x="7" y="0"/>
                    <a:pt x="7" y="0"/>
                    <a:pt x="7" y="0"/>
                  </a:cubicBezTo>
                  <a:cubicBezTo>
                    <a:pt x="5" y="0"/>
                    <a:pt x="2" y="0"/>
                    <a:pt x="0" y="0"/>
                  </a:cubicBezTo>
                  <a:cubicBezTo>
                    <a:pt x="0" y="1"/>
                    <a:pt x="1" y="1"/>
                    <a:pt x="1" y="2"/>
                  </a:cubicBezTo>
                  <a:cubicBezTo>
                    <a:pt x="2" y="3"/>
                    <a:pt x="2" y="3"/>
                    <a:pt x="2" y="3"/>
                  </a:cubicBezTo>
                  <a:cubicBezTo>
                    <a:pt x="2" y="3"/>
                    <a:pt x="2" y="3"/>
                    <a:pt x="4" y="3"/>
                  </a:cubicBezTo>
                  <a:cubicBezTo>
                    <a:pt x="5" y="3"/>
                    <a:pt x="7" y="4"/>
                    <a:pt x="7" y="4"/>
                  </a:cubicBezTo>
                  <a:cubicBezTo>
                    <a:pt x="7" y="4"/>
                    <a:pt x="7" y="5"/>
                    <a:pt x="7" y="6"/>
                  </a:cubicBezTo>
                  <a:cubicBezTo>
                    <a:pt x="7" y="6"/>
                    <a:pt x="7" y="6"/>
                    <a:pt x="7" y="6"/>
                  </a:cubicBezTo>
                  <a:cubicBezTo>
                    <a:pt x="8" y="6"/>
                    <a:pt x="9" y="7"/>
                    <a:pt x="10" y="7"/>
                  </a:cubicBezTo>
                  <a:cubicBezTo>
                    <a:pt x="10" y="6"/>
                    <a:pt x="10" y="6"/>
                    <a:pt x="12" y="4"/>
                  </a:cubicBezTo>
                  <a:cubicBezTo>
                    <a:pt x="12" y="4"/>
                    <a:pt x="12" y="4"/>
                    <a:pt x="12" y="4"/>
                  </a:cubicBezTo>
                  <a:cubicBezTo>
                    <a:pt x="12" y="3"/>
                    <a:pt x="12" y="2"/>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Freeform 85">
              <a:extLst>
                <a:ext uri="{FF2B5EF4-FFF2-40B4-BE49-F238E27FC236}">
                  <a16:creationId xmlns:a16="http://schemas.microsoft.com/office/drawing/2014/main" id="{B02CEE0B-758A-44A2-803D-664FB387DD1B}"/>
                </a:ext>
              </a:extLst>
            </p:cNvPr>
            <p:cNvSpPr>
              <a:spLocks/>
            </p:cNvSpPr>
            <p:nvPr/>
          </p:nvSpPr>
          <p:spPr bwMode="auto">
            <a:xfrm>
              <a:off x="5910776" y="3347665"/>
              <a:ext cx="766672" cy="899831"/>
            </a:xfrm>
            <a:custGeom>
              <a:avLst/>
              <a:gdLst>
                <a:gd name="T0" fmla="*/ 204 w 232"/>
                <a:gd name="T1" fmla="*/ 77 h 272"/>
                <a:gd name="T2" fmla="*/ 183 w 232"/>
                <a:gd name="T3" fmla="*/ 69 h 272"/>
                <a:gd name="T4" fmla="*/ 170 w 232"/>
                <a:gd name="T5" fmla="*/ 73 h 272"/>
                <a:gd name="T6" fmla="*/ 174 w 232"/>
                <a:gd name="T7" fmla="*/ 65 h 272"/>
                <a:gd name="T8" fmla="*/ 164 w 232"/>
                <a:gd name="T9" fmla="*/ 64 h 272"/>
                <a:gd name="T10" fmla="*/ 162 w 232"/>
                <a:gd name="T11" fmla="*/ 54 h 272"/>
                <a:gd name="T12" fmla="*/ 138 w 232"/>
                <a:gd name="T13" fmla="*/ 35 h 272"/>
                <a:gd name="T14" fmla="*/ 115 w 232"/>
                <a:gd name="T15" fmla="*/ 21 h 272"/>
                <a:gd name="T16" fmla="*/ 103 w 232"/>
                <a:gd name="T17" fmla="*/ 13 h 272"/>
                <a:gd name="T18" fmla="*/ 97 w 232"/>
                <a:gd name="T19" fmla="*/ 11 h 272"/>
                <a:gd name="T20" fmla="*/ 74 w 232"/>
                <a:gd name="T21" fmla="*/ 11 h 272"/>
                <a:gd name="T22" fmla="*/ 59 w 232"/>
                <a:gd name="T23" fmla="*/ 8 h 272"/>
                <a:gd name="T24" fmla="*/ 55 w 232"/>
                <a:gd name="T25" fmla="*/ 2 h 272"/>
                <a:gd name="T26" fmla="*/ 41 w 232"/>
                <a:gd name="T27" fmla="*/ 6 h 272"/>
                <a:gd name="T28" fmla="*/ 23 w 232"/>
                <a:gd name="T29" fmla="*/ 23 h 272"/>
                <a:gd name="T30" fmla="*/ 17 w 232"/>
                <a:gd name="T31" fmla="*/ 52 h 272"/>
                <a:gd name="T32" fmla="*/ 11 w 232"/>
                <a:gd name="T33" fmla="*/ 60 h 272"/>
                <a:gd name="T34" fmla="*/ 4 w 232"/>
                <a:gd name="T35" fmla="*/ 76 h 272"/>
                <a:gd name="T36" fmla="*/ 0 w 232"/>
                <a:gd name="T37" fmla="*/ 85 h 272"/>
                <a:gd name="T38" fmla="*/ 17 w 232"/>
                <a:gd name="T39" fmla="*/ 113 h 272"/>
                <a:gd name="T40" fmla="*/ 56 w 232"/>
                <a:gd name="T41" fmla="*/ 159 h 272"/>
                <a:gd name="T42" fmla="*/ 56 w 232"/>
                <a:gd name="T43" fmla="*/ 165 h 272"/>
                <a:gd name="T44" fmla="*/ 55 w 232"/>
                <a:gd name="T45" fmla="*/ 171 h 272"/>
                <a:gd name="T46" fmla="*/ 55 w 232"/>
                <a:gd name="T47" fmla="*/ 177 h 272"/>
                <a:gd name="T48" fmla="*/ 48 w 232"/>
                <a:gd name="T49" fmla="*/ 198 h 272"/>
                <a:gd name="T50" fmla="*/ 45 w 232"/>
                <a:gd name="T51" fmla="*/ 219 h 272"/>
                <a:gd name="T52" fmla="*/ 41 w 232"/>
                <a:gd name="T53" fmla="*/ 236 h 272"/>
                <a:gd name="T54" fmla="*/ 41 w 232"/>
                <a:gd name="T55" fmla="*/ 243 h 272"/>
                <a:gd name="T56" fmla="*/ 45 w 232"/>
                <a:gd name="T57" fmla="*/ 240 h 272"/>
                <a:gd name="T58" fmla="*/ 41 w 232"/>
                <a:gd name="T59" fmla="*/ 248 h 272"/>
                <a:gd name="T60" fmla="*/ 42 w 232"/>
                <a:gd name="T61" fmla="*/ 251 h 272"/>
                <a:gd name="T62" fmla="*/ 41 w 232"/>
                <a:gd name="T63" fmla="*/ 254 h 272"/>
                <a:gd name="T64" fmla="*/ 38 w 232"/>
                <a:gd name="T65" fmla="*/ 258 h 272"/>
                <a:gd name="T66" fmla="*/ 41 w 232"/>
                <a:gd name="T67" fmla="*/ 264 h 272"/>
                <a:gd name="T68" fmla="*/ 43 w 232"/>
                <a:gd name="T69" fmla="*/ 266 h 272"/>
                <a:gd name="T70" fmla="*/ 49 w 232"/>
                <a:gd name="T71" fmla="*/ 271 h 272"/>
                <a:gd name="T72" fmla="*/ 57 w 232"/>
                <a:gd name="T73" fmla="*/ 272 h 272"/>
                <a:gd name="T74" fmla="*/ 54 w 232"/>
                <a:gd name="T75" fmla="*/ 267 h 272"/>
                <a:gd name="T76" fmla="*/ 54 w 232"/>
                <a:gd name="T77" fmla="*/ 261 h 272"/>
                <a:gd name="T78" fmla="*/ 63 w 232"/>
                <a:gd name="T79" fmla="*/ 254 h 272"/>
                <a:gd name="T80" fmla="*/ 62 w 232"/>
                <a:gd name="T81" fmla="*/ 248 h 272"/>
                <a:gd name="T82" fmla="*/ 73 w 232"/>
                <a:gd name="T83" fmla="*/ 240 h 272"/>
                <a:gd name="T84" fmla="*/ 73 w 232"/>
                <a:gd name="T85" fmla="*/ 239 h 272"/>
                <a:gd name="T86" fmla="*/ 73 w 232"/>
                <a:gd name="T87" fmla="*/ 239 h 272"/>
                <a:gd name="T88" fmla="*/ 70 w 232"/>
                <a:gd name="T89" fmla="*/ 235 h 272"/>
                <a:gd name="T90" fmla="*/ 78 w 232"/>
                <a:gd name="T91" fmla="*/ 234 h 272"/>
                <a:gd name="T92" fmla="*/ 84 w 232"/>
                <a:gd name="T93" fmla="*/ 228 h 272"/>
                <a:gd name="T94" fmla="*/ 101 w 232"/>
                <a:gd name="T95" fmla="*/ 222 h 272"/>
                <a:gd name="T96" fmla="*/ 102 w 232"/>
                <a:gd name="T97" fmla="*/ 217 h 272"/>
                <a:gd name="T98" fmla="*/ 118 w 232"/>
                <a:gd name="T99" fmla="*/ 210 h 272"/>
                <a:gd name="T100" fmla="*/ 159 w 232"/>
                <a:gd name="T101" fmla="*/ 172 h 272"/>
                <a:gd name="T102" fmla="*/ 181 w 232"/>
                <a:gd name="T103" fmla="*/ 165 h 272"/>
                <a:gd name="T104" fmla="*/ 203 w 232"/>
                <a:gd name="T105" fmla="*/ 135 h 272"/>
                <a:gd name="T106" fmla="*/ 208 w 232"/>
                <a:gd name="T107" fmla="*/ 123 h 272"/>
                <a:gd name="T108" fmla="*/ 229 w 232"/>
                <a:gd name="T109" fmla="*/ 85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2" h="272">
                  <a:moveTo>
                    <a:pt x="229" y="85"/>
                  </a:moveTo>
                  <a:cubicBezTo>
                    <a:pt x="228" y="85"/>
                    <a:pt x="226" y="85"/>
                    <a:pt x="224" y="85"/>
                  </a:cubicBezTo>
                  <a:cubicBezTo>
                    <a:pt x="219" y="84"/>
                    <a:pt x="218" y="75"/>
                    <a:pt x="211" y="77"/>
                  </a:cubicBezTo>
                  <a:cubicBezTo>
                    <a:pt x="209" y="77"/>
                    <a:pt x="207" y="77"/>
                    <a:pt x="204" y="77"/>
                  </a:cubicBezTo>
                  <a:cubicBezTo>
                    <a:pt x="200" y="75"/>
                    <a:pt x="197" y="74"/>
                    <a:pt x="196" y="78"/>
                  </a:cubicBezTo>
                  <a:cubicBezTo>
                    <a:pt x="195" y="79"/>
                    <a:pt x="194" y="79"/>
                    <a:pt x="191" y="77"/>
                  </a:cubicBezTo>
                  <a:cubicBezTo>
                    <a:pt x="191" y="76"/>
                    <a:pt x="191" y="76"/>
                    <a:pt x="194" y="74"/>
                  </a:cubicBezTo>
                  <a:cubicBezTo>
                    <a:pt x="187" y="70"/>
                    <a:pt x="187" y="70"/>
                    <a:pt x="183" y="69"/>
                  </a:cubicBezTo>
                  <a:cubicBezTo>
                    <a:pt x="182" y="69"/>
                    <a:pt x="182" y="69"/>
                    <a:pt x="181" y="69"/>
                  </a:cubicBezTo>
                  <a:cubicBezTo>
                    <a:pt x="178" y="67"/>
                    <a:pt x="178" y="67"/>
                    <a:pt x="175" y="68"/>
                  </a:cubicBezTo>
                  <a:cubicBezTo>
                    <a:pt x="174" y="69"/>
                    <a:pt x="174" y="71"/>
                    <a:pt x="174" y="73"/>
                  </a:cubicBezTo>
                  <a:cubicBezTo>
                    <a:pt x="173" y="73"/>
                    <a:pt x="171" y="73"/>
                    <a:pt x="170" y="73"/>
                  </a:cubicBezTo>
                  <a:cubicBezTo>
                    <a:pt x="170" y="72"/>
                    <a:pt x="170" y="71"/>
                    <a:pt x="170" y="70"/>
                  </a:cubicBezTo>
                  <a:cubicBezTo>
                    <a:pt x="171" y="69"/>
                    <a:pt x="172" y="68"/>
                    <a:pt x="172" y="68"/>
                  </a:cubicBezTo>
                  <a:cubicBezTo>
                    <a:pt x="173" y="67"/>
                    <a:pt x="173" y="67"/>
                    <a:pt x="174" y="67"/>
                  </a:cubicBezTo>
                  <a:cubicBezTo>
                    <a:pt x="174" y="66"/>
                    <a:pt x="174" y="66"/>
                    <a:pt x="174" y="65"/>
                  </a:cubicBezTo>
                  <a:cubicBezTo>
                    <a:pt x="173" y="65"/>
                    <a:pt x="171" y="65"/>
                    <a:pt x="168" y="63"/>
                  </a:cubicBezTo>
                  <a:cubicBezTo>
                    <a:pt x="167" y="63"/>
                    <a:pt x="167" y="63"/>
                    <a:pt x="166" y="63"/>
                  </a:cubicBezTo>
                  <a:cubicBezTo>
                    <a:pt x="166" y="63"/>
                    <a:pt x="166" y="63"/>
                    <a:pt x="165" y="63"/>
                  </a:cubicBezTo>
                  <a:cubicBezTo>
                    <a:pt x="165" y="64"/>
                    <a:pt x="164" y="64"/>
                    <a:pt x="164" y="64"/>
                  </a:cubicBezTo>
                  <a:cubicBezTo>
                    <a:pt x="164" y="67"/>
                    <a:pt x="163" y="69"/>
                    <a:pt x="159" y="68"/>
                  </a:cubicBezTo>
                  <a:cubicBezTo>
                    <a:pt x="159" y="68"/>
                    <a:pt x="159" y="67"/>
                    <a:pt x="160" y="65"/>
                  </a:cubicBezTo>
                  <a:cubicBezTo>
                    <a:pt x="167" y="58"/>
                    <a:pt x="167" y="58"/>
                    <a:pt x="165" y="54"/>
                  </a:cubicBezTo>
                  <a:cubicBezTo>
                    <a:pt x="164" y="54"/>
                    <a:pt x="163" y="54"/>
                    <a:pt x="162" y="54"/>
                  </a:cubicBezTo>
                  <a:cubicBezTo>
                    <a:pt x="162" y="52"/>
                    <a:pt x="163" y="50"/>
                    <a:pt x="163" y="48"/>
                  </a:cubicBezTo>
                  <a:cubicBezTo>
                    <a:pt x="161" y="42"/>
                    <a:pt x="161" y="42"/>
                    <a:pt x="160" y="42"/>
                  </a:cubicBezTo>
                  <a:cubicBezTo>
                    <a:pt x="160" y="42"/>
                    <a:pt x="149" y="36"/>
                    <a:pt x="146" y="35"/>
                  </a:cubicBezTo>
                  <a:cubicBezTo>
                    <a:pt x="143" y="33"/>
                    <a:pt x="140" y="35"/>
                    <a:pt x="138" y="35"/>
                  </a:cubicBezTo>
                  <a:cubicBezTo>
                    <a:pt x="137" y="35"/>
                    <a:pt x="136" y="35"/>
                    <a:pt x="135" y="35"/>
                  </a:cubicBezTo>
                  <a:cubicBezTo>
                    <a:pt x="125" y="33"/>
                    <a:pt x="124" y="31"/>
                    <a:pt x="122" y="25"/>
                  </a:cubicBezTo>
                  <a:cubicBezTo>
                    <a:pt x="121" y="25"/>
                    <a:pt x="121" y="25"/>
                    <a:pt x="116" y="22"/>
                  </a:cubicBezTo>
                  <a:cubicBezTo>
                    <a:pt x="116" y="21"/>
                    <a:pt x="116" y="21"/>
                    <a:pt x="115" y="21"/>
                  </a:cubicBezTo>
                  <a:cubicBezTo>
                    <a:pt x="111" y="20"/>
                    <a:pt x="112" y="18"/>
                    <a:pt x="112" y="15"/>
                  </a:cubicBezTo>
                  <a:cubicBezTo>
                    <a:pt x="111" y="16"/>
                    <a:pt x="111" y="16"/>
                    <a:pt x="109" y="16"/>
                  </a:cubicBezTo>
                  <a:cubicBezTo>
                    <a:pt x="105" y="17"/>
                    <a:pt x="105" y="17"/>
                    <a:pt x="104" y="17"/>
                  </a:cubicBezTo>
                  <a:cubicBezTo>
                    <a:pt x="103" y="14"/>
                    <a:pt x="103" y="14"/>
                    <a:pt x="103" y="13"/>
                  </a:cubicBezTo>
                  <a:cubicBezTo>
                    <a:pt x="104" y="13"/>
                    <a:pt x="105" y="12"/>
                    <a:pt x="106" y="12"/>
                  </a:cubicBezTo>
                  <a:cubicBezTo>
                    <a:pt x="105" y="10"/>
                    <a:pt x="104" y="10"/>
                    <a:pt x="101" y="9"/>
                  </a:cubicBezTo>
                  <a:cubicBezTo>
                    <a:pt x="98" y="11"/>
                    <a:pt x="98" y="11"/>
                    <a:pt x="98" y="11"/>
                  </a:cubicBezTo>
                  <a:cubicBezTo>
                    <a:pt x="98" y="11"/>
                    <a:pt x="98" y="11"/>
                    <a:pt x="97" y="11"/>
                  </a:cubicBezTo>
                  <a:cubicBezTo>
                    <a:pt x="95" y="10"/>
                    <a:pt x="95" y="10"/>
                    <a:pt x="93" y="10"/>
                  </a:cubicBezTo>
                  <a:cubicBezTo>
                    <a:pt x="90" y="15"/>
                    <a:pt x="90" y="15"/>
                    <a:pt x="88" y="16"/>
                  </a:cubicBezTo>
                  <a:cubicBezTo>
                    <a:pt x="86" y="14"/>
                    <a:pt x="84" y="12"/>
                    <a:pt x="81" y="11"/>
                  </a:cubicBezTo>
                  <a:cubicBezTo>
                    <a:pt x="79" y="11"/>
                    <a:pt x="77" y="11"/>
                    <a:pt x="74" y="11"/>
                  </a:cubicBezTo>
                  <a:cubicBezTo>
                    <a:pt x="73" y="10"/>
                    <a:pt x="72" y="10"/>
                    <a:pt x="71" y="10"/>
                  </a:cubicBezTo>
                  <a:cubicBezTo>
                    <a:pt x="71" y="9"/>
                    <a:pt x="71" y="8"/>
                    <a:pt x="70" y="7"/>
                  </a:cubicBezTo>
                  <a:cubicBezTo>
                    <a:pt x="67" y="6"/>
                    <a:pt x="64" y="3"/>
                    <a:pt x="60" y="4"/>
                  </a:cubicBezTo>
                  <a:cubicBezTo>
                    <a:pt x="60" y="6"/>
                    <a:pt x="60" y="6"/>
                    <a:pt x="59" y="8"/>
                  </a:cubicBezTo>
                  <a:cubicBezTo>
                    <a:pt x="55" y="8"/>
                    <a:pt x="53" y="10"/>
                    <a:pt x="53" y="10"/>
                  </a:cubicBezTo>
                  <a:cubicBezTo>
                    <a:pt x="52" y="13"/>
                    <a:pt x="55" y="17"/>
                    <a:pt x="54" y="20"/>
                  </a:cubicBezTo>
                  <a:cubicBezTo>
                    <a:pt x="48" y="17"/>
                    <a:pt x="53" y="11"/>
                    <a:pt x="50" y="7"/>
                  </a:cubicBezTo>
                  <a:cubicBezTo>
                    <a:pt x="51" y="5"/>
                    <a:pt x="55" y="2"/>
                    <a:pt x="55" y="2"/>
                  </a:cubicBezTo>
                  <a:cubicBezTo>
                    <a:pt x="55" y="0"/>
                    <a:pt x="55" y="0"/>
                    <a:pt x="55" y="0"/>
                  </a:cubicBezTo>
                  <a:cubicBezTo>
                    <a:pt x="52" y="0"/>
                    <a:pt x="52" y="0"/>
                    <a:pt x="52" y="0"/>
                  </a:cubicBezTo>
                  <a:cubicBezTo>
                    <a:pt x="49" y="1"/>
                    <a:pt x="48" y="1"/>
                    <a:pt x="48" y="5"/>
                  </a:cubicBezTo>
                  <a:cubicBezTo>
                    <a:pt x="46" y="5"/>
                    <a:pt x="44" y="5"/>
                    <a:pt x="41" y="6"/>
                  </a:cubicBezTo>
                  <a:cubicBezTo>
                    <a:pt x="39" y="7"/>
                    <a:pt x="36" y="10"/>
                    <a:pt x="30" y="9"/>
                  </a:cubicBezTo>
                  <a:cubicBezTo>
                    <a:pt x="30" y="12"/>
                    <a:pt x="30" y="14"/>
                    <a:pt x="29" y="16"/>
                  </a:cubicBezTo>
                  <a:cubicBezTo>
                    <a:pt x="27" y="18"/>
                    <a:pt x="27" y="18"/>
                    <a:pt x="25" y="18"/>
                  </a:cubicBezTo>
                  <a:cubicBezTo>
                    <a:pt x="23" y="21"/>
                    <a:pt x="23" y="22"/>
                    <a:pt x="23" y="23"/>
                  </a:cubicBezTo>
                  <a:cubicBezTo>
                    <a:pt x="18" y="26"/>
                    <a:pt x="17" y="28"/>
                    <a:pt x="17" y="29"/>
                  </a:cubicBezTo>
                  <a:cubicBezTo>
                    <a:pt x="18" y="30"/>
                    <a:pt x="19" y="30"/>
                    <a:pt x="20" y="31"/>
                  </a:cubicBezTo>
                  <a:cubicBezTo>
                    <a:pt x="20" y="35"/>
                    <a:pt x="25" y="41"/>
                    <a:pt x="19" y="44"/>
                  </a:cubicBezTo>
                  <a:cubicBezTo>
                    <a:pt x="18" y="51"/>
                    <a:pt x="18" y="51"/>
                    <a:pt x="17" y="52"/>
                  </a:cubicBezTo>
                  <a:cubicBezTo>
                    <a:pt x="16" y="52"/>
                    <a:pt x="15" y="52"/>
                    <a:pt x="14" y="52"/>
                  </a:cubicBezTo>
                  <a:cubicBezTo>
                    <a:pt x="14" y="53"/>
                    <a:pt x="14" y="55"/>
                    <a:pt x="15" y="56"/>
                  </a:cubicBezTo>
                  <a:cubicBezTo>
                    <a:pt x="14" y="56"/>
                    <a:pt x="12" y="57"/>
                    <a:pt x="11" y="58"/>
                  </a:cubicBezTo>
                  <a:cubicBezTo>
                    <a:pt x="11" y="58"/>
                    <a:pt x="11" y="59"/>
                    <a:pt x="11" y="60"/>
                  </a:cubicBezTo>
                  <a:cubicBezTo>
                    <a:pt x="8" y="61"/>
                    <a:pt x="6" y="61"/>
                    <a:pt x="6" y="66"/>
                  </a:cubicBezTo>
                  <a:cubicBezTo>
                    <a:pt x="5" y="66"/>
                    <a:pt x="3" y="66"/>
                    <a:pt x="2" y="67"/>
                  </a:cubicBezTo>
                  <a:cubicBezTo>
                    <a:pt x="2" y="70"/>
                    <a:pt x="1" y="73"/>
                    <a:pt x="2" y="76"/>
                  </a:cubicBezTo>
                  <a:cubicBezTo>
                    <a:pt x="3" y="76"/>
                    <a:pt x="3" y="76"/>
                    <a:pt x="4" y="76"/>
                  </a:cubicBezTo>
                  <a:cubicBezTo>
                    <a:pt x="5" y="75"/>
                    <a:pt x="5" y="75"/>
                    <a:pt x="8" y="76"/>
                  </a:cubicBezTo>
                  <a:cubicBezTo>
                    <a:pt x="8" y="77"/>
                    <a:pt x="8" y="77"/>
                    <a:pt x="8" y="79"/>
                  </a:cubicBezTo>
                  <a:cubicBezTo>
                    <a:pt x="6" y="80"/>
                    <a:pt x="5" y="80"/>
                    <a:pt x="3" y="80"/>
                  </a:cubicBezTo>
                  <a:cubicBezTo>
                    <a:pt x="3" y="83"/>
                    <a:pt x="3" y="83"/>
                    <a:pt x="0" y="85"/>
                  </a:cubicBezTo>
                  <a:cubicBezTo>
                    <a:pt x="0" y="87"/>
                    <a:pt x="0" y="87"/>
                    <a:pt x="2" y="90"/>
                  </a:cubicBezTo>
                  <a:cubicBezTo>
                    <a:pt x="2" y="90"/>
                    <a:pt x="2" y="91"/>
                    <a:pt x="2" y="91"/>
                  </a:cubicBezTo>
                  <a:cubicBezTo>
                    <a:pt x="2" y="101"/>
                    <a:pt x="16" y="101"/>
                    <a:pt x="17" y="111"/>
                  </a:cubicBezTo>
                  <a:cubicBezTo>
                    <a:pt x="17" y="111"/>
                    <a:pt x="17" y="112"/>
                    <a:pt x="17" y="113"/>
                  </a:cubicBezTo>
                  <a:cubicBezTo>
                    <a:pt x="34" y="138"/>
                    <a:pt x="34" y="138"/>
                    <a:pt x="36" y="138"/>
                  </a:cubicBezTo>
                  <a:cubicBezTo>
                    <a:pt x="36" y="138"/>
                    <a:pt x="44" y="139"/>
                    <a:pt x="53" y="150"/>
                  </a:cubicBezTo>
                  <a:cubicBezTo>
                    <a:pt x="54" y="150"/>
                    <a:pt x="55" y="150"/>
                    <a:pt x="56" y="150"/>
                  </a:cubicBezTo>
                  <a:cubicBezTo>
                    <a:pt x="56" y="153"/>
                    <a:pt x="56" y="156"/>
                    <a:pt x="56" y="159"/>
                  </a:cubicBezTo>
                  <a:cubicBezTo>
                    <a:pt x="55" y="159"/>
                    <a:pt x="55" y="161"/>
                    <a:pt x="55" y="161"/>
                  </a:cubicBezTo>
                  <a:cubicBezTo>
                    <a:pt x="55" y="162"/>
                    <a:pt x="55" y="162"/>
                    <a:pt x="55" y="162"/>
                  </a:cubicBezTo>
                  <a:cubicBezTo>
                    <a:pt x="55" y="162"/>
                    <a:pt x="55" y="162"/>
                    <a:pt x="55" y="163"/>
                  </a:cubicBezTo>
                  <a:cubicBezTo>
                    <a:pt x="55" y="164"/>
                    <a:pt x="56" y="164"/>
                    <a:pt x="56" y="165"/>
                  </a:cubicBezTo>
                  <a:cubicBezTo>
                    <a:pt x="56" y="165"/>
                    <a:pt x="56" y="165"/>
                    <a:pt x="55" y="166"/>
                  </a:cubicBezTo>
                  <a:cubicBezTo>
                    <a:pt x="55" y="167"/>
                    <a:pt x="55" y="168"/>
                    <a:pt x="55" y="169"/>
                  </a:cubicBezTo>
                  <a:cubicBezTo>
                    <a:pt x="55" y="169"/>
                    <a:pt x="55" y="169"/>
                    <a:pt x="55" y="169"/>
                  </a:cubicBezTo>
                  <a:cubicBezTo>
                    <a:pt x="55" y="170"/>
                    <a:pt x="55" y="170"/>
                    <a:pt x="55" y="171"/>
                  </a:cubicBezTo>
                  <a:cubicBezTo>
                    <a:pt x="55" y="171"/>
                    <a:pt x="55" y="172"/>
                    <a:pt x="55" y="172"/>
                  </a:cubicBezTo>
                  <a:cubicBezTo>
                    <a:pt x="55" y="173"/>
                    <a:pt x="55" y="173"/>
                    <a:pt x="55" y="173"/>
                  </a:cubicBezTo>
                  <a:cubicBezTo>
                    <a:pt x="55" y="173"/>
                    <a:pt x="55" y="173"/>
                    <a:pt x="54" y="175"/>
                  </a:cubicBezTo>
                  <a:cubicBezTo>
                    <a:pt x="54" y="175"/>
                    <a:pt x="54" y="177"/>
                    <a:pt x="55" y="177"/>
                  </a:cubicBezTo>
                  <a:cubicBezTo>
                    <a:pt x="55" y="178"/>
                    <a:pt x="55" y="178"/>
                    <a:pt x="55" y="178"/>
                  </a:cubicBezTo>
                  <a:cubicBezTo>
                    <a:pt x="55" y="178"/>
                    <a:pt x="55" y="179"/>
                    <a:pt x="54" y="179"/>
                  </a:cubicBezTo>
                  <a:cubicBezTo>
                    <a:pt x="54" y="182"/>
                    <a:pt x="51" y="184"/>
                    <a:pt x="51" y="187"/>
                  </a:cubicBezTo>
                  <a:cubicBezTo>
                    <a:pt x="49" y="196"/>
                    <a:pt x="49" y="196"/>
                    <a:pt x="48" y="198"/>
                  </a:cubicBezTo>
                  <a:cubicBezTo>
                    <a:pt x="48" y="198"/>
                    <a:pt x="48" y="199"/>
                    <a:pt x="48" y="199"/>
                  </a:cubicBezTo>
                  <a:cubicBezTo>
                    <a:pt x="50" y="210"/>
                    <a:pt x="50" y="212"/>
                    <a:pt x="45" y="216"/>
                  </a:cubicBezTo>
                  <a:cubicBezTo>
                    <a:pt x="45" y="216"/>
                    <a:pt x="45" y="217"/>
                    <a:pt x="45" y="218"/>
                  </a:cubicBezTo>
                  <a:cubicBezTo>
                    <a:pt x="45" y="218"/>
                    <a:pt x="45" y="219"/>
                    <a:pt x="45" y="219"/>
                  </a:cubicBezTo>
                  <a:cubicBezTo>
                    <a:pt x="45" y="219"/>
                    <a:pt x="45" y="219"/>
                    <a:pt x="45" y="219"/>
                  </a:cubicBezTo>
                  <a:cubicBezTo>
                    <a:pt x="44" y="222"/>
                    <a:pt x="42" y="223"/>
                    <a:pt x="41" y="225"/>
                  </a:cubicBezTo>
                  <a:cubicBezTo>
                    <a:pt x="43" y="229"/>
                    <a:pt x="43" y="230"/>
                    <a:pt x="41" y="234"/>
                  </a:cubicBezTo>
                  <a:cubicBezTo>
                    <a:pt x="41" y="235"/>
                    <a:pt x="41" y="235"/>
                    <a:pt x="41" y="236"/>
                  </a:cubicBezTo>
                  <a:cubicBezTo>
                    <a:pt x="42" y="236"/>
                    <a:pt x="42" y="237"/>
                    <a:pt x="42" y="238"/>
                  </a:cubicBezTo>
                  <a:cubicBezTo>
                    <a:pt x="41" y="238"/>
                    <a:pt x="41" y="238"/>
                    <a:pt x="40" y="238"/>
                  </a:cubicBezTo>
                  <a:cubicBezTo>
                    <a:pt x="39" y="241"/>
                    <a:pt x="39" y="241"/>
                    <a:pt x="40" y="242"/>
                  </a:cubicBezTo>
                  <a:cubicBezTo>
                    <a:pt x="40" y="242"/>
                    <a:pt x="41" y="243"/>
                    <a:pt x="41" y="243"/>
                  </a:cubicBezTo>
                  <a:cubicBezTo>
                    <a:pt x="42" y="243"/>
                    <a:pt x="42" y="243"/>
                    <a:pt x="43" y="243"/>
                  </a:cubicBezTo>
                  <a:cubicBezTo>
                    <a:pt x="43" y="238"/>
                    <a:pt x="43" y="238"/>
                    <a:pt x="43" y="238"/>
                  </a:cubicBezTo>
                  <a:cubicBezTo>
                    <a:pt x="44" y="238"/>
                    <a:pt x="45" y="238"/>
                    <a:pt x="46" y="238"/>
                  </a:cubicBezTo>
                  <a:cubicBezTo>
                    <a:pt x="46" y="238"/>
                    <a:pt x="46" y="239"/>
                    <a:pt x="45" y="240"/>
                  </a:cubicBezTo>
                  <a:cubicBezTo>
                    <a:pt x="45" y="240"/>
                    <a:pt x="45" y="241"/>
                    <a:pt x="44" y="241"/>
                  </a:cubicBezTo>
                  <a:cubicBezTo>
                    <a:pt x="44" y="242"/>
                    <a:pt x="44" y="243"/>
                    <a:pt x="44" y="244"/>
                  </a:cubicBezTo>
                  <a:cubicBezTo>
                    <a:pt x="44" y="244"/>
                    <a:pt x="44" y="244"/>
                    <a:pt x="43" y="249"/>
                  </a:cubicBezTo>
                  <a:cubicBezTo>
                    <a:pt x="42" y="249"/>
                    <a:pt x="42" y="248"/>
                    <a:pt x="41" y="248"/>
                  </a:cubicBezTo>
                  <a:cubicBezTo>
                    <a:pt x="41" y="247"/>
                    <a:pt x="41" y="247"/>
                    <a:pt x="41" y="246"/>
                  </a:cubicBezTo>
                  <a:cubicBezTo>
                    <a:pt x="41" y="246"/>
                    <a:pt x="41" y="246"/>
                    <a:pt x="40" y="246"/>
                  </a:cubicBezTo>
                  <a:cubicBezTo>
                    <a:pt x="40" y="247"/>
                    <a:pt x="40" y="247"/>
                    <a:pt x="41" y="249"/>
                  </a:cubicBezTo>
                  <a:cubicBezTo>
                    <a:pt x="42" y="249"/>
                    <a:pt x="42" y="250"/>
                    <a:pt x="42" y="251"/>
                  </a:cubicBezTo>
                  <a:cubicBezTo>
                    <a:pt x="41" y="251"/>
                    <a:pt x="40" y="250"/>
                    <a:pt x="39" y="250"/>
                  </a:cubicBezTo>
                  <a:cubicBezTo>
                    <a:pt x="39" y="250"/>
                    <a:pt x="39" y="250"/>
                    <a:pt x="38" y="251"/>
                  </a:cubicBezTo>
                  <a:cubicBezTo>
                    <a:pt x="38" y="252"/>
                    <a:pt x="38" y="252"/>
                    <a:pt x="38" y="253"/>
                  </a:cubicBezTo>
                  <a:cubicBezTo>
                    <a:pt x="39" y="253"/>
                    <a:pt x="40" y="253"/>
                    <a:pt x="41" y="254"/>
                  </a:cubicBezTo>
                  <a:cubicBezTo>
                    <a:pt x="41" y="254"/>
                    <a:pt x="41" y="255"/>
                    <a:pt x="41" y="255"/>
                  </a:cubicBezTo>
                  <a:cubicBezTo>
                    <a:pt x="41" y="255"/>
                    <a:pt x="42" y="255"/>
                    <a:pt x="42" y="255"/>
                  </a:cubicBezTo>
                  <a:cubicBezTo>
                    <a:pt x="42" y="256"/>
                    <a:pt x="42" y="256"/>
                    <a:pt x="43" y="257"/>
                  </a:cubicBezTo>
                  <a:cubicBezTo>
                    <a:pt x="40" y="257"/>
                    <a:pt x="40" y="257"/>
                    <a:pt x="38" y="258"/>
                  </a:cubicBezTo>
                  <a:cubicBezTo>
                    <a:pt x="38" y="258"/>
                    <a:pt x="38" y="258"/>
                    <a:pt x="39" y="259"/>
                  </a:cubicBezTo>
                  <a:cubicBezTo>
                    <a:pt x="39" y="259"/>
                    <a:pt x="40" y="260"/>
                    <a:pt x="40" y="260"/>
                  </a:cubicBezTo>
                  <a:cubicBezTo>
                    <a:pt x="40" y="260"/>
                    <a:pt x="40" y="260"/>
                    <a:pt x="40" y="261"/>
                  </a:cubicBezTo>
                  <a:cubicBezTo>
                    <a:pt x="40" y="262"/>
                    <a:pt x="41" y="263"/>
                    <a:pt x="41" y="264"/>
                  </a:cubicBezTo>
                  <a:cubicBezTo>
                    <a:pt x="40" y="264"/>
                    <a:pt x="40" y="264"/>
                    <a:pt x="40" y="264"/>
                  </a:cubicBezTo>
                  <a:cubicBezTo>
                    <a:pt x="41" y="264"/>
                    <a:pt x="41" y="264"/>
                    <a:pt x="41" y="264"/>
                  </a:cubicBezTo>
                  <a:cubicBezTo>
                    <a:pt x="41" y="264"/>
                    <a:pt x="42" y="264"/>
                    <a:pt x="42" y="266"/>
                  </a:cubicBezTo>
                  <a:cubicBezTo>
                    <a:pt x="42" y="266"/>
                    <a:pt x="43" y="266"/>
                    <a:pt x="43" y="266"/>
                  </a:cubicBezTo>
                  <a:cubicBezTo>
                    <a:pt x="43" y="266"/>
                    <a:pt x="43" y="266"/>
                    <a:pt x="43" y="266"/>
                  </a:cubicBezTo>
                  <a:cubicBezTo>
                    <a:pt x="43" y="267"/>
                    <a:pt x="43" y="267"/>
                    <a:pt x="43" y="267"/>
                  </a:cubicBezTo>
                  <a:cubicBezTo>
                    <a:pt x="44" y="268"/>
                    <a:pt x="46" y="269"/>
                    <a:pt x="47" y="270"/>
                  </a:cubicBezTo>
                  <a:cubicBezTo>
                    <a:pt x="48" y="270"/>
                    <a:pt x="48" y="271"/>
                    <a:pt x="49" y="271"/>
                  </a:cubicBezTo>
                  <a:cubicBezTo>
                    <a:pt x="49" y="271"/>
                    <a:pt x="49" y="271"/>
                    <a:pt x="49" y="271"/>
                  </a:cubicBezTo>
                  <a:cubicBezTo>
                    <a:pt x="50" y="272"/>
                    <a:pt x="51" y="272"/>
                    <a:pt x="52" y="272"/>
                  </a:cubicBezTo>
                  <a:cubicBezTo>
                    <a:pt x="52" y="272"/>
                    <a:pt x="52" y="272"/>
                    <a:pt x="53" y="272"/>
                  </a:cubicBezTo>
                  <a:cubicBezTo>
                    <a:pt x="54" y="272"/>
                    <a:pt x="55" y="272"/>
                    <a:pt x="57" y="272"/>
                  </a:cubicBezTo>
                  <a:cubicBezTo>
                    <a:pt x="58" y="272"/>
                    <a:pt x="58" y="271"/>
                    <a:pt x="59" y="271"/>
                  </a:cubicBezTo>
                  <a:cubicBezTo>
                    <a:pt x="58" y="271"/>
                    <a:pt x="57" y="271"/>
                    <a:pt x="56" y="271"/>
                  </a:cubicBezTo>
                  <a:cubicBezTo>
                    <a:pt x="56" y="270"/>
                    <a:pt x="56" y="270"/>
                    <a:pt x="55" y="270"/>
                  </a:cubicBezTo>
                  <a:cubicBezTo>
                    <a:pt x="55" y="269"/>
                    <a:pt x="55" y="268"/>
                    <a:pt x="54" y="267"/>
                  </a:cubicBezTo>
                  <a:cubicBezTo>
                    <a:pt x="54" y="267"/>
                    <a:pt x="54" y="267"/>
                    <a:pt x="54" y="267"/>
                  </a:cubicBezTo>
                  <a:cubicBezTo>
                    <a:pt x="54" y="266"/>
                    <a:pt x="54" y="265"/>
                    <a:pt x="54" y="264"/>
                  </a:cubicBezTo>
                  <a:cubicBezTo>
                    <a:pt x="54" y="264"/>
                    <a:pt x="54" y="264"/>
                    <a:pt x="54" y="263"/>
                  </a:cubicBezTo>
                  <a:cubicBezTo>
                    <a:pt x="54" y="263"/>
                    <a:pt x="54" y="262"/>
                    <a:pt x="54" y="261"/>
                  </a:cubicBezTo>
                  <a:cubicBezTo>
                    <a:pt x="55" y="261"/>
                    <a:pt x="56" y="261"/>
                    <a:pt x="57" y="261"/>
                  </a:cubicBezTo>
                  <a:cubicBezTo>
                    <a:pt x="57" y="261"/>
                    <a:pt x="57" y="260"/>
                    <a:pt x="57" y="260"/>
                  </a:cubicBezTo>
                  <a:cubicBezTo>
                    <a:pt x="59" y="258"/>
                    <a:pt x="61" y="256"/>
                    <a:pt x="64" y="255"/>
                  </a:cubicBezTo>
                  <a:cubicBezTo>
                    <a:pt x="64" y="254"/>
                    <a:pt x="64" y="254"/>
                    <a:pt x="63" y="254"/>
                  </a:cubicBezTo>
                  <a:cubicBezTo>
                    <a:pt x="63" y="254"/>
                    <a:pt x="62" y="254"/>
                    <a:pt x="62" y="254"/>
                  </a:cubicBezTo>
                  <a:cubicBezTo>
                    <a:pt x="59" y="251"/>
                    <a:pt x="59" y="251"/>
                    <a:pt x="59" y="250"/>
                  </a:cubicBezTo>
                  <a:cubicBezTo>
                    <a:pt x="59" y="250"/>
                    <a:pt x="59" y="250"/>
                    <a:pt x="60" y="249"/>
                  </a:cubicBezTo>
                  <a:cubicBezTo>
                    <a:pt x="60" y="249"/>
                    <a:pt x="61" y="248"/>
                    <a:pt x="62" y="248"/>
                  </a:cubicBezTo>
                  <a:cubicBezTo>
                    <a:pt x="64" y="248"/>
                    <a:pt x="65" y="248"/>
                    <a:pt x="66" y="248"/>
                  </a:cubicBezTo>
                  <a:cubicBezTo>
                    <a:pt x="66" y="247"/>
                    <a:pt x="66" y="246"/>
                    <a:pt x="67" y="245"/>
                  </a:cubicBezTo>
                  <a:cubicBezTo>
                    <a:pt x="68" y="244"/>
                    <a:pt x="68" y="244"/>
                    <a:pt x="69" y="241"/>
                  </a:cubicBezTo>
                  <a:cubicBezTo>
                    <a:pt x="72" y="241"/>
                    <a:pt x="72" y="241"/>
                    <a:pt x="73" y="240"/>
                  </a:cubicBezTo>
                  <a:cubicBezTo>
                    <a:pt x="73" y="240"/>
                    <a:pt x="73" y="239"/>
                    <a:pt x="73" y="239"/>
                  </a:cubicBezTo>
                  <a:cubicBezTo>
                    <a:pt x="73" y="239"/>
                    <a:pt x="73" y="239"/>
                    <a:pt x="73" y="239"/>
                  </a:cubicBezTo>
                  <a:cubicBezTo>
                    <a:pt x="73" y="239"/>
                    <a:pt x="73" y="239"/>
                    <a:pt x="73" y="239"/>
                  </a:cubicBezTo>
                  <a:cubicBezTo>
                    <a:pt x="73" y="239"/>
                    <a:pt x="73" y="239"/>
                    <a:pt x="73" y="239"/>
                  </a:cubicBezTo>
                  <a:cubicBezTo>
                    <a:pt x="73" y="239"/>
                    <a:pt x="73" y="239"/>
                    <a:pt x="73" y="239"/>
                  </a:cubicBezTo>
                  <a:cubicBezTo>
                    <a:pt x="73" y="239"/>
                    <a:pt x="73" y="239"/>
                    <a:pt x="73" y="239"/>
                  </a:cubicBezTo>
                  <a:cubicBezTo>
                    <a:pt x="73" y="239"/>
                    <a:pt x="73" y="239"/>
                    <a:pt x="73" y="239"/>
                  </a:cubicBezTo>
                  <a:cubicBezTo>
                    <a:pt x="73" y="239"/>
                    <a:pt x="73" y="239"/>
                    <a:pt x="73" y="239"/>
                  </a:cubicBezTo>
                  <a:cubicBezTo>
                    <a:pt x="73" y="239"/>
                    <a:pt x="73" y="239"/>
                    <a:pt x="72" y="239"/>
                  </a:cubicBezTo>
                  <a:cubicBezTo>
                    <a:pt x="72" y="239"/>
                    <a:pt x="70" y="239"/>
                    <a:pt x="70" y="239"/>
                  </a:cubicBezTo>
                  <a:cubicBezTo>
                    <a:pt x="70" y="238"/>
                    <a:pt x="70" y="237"/>
                    <a:pt x="70" y="236"/>
                  </a:cubicBezTo>
                  <a:cubicBezTo>
                    <a:pt x="70" y="236"/>
                    <a:pt x="70" y="235"/>
                    <a:pt x="70" y="235"/>
                  </a:cubicBezTo>
                  <a:cubicBezTo>
                    <a:pt x="70" y="235"/>
                    <a:pt x="71" y="235"/>
                    <a:pt x="72" y="235"/>
                  </a:cubicBezTo>
                  <a:cubicBezTo>
                    <a:pt x="73" y="235"/>
                    <a:pt x="73" y="236"/>
                    <a:pt x="74" y="236"/>
                  </a:cubicBezTo>
                  <a:cubicBezTo>
                    <a:pt x="75" y="236"/>
                    <a:pt x="76" y="236"/>
                    <a:pt x="78" y="235"/>
                  </a:cubicBezTo>
                  <a:cubicBezTo>
                    <a:pt x="78" y="235"/>
                    <a:pt x="78" y="234"/>
                    <a:pt x="78" y="234"/>
                  </a:cubicBezTo>
                  <a:cubicBezTo>
                    <a:pt x="79" y="233"/>
                    <a:pt x="79" y="233"/>
                    <a:pt x="79" y="233"/>
                  </a:cubicBezTo>
                  <a:cubicBezTo>
                    <a:pt x="80" y="232"/>
                    <a:pt x="80" y="231"/>
                    <a:pt x="79" y="230"/>
                  </a:cubicBezTo>
                  <a:cubicBezTo>
                    <a:pt x="80" y="230"/>
                    <a:pt x="80" y="229"/>
                    <a:pt x="80" y="229"/>
                  </a:cubicBezTo>
                  <a:cubicBezTo>
                    <a:pt x="81" y="229"/>
                    <a:pt x="82" y="229"/>
                    <a:pt x="84" y="228"/>
                  </a:cubicBezTo>
                  <a:cubicBezTo>
                    <a:pt x="84" y="228"/>
                    <a:pt x="85" y="228"/>
                    <a:pt x="85" y="228"/>
                  </a:cubicBezTo>
                  <a:cubicBezTo>
                    <a:pt x="86" y="228"/>
                    <a:pt x="88" y="228"/>
                    <a:pt x="88" y="228"/>
                  </a:cubicBezTo>
                  <a:cubicBezTo>
                    <a:pt x="90" y="228"/>
                    <a:pt x="91" y="228"/>
                    <a:pt x="93" y="228"/>
                  </a:cubicBezTo>
                  <a:cubicBezTo>
                    <a:pt x="93" y="228"/>
                    <a:pt x="99" y="224"/>
                    <a:pt x="101" y="222"/>
                  </a:cubicBezTo>
                  <a:cubicBezTo>
                    <a:pt x="102" y="221"/>
                    <a:pt x="102" y="221"/>
                    <a:pt x="102" y="221"/>
                  </a:cubicBezTo>
                  <a:cubicBezTo>
                    <a:pt x="103" y="220"/>
                    <a:pt x="103" y="220"/>
                    <a:pt x="103" y="219"/>
                  </a:cubicBezTo>
                  <a:cubicBezTo>
                    <a:pt x="103" y="219"/>
                    <a:pt x="102" y="219"/>
                    <a:pt x="102" y="219"/>
                  </a:cubicBezTo>
                  <a:cubicBezTo>
                    <a:pt x="102" y="219"/>
                    <a:pt x="102" y="218"/>
                    <a:pt x="102" y="217"/>
                  </a:cubicBezTo>
                  <a:cubicBezTo>
                    <a:pt x="101" y="216"/>
                    <a:pt x="101" y="216"/>
                    <a:pt x="99" y="214"/>
                  </a:cubicBezTo>
                  <a:cubicBezTo>
                    <a:pt x="99" y="214"/>
                    <a:pt x="99" y="213"/>
                    <a:pt x="99" y="213"/>
                  </a:cubicBezTo>
                  <a:cubicBezTo>
                    <a:pt x="100" y="213"/>
                    <a:pt x="101" y="213"/>
                    <a:pt x="102" y="213"/>
                  </a:cubicBezTo>
                  <a:cubicBezTo>
                    <a:pt x="113" y="215"/>
                    <a:pt x="113" y="215"/>
                    <a:pt x="118" y="210"/>
                  </a:cubicBezTo>
                  <a:cubicBezTo>
                    <a:pt x="131" y="199"/>
                    <a:pt x="131" y="199"/>
                    <a:pt x="131" y="199"/>
                  </a:cubicBezTo>
                  <a:cubicBezTo>
                    <a:pt x="130" y="200"/>
                    <a:pt x="130" y="201"/>
                    <a:pt x="129" y="201"/>
                  </a:cubicBezTo>
                  <a:cubicBezTo>
                    <a:pt x="130" y="201"/>
                    <a:pt x="146" y="190"/>
                    <a:pt x="146" y="185"/>
                  </a:cubicBezTo>
                  <a:cubicBezTo>
                    <a:pt x="145" y="182"/>
                    <a:pt x="145" y="179"/>
                    <a:pt x="159" y="172"/>
                  </a:cubicBezTo>
                  <a:cubicBezTo>
                    <a:pt x="161" y="172"/>
                    <a:pt x="162" y="172"/>
                    <a:pt x="163" y="171"/>
                  </a:cubicBezTo>
                  <a:cubicBezTo>
                    <a:pt x="164" y="171"/>
                    <a:pt x="164" y="171"/>
                    <a:pt x="168" y="168"/>
                  </a:cubicBezTo>
                  <a:cubicBezTo>
                    <a:pt x="172" y="168"/>
                    <a:pt x="175" y="168"/>
                    <a:pt x="179" y="167"/>
                  </a:cubicBezTo>
                  <a:cubicBezTo>
                    <a:pt x="179" y="166"/>
                    <a:pt x="180" y="166"/>
                    <a:pt x="181" y="165"/>
                  </a:cubicBezTo>
                  <a:cubicBezTo>
                    <a:pt x="182" y="165"/>
                    <a:pt x="182" y="165"/>
                    <a:pt x="194" y="151"/>
                  </a:cubicBezTo>
                  <a:cubicBezTo>
                    <a:pt x="194" y="151"/>
                    <a:pt x="194" y="151"/>
                    <a:pt x="199" y="143"/>
                  </a:cubicBezTo>
                  <a:cubicBezTo>
                    <a:pt x="199" y="143"/>
                    <a:pt x="199" y="143"/>
                    <a:pt x="200" y="142"/>
                  </a:cubicBezTo>
                  <a:cubicBezTo>
                    <a:pt x="202" y="139"/>
                    <a:pt x="203" y="138"/>
                    <a:pt x="203" y="135"/>
                  </a:cubicBezTo>
                  <a:cubicBezTo>
                    <a:pt x="203" y="135"/>
                    <a:pt x="204" y="135"/>
                    <a:pt x="204" y="133"/>
                  </a:cubicBezTo>
                  <a:cubicBezTo>
                    <a:pt x="204" y="133"/>
                    <a:pt x="204" y="132"/>
                    <a:pt x="204" y="132"/>
                  </a:cubicBezTo>
                  <a:cubicBezTo>
                    <a:pt x="204" y="131"/>
                    <a:pt x="204" y="131"/>
                    <a:pt x="205" y="129"/>
                  </a:cubicBezTo>
                  <a:cubicBezTo>
                    <a:pt x="205" y="127"/>
                    <a:pt x="206" y="125"/>
                    <a:pt x="208" y="123"/>
                  </a:cubicBezTo>
                  <a:cubicBezTo>
                    <a:pt x="208" y="123"/>
                    <a:pt x="217" y="115"/>
                    <a:pt x="220" y="113"/>
                  </a:cubicBezTo>
                  <a:cubicBezTo>
                    <a:pt x="229" y="103"/>
                    <a:pt x="229" y="103"/>
                    <a:pt x="229" y="103"/>
                  </a:cubicBezTo>
                  <a:cubicBezTo>
                    <a:pt x="231" y="100"/>
                    <a:pt x="231" y="100"/>
                    <a:pt x="232" y="98"/>
                  </a:cubicBezTo>
                  <a:cubicBezTo>
                    <a:pt x="232" y="87"/>
                    <a:pt x="231" y="86"/>
                    <a:pt x="22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86">
              <a:extLst>
                <a:ext uri="{FF2B5EF4-FFF2-40B4-BE49-F238E27FC236}">
                  <a16:creationId xmlns:a16="http://schemas.microsoft.com/office/drawing/2014/main" id="{5374B894-3DB1-4F3C-92D8-B11D4C56F73F}"/>
                </a:ext>
              </a:extLst>
            </p:cNvPr>
            <p:cNvSpPr>
              <a:spLocks/>
            </p:cNvSpPr>
            <p:nvPr/>
          </p:nvSpPr>
          <p:spPr bwMode="auto">
            <a:xfrm>
              <a:off x="5832090" y="3145910"/>
              <a:ext cx="197721" cy="60527"/>
            </a:xfrm>
            <a:custGeom>
              <a:avLst/>
              <a:gdLst>
                <a:gd name="T0" fmla="*/ 51 w 60"/>
                <a:gd name="T1" fmla="*/ 11 h 18"/>
                <a:gd name="T2" fmla="*/ 49 w 60"/>
                <a:gd name="T3" fmla="*/ 11 h 18"/>
                <a:gd name="T4" fmla="*/ 41 w 60"/>
                <a:gd name="T5" fmla="*/ 11 h 18"/>
                <a:gd name="T6" fmla="*/ 38 w 60"/>
                <a:gd name="T7" fmla="*/ 8 h 18"/>
                <a:gd name="T8" fmla="*/ 31 w 60"/>
                <a:gd name="T9" fmla="*/ 4 h 18"/>
                <a:gd name="T10" fmla="*/ 28 w 60"/>
                <a:gd name="T11" fmla="*/ 2 h 18"/>
                <a:gd name="T12" fmla="*/ 26 w 60"/>
                <a:gd name="T13" fmla="*/ 0 h 18"/>
                <a:gd name="T14" fmla="*/ 20 w 60"/>
                <a:gd name="T15" fmla="*/ 0 h 18"/>
                <a:gd name="T16" fmla="*/ 18 w 60"/>
                <a:gd name="T17" fmla="*/ 1 h 18"/>
                <a:gd name="T18" fmla="*/ 15 w 60"/>
                <a:gd name="T19" fmla="*/ 1 h 18"/>
                <a:gd name="T20" fmla="*/ 10 w 60"/>
                <a:gd name="T21" fmla="*/ 1 h 18"/>
                <a:gd name="T22" fmla="*/ 5 w 60"/>
                <a:gd name="T23" fmla="*/ 1 h 18"/>
                <a:gd name="T24" fmla="*/ 14 w 60"/>
                <a:gd name="T25" fmla="*/ 9 h 18"/>
                <a:gd name="T26" fmla="*/ 18 w 60"/>
                <a:gd name="T27" fmla="*/ 6 h 18"/>
                <a:gd name="T28" fmla="*/ 22 w 60"/>
                <a:gd name="T29" fmla="*/ 6 h 18"/>
                <a:gd name="T30" fmla="*/ 27 w 60"/>
                <a:gd name="T31" fmla="*/ 10 h 18"/>
                <a:gd name="T32" fmla="*/ 28 w 60"/>
                <a:gd name="T33" fmla="*/ 12 h 18"/>
                <a:gd name="T34" fmla="*/ 34 w 60"/>
                <a:gd name="T35" fmla="*/ 13 h 18"/>
                <a:gd name="T36" fmla="*/ 37 w 60"/>
                <a:gd name="T37" fmla="*/ 15 h 18"/>
                <a:gd name="T38" fmla="*/ 43 w 60"/>
                <a:gd name="T39" fmla="*/ 18 h 18"/>
                <a:gd name="T40" fmla="*/ 60 w 60"/>
                <a:gd name="T41" fmla="*/ 18 h 18"/>
                <a:gd name="T42" fmla="*/ 51 w 60"/>
                <a:gd name="T43"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 h="18">
                  <a:moveTo>
                    <a:pt x="51" y="11"/>
                  </a:moveTo>
                  <a:cubicBezTo>
                    <a:pt x="50" y="11"/>
                    <a:pt x="50" y="11"/>
                    <a:pt x="49" y="11"/>
                  </a:cubicBezTo>
                  <a:cubicBezTo>
                    <a:pt x="46" y="11"/>
                    <a:pt x="44" y="12"/>
                    <a:pt x="41" y="11"/>
                  </a:cubicBezTo>
                  <a:cubicBezTo>
                    <a:pt x="40" y="10"/>
                    <a:pt x="39" y="9"/>
                    <a:pt x="38" y="8"/>
                  </a:cubicBezTo>
                  <a:cubicBezTo>
                    <a:pt x="36" y="6"/>
                    <a:pt x="33" y="5"/>
                    <a:pt x="31" y="4"/>
                  </a:cubicBezTo>
                  <a:cubicBezTo>
                    <a:pt x="28" y="3"/>
                    <a:pt x="28" y="3"/>
                    <a:pt x="28" y="2"/>
                  </a:cubicBezTo>
                  <a:cubicBezTo>
                    <a:pt x="27" y="1"/>
                    <a:pt x="27" y="0"/>
                    <a:pt x="26" y="0"/>
                  </a:cubicBezTo>
                  <a:cubicBezTo>
                    <a:pt x="24" y="0"/>
                    <a:pt x="22" y="0"/>
                    <a:pt x="20" y="0"/>
                  </a:cubicBezTo>
                  <a:cubicBezTo>
                    <a:pt x="20" y="1"/>
                    <a:pt x="20" y="1"/>
                    <a:pt x="18" y="1"/>
                  </a:cubicBezTo>
                  <a:cubicBezTo>
                    <a:pt x="17" y="2"/>
                    <a:pt x="16" y="1"/>
                    <a:pt x="15" y="1"/>
                  </a:cubicBezTo>
                  <a:cubicBezTo>
                    <a:pt x="14" y="1"/>
                    <a:pt x="12" y="1"/>
                    <a:pt x="10" y="1"/>
                  </a:cubicBezTo>
                  <a:cubicBezTo>
                    <a:pt x="6" y="1"/>
                    <a:pt x="6" y="1"/>
                    <a:pt x="5" y="1"/>
                  </a:cubicBezTo>
                  <a:cubicBezTo>
                    <a:pt x="0" y="5"/>
                    <a:pt x="8" y="12"/>
                    <a:pt x="14" y="9"/>
                  </a:cubicBezTo>
                  <a:cubicBezTo>
                    <a:pt x="15" y="8"/>
                    <a:pt x="16" y="7"/>
                    <a:pt x="18" y="6"/>
                  </a:cubicBezTo>
                  <a:cubicBezTo>
                    <a:pt x="18" y="6"/>
                    <a:pt x="21" y="6"/>
                    <a:pt x="22" y="6"/>
                  </a:cubicBezTo>
                  <a:cubicBezTo>
                    <a:pt x="22" y="6"/>
                    <a:pt x="27" y="8"/>
                    <a:pt x="27" y="10"/>
                  </a:cubicBezTo>
                  <a:cubicBezTo>
                    <a:pt x="28" y="11"/>
                    <a:pt x="28" y="11"/>
                    <a:pt x="28" y="12"/>
                  </a:cubicBezTo>
                  <a:cubicBezTo>
                    <a:pt x="28" y="12"/>
                    <a:pt x="33" y="13"/>
                    <a:pt x="34" y="13"/>
                  </a:cubicBezTo>
                  <a:cubicBezTo>
                    <a:pt x="36" y="13"/>
                    <a:pt x="36" y="13"/>
                    <a:pt x="37" y="15"/>
                  </a:cubicBezTo>
                  <a:cubicBezTo>
                    <a:pt x="37" y="15"/>
                    <a:pt x="39" y="18"/>
                    <a:pt x="43" y="18"/>
                  </a:cubicBezTo>
                  <a:cubicBezTo>
                    <a:pt x="49" y="18"/>
                    <a:pt x="54" y="18"/>
                    <a:pt x="60" y="18"/>
                  </a:cubicBezTo>
                  <a:cubicBezTo>
                    <a:pt x="59" y="16"/>
                    <a:pt x="54" y="12"/>
                    <a:pt x="5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87">
              <a:extLst>
                <a:ext uri="{FF2B5EF4-FFF2-40B4-BE49-F238E27FC236}">
                  <a16:creationId xmlns:a16="http://schemas.microsoft.com/office/drawing/2014/main" id="{7C5774DB-5044-4F3B-B4C2-D448894AA1D6}"/>
                </a:ext>
              </a:extLst>
            </p:cNvPr>
            <p:cNvSpPr>
              <a:spLocks/>
            </p:cNvSpPr>
            <p:nvPr/>
          </p:nvSpPr>
          <p:spPr bwMode="auto">
            <a:xfrm>
              <a:off x="5297438" y="2195641"/>
              <a:ext cx="1016849" cy="1244834"/>
            </a:xfrm>
            <a:custGeom>
              <a:avLst/>
              <a:gdLst>
                <a:gd name="T0" fmla="*/ 181 w 308"/>
                <a:gd name="T1" fmla="*/ 365 h 377"/>
                <a:gd name="T2" fmla="*/ 148 w 308"/>
                <a:gd name="T3" fmla="*/ 330 h 377"/>
                <a:gd name="T4" fmla="*/ 145 w 308"/>
                <a:gd name="T5" fmla="*/ 297 h 377"/>
                <a:gd name="T6" fmla="*/ 102 w 308"/>
                <a:gd name="T7" fmla="*/ 298 h 377"/>
                <a:gd name="T8" fmla="*/ 129 w 308"/>
                <a:gd name="T9" fmla="*/ 251 h 377"/>
                <a:gd name="T10" fmla="*/ 167 w 308"/>
                <a:gd name="T11" fmla="*/ 250 h 377"/>
                <a:gd name="T12" fmla="*/ 187 w 308"/>
                <a:gd name="T13" fmla="*/ 277 h 377"/>
                <a:gd name="T14" fmla="*/ 202 w 308"/>
                <a:gd name="T15" fmla="*/ 226 h 377"/>
                <a:gd name="T16" fmla="*/ 219 w 308"/>
                <a:gd name="T17" fmla="*/ 199 h 377"/>
                <a:gd name="T18" fmla="*/ 251 w 308"/>
                <a:gd name="T19" fmla="*/ 165 h 377"/>
                <a:gd name="T20" fmla="*/ 273 w 308"/>
                <a:gd name="T21" fmla="*/ 166 h 377"/>
                <a:gd name="T22" fmla="*/ 270 w 308"/>
                <a:gd name="T23" fmla="*/ 151 h 377"/>
                <a:gd name="T24" fmla="*/ 246 w 308"/>
                <a:gd name="T25" fmla="*/ 144 h 377"/>
                <a:gd name="T26" fmla="*/ 289 w 308"/>
                <a:gd name="T27" fmla="*/ 131 h 377"/>
                <a:gd name="T28" fmla="*/ 294 w 308"/>
                <a:gd name="T29" fmla="*/ 109 h 377"/>
                <a:gd name="T30" fmla="*/ 282 w 308"/>
                <a:gd name="T31" fmla="*/ 99 h 377"/>
                <a:gd name="T32" fmla="*/ 257 w 308"/>
                <a:gd name="T33" fmla="*/ 82 h 377"/>
                <a:gd name="T34" fmla="*/ 233 w 308"/>
                <a:gd name="T35" fmla="*/ 63 h 377"/>
                <a:gd name="T36" fmla="*/ 212 w 308"/>
                <a:gd name="T37" fmla="*/ 76 h 377"/>
                <a:gd name="T38" fmla="*/ 206 w 308"/>
                <a:gd name="T39" fmla="*/ 115 h 377"/>
                <a:gd name="T40" fmla="*/ 181 w 308"/>
                <a:gd name="T41" fmla="*/ 101 h 377"/>
                <a:gd name="T42" fmla="*/ 152 w 308"/>
                <a:gd name="T43" fmla="*/ 70 h 377"/>
                <a:gd name="T44" fmla="*/ 175 w 308"/>
                <a:gd name="T45" fmla="*/ 49 h 377"/>
                <a:gd name="T46" fmla="*/ 182 w 308"/>
                <a:gd name="T47" fmla="*/ 42 h 377"/>
                <a:gd name="T48" fmla="*/ 184 w 308"/>
                <a:gd name="T49" fmla="*/ 53 h 377"/>
                <a:gd name="T50" fmla="*/ 202 w 308"/>
                <a:gd name="T51" fmla="*/ 47 h 377"/>
                <a:gd name="T52" fmla="*/ 207 w 308"/>
                <a:gd name="T53" fmla="*/ 33 h 377"/>
                <a:gd name="T54" fmla="*/ 211 w 308"/>
                <a:gd name="T55" fmla="*/ 20 h 377"/>
                <a:gd name="T56" fmla="*/ 228 w 308"/>
                <a:gd name="T57" fmla="*/ 28 h 377"/>
                <a:gd name="T58" fmla="*/ 214 w 308"/>
                <a:gd name="T59" fmla="*/ 49 h 377"/>
                <a:gd name="T60" fmla="*/ 246 w 308"/>
                <a:gd name="T61" fmla="*/ 62 h 377"/>
                <a:gd name="T62" fmla="*/ 262 w 308"/>
                <a:gd name="T63" fmla="*/ 54 h 377"/>
                <a:gd name="T64" fmla="*/ 266 w 308"/>
                <a:gd name="T65" fmla="*/ 41 h 377"/>
                <a:gd name="T66" fmla="*/ 253 w 308"/>
                <a:gd name="T67" fmla="*/ 28 h 377"/>
                <a:gd name="T68" fmla="*/ 243 w 308"/>
                <a:gd name="T69" fmla="*/ 18 h 377"/>
                <a:gd name="T70" fmla="*/ 229 w 308"/>
                <a:gd name="T71" fmla="*/ 9 h 377"/>
                <a:gd name="T72" fmla="*/ 215 w 308"/>
                <a:gd name="T73" fmla="*/ 5 h 377"/>
                <a:gd name="T74" fmla="*/ 201 w 308"/>
                <a:gd name="T75" fmla="*/ 12 h 377"/>
                <a:gd name="T76" fmla="*/ 193 w 308"/>
                <a:gd name="T77" fmla="*/ 12 h 377"/>
                <a:gd name="T78" fmla="*/ 197 w 308"/>
                <a:gd name="T79" fmla="*/ 22 h 377"/>
                <a:gd name="T80" fmla="*/ 181 w 308"/>
                <a:gd name="T81" fmla="*/ 20 h 377"/>
                <a:gd name="T82" fmla="*/ 171 w 308"/>
                <a:gd name="T83" fmla="*/ 17 h 377"/>
                <a:gd name="T84" fmla="*/ 163 w 308"/>
                <a:gd name="T85" fmla="*/ 31 h 377"/>
                <a:gd name="T86" fmla="*/ 157 w 308"/>
                <a:gd name="T87" fmla="*/ 30 h 377"/>
                <a:gd name="T88" fmla="*/ 124 w 308"/>
                <a:gd name="T89" fmla="*/ 29 h 377"/>
                <a:gd name="T90" fmla="*/ 106 w 308"/>
                <a:gd name="T91" fmla="*/ 18 h 377"/>
                <a:gd name="T92" fmla="*/ 93 w 308"/>
                <a:gd name="T93" fmla="*/ 16 h 377"/>
                <a:gd name="T94" fmla="*/ 82 w 308"/>
                <a:gd name="T95" fmla="*/ 14 h 377"/>
                <a:gd name="T96" fmla="*/ 12 w 308"/>
                <a:gd name="T97" fmla="*/ 55 h 377"/>
                <a:gd name="T98" fmla="*/ 15 w 308"/>
                <a:gd name="T99" fmla="*/ 63 h 377"/>
                <a:gd name="T100" fmla="*/ 24 w 308"/>
                <a:gd name="T101" fmla="*/ 82 h 377"/>
                <a:gd name="T102" fmla="*/ 18 w 308"/>
                <a:gd name="T103" fmla="*/ 109 h 377"/>
                <a:gd name="T104" fmla="*/ 22 w 308"/>
                <a:gd name="T105" fmla="*/ 138 h 377"/>
                <a:gd name="T106" fmla="*/ 14 w 308"/>
                <a:gd name="T107" fmla="*/ 123 h 377"/>
                <a:gd name="T108" fmla="*/ 5 w 308"/>
                <a:gd name="T109" fmla="*/ 173 h 377"/>
                <a:gd name="T110" fmla="*/ 10 w 308"/>
                <a:gd name="T111" fmla="*/ 216 h 377"/>
                <a:gd name="T112" fmla="*/ 23 w 308"/>
                <a:gd name="T113" fmla="*/ 259 h 377"/>
                <a:gd name="T114" fmla="*/ 44 w 308"/>
                <a:gd name="T115" fmla="*/ 282 h 377"/>
                <a:gd name="T116" fmla="*/ 25 w 308"/>
                <a:gd name="T117" fmla="*/ 240 h 377"/>
                <a:gd name="T118" fmla="*/ 50 w 308"/>
                <a:gd name="T119" fmla="*/ 273 h 377"/>
                <a:gd name="T120" fmla="*/ 82 w 308"/>
                <a:gd name="T121" fmla="*/ 319 h 377"/>
                <a:gd name="T122" fmla="*/ 136 w 308"/>
                <a:gd name="T123" fmla="*/ 339 h 377"/>
                <a:gd name="T124" fmla="*/ 187 w 308"/>
                <a:gd name="T125" fmla="*/ 37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77">
                  <a:moveTo>
                    <a:pt x="191" y="377"/>
                  </a:moveTo>
                  <a:cubicBezTo>
                    <a:pt x="191" y="372"/>
                    <a:pt x="191" y="372"/>
                    <a:pt x="191" y="372"/>
                  </a:cubicBezTo>
                  <a:cubicBezTo>
                    <a:pt x="193" y="370"/>
                    <a:pt x="193" y="370"/>
                    <a:pt x="193" y="370"/>
                  </a:cubicBezTo>
                  <a:cubicBezTo>
                    <a:pt x="201" y="370"/>
                    <a:pt x="201" y="370"/>
                    <a:pt x="201" y="370"/>
                  </a:cubicBezTo>
                  <a:cubicBezTo>
                    <a:pt x="202" y="373"/>
                    <a:pt x="202" y="373"/>
                    <a:pt x="202" y="373"/>
                  </a:cubicBezTo>
                  <a:cubicBezTo>
                    <a:pt x="204" y="373"/>
                    <a:pt x="204" y="373"/>
                    <a:pt x="204" y="373"/>
                  </a:cubicBezTo>
                  <a:cubicBezTo>
                    <a:pt x="206" y="369"/>
                    <a:pt x="206" y="369"/>
                    <a:pt x="206" y="369"/>
                  </a:cubicBezTo>
                  <a:cubicBezTo>
                    <a:pt x="203" y="366"/>
                    <a:pt x="203" y="366"/>
                    <a:pt x="203" y="366"/>
                  </a:cubicBezTo>
                  <a:cubicBezTo>
                    <a:pt x="200" y="366"/>
                    <a:pt x="197" y="366"/>
                    <a:pt x="195" y="366"/>
                  </a:cubicBezTo>
                  <a:cubicBezTo>
                    <a:pt x="189" y="365"/>
                    <a:pt x="189" y="365"/>
                    <a:pt x="189" y="365"/>
                  </a:cubicBezTo>
                  <a:cubicBezTo>
                    <a:pt x="181" y="365"/>
                    <a:pt x="181" y="365"/>
                    <a:pt x="181" y="365"/>
                  </a:cubicBezTo>
                  <a:cubicBezTo>
                    <a:pt x="178" y="362"/>
                    <a:pt x="178" y="362"/>
                    <a:pt x="178" y="362"/>
                  </a:cubicBezTo>
                  <a:cubicBezTo>
                    <a:pt x="173" y="357"/>
                    <a:pt x="173" y="357"/>
                    <a:pt x="173" y="357"/>
                  </a:cubicBezTo>
                  <a:cubicBezTo>
                    <a:pt x="173" y="353"/>
                    <a:pt x="173" y="353"/>
                    <a:pt x="173" y="353"/>
                  </a:cubicBezTo>
                  <a:cubicBezTo>
                    <a:pt x="173" y="351"/>
                    <a:pt x="173" y="349"/>
                    <a:pt x="173" y="347"/>
                  </a:cubicBezTo>
                  <a:cubicBezTo>
                    <a:pt x="174" y="340"/>
                    <a:pt x="174" y="340"/>
                    <a:pt x="174" y="340"/>
                  </a:cubicBezTo>
                  <a:cubicBezTo>
                    <a:pt x="174" y="338"/>
                    <a:pt x="174" y="337"/>
                    <a:pt x="174" y="335"/>
                  </a:cubicBezTo>
                  <a:cubicBezTo>
                    <a:pt x="172" y="331"/>
                    <a:pt x="172" y="331"/>
                    <a:pt x="172" y="331"/>
                  </a:cubicBezTo>
                  <a:cubicBezTo>
                    <a:pt x="167" y="329"/>
                    <a:pt x="167" y="329"/>
                    <a:pt x="167" y="329"/>
                  </a:cubicBezTo>
                  <a:cubicBezTo>
                    <a:pt x="159" y="329"/>
                    <a:pt x="159" y="329"/>
                    <a:pt x="159" y="329"/>
                  </a:cubicBezTo>
                  <a:cubicBezTo>
                    <a:pt x="154" y="328"/>
                    <a:pt x="154" y="328"/>
                    <a:pt x="154" y="328"/>
                  </a:cubicBezTo>
                  <a:cubicBezTo>
                    <a:pt x="148" y="330"/>
                    <a:pt x="148" y="330"/>
                    <a:pt x="148" y="330"/>
                  </a:cubicBezTo>
                  <a:cubicBezTo>
                    <a:pt x="144" y="327"/>
                    <a:pt x="144" y="327"/>
                    <a:pt x="144" y="327"/>
                  </a:cubicBezTo>
                  <a:cubicBezTo>
                    <a:pt x="148" y="324"/>
                    <a:pt x="148" y="324"/>
                    <a:pt x="148" y="324"/>
                  </a:cubicBezTo>
                  <a:cubicBezTo>
                    <a:pt x="148" y="324"/>
                    <a:pt x="148" y="323"/>
                    <a:pt x="148" y="322"/>
                  </a:cubicBezTo>
                  <a:cubicBezTo>
                    <a:pt x="148" y="321"/>
                    <a:pt x="148" y="320"/>
                    <a:pt x="148" y="319"/>
                  </a:cubicBezTo>
                  <a:cubicBezTo>
                    <a:pt x="149" y="316"/>
                    <a:pt x="149" y="316"/>
                    <a:pt x="149" y="316"/>
                  </a:cubicBezTo>
                  <a:cubicBezTo>
                    <a:pt x="151" y="311"/>
                    <a:pt x="151" y="311"/>
                    <a:pt x="151" y="311"/>
                  </a:cubicBezTo>
                  <a:cubicBezTo>
                    <a:pt x="151" y="309"/>
                    <a:pt x="151" y="307"/>
                    <a:pt x="151" y="305"/>
                  </a:cubicBezTo>
                  <a:cubicBezTo>
                    <a:pt x="155" y="303"/>
                    <a:pt x="155" y="303"/>
                    <a:pt x="155" y="303"/>
                  </a:cubicBezTo>
                  <a:cubicBezTo>
                    <a:pt x="155" y="299"/>
                    <a:pt x="155" y="299"/>
                    <a:pt x="155" y="299"/>
                  </a:cubicBezTo>
                  <a:cubicBezTo>
                    <a:pt x="153" y="297"/>
                    <a:pt x="153" y="297"/>
                    <a:pt x="153" y="297"/>
                  </a:cubicBezTo>
                  <a:cubicBezTo>
                    <a:pt x="145" y="297"/>
                    <a:pt x="145" y="297"/>
                    <a:pt x="145" y="297"/>
                  </a:cubicBezTo>
                  <a:cubicBezTo>
                    <a:pt x="139" y="298"/>
                    <a:pt x="139" y="298"/>
                    <a:pt x="139" y="298"/>
                  </a:cubicBezTo>
                  <a:cubicBezTo>
                    <a:pt x="137" y="302"/>
                    <a:pt x="137" y="302"/>
                    <a:pt x="137" y="302"/>
                  </a:cubicBezTo>
                  <a:cubicBezTo>
                    <a:pt x="135" y="308"/>
                    <a:pt x="135" y="308"/>
                    <a:pt x="135" y="308"/>
                  </a:cubicBezTo>
                  <a:cubicBezTo>
                    <a:pt x="132" y="313"/>
                    <a:pt x="132" y="313"/>
                    <a:pt x="132" y="313"/>
                  </a:cubicBezTo>
                  <a:cubicBezTo>
                    <a:pt x="128" y="314"/>
                    <a:pt x="128" y="314"/>
                    <a:pt x="128" y="314"/>
                  </a:cubicBezTo>
                  <a:cubicBezTo>
                    <a:pt x="122" y="315"/>
                    <a:pt x="122" y="315"/>
                    <a:pt x="122" y="315"/>
                  </a:cubicBezTo>
                  <a:cubicBezTo>
                    <a:pt x="115" y="316"/>
                    <a:pt x="115" y="316"/>
                    <a:pt x="115" y="316"/>
                  </a:cubicBezTo>
                  <a:cubicBezTo>
                    <a:pt x="112" y="312"/>
                    <a:pt x="112" y="312"/>
                    <a:pt x="112" y="312"/>
                  </a:cubicBezTo>
                  <a:cubicBezTo>
                    <a:pt x="107" y="309"/>
                    <a:pt x="107" y="309"/>
                    <a:pt x="107" y="309"/>
                  </a:cubicBezTo>
                  <a:cubicBezTo>
                    <a:pt x="105" y="304"/>
                    <a:pt x="105" y="304"/>
                    <a:pt x="105" y="304"/>
                  </a:cubicBezTo>
                  <a:cubicBezTo>
                    <a:pt x="102" y="298"/>
                    <a:pt x="102" y="298"/>
                    <a:pt x="102" y="298"/>
                  </a:cubicBezTo>
                  <a:cubicBezTo>
                    <a:pt x="100" y="288"/>
                    <a:pt x="100" y="288"/>
                    <a:pt x="100" y="288"/>
                  </a:cubicBezTo>
                  <a:cubicBezTo>
                    <a:pt x="100" y="280"/>
                    <a:pt x="100" y="280"/>
                    <a:pt x="100" y="280"/>
                  </a:cubicBezTo>
                  <a:cubicBezTo>
                    <a:pt x="103" y="275"/>
                    <a:pt x="103" y="275"/>
                    <a:pt x="103" y="275"/>
                  </a:cubicBezTo>
                  <a:cubicBezTo>
                    <a:pt x="104" y="268"/>
                    <a:pt x="104" y="268"/>
                    <a:pt x="104" y="268"/>
                  </a:cubicBezTo>
                  <a:cubicBezTo>
                    <a:pt x="102" y="262"/>
                    <a:pt x="102" y="262"/>
                    <a:pt x="102" y="262"/>
                  </a:cubicBezTo>
                  <a:cubicBezTo>
                    <a:pt x="107" y="255"/>
                    <a:pt x="107" y="255"/>
                    <a:pt x="107" y="255"/>
                  </a:cubicBezTo>
                  <a:cubicBezTo>
                    <a:pt x="111" y="255"/>
                    <a:pt x="111" y="255"/>
                    <a:pt x="111" y="255"/>
                  </a:cubicBezTo>
                  <a:cubicBezTo>
                    <a:pt x="115" y="252"/>
                    <a:pt x="115" y="252"/>
                    <a:pt x="115" y="252"/>
                  </a:cubicBezTo>
                  <a:cubicBezTo>
                    <a:pt x="120" y="248"/>
                    <a:pt x="120" y="248"/>
                    <a:pt x="120" y="248"/>
                  </a:cubicBezTo>
                  <a:cubicBezTo>
                    <a:pt x="125" y="249"/>
                    <a:pt x="125" y="249"/>
                    <a:pt x="125" y="249"/>
                  </a:cubicBezTo>
                  <a:cubicBezTo>
                    <a:pt x="129" y="251"/>
                    <a:pt x="129" y="251"/>
                    <a:pt x="129" y="251"/>
                  </a:cubicBezTo>
                  <a:cubicBezTo>
                    <a:pt x="132" y="249"/>
                    <a:pt x="132" y="249"/>
                    <a:pt x="132" y="249"/>
                  </a:cubicBezTo>
                  <a:cubicBezTo>
                    <a:pt x="134" y="253"/>
                    <a:pt x="134" y="253"/>
                    <a:pt x="134" y="253"/>
                  </a:cubicBezTo>
                  <a:cubicBezTo>
                    <a:pt x="136" y="253"/>
                    <a:pt x="138" y="253"/>
                    <a:pt x="139" y="253"/>
                  </a:cubicBezTo>
                  <a:cubicBezTo>
                    <a:pt x="143" y="253"/>
                    <a:pt x="143" y="253"/>
                    <a:pt x="143" y="253"/>
                  </a:cubicBezTo>
                  <a:cubicBezTo>
                    <a:pt x="142" y="250"/>
                    <a:pt x="142" y="250"/>
                    <a:pt x="142" y="250"/>
                  </a:cubicBezTo>
                  <a:cubicBezTo>
                    <a:pt x="144" y="246"/>
                    <a:pt x="144" y="246"/>
                    <a:pt x="144" y="246"/>
                  </a:cubicBezTo>
                  <a:cubicBezTo>
                    <a:pt x="150" y="246"/>
                    <a:pt x="150" y="246"/>
                    <a:pt x="150" y="246"/>
                  </a:cubicBezTo>
                  <a:cubicBezTo>
                    <a:pt x="154" y="245"/>
                    <a:pt x="154" y="245"/>
                    <a:pt x="154" y="245"/>
                  </a:cubicBezTo>
                  <a:cubicBezTo>
                    <a:pt x="161" y="246"/>
                    <a:pt x="161" y="246"/>
                    <a:pt x="161" y="246"/>
                  </a:cubicBezTo>
                  <a:cubicBezTo>
                    <a:pt x="164" y="250"/>
                    <a:pt x="164" y="250"/>
                    <a:pt x="164" y="250"/>
                  </a:cubicBezTo>
                  <a:cubicBezTo>
                    <a:pt x="165" y="250"/>
                    <a:pt x="166" y="250"/>
                    <a:pt x="167" y="250"/>
                  </a:cubicBezTo>
                  <a:cubicBezTo>
                    <a:pt x="168" y="248"/>
                    <a:pt x="168" y="248"/>
                    <a:pt x="168" y="248"/>
                  </a:cubicBezTo>
                  <a:cubicBezTo>
                    <a:pt x="171" y="247"/>
                    <a:pt x="171" y="247"/>
                    <a:pt x="171" y="247"/>
                  </a:cubicBezTo>
                  <a:cubicBezTo>
                    <a:pt x="174" y="251"/>
                    <a:pt x="174" y="251"/>
                    <a:pt x="174" y="251"/>
                  </a:cubicBezTo>
                  <a:cubicBezTo>
                    <a:pt x="177" y="255"/>
                    <a:pt x="177" y="255"/>
                    <a:pt x="177" y="255"/>
                  </a:cubicBezTo>
                  <a:cubicBezTo>
                    <a:pt x="177" y="257"/>
                    <a:pt x="177" y="258"/>
                    <a:pt x="177" y="260"/>
                  </a:cubicBezTo>
                  <a:cubicBezTo>
                    <a:pt x="179" y="263"/>
                    <a:pt x="179" y="263"/>
                    <a:pt x="179" y="263"/>
                  </a:cubicBezTo>
                  <a:cubicBezTo>
                    <a:pt x="180" y="266"/>
                    <a:pt x="180" y="266"/>
                    <a:pt x="180" y="266"/>
                  </a:cubicBezTo>
                  <a:cubicBezTo>
                    <a:pt x="182" y="268"/>
                    <a:pt x="182" y="268"/>
                    <a:pt x="182" y="268"/>
                  </a:cubicBezTo>
                  <a:cubicBezTo>
                    <a:pt x="183" y="271"/>
                    <a:pt x="183" y="271"/>
                    <a:pt x="183" y="271"/>
                  </a:cubicBezTo>
                  <a:cubicBezTo>
                    <a:pt x="186" y="273"/>
                    <a:pt x="186" y="273"/>
                    <a:pt x="186" y="273"/>
                  </a:cubicBezTo>
                  <a:cubicBezTo>
                    <a:pt x="187" y="277"/>
                    <a:pt x="187" y="277"/>
                    <a:pt x="187" y="277"/>
                  </a:cubicBezTo>
                  <a:cubicBezTo>
                    <a:pt x="189" y="278"/>
                    <a:pt x="189" y="278"/>
                    <a:pt x="189" y="278"/>
                  </a:cubicBezTo>
                  <a:cubicBezTo>
                    <a:pt x="191" y="275"/>
                    <a:pt x="191" y="275"/>
                    <a:pt x="191" y="275"/>
                  </a:cubicBezTo>
                  <a:cubicBezTo>
                    <a:pt x="193" y="271"/>
                    <a:pt x="193" y="271"/>
                    <a:pt x="193" y="271"/>
                  </a:cubicBezTo>
                  <a:cubicBezTo>
                    <a:pt x="191" y="266"/>
                    <a:pt x="191" y="266"/>
                    <a:pt x="191" y="266"/>
                  </a:cubicBezTo>
                  <a:cubicBezTo>
                    <a:pt x="190" y="259"/>
                    <a:pt x="190" y="259"/>
                    <a:pt x="190" y="259"/>
                  </a:cubicBezTo>
                  <a:cubicBezTo>
                    <a:pt x="186" y="253"/>
                    <a:pt x="186" y="253"/>
                    <a:pt x="186" y="253"/>
                  </a:cubicBezTo>
                  <a:cubicBezTo>
                    <a:pt x="186" y="250"/>
                    <a:pt x="186" y="247"/>
                    <a:pt x="187" y="243"/>
                  </a:cubicBezTo>
                  <a:cubicBezTo>
                    <a:pt x="187" y="242"/>
                    <a:pt x="188" y="240"/>
                    <a:pt x="188" y="239"/>
                  </a:cubicBezTo>
                  <a:cubicBezTo>
                    <a:pt x="192" y="233"/>
                    <a:pt x="192" y="233"/>
                    <a:pt x="192" y="233"/>
                  </a:cubicBezTo>
                  <a:cubicBezTo>
                    <a:pt x="196" y="231"/>
                    <a:pt x="196" y="231"/>
                    <a:pt x="196" y="231"/>
                  </a:cubicBezTo>
                  <a:cubicBezTo>
                    <a:pt x="202" y="226"/>
                    <a:pt x="202" y="226"/>
                    <a:pt x="202" y="226"/>
                  </a:cubicBezTo>
                  <a:cubicBezTo>
                    <a:pt x="207" y="223"/>
                    <a:pt x="207" y="223"/>
                    <a:pt x="207" y="223"/>
                  </a:cubicBezTo>
                  <a:cubicBezTo>
                    <a:pt x="212" y="221"/>
                    <a:pt x="212" y="221"/>
                    <a:pt x="212" y="221"/>
                  </a:cubicBezTo>
                  <a:cubicBezTo>
                    <a:pt x="213" y="218"/>
                    <a:pt x="213" y="218"/>
                    <a:pt x="213" y="218"/>
                  </a:cubicBezTo>
                  <a:cubicBezTo>
                    <a:pt x="217" y="215"/>
                    <a:pt x="217" y="215"/>
                    <a:pt x="217" y="215"/>
                  </a:cubicBezTo>
                  <a:cubicBezTo>
                    <a:pt x="214" y="210"/>
                    <a:pt x="214" y="210"/>
                    <a:pt x="214" y="210"/>
                  </a:cubicBezTo>
                  <a:cubicBezTo>
                    <a:pt x="212" y="207"/>
                    <a:pt x="212" y="207"/>
                    <a:pt x="212" y="207"/>
                  </a:cubicBezTo>
                  <a:cubicBezTo>
                    <a:pt x="213" y="204"/>
                    <a:pt x="213" y="204"/>
                    <a:pt x="213" y="204"/>
                  </a:cubicBezTo>
                  <a:cubicBezTo>
                    <a:pt x="211" y="201"/>
                    <a:pt x="211" y="201"/>
                    <a:pt x="211" y="201"/>
                  </a:cubicBezTo>
                  <a:cubicBezTo>
                    <a:pt x="214" y="199"/>
                    <a:pt x="214" y="199"/>
                    <a:pt x="214" y="199"/>
                  </a:cubicBezTo>
                  <a:cubicBezTo>
                    <a:pt x="218" y="203"/>
                    <a:pt x="218" y="203"/>
                    <a:pt x="218" y="203"/>
                  </a:cubicBezTo>
                  <a:cubicBezTo>
                    <a:pt x="219" y="199"/>
                    <a:pt x="219" y="199"/>
                    <a:pt x="219" y="199"/>
                  </a:cubicBezTo>
                  <a:cubicBezTo>
                    <a:pt x="222" y="195"/>
                    <a:pt x="222" y="195"/>
                    <a:pt x="222" y="195"/>
                  </a:cubicBezTo>
                  <a:cubicBezTo>
                    <a:pt x="224" y="193"/>
                    <a:pt x="224" y="193"/>
                    <a:pt x="224" y="193"/>
                  </a:cubicBezTo>
                  <a:cubicBezTo>
                    <a:pt x="227" y="185"/>
                    <a:pt x="227" y="185"/>
                    <a:pt x="227" y="185"/>
                  </a:cubicBezTo>
                  <a:cubicBezTo>
                    <a:pt x="229" y="185"/>
                    <a:pt x="231" y="185"/>
                    <a:pt x="234" y="185"/>
                  </a:cubicBezTo>
                  <a:cubicBezTo>
                    <a:pt x="238" y="183"/>
                    <a:pt x="238" y="183"/>
                    <a:pt x="238" y="183"/>
                  </a:cubicBezTo>
                  <a:cubicBezTo>
                    <a:pt x="243" y="182"/>
                    <a:pt x="243" y="182"/>
                    <a:pt x="243" y="182"/>
                  </a:cubicBezTo>
                  <a:cubicBezTo>
                    <a:pt x="242" y="179"/>
                    <a:pt x="242" y="179"/>
                    <a:pt x="242" y="179"/>
                  </a:cubicBezTo>
                  <a:cubicBezTo>
                    <a:pt x="242" y="173"/>
                    <a:pt x="242" y="173"/>
                    <a:pt x="242" y="173"/>
                  </a:cubicBezTo>
                  <a:cubicBezTo>
                    <a:pt x="245" y="168"/>
                    <a:pt x="245" y="168"/>
                    <a:pt x="245" y="168"/>
                  </a:cubicBezTo>
                  <a:cubicBezTo>
                    <a:pt x="247" y="168"/>
                    <a:pt x="248" y="168"/>
                    <a:pt x="249" y="168"/>
                  </a:cubicBezTo>
                  <a:cubicBezTo>
                    <a:pt x="251" y="165"/>
                    <a:pt x="251" y="165"/>
                    <a:pt x="251" y="165"/>
                  </a:cubicBezTo>
                  <a:cubicBezTo>
                    <a:pt x="256" y="166"/>
                    <a:pt x="256" y="166"/>
                    <a:pt x="256" y="166"/>
                  </a:cubicBezTo>
                  <a:cubicBezTo>
                    <a:pt x="261" y="163"/>
                    <a:pt x="261" y="163"/>
                    <a:pt x="261" y="163"/>
                  </a:cubicBezTo>
                  <a:cubicBezTo>
                    <a:pt x="264" y="159"/>
                    <a:pt x="264" y="159"/>
                    <a:pt x="264" y="159"/>
                  </a:cubicBezTo>
                  <a:cubicBezTo>
                    <a:pt x="272" y="159"/>
                    <a:pt x="272" y="159"/>
                    <a:pt x="276" y="160"/>
                  </a:cubicBezTo>
                  <a:cubicBezTo>
                    <a:pt x="276" y="161"/>
                    <a:pt x="275" y="161"/>
                    <a:pt x="275" y="162"/>
                  </a:cubicBezTo>
                  <a:cubicBezTo>
                    <a:pt x="272" y="162"/>
                    <a:pt x="270" y="162"/>
                    <a:pt x="268" y="162"/>
                  </a:cubicBezTo>
                  <a:cubicBezTo>
                    <a:pt x="267" y="163"/>
                    <a:pt x="265" y="164"/>
                    <a:pt x="264" y="165"/>
                  </a:cubicBezTo>
                  <a:cubicBezTo>
                    <a:pt x="264" y="166"/>
                    <a:pt x="264" y="167"/>
                    <a:pt x="265" y="168"/>
                  </a:cubicBezTo>
                  <a:cubicBezTo>
                    <a:pt x="268" y="170"/>
                    <a:pt x="268" y="170"/>
                    <a:pt x="268" y="170"/>
                  </a:cubicBezTo>
                  <a:cubicBezTo>
                    <a:pt x="271" y="167"/>
                    <a:pt x="271" y="167"/>
                    <a:pt x="271" y="167"/>
                  </a:cubicBezTo>
                  <a:cubicBezTo>
                    <a:pt x="273" y="166"/>
                    <a:pt x="273" y="166"/>
                    <a:pt x="273" y="166"/>
                  </a:cubicBezTo>
                  <a:cubicBezTo>
                    <a:pt x="277" y="164"/>
                    <a:pt x="277" y="164"/>
                    <a:pt x="277" y="164"/>
                  </a:cubicBezTo>
                  <a:cubicBezTo>
                    <a:pt x="282" y="162"/>
                    <a:pt x="282" y="162"/>
                    <a:pt x="282" y="162"/>
                  </a:cubicBezTo>
                  <a:cubicBezTo>
                    <a:pt x="286" y="161"/>
                    <a:pt x="286" y="161"/>
                    <a:pt x="286" y="161"/>
                  </a:cubicBezTo>
                  <a:cubicBezTo>
                    <a:pt x="289" y="157"/>
                    <a:pt x="289" y="157"/>
                    <a:pt x="289" y="157"/>
                  </a:cubicBezTo>
                  <a:cubicBezTo>
                    <a:pt x="292" y="154"/>
                    <a:pt x="292" y="154"/>
                    <a:pt x="292" y="154"/>
                  </a:cubicBezTo>
                  <a:cubicBezTo>
                    <a:pt x="293" y="150"/>
                    <a:pt x="293" y="150"/>
                    <a:pt x="293" y="150"/>
                  </a:cubicBezTo>
                  <a:cubicBezTo>
                    <a:pt x="288" y="152"/>
                    <a:pt x="288" y="152"/>
                    <a:pt x="288" y="152"/>
                  </a:cubicBezTo>
                  <a:cubicBezTo>
                    <a:pt x="285" y="157"/>
                    <a:pt x="285" y="157"/>
                    <a:pt x="285" y="157"/>
                  </a:cubicBezTo>
                  <a:cubicBezTo>
                    <a:pt x="280" y="157"/>
                    <a:pt x="280" y="157"/>
                    <a:pt x="280" y="157"/>
                  </a:cubicBezTo>
                  <a:cubicBezTo>
                    <a:pt x="275" y="155"/>
                    <a:pt x="275" y="155"/>
                    <a:pt x="275" y="155"/>
                  </a:cubicBezTo>
                  <a:cubicBezTo>
                    <a:pt x="270" y="151"/>
                    <a:pt x="270" y="151"/>
                    <a:pt x="270" y="151"/>
                  </a:cubicBezTo>
                  <a:cubicBezTo>
                    <a:pt x="267" y="145"/>
                    <a:pt x="267" y="145"/>
                    <a:pt x="267" y="145"/>
                  </a:cubicBezTo>
                  <a:cubicBezTo>
                    <a:pt x="271" y="142"/>
                    <a:pt x="271" y="142"/>
                    <a:pt x="271" y="142"/>
                  </a:cubicBezTo>
                  <a:cubicBezTo>
                    <a:pt x="270" y="137"/>
                    <a:pt x="270" y="137"/>
                    <a:pt x="270" y="137"/>
                  </a:cubicBezTo>
                  <a:cubicBezTo>
                    <a:pt x="264" y="137"/>
                    <a:pt x="264" y="137"/>
                    <a:pt x="264" y="137"/>
                  </a:cubicBezTo>
                  <a:cubicBezTo>
                    <a:pt x="258" y="138"/>
                    <a:pt x="258" y="138"/>
                    <a:pt x="258" y="138"/>
                  </a:cubicBezTo>
                  <a:cubicBezTo>
                    <a:pt x="250" y="143"/>
                    <a:pt x="250" y="143"/>
                    <a:pt x="250" y="143"/>
                  </a:cubicBezTo>
                  <a:cubicBezTo>
                    <a:pt x="243" y="149"/>
                    <a:pt x="243" y="149"/>
                    <a:pt x="243" y="149"/>
                  </a:cubicBezTo>
                  <a:cubicBezTo>
                    <a:pt x="238" y="153"/>
                    <a:pt x="238" y="153"/>
                    <a:pt x="238" y="153"/>
                  </a:cubicBezTo>
                  <a:cubicBezTo>
                    <a:pt x="240" y="150"/>
                    <a:pt x="240" y="150"/>
                    <a:pt x="240" y="150"/>
                  </a:cubicBezTo>
                  <a:cubicBezTo>
                    <a:pt x="243" y="146"/>
                    <a:pt x="243" y="146"/>
                    <a:pt x="243" y="146"/>
                  </a:cubicBezTo>
                  <a:cubicBezTo>
                    <a:pt x="246" y="144"/>
                    <a:pt x="246" y="144"/>
                    <a:pt x="246" y="144"/>
                  </a:cubicBezTo>
                  <a:cubicBezTo>
                    <a:pt x="240" y="142"/>
                    <a:pt x="240" y="142"/>
                    <a:pt x="240" y="142"/>
                  </a:cubicBezTo>
                  <a:cubicBezTo>
                    <a:pt x="242" y="142"/>
                    <a:pt x="245" y="142"/>
                    <a:pt x="247" y="142"/>
                  </a:cubicBezTo>
                  <a:cubicBezTo>
                    <a:pt x="249" y="139"/>
                    <a:pt x="249" y="139"/>
                    <a:pt x="249" y="139"/>
                  </a:cubicBezTo>
                  <a:cubicBezTo>
                    <a:pt x="252" y="136"/>
                    <a:pt x="252" y="136"/>
                    <a:pt x="252" y="136"/>
                  </a:cubicBezTo>
                  <a:cubicBezTo>
                    <a:pt x="257" y="136"/>
                    <a:pt x="257" y="136"/>
                    <a:pt x="257" y="136"/>
                  </a:cubicBezTo>
                  <a:cubicBezTo>
                    <a:pt x="259" y="132"/>
                    <a:pt x="259" y="132"/>
                    <a:pt x="259" y="132"/>
                  </a:cubicBezTo>
                  <a:cubicBezTo>
                    <a:pt x="262" y="130"/>
                    <a:pt x="262" y="130"/>
                    <a:pt x="262" y="130"/>
                  </a:cubicBezTo>
                  <a:cubicBezTo>
                    <a:pt x="264" y="130"/>
                    <a:pt x="266" y="130"/>
                    <a:pt x="268" y="130"/>
                  </a:cubicBezTo>
                  <a:cubicBezTo>
                    <a:pt x="279" y="130"/>
                    <a:pt x="279" y="130"/>
                    <a:pt x="279" y="130"/>
                  </a:cubicBezTo>
                  <a:cubicBezTo>
                    <a:pt x="285" y="131"/>
                    <a:pt x="285" y="131"/>
                    <a:pt x="285" y="131"/>
                  </a:cubicBezTo>
                  <a:cubicBezTo>
                    <a:pt x="289" y="131"/>
                    <a:pt x="289" y="131"/>
                    <a:pt x="289" y="131"/>
                  </a:cubicBezTo>
                  <a:cubicBezTo>
                    <a:pt x="293" y="128"/>
                    <a:pt x="293" y="128"/>
                    <a:pt x="293" y="128"/>
                  </a:cubicBezTo>
                  <a:cubicBezTo>
                    <a:pt x="296" y="123"/>
                    <a:pt x="296" y="123"/>
                    <a:pt x="296" y="123"/>
                  </a:cubicBezTo>
                  <a:cubicBezTo>
                    <a:pt x="303" y="123"/>
                    <a:pt x="303" y="123"/>
                    <a:pt x="303" y="123"/>
                  </a:cubicBezTo>
                  <a:cubicBezTo>
                    <a:pt x="306" y="121"/>
                    <a:pt x="306" y="121"/>
                    <a:pt x="306" y="121"/>
                  </a:cubicBezTo>
                  <a:cubicBezTo>
                    <a:pt x="308" y="119"/>
                    <a:pt x="308" y="119"/>
                    <a:pt x="308" y="119"/>
                  </a:cubicBezTo>
                  <a:cubicBezTo>
                    <a:pt x="305" y="117"/>
                    <a:pt x="305" y="117"/>
                    <a:pt x="305" y="117"/>
                  </a:cubicBezTo>
                  <a:cubicBezTo>
                    <a:pt x="306" y="116"/>
                    <a:pt x="306" y="116"/>
                    <a:pt x="306" y="116"/>
                  </a:cubicBezTo>
                  <a:cubicBezTo>
                    <a:pt x="306" y="112"/>
                    <a:pt x="306" y="112"/>
                    <a:pt x="306" y="112"/>
                  </a:cubicBezTo>
                  <a:cubicBezTo>
                    <a:pt x="301" y="111"/>
                    <a:pt x="301" y="111"/>
                    <a:pt x="301" y="111"/>
                  </a:cubicBezTo>
                  <a:cubicBezTo>
                    <a:pt x="300" y="109"/>
                    <a:pt x="300" y="109"/>
                    <a:pt x="300" y="109"/>
                  </a:cubicBezTo>
                  <a:cubicBezTo>
                    <a:pt x="298" y="109"/>
                    <a:pt x="296" y="109"/>
                    <a:pt x="294" y="109"/>
                  </a:cubicBezTo>
                  <a:cubicBezTo>
                    <a:pt x="291" y="111"/>
                    <a:pt x="291" y="111"/>
                    <a:pt x="291" y="111"/>
                  </a:cubicBezTo>
                  <a:cubicBezTo>
                    <a:pt x="288" y="113"/>
                    <a:pt x="288" y="113"/>
                    <a:pt x="288" y="113"/>
                  </a:cubicBezTo>
                  <a:cubicBezTo>
                    <a:pt x="286" y="112"/>
                    <a:pt x="286" y="112"/>
                    <a:pt x="286" y="112"/>
                  </a:cubicBezTo>
                  <a:cubicBezTo>
                    <a:pt x="286" y="110"/>
                    <a:pt x="286" y="110"/>
                    <a:pt x="286" y="110"/>
                  </a:cubicBezTo>
                  <a:cubicBezTo>
                    <a:pt x="291" y="108"/>
                    <a:pt x="291" y="108"/>
                    <a:pt x="291" y="108"/>
                  </a:cubicBezTo>
                  <a:cubicBezTo>
                    <a:pt x="296" y="107"/>
                    <a:pt x="296" y="107"/>
                    <a:pt x="296" y="107"/>
                  </a:cubicBezTo>
                  <a:cubicBezTo>
                    <a:pt x="298" y="104"/>
                    <a:pt x="298" y="104"/>
                    <a:pt x="298" y="104"/>
                  </a:cubicBezTo>
                  <a:cubicBezTo>
                    <a:pt x="295" y="104"/>
                    <a:pt x="295" y="104"/>
                    <a:pt x="295" y="104"/>
                  </a:cubicBezTo>
                  <a:cubicBezTo>
                    <a:pt x="291" y="102"/>
                    <a:pt x="291" y="102"/>
                    <a:pt x="291" y="102"/>
                  </a:cubicBezTo>
                  <a:cubicBezTo>
                    <a:pt x="286" y="101"/>
                    <a:pt x="286" y="101"/>
                    <a:pt x="286" y="101"/>
                  </a:cubicBezTo>
                  <a:cubicBezTo>
                    <a:pt x="282" y="99"/>
                    <a:pt x="282" y="99"/>
                    <a:pt x="282" y="99"/>
                  </a:cubicBezTo>
                  <a:cubicBezTo>
                    <a:pt x="279" y="96"/>
                    <a:pt x="279" y="96"/>
                    <a:pt x="279" y="96"/>
                  </a:cubicBezTo>
                  <a:cubicBezTo>
                    <a:pt x="277" y="94"/>
                    <a:pt x="277" y="94"/>
                    <a:pt x="277" y="94"/>
                  </a:cubicBezTo>
                  <a:cubicBezTo>
                    <a:pt x="279" y="93"/>
                    <a:pt x="279" y="93"/>
                    <a:pt x="279" y="93"/>
                  </a:cubicBezTo>
                  <a:cubicBezTo>
                    <a:pt x="279" y="92"/>
                    <a:pt x="279" y="92"/>
                    <a:pt x="279" y="92"/>
                  </a:cubicBezTo>
                  <a:cubicBezTo>
                    <a:pt x="276" y="88"/>
                    <a:pt x="276" y="88"/>
                    <a:pt x="276" y="88"/>
                  </a:cubicBezTo>
                  <a:cubicBezTo>
                    <a:pt x="272" y="83"/>
                    <a:pt x="272" y="83"/>
                    <a:pt x="272" y="83"/>
                  </a:cubicBezTo>
                  <a:cubicBezTo>
                    <a:pt x="266" y="76"/>
                    <a:pt x="266" y="76"/>
                    <a:pt x="266" y="76"/>
                  </a:cubicBezTo>
                  <a:cubicBezTo>
                    <a:pt x="263" y="72"/>
                    <a:pt x="263" y="72"/>
                    <a:pt x="263" y="72"/>
                  </a:cubicBezTo>
                  <a:cubicBezTo>
                    <a:pt x="260" y="77"/>
                    <a:pt x="260" y="77"/>
                    <a:pt x="260" y="77"/>
                  </a:cubicBezTo>
                  <a:cubicBezTo>
                    <a:pt x="261" y="78"/>
                    <a:pt x="261" y="79"/>
                    <a:pt x="261" y="81"/>
                  </a:cubicBezTo>
                  <a:cubicBezTo>
                    <a:pt x="257" y="82"/>
                    <a:pt x="257" y="82"/>
                    <a:pt x="257" y="82"/>
                  </a:cubicBezTo>
                  <a:cubicBezTo>
                    <a:pt x="255" y="85"/>
                    <a:pt x="255" y="85"/>
                    <a:pt x="255" y="85"/>
                  </a:cubicBezTo>
                  <a:cubicBezTo>
                    <a:pt x="251" y="85"/>
                    <a:pt x="251" y="85"/>
                    <a:pt x="251" y="85"/>
                  </a:cubicBezTo>
                  <a:cubicBezTo>
                    <a:pt x="250" y="82"/>
                    <a:pt x="250" y="82"/>
                    <a:pt x="250" y="82"/>
                  </a:cubicBezTo>
                  <a:cubicBezTo>
                    <a:pt x="247" y="80"/>
                    <a:pt x="247" y="80"/>
                    <a:pt x="247" y="80"/>
                  </a:cubicBezTo>
                  <a:cubicBezTo>
                    <a:pt x="244" y="81"/>
                    <a:pt x="244" y="81"/>
                    <a:pt x="244" y="81"/>
                  </a:cubicBezTo>
                  <a:cubicBezTo>
                    <a:pt x="245" y="77"/>
                    <a:pt x="245" y="77"/>
                    <a:pt x="245" y="77"/>
                  </a:cubicBezTo>
                  <a:cubicBezTo>
                    <a:pt x="244" y="75"/>
                    <a:pt x="244" y="73"/>
                    <a:pt x="244" y="71"/>
                  </a:cubicBezTo>
                  <a:cubicBezTo>
                    <a:pt x="244" y="68"/>
                    <a:pt x="244" y="68"/>
                    <a:pt x="244" y="68"/>
                  </a:cubicBezTo>
                  <a:cubicBezTo>
                    <a:pt x="240" y="68"/>
                    <a:pt x="240" y="68"/>
                    <a:pt x="240" y="68"/>
                  </a:cubicBezTo>
                  <a:cubicBezTo>
                    <a:pt x="236" y="66"/>
                    <a:pt x="236" y="66"/>
                    <a:pt x="236" y="66"/>
                  </a:cubicBezTo>
                  <a:cubicBezTo>
                    <a:pt x="233" y="63"/>
                    <a:pt x="233" y="63"/>
                    <a:pt x="233" y="63"/>
                  </a:cubicBezTo>
                  <a:cubicBezTo>
                    <a:pt x="228" y="60"/>
                    <a:pt x="228" y="60"/>
                    <a:pt x="228" y="60"/>
                  </a:cubicBezTo>
                  <a:cubicBezTo>
                    <a:pt x="226" y="61"/>
                    <a:pt x="226" y="61"/>
                    <a:pt x="226" y="61"/>
                  </a:cubicBezTo>
                  <a:cubicBezTo>
                    <a:pt x="222" y="61"/>
                    <a:pt x="222" y="61"/>
                    <a:pt x="222" y="61"/>
                  </a:cubicBezTo>
                  <a:cubicBezTo>
                    <a:pt x="220" y="60"/>
                    <a:pt x="220" y="60"/>
                    <a:pt x="220" y="60"/>
                  </a:cubicBezTo>
                  <a:cubicBezTo>
                    <a:pt x="218" y="60"/>
                    <a:pt x="216" y="60"/>
                    <a:pt x="215" y="60"/>
                  </a:cubicBezTo>
                  <a:cubicBezTo>
                    <a:pt x="213" y="62"/>
                    <a:pt x="213" y="62"/>
                    <a:pt x="213" y="62"/>
                  </a:cubicBezTo>
                  <a:cubicBezTo>
                    <a:pt x="214" y="65"/>
                    <a:pt x="214" y="65"/>
                    <a:pt x="214" y="65"/>
                  </a:cubicBezTo>
                  <a:cubicBezTo>
                    <a:pt x="213" y="69"/>
                    <a:pt x="213" y="69"/>
                    <a:pt x="213" y="69"/>
                  </a:cubicBezTo>
                  <a:cubicBezTo>
                    <a:pt x="213" y="72"/>
                    <a:pt x="213" y="72"/>
                    <a:pt x="213" y="72"/>
                  </a:cubicBezTo>
                  <a:cubicBezTo>
                    <a:pt x="215" y="76"/>
                    <a:pt x="215" y="76"/>
                    <a:pt x="215" y="76"/>
                  </a:cubicBezTo>
                  <a:cubicBezTo>
                    <a:pt x="214" y="76"/>
                    <a:pt x="213" y="76"/>
                    <a:pt x="212" y="76"/>
                  </a:cubicBezTo>
                  <a:cubicBezTo>
                    <a:pt x="212" y="79"/>
                    <a:pt x="212" y="79"/>
                    <a:pt x="212" y="79"/>
                  </a:cubicBezTo>
                  <a:cubicBezTo>
                    <a:pt x="210" y="81"/>
                    <a:pt x="210" y="81"/>
                    <a:pt x="210" y="81"/>
                  </a:cubicBezTo>
                  <a:cubicBezTo>
                    <a:pt x="212" y="83"/>
                    <a:pt x="212" y="83"/>
                    <a:pt x="212" y="83"/>
                  </a:cubicBezTo>
                  <a:cubicBezTo>
                    <a:pt x="216" y="86"/>
                    <a:pt x="216" y="86"/>
                    <a:pt x="216" y="86"/>
                  </a:cubicBezTo>
                  <a:cubicBezTo>
                    <a:pt x="216" y="90"/>
                    <a:pt x="216" y="90"/>
                    <a:pt x="216" y="90"/>
                  </a:cubicBezTo>
                  <a:cubicBezTo>
                    <a:pt x="216" y="92"/>
                    <a:pt x="216" y="94"/>
                    <a:pt x="216" y="96"/>
                  </a:cubicBezTo>
                  <a:cubicBezTo>
                    <a:pt x="213" y="100"/>
                    <a:pt x="213" y="100"/>
                    <a:pt x="213" y="100"/>
                  </a:cubicBezTo>
                  <a:cubicBezTo>
                    <a:pt x="209" y="103"/>
                    <a:pt x="209" y="103"/>
                    <a:pt x="209" y="103"/>
                  </a:cubicBezTo>
                  <a:cubicBezTo>
                    <a:pt x="203" y="104"/>
                    <a:pt x="203" y="104"/>
                    <a:pt x="203" y="104"/>
                  </a:cubicBezTo>
                  <a:cubicBezTo>
                    <a:pt x="206" y="108"/>
                    <a:pt x="206" y="108"/>
                    <a:pt x="206" y="108"/>
                  </a:cubicBezTo>
                  <a:cubicBezTo>
                    <a:pt x="206" y="110"/>
                    <a:pt x="206" y="113"/>
                    <a:pt x="206" y="115"/>
                  </a:cubicBezTo>
                  <a:cubicBezTo>
                    <a:pt x="207" y="118"/>
                    <a:pt x="207" y="118"/>
                    <a:pt x="207" y="118"/>
                  </a:cubicBezTo>
                  <a:cubicBezTo>
                    <a:pt x="206" y="121"/>
                    <a:pt x="206" y="121"/>
                    <a:pt x="206" y="121"/>
                  </a:cubicBezTo>
                  <a:cubicBezTo>
                    <a:pt x="203" y="125"/>
                    <a:pt x="203" y="125"/>
                    <a:pt x="203" y="125"/>
                  </a:cubicBezTo>
                  <a:cubicBezTo>
                    <a:pt x="197" y="126"/>
                    <a:pt x="197" y="126"/>
                    <a:pt x="197" y="126"/>
                  </a:cubicBezTo>
                  <a:cubicBezTo>
                    <a:pt x="195" y="120"/>
                    <a:pt x="195" y="120"/>
                    <a:pt x="195" y="120"/>
                  </a:cubicBezTo>
                  <a:cubicBezTo>
                    <a:pt x="191" y="116"/>
                    <a:pt x="191" y="116"/>
                    <a:pt x="191" y="116"/>
                  </a:cubicBezTo>
                  <a:cubicBezTo>
                    <a:pt x="191" y="114"/>
                    <a:pt x="192" y="113"/>
                    <a:pt x="192" y="112"/>
                  </a:cubicBezTo>
                  <a:cubicBezTo>
                    <a:pt x="191" y="106"/>
                    <a:pt x="191" y="106"/>
                    <a:pt x="191" y="106"/>
                  </a:cubicBezTo>
                  <a:cubicBezTo>
                    <a:pt x="193" y="102"/>
                    <a:pt x="193" y="102"/>
                    <a:pt x="193" y="102"/>
                  </a:cubicBezTo>
                  <a:cubicBezTo>
                    <a:pt x="186" y="101"/>
                    <a:pt x="186" y="101"/>
                    <a:pt x="186" y="101"/>
                  </a:cubicBezTo>
                  <a:cubicBezTo>
                    <a:pt x="181" y="101"/>
                    <a:pt x="181" y="101"/>
                    <a:pt x="181" y="101"/>
                  </a:cubicBezTo>
                  <a:cubicBezTo>
                    <a:pt x="179" y="99"/>
                    <a:pt x="179" y="99"/>
                    <a:pt x="179" y="99"/>
                  </a:cubicBezTo>
                  <a:cubicBezTo>
                    <a:pt x="173" y="98"/>
                    <a:pt x="173" y="98"/>
                    <a:pt x="173" y="98"/>
                  </a:cubicBezTo>
                  <a:cubicBezTo>
                    <a:pt x="171" y="95"/>
                    <a:pt x="171" y="95"/>
                    <a:pt x="171" y="95"/>
                  </a:cubicBezTo>
                  <a:cubicBezTo>
                    <a:pt x="167" y="92"/>
                    <a:pt x="167" y="92"/>
                    <a:pt x="167" y="92"/>
                  </a:cubicBezTo>
                  <a:cubicBezTo>
                    <a:pt x="162" y="89"/>
                    <a:pt x="162" y="89"/>
                    <a:pt x="162" y="89"/>
                  </a:cubicBezTo>
                  <a:cubicBezTo>
                    <a:pt x="155" y="91"/>
                    <a:pt x="155" y="91"/>
                    <a:pt x="155" y="91"/>
                  </a:cubicBezTo>
                  <a:cubicBezTo>
                    <a:pt x="154" y="88"/>
                    <a:pt x="154" y="88"/>
                    <a:pt x="154" y="88"/>
                  </a:cubicBezTo>
                  <a:cubicBezTo>
                    <a:pt x="153" y="82"/>
                    <a:pt x="153" y="82"/>
                    <a:pt x="153" y="82"/>
                  </a:cubicBezTo>
                  <a:cubicBezTo>
                    <a:pt x="150" y="80"/>
                    <a:pt x="150" y="80"/>
                    <a:pt x="150" y="80"/>
                  </a:cubicBezTo>
                  <a:cubicBezTo>
                    <a:pt x="149" y="77"/>
                    <a:pt x="149" y="77"/>
                    <a:pt x="149" y="77"/>
                  </a:cubicBezTo>
                  <a:cubicBezTo>
                    <a:pt x="152" y="70"/>
                    <a:pt x="152" y="70"/>
                    <a:pt x="152" y="70"/>
                  </a:cubicBezTo>
                  <a:cubicBezTo>
                    <a:pt x="157" y="65"/>
                    <a:pt x="157" y="65"/>
                    <a:pt x="157" y="65"/>
                  </a:cubicBezTo>
                  <a:cubicBezTo>
                    <a:pt x="162" y="60"/>
                    <a:pt x="162" y="60"/>
                    <a:pt x="162" y="60"/>
                  </a:cubicBezTo>
                  <a:cubicBezTo>
                    <a:pt x="167" y="58"/>
                    <a:pt x="167" y="58"/>
                    <a:pt x="167" y="58"/>
                  </a:cubicBezTo>
                  <a:cubicBezTo>
                    <a:pt x="170" y="56"/>
                    <a:pt x="170" y="56"/>
                    <a:pt x="170" y="56"/>
                  </a:cubicBezTo>
                  <a:cubicBezTo>
                    <a:pt x="170" y="53"/>
                    <a:pt x="170" y="53"/>
                    <a:pt x="170" y="53"/>
                  </a:cubicBezTo>
                  <a:cubicBezTo>
                    <a:pt x="166" y="52"/>
                    <a:pt x="166" y="52"/>
                    <a:pt x="166" y="52"/>
                  </a:cubicBezTo>
                  <a:cubicBezTo>
                    <a:pt x="161" y="50"/>
                    <a:pt x="161" y="50"/>
                    <a:pt x="161" y="50"/>
                  </a:cubicBezTo>
                  <a:cubicBezTo>
                    <a:pt x="167" y="51"/>
                    <a:pt x="167" y="51"/>
                    <a:pt x="167" y="51"/>
                  </a:cubicBezTo>
                  <a:cubicBezTo>
                    <a:pt x="171" y="53"/>
                    <a:pt x="171" y="53"/>
                    <a:pt x="171" y="53"/>
                  </a:cubicBezTo>
                  <a:cubicBezTo>
                    <a:pt x="174" y="52"/>
                    <a:pt x="174" y="52"/>
                    <a:pt x="174" y="52"/>
                  </a:cubicBezTo>
                  <a:cubicBezTo>
                    <a:pt x="175" y="49"/>
                    <a:pt x="175" y="49"/>
                    <a:pt x="175" y="49"/>
                  </a:cubicBezTo>
                  <a:cubicBezTo>
                    <a:pt x="179" y="51"/>
                    <a:pt x="179" y="51"/>
                    <a:pt x="179" y="51"/>
                  </a:cubicBezTo>
                  <a:cubicBezTo>
                    <a:pt x="181" y="50"/>
                    <a:pt x="181" y="50"/>
                    <a:pt x="181" y="50"/>
                  </a:cubicBezTo>
                  <a:cubicBezTo>
                    <a:pt x="182" y="48"/>
                    <a:pt x="182" y="48"/>
                    <a:pt x="182" y="48"/>
                  </a:cubicBezTo>
                  <a:cubicBezTo>
                    <a:pt x="184" y="47"/>
                    <a:pt x="184" y="47"/>
                    <a:pt x="184" y="47"/>
                  </a:cubicBezTo>
                  <a:cubicBezTo>
                    <a:pt x="186" y="44"/>
                    <a:pt x="186" y="44"/>
                    <a:pt x="186" y="44"/>
                  </a:cubicBezTo>
                  <a:cubicBezTo>
                    <a:pt x="183" y="44"/>
                    <a:pt x="183" y="44"/>
                    <a:pt x="183" y="44"/>
                  </a:cubicBezTo>
                  <a:cubicBezTo>
                    <a:pt x="179" y="44"/>
                    <a:pt x="179" y="44"/>
                    <a:pt x="179" y="44"/>
                  </a:cubicBezTo>
                  <a:cubicBezTo>
                    <a:pt x="179" y="42"/>
                    <a:pt x="179" y="42"/>
                    <a:pt x="179" y="42"/>
                  </a:cubicBezTo>
                  <a:cubicBezTo>
                    <a:pt x="175" y="40"/>
                    <a:pt x="175" y="40"/>
                    <a:pt x="175" y="40"/>
                  </a:cubicBezTo>
                  <a:cubicBezTo>
                    <a:pt x="178" y="40"/>
                    <a:pt x="178" y="40"/>
                    <a:pt x="178" y="40"/>
                  </a:cubicBezTo>
                  <a:cubicBezTo>
                    <a:pt x="182" y="42"/>
                    <a:pt x="182" y="42"/>
                    <a:pt x="182" y="42"/>
                  </a:cubicBezTo>
                  <a:cubicBezTo>
                    <a:pt x="184" y="43"/>
                    <a:pt x="184" y="43"/>
                    <a:pt x="184" y="43"/>
                  </a:cubicBezTo>
                  <a:cubicBezTo>
                    <a:pt x="188" y="42"/>
                    <a:pt x="188" y="42"/>
                    <a:pt x="188" y="42"/>
                  </a:cubicBezTo>
                  <a:cubicBezTo>
                    <a:pt x="190" y="39"/>
                    <a:pt x="190" y="39"/>
                    <a:pt x="190" y="39"/>
                  </a:cubicBezTo>
                  <a:cubicBezTo>
                    <a:pt x="189" y="37"/>
                    <a:pt x="189" y="37"/>
                    <a:pt x="189" y="37"/>
                  </a:cubicBezTo>
                  <a:cubicBezTo>
                    <a:pt x="190" y="37"/>
                    <a:pt x="191" y="37"/>
                    <a:pt x="192" y="37"/>
                  </a:cubicBezTo>
                  <a:cubicBezTo>
                    <a:pt x="193" y="39"/>
                    <a:pt x="193" y="39"/>
                    <a:pt x="193" y="39"/>
                  </a:cubicBezTo>
                  <a:cubicBezTo>
                    <a:pt x="191" y="41"/>
                    <a:pt x="191" y="41"/>
                    <a:pt x="191" y="41"/>
                  </a:cubicBezTo>
                  <a:cubicBezTo>
                    <a:pt x="189" y="45"/>
                    <a:pt x="189" y="45"/>
                    <a:pt x="189" y="45"/>
                  </a:cubicBezTo>
                  <a:cubicBezTo>
                    <a:pt x="188" y="47"/>
                    <a:pt x="188" y="48"/>
                    <a:pt x="187" y="50"/>
                  </a:cubicBezTo>
                  <a:cubicBezTo>
                    <a:pt x="184" y="51"/>
                    <a:pt x="184" y="51"/>
                    <a:pt x="184" y="51"/>
                  </a:cubicBezTo>
                  <a:cubicBezTo>
                    <a:pt x="184" y="53"/>
                    <a:pt x="184" y="53"/>
                    <a:pt x="184" y="53"/>
                  </a:cubicBezTo>
                  <a:cubicBezTo>
                    <a:pt x="188" y="53"/>
                    <a:pt x="188" y="53"/>
                    <a:pt x="188" y="53"/>
                  </a:cubicBezTo>
                  <a:cubicBezTo>
                    <a:pt x="187" y="54"/>
                    <a:pt x="187" y="55"/>
                    <a:pt x="187" y="56"/>
                  </a:cubicBezTo>
                  <a:cubicBezTo>
                    <a:pt x="189" y="56"/>
                    <a:pt x="190" y="55"/>
                    <a:pt x="192" y="55"/>
                  </a:cubicBezTo>
                  <a:cubicBezTo>
                    <a:pt x="193" y="53"/>
                    <a:pt x="193" y="53"/>
                    <a:pt x="193" y="53"/>
                  </a:cubicBezTo>
                  <a:cubicBezTo>
                    <a:pt x="197" y="53"/>
                    <a:pt x="197" y="53"/>
                    <a:pt x="197" y="53"/>
                  </a:cubicBezTo>
                  <a:cubicBezTo>
                    <a:pt x="200" y="53"/>
                    <a:pt x="200" y="53"/>
                    <a:pt x="200" y="53"/>
                  </a:cubicBezTo>
                  <a:cubicBezTo>
                    <a:pt x="202" y="54"/>
                    <a:pt x="202" y="54"/>
                    <a:pt x="202" y="54"/>
                  </a:cubicBezTo>
                  <a:cubicBezTo>
                    <a:pt x="203" y="54"/>
                    <a:pt x="204" y="54"/>
                    <a:pt x="205" y="54"/>
                  </a:cubicBezTo>
                  <a:cubicBezTo>
                    <a:pt x="206" y="52"/>
                    <a:pt x="206" y="52"/>
                    <a:pt x="206" y="52"/>
                  </a:cubicBezTo>
                  <a:cubicBezTo>
                    <a:pt x="203" y="51"/>
                    <a:pt x="203" y="51"/>
                    <a:pt x="203" y="51"/>
                  </a:cubicBezTo>
                  <a:cubicBezTo>
                    <a:pt x="202" y="47"/>
                    <a:pt x="202" y="47"/>
                    <a:pt x="202" y="47"/>
                  </a:cubicBezTo>
                  <a:cubicBezTo>
                    <a:pt x="198" y="47"/>
                    <a:pt x="198" y="47"/>
                    <a:pt x="198" y="47"/>
                  </a:cubicBezTo>
                  <a:cubicBezTo>
                    <a:pt x="195" y="44"/>
                    <a:pt x="195" y="44"/>
                    <a:pt x="195" y="44"/>
                  </a:cubicBezTo>
                  <a:cubicBezTo>
                    <a:pt x="193" y="44"/>
                    <a:pt x="193" y="44"/>
                    <a:pt x="193" y="44"/>
                  </a:cubicBezTo>
                  <a:cubicBezTo>
                    <a:pt x="193" y="43"/>
                    <a:pt x="193" y="42"/>
                    <a:pt x="193" y="42"/>
                  </a:cubicBezTo>
                  <a:cubicBezTo>
                    <a:pt x="196" y="42"/>
                    <a:pt x="196" y="42"/>
                    <a:pt x="196" y="42"/>
                  </a:cubicBezTo>
                  <a:cubicBezTo>
                    <a:pt x="197" y="41"/>
                    <a:pt x="197" y="41"/>
                    <a:pt x="197" y="41"/>
                  </a:cubicBezTo>
                  <a:cubicBezTo>
                    <a:pt x="197" y="39"/>
                    <a:pt x="197" y="39"/>
                    <a:pt x="197" y="39"/>
                  </a:cubicBezTo>
                  <a:cubicBezTo>
                    <a:pt x="198" y="39"/>
                    <a:pt x="199" y="39"/>
                    <a:pt x="200" y="39"/>
                  </a:cubicBezTo>
                  <a:cubicBezTo>
                    <a:pt x="202" y="37"/>
                    <a:pt x="202" y="37"/>
                    <a:pt x="202" y="37"/>
                  </a:cubicBezTo>
                  <a:cubicBezTo>
                    <a:pt x="205" y="35"/>
                    <a:pt x="205" y="35"/>
                    <a:pt x="205" y="35"/>
                  </a:cubicBezTo>
                  <a:cubicBezTo>
                    <a:pt x="207" y="33"/>
                    <a:pt x="207" y="33"/>
                    <a:pt x="207" y="33"/>
                  </a:cubicBezTo>
                  <a:cubicBezTo>
                    <a:pt x="205" y="31"/>
                    <a:pt x="205" y="31"/>
                    <a:pt x="205" y="31"/>
                  </a:cubicBezTo>
                  <a:cubicBezTo>
                    <a:pt x="205" y="28"/>
                    <a:pt x="205" y="28"/>
                    <a:pt x="205" y="28"/>
                  </a:cubicBezTo>
                  <a:cubicBezTo>
                    <a:pt x="207" y="27"/>
                    <a:pt x="207" y="27"/>
                    <a:pt x="207" y="27"/>
                  </a:cubicBezTo>
                  <a:cubicBezTo>
                    <a:pt x="209" y="25"/>
                    <a:pt x="209" y="25"/>
                    <a:pt x="209" y="25"/>
                  </a:cubicBezTo>
                  <a:cubicBezTo>
                    <a:pt x="207" y="23"/>
                    <a:pt x="207" y="23"/>
                    <a:pt x="207" y="23"/>
                  </a:cubicBezTo>
                  <a:cubicBezTo>
                    <a:pt x="205" y="21"/>
                    <a:pt x="205" y="21"/>
                    <a:pt x="205" y="21"/>
                  </a:cubicBezTo>
                  <a:cubicBezTo>
                    <a:pt x="202" y="20"/>
                    <a:pt x="202" y="20"/>
                    <a:pt x="202" y="20"/>
                  </a:cubicBezTo>
                  <a:cubicBezTo>
                    <a:pt x="204" y="20"/>
                    <a:pt x="205" y="20"/>
                    <a:pt x="206" y="20"/>
                  </a:cubicBezTo>
                  <a:cubicBezTo>
                    <a:pt x="207" y="18"/>
                    <a:pt x="207" y="18"/>
                    <a:pt x="207" y="18"/>
                  </a:cubicBezTo>
                  <a:cubicBezTo>
                    <a:pt x="209" y="19"/>
                    <a:pt x="209" y="19"/>
                    <a:pt x="209" y="19"/>
                  </a:cubicBezTo>
                  <a:cubicBezTo>
                    <a:pt x="211" y="20"/>
                    <a:pt x="211" y="20"/>
                    <a:pt x="211" y="20"/>
                  </a:cubicBezTo>
                  <a:cubicBezTo>
                    <a:pt x="214" y="20"/>
                    <a:pt x="214" y="20"/>
                    <a:pt x="214" y="20"/>
                  </a:cubicBezTo>
                  <a:cubicBezTo>
                    <a:pt x="217" y="19"/>
                    <a:pt x="217" y="19"/>
                    <a:pt x="217" y="19"/>
                  </a:cubicBezTo>
                  <a:cubicBezTo>
                    <a:pt x="215" y="17"/>
                    <a:pt x="215" y="17"/>
                    <a:pt x="215" y="17"/>
                  </a:cubicBezTo>
                  <a:cubicBezTo>
                    <a:pt x="216" y="17"/>
                    <a:pt x="216" y="17"/>
                    <a:pt x="216" y="17"/>
                  </a:cubicBezTo>
                  <a:cubicBezTo>
                    <a:pt x="218" y="19"/>
                    <a:pt x="218" y="19"/>
                    <a:pt x="218" y="19"/>
                  </a:cubicBezTo>
                  <a:cubicBezTo>
                    <a:pt x="221" y="20"/>
                    <a:pt x="221" y="20"/>
                    <a:pt x="221" y="20"/>
                  </a:cubicBezTo>
                  <a:cubicBezTo>
                    <a:pt x="222" y="22"/>
                    <a:pt x="222" y="22"/>
                    <a:pt x="222" y="22"/>
                  </a:cubicBezTo>
                  <a:cubicBezTo>
                    <a:pt x="224" y="23"/>
                    <a:pt x="224" y="23"/>
                    <a:pt x="224" y="23"/>
                  </a:cubicBezTo>
                  <a:cubicBezTo>
                    <a:pt x="225" y="24"/>
                    <a:pt x="225" y="24"/>
                    <a:pt x="225" y="24"/>
                  </a:cubicBezTo>
                  <a:cubicBezTo>
                    <a:pt x="227" y="25"/>
                    <a:pt x="227" y="25"/>
                    <a:pt x="227" y="25"/>
                  </a:cubicBezTo>
                  <a:cubicBezTo>
                    <a:pt x="228" y="28"/>
                    <a:pt x="228" y="28"/>
                    <a:pt x="228" y="28"/>
                  </a:cubicBezTo>
                  <a:cubicBezTo>
                    <a:pt x="231" y="29"/>
                    <a:pt x="231" y="29"/>
                    <a:pt x="231" y="29"/>
                  </a:cubicBezTo>
                  <a:cubicBezTo>
                    <a:pt x="233" y="31"/>
                    <a:pt x="233" y="31"/>
                    <a:pt x="233" y="31"/>
                  </a:cubicBezTo>
                  <a:cubicBezTo>
                    <a:pt x="234" y="34"/>
                    <a:pt x="234" y="34"/>
                    <a:pt x="234" y="34"/>
                  </a:cubicBezTo>
                  <a:cubicBezTo>
                    <a:pt x="230" y="37"/>
                    <a:pt x="230" y="37"/>
                    <a:pt x="230" y="37"/>
                  </a:cubicBezTo>
                  <a:cubicBezTo>
                    <a:pt x="227" y="41"/>
                    <a:pt x="227" y="41"/>
                    <a:pt x="227" y="41"/>
                  </a:cubicBezTo>
                  <a:cubicBezTo>
                    <a:pt x="229" y="44"/>
                    <a:pt x="229" y="44"/>
                    <a:pt x="229" y="44"/>
                  </a:cubicBezTo>
                  <a:cubicBezTo>
                    <a:pt x="224" y="44"/>
                    <a:pt x="224" y="44"/>
                    <a:pt x="224" y="44"/>
                  </a:cubicBezTo>
                  <a:cubicBezTo>
                    <a:pt x="221" y="44"/>
                    <a:pt x="221" y="44"/>
                    <a:pt x="221" y="44"/>
                  </a:cubicBezTo>
                  <a:cubicBezTo>
                    <a:pt x="220" y="44"/>
                    <a:pt x="219" y="44"/>
                    <a:pt x="218" y="44"/>
                  </a:cubicBezTo>
                  <a:cubicBezTo>
                    <a:pt x="214" y="46"/>
                    <a:pt x="214" y="46"/>
                    <a:pt x="214" y="46"/>
                  </a:cubicBezTo>
                  <a:cubicBezTo>
                    <a:pt x="214" y="47"/>
                    <a:pt x="214" y="48"/>
                    <a:pt x="214" y="49"/>
                  </a:cubicBezTo>
                  <a:cubicBezTo>
                    <a:pt x="218" y="50"/>
                    <a:pt x="218" y="50"/>
                    <a:pt x="218" y="50"/>
                  </a:cubicBezTo>
                  <a:cubicBezTo>
                    <a:pt x="222" y="50"/>
                    <a:pt x="222" y="50"/>
                    <a:pt x="222" y="50"/>
                  </a:cubicBezTo>
                  <a:cubicBezTo>
                    <a:pt x="223" y="48"/>
                    <a:pt x="223" y="48"/>
                    <a:pt x="223" y="48"/>
                  </a:cubicBezTo>
                  <a:cubicBezTo>
                    <a:pt x="224" y="47"/>
                    <a:pt x="224" y="47"/>
                    <a:pt x="224" y="47"/>
                  </a:cubicBezTo>
                  <a:cubicBezTo>
                    <a:pt x="227" y="48"/>
                    <a:pt x="227" y="48"/>
                    <a:pt x="227" y="48"/>
                  </a:cubicBezTo>
                  <a:cubicBezTo>
                    <a:pt x="231" y="49"/>
                    <a:pt x="231" y="49"/>
                    <a:pt x="231" y="49"/>
                  </a:cubicBezTo>
                  <a:cubicBezTo>
                    <a:pt x="235" y="53"/>
                    <a:pt x="235" y="53"/>
                    <a:pt x="235" y="53"/>
                  </a:cubicBezTo>
                  <a:cubicBezTo>
                    <a:pt x="236" y="55"/>
                    <a:pt x="236" y="55"/>
                    <a:pt x="236" y="55"/>
                  </a:cubicBezTo>
                  <a:cubicBezTo>
                    <a:pt x="238" y="58"/>
                    <a:pt x="238" y="58"/>
                    <a:pt x="238" y="58"/>
                  </a:cubicBezTo>
                  <a:cubicBezTo>
                    <a:pt x="240" y="58"/>
                    <a:pt x="241" y="58"/>
                    <a:pt x="242" y="58"/>
                  </a:cubicBezTo>
                  <a:cubicBezTo>
                    <a:pt x="246" y="62"/>
                    <a:pt x="246" y="62"/>
                    <a:pt x="246" y="62"/>
                  </a:cubicBezTo>
                  <a:cubicBezTo>
                    <a:pt x="252" y="62"/>
                    <a:pt x="252" y="62"/>
                    <a:pt x="252" y="62"/>
                  </a:cubicBezTo>
                  <a:cubicBezTo>
                    <a:pt x="256" y="64"/>
                    <a:pt x="256" y="64"/>
                    <a:pt x="256" y="64"/>
                  </a:cubicBezTo>
                  <a:cubicBezTo>
                    <a:pt x="256" y="61"/>
                    <a:pt x="256" y="61"/>
                    <a:pt x="256" y="61"/>
                  </a:cubicBezTo>
                  <a:cubicBezTo>
                    <a:pt x="250" y="57"/>
                    <a:pt x="250" y="57"/>
                    <a:pt x="250" y="57"/>
                  </a:cubicBezTo>
                  <a:cubicBezTo>
                    <a:pt x="247" y="55"/>
                    <a:pt x="247" y="55"/>
                    <a:pt x="247" y="55"/>
                  </a:cubicBezTo>
                  <a:cubicBezTo>
                    <a:pt x="245" y="53"/>
                    <a:pt x="245" y="53"/>
                    <a:pt x="245" y="53"/>
                  </a:cubicBezTo>
                  <a:cubicBezTo>
                    <a:pt x="250" y="55"/>
                    <a:pt x="250" y="55"/>
                    <a:pt x="250" y="55"/>
                  </a:cubicBezTo>
                  <a:cubicBezTo>
                    <a:pt x="257" y="58"/>
                    <a:pt x="257" y="58"/>
                    <a:pt x="257" y="58"/>
                  </a:cubicBezTo>
                  <a:cubicBezTo>
                    <a:pt x="261" y="60"/>
                    <a:pt x="261" y="60"/>
                    <a:pt x="261" y="60"/>
                  </a:cubicBezTo>
                  <a:cubicBezTo>
                    <a:pt x="261" y="59"/>
                    <a:pt x="260" y="58"/>
                    <a:pt x="260" y="57"/>
                  </a:cubicBezTo>
                  <a:cubicBezTo>
                    <a:pt x="262" y="54"/>
                    <a:pt x="262" y="54"/>
                    <a:pt x="262" y="54"/>
                  </a:cubicBezTo>
                  <a:cubicBezTo>
                    <a:pt x="258" y="52"/>
                    <a:pt x="258" y="52"/>
                    <a:pt x="258" y="52"/>
                  </a:cubicBezTo>
                  <a:cubicBezTo>
                    <a:pt x="257" y="47"/>
                    <a:pt x="257" y="47"/>
                    <a:pt x="257" y="47"/>
                  </a:cubicBezTo>
                  <a:cubicBezTo>
                    <a:pt x="252" y="46"/>
                    <a:pt x="252" y="46"/>
                    <a:pt x="252" y="46"/>
                  </a:cubicBezTo>
                  <a:cubicBezTo>
                    <a:pt x="247" y="40"/>
                    <a:pt x="247" y="40"/>
                    <a:pt x="247" y="40"/>
                  </a:cubicBezTo>
                  <a:cubicBezTo>
                    <a:pt x="248" y="39"/>
                    <a:pt x="248" y="39"/>
                    <a:pt x="248" y="39"/>
                  </a:cubicBezTo>
                  <a:cubicBezTo>
                    <a:pt x="250" y="37"/>
                    <a:pt x="250" y="37"/>
                    <a:pt x="250" y="37"/>
                  </a:cubicBezTo>
                  <a:cubicBezTo>
                    <a:pt x="257" y="42"/>
                    <a:pt x="257" y="42"/>
                    <a:pt x="257" y="42"/>
                  </a:cubicBezTo>
                  <a:cubicBezTo>
                    <a:pt x="260" y="46"/>
                    <a:pt x="260" y="46"/>
                    <a:pt x="260" y="46"/>
                  </a:cubicBezTo>
                  <a:cubicBezTo>
                    <a:pt x="263" y="46"/>
                    <a:pt x="263" y="46"/>
                    <a:pt x="263" y="46"/>
                  </a:cubicBezTo>
                  <a:cubicBezTo>
                    <a:pt x="263" y="42"/>
                    <a:pt x="263" y="42"/>
                    <a:pt x="263" y="42"/>
                  </a:cubicBezTo>
                  <a:cubicBezTo>
                    <a:pt x="266" y="41"/>
                    <a:pt x="266" y="41"/>
                    <a:pt x="266" y="41"/>
                  </a:cubicBezTo>
                  <a:cubicBezTo>
                    <a:pt x="267" y="39"/>
                    <a:pt x="267" y="39"/>
                    <a:pt x="267" y="39"/>
                  </a:cubicBezTo>
                  <a:cubicBezTo>
                    <a:pt x="267" y="39"/>
                    <a:pt x="268" y="39"/>
                    <a:pt x="269" y="39"/>
                  </a:cubicBezTo>
                  <a:cubicBezTo>
                    <a:pt x="270" y="38"/>
                    <a:pt x="270" y="38"/>
                    <a:pt x="270" y="38"/>
                  </a:cubicBezTo>
                  <a:cubicBezTo>
                    <a:pt x="269" y="35"/>
                    <a:pt x="269" y="35"/>
                    <a:pt x="269" y="35"/>
                  </a:cubicBezTo>
                  <a:cubicBezTo>
                    <a:pt x="267" y="35"/>
                    <a:pt x="266" y="35"/>
                    <a:pt x="264" y="35"/>
                  </a:cubicBezTo>
                  <a:cubicBezTo>
                    <a:pt x="264" y="35"/>
                    <a:pt x="264" y="34"/>
                    <a:pt x="264" y="34"/>
                  </a:cubicBezTo>
                  <a:cubicBezTo>
                    <a:pt x="261" y="32"/>
                    <a:pt x="261" y="32"/>
                    <a:pt x="261" y="32"/>
                  </a:cubicBezTo>
                  <a:cubicBezTo>
                    <a:pt x="259" y="31"/>
                    <a:pt x="259" y="31"/>
                    <a:pt x="259" y="31"/>
                  </a:cubicBezTo>
                  <a:cubicBezTo>
                    <a:pt x="256" y="30"/>
                    <a:pt x="256" y="30"/>
                    <a:pt x="256" y="30"/>
                  </a:cubicBezTo>
                  <a:cubicBezTo>
                    <a:pt x="255" y="30"/>
                    <a:pt x="254" y="30"/>
                    <a:pt x="253" y="30"/>
                  </a:cubicBezTo>
                  <a:cubicBezTo>
                    <a:pt x="253" y="28"/>
                    <a:pt x="253" y="28"/>
                    <a:pt x="253" y="28"/>
                  </a:cubicBezTo>
                  <a:cubicBezTo>
                    <a:pt x="252" y="27"/>
                    <a:pt x="252" y="27"/>
                    <a:pt x="252" y="27"/>
                  </a:cubicBezTo>
                  <a:cubicBezTo>
                    <a:pt x="248" y="27"/>
                    <a:pt x="248" y="27"/>
                    <a:pt x="248" y="27"/>
                  </a:cubicBezTo>
                  <a:cubicBezTo>
                    <a:pt x="246" y="27"/>
                    <a:pt x="246" y="27"/>
                    <a:pt x="246" y="27"/>
                  </a:cubicBezTo>
                  <a:cubicBezTo>
                    <a:pt x="246" y="26"/>
                    <a:pt x="246" y="25"/>
                    <a:pt x="246" y="24"/>
                  </a:cubicBezTo>
                  <a:cubicBezTo>
                    <a:pt x="247" y="24"/>
                    <a:pt x="248" y="24"/>
                    <a:pt x="249" y="24"/>
                  </a:cubicBezTo>
                  <a:cubicBezTo>
                    <a:pt x="250" y="23"/>
                    <a:pt x="250" y="23"/>
                    <a:pt x="250" y="23"/>
                  </a:cubicBezTo>
                  <a:cubicBezTo>
                    <a:pt x="246" y="22"/>
                    <a:pt x="246" y="22"/>
                    <a:pt x="246" y="22"/>
                  </a:cubicBezTo>
                  <a:cubicBezTo>
                    <a:pt x="247" y="21"/>
                    <a:pt x="247" y="21"/>
                    <a:pt x="247" y="21"/>
                  </a:cubicBezTo>
                  <a:cubicBezTo>
                    <a:pt x="248" y="20"/>
                    <a:pt x="248" y="20"/>
                    <a:pt x="248" y="20"/>
                  </a:cubicBezTo>
                  <a:cubicBezTo>
                    <a:pt x="246" y="19"/>
                    <a:pt x="246" y="19"/>
                    <a:pt x="246" y="19"/>
                  </a:cubicBezTo>
                  <a:cubicBezTo>
                    <a:pt x="243" y="18"/>
                    <a:pt x="243" y="18"/>
                    <a:pt x="243" y="18"/>
                  </a:cubicBezTo>
                  <a:cubicBezTo>
                    <a:pt x="244" y="16"/>
                    <a:pt x="244" y="16"/>
                    <a:pt x="244" y="16"/>
                  </a:cubicBezTo>
                  <a:cubicBezTo>
                    <a:pt x="241" y="15"/>
                    <a:pt x="241" y="15"/>
                    <a:pt x="241" y="15"/>
                  </a:cubicBezTo>
                  <a:cubicBezTo>
                    <a:pt x="239" y="15"/>
                    <a:pt x="239" y="15"/>
                    <a:pt x="239" y="15"/>
                  </a:cubicBezTo>
                  <a:cubicBezTo>
                    <a:pt x="238" y="14"/>
                    <a:pt x="238" y="14"/>
                    <a:pt x="238" y="14"/>
                  </a:cubicBezTo>
                  <a:cubicBezTo>
                    <a:pt x="236" y="14"/>
                    <a:pt x="236" y="14"/>
                    <a:pt x="236" y="14"/>
                  </a:cubicBezTo>
                  <a:cubicBezTo>
                    <a:pt x="235" y="13"/>
                    <a:pt x="235" y="13"/>
                    <a:pt x="235" y="13"/>
                  </a:cubicBezTo>
                  <a:cubicBezTo>
                    <a:pt x="237" y="12"/>
                    <a:pt x="237" y="12"/>
                    <a:pt x="237" y="12"/>
                  </a:cubicBezTo>
                  <a:cubicBezTo>
                    <a:pt x="234" y="11"/>
                    <a:pt x="234" y="11"/>
                    <a:pt x="234" y="11"/>
                  </a:cubicBezTo>
                  <a:cubicBezTo>
                    <a:pt x="231" y="12"/>
                    <a:pt x="231" y="12"/>
                    <a:pt x="231" y="12"/>
                  </a:cubicBezTo>
                  <a:cubicBezTo>
                    <a:pt x="229" y="10"/>
                    <a:pt x="229" y="10"/>
                    <a:pt x="229" y="10"/>
                  </a:cubicBezTo>
                  <a:cubicBezTo>
                    <a:pt x="229" y="9"/>
                    <a:pt x="229" y="9"/>
                    <a:pt x="229" y="9"/>
                  </a:cubicBezTo>
                  <a:cubicBezTo>
                    <a:pt x="227" y="8"/>
                    <a:pt x="227" y="8"/>
                    <a:pt x="227" y="8"/>
                  </a:cubicBezTo>
                  <a:cubicBezTo>
                    <a:pt x="227" y="7"/>
                    <a:pt x="227" y="7"/>
                    <a:pt x="227" y="7"/>
                  </a:cubicBezTo>
                  <a:cubicBezTo>
                    <a:pt x="224" y="6"/>
                    <a:pt x="224" y="6"/>
                    <a:pt x="224" y="6"/>
                  </a:cubicBezTo>
                  <a:cubicBezTo>
                    <a:pt x="223" y="6"/>
                    <a:pt x="222" y="6"/>
                    <a:pt x="220" y="6"/>
                  </a:cubicBezTo>
                  <a:cubicBezTo>
                    <a:pt x="220" y="7"/>
                    <a:pt x="220" y="7"/>
                    <a:pt x="220" y="7"/>
                  </a:cubicBezTo>
                  <a:cubicBezTo>
                    <a:pt x="218" y="7"/>
                    <a:pt x="218" y="7"/>
                    <a:pt x="218" y="7"/>
                  </a:cubicBezTo>
                  <a:cubicBezTo>
                    <a:pt x="216" y="7"/>
                    <a:pt x="216" y="7"/>
                    <a:pt x="216" y="7"/>
                  </a:cubicBezTo>
                  <a:cubicBezTo>
                    <a:pt x="215" y="8"/>
                    <a:pt x="215" y="8"/>
                    <a:pt x="215" y="8"/>
                  </a:cubicBezTo>
                  <a:cubicBezTo>
                    <a:pt x="213" y="8"/>
                    <a:pt x="213" y="8"/>
                    <a:pt x="213" y="8"/>
                  </a:cubicBezTo>
                  <a:cubicBezTo>
                    <a:pt x="213" y="7"/>
                    <a:pt x="213" y="7"/>
                    <a:pt x="213" y="7"/>
                  </a:cubicBezTo>
                  <a:cubicBezTo>
                    <a:pt x="215" y="5"/>
                    <a:pt x="215" y="5"/>
                    <a:pt x="215" y="5"/>
                  </a:cubicBezTo>
                  <a:cubicBezTo>
                    <a:pt x="214" y="2"/>
                    <a:pt x="214" y="2"/>
                    <a:pt x="214" y="2"/>
                  </a:cubicBezTo>
                  <a:cubicBezTo>
                    <a:pt x="214" y="0"/>
                    <a:pt x="214" y="0"/>
                    <a:pt x="214" y="0"/>
                  </a:cubicBezTo>
                  <a:cubicBezTo>
                    <a:pt x="212" y="0"/>
                    <a:pt x="211" y="0"/>
                    <a:pt x="210" y="0"/>
                  </a:cubicBezTo>
                  <a:cubicBezTo>
                    <a:pt x="208" y="2"/>
                    <a:pt x="208" y="2"/>
                    <a:pt x="208" y="2"/>
                  </a:cubicBezTo>
                  <a:cubicBezTo>
                    <a:pt x="206" y="2"/>
                    <a:pt x="206" y="2"/>
                    <a:pt x="206" y="2"/>
                  </a:cubicBezTo>
                  <a:cubicBezTo>
                    <a:pt x="204" y="3"/>
                    <a:pt x="204" y="3"/>
                    <a:pt x="204" y="3"/>
                  </a:cubicBezTo>
                  <a:cubicBezTo>
                    <a:pt x="203" y="5"/>
                    <a:pt x="203" y="5"/>
                    <a:pt x="203" y="5"/>
                  </a:cubicBezTo>
                  <a:cubicBezTo>
                    <a:pt x="204" y="7"/>
                    <a:pt x="204" y="7"/>
                    <a:pt x="204" y="7"/>
                  </a:cubicBezTo>
                  <a:cubicBezTo>
                    <a:pt x="202" y="9"/>
                    <a:pt x="202" y="9"/>
                    <a:pt x="202" y="9"/>
                  </a:cubicBezTo>
                  <a:cubicBezTo>
                    <a:pt x="203" y="12"/>
                    <a:pt x="203" y="12"/>
                    <a:pt x="203" y="12"/>
                  </a:cubicBezTo>
                  <a:cubicBezTo>
                    <a:pt x="201" y="12"/>
                    <a:pt x="201" y="12"/>
                    <a:pt x="201" y="12"/>
                  </a:cubicBezTo>
                  <a:cubicBezTo>
                    <a:pt x="200" y="10"/>
                    <a:pt x="200" y="10"/>
                    <a:pt x="200" y="10"/>
                  </a:cubicBezTo>
                  <a:cubicBezTo>
                    <a:pt x="201" y="6"/>
                    <a:pt x="201" y="6"/>
                    <a:pt x="201" y="6"/>
                  </a:cubicBezTo>
                  <a:cubicBezTo>
                    <a:pt x="201" y="4"/>
                    <a:pt x="201" y="4"/>
                    <a:pt x="201" y="4"/>
                  </a:cubicBezTo>
                  <a:cubicBezTo>
                    <a:pt x="204" y="2"/>
                    <a:pt x="204" y="2"/>
                    <a:pt x="204" y="2"/>
                  </a:cubicBezTo>
                  <a:cubicBezTo>
                    <a:pt x="207" y="0"/>
                    <a:pt x="207" y="0"/>
                    <a:pt x="207" y="0"/>
                  </a:cubicBezTo>
                  <a:cubicBezTo>
                    <a:pt x="206" y="0"/>
                    <a:pt x="205" y="0"/>
                    <a:pt x="204" y="0"/>
                  </a:cubicBezTo>
                  <a:cubicBezTo>
                    <a:pt x="201" y="0"/>
                    <a:pt x="201" y="0"/>
                    <a:pt x="201" y="0"/>
                  </a:cubicBezTo>
                  <a:cubicBezTo>
                    <a:pt x="197" y="3"/>
                    <a:pt x="197" y="3"/>
                    <a:pt x="197" y="3"/>
                  </a:cubicBezTo>
                  <a:cubicBezTo>
                    <a:pt x="193" y="7"/>
                    <a:pt x="193" y="7"/>
                    <a:pt x="193" y="7"/>
                  </a:cubicBezTo>
                  <a:cubicBezTo>
                    <a:pt x="190" y="11"/>
                    <a:pt x="190" y="11"/>
                    <a:pt x="190" y="11"/>
                  </a:cubicBezTo>
                  <a:cubicBezTo>
                    <a:pt x="193" y="12"/>
                    <a:pt x="193" y="12"/>
                    <a:pt x="193" y="12"/>
                  </a:cubicBezTo>
                  <a:cubicBezTo>
                    <a:pt x="195" y="12"/>
                    <a:pt x="195" y="12"/>
                    <a:pt x="195" y="12"/>
                  </a:cubicBezTo>
                  <a:cubicBezTo>
                    <a:pt x="195" y="14"/>
                    <a:pt x="195" y="14"/>
                    <a:pt x="195" y="14"/>
                  </a:cubicBezTo>
                  <a:cubicBezTo>
                    <a:pt x="193" y="14"/>
                    <a:pt x="193" y="14"/>
                    <a:pt x="193" y="14"/>
                  </a:cubicBezTo>
                  <a:cubicBezTo>
                    <a:pt x="190" y="14"/>
                    <a:pt x="190" y="14"/>
                    <a:pt x="190" y="14"/>
                  </a:cubicBezTo>
                  <a:cubicBezTo>
                    <a:pt x="191" y="17"/>
                    <a:pt x="191" y="17"/>
                    <a:pt x="191" y="17"/>
                  </a:cubicBezTo>
                  <a:cubicBezTo>
                    <a:pt x="192" y="17"/>
                    <a:pt x="193" y="17"/>
                    <a:pt x="194" y="17"/>
                  </a:cubicBezTo>
                  <a:cubicBezTo>
                    <a:pt x="196" y="16"/>
                    <a:pt x="196" y="16"/>
                    <a:pt x="196" y="16"/>
                  </a:cubicBezTo>
                  <a:cubicBezTo>
                    <a:pt x="197" y="18"/>
                    <a:pt x="197" y="18"/>
                    <a:pt x="197" y="18"/>
                  </a:cubicBezTo>
                  <a:cubicBezTo>
                    <a:pt x="201" y="19"/>
                    <a:pt x="201" y="19"/>
                    <a:pt x="201" y="19"/>
                  </a:cubicBezTo>
                  <a:cubicBezTo>
                    <a:pt x="198" y="20"/>
                    <a:pt x="198" y="20"/>
                    <a:pt x="198" y="20"/>
                  </a:cubicBezTo>
                  <a:cubicBezTo>
                    <a:pt x="197" y="22"/>
                    <a:pt x="197" y="22"/>
                    <a:pt x="197" y="22"/>
                  </a:cubicBezTo>
                  <a:cubicBezTo>
                    <a:pt x="199" y="24"/>
                    <a:pt x="199" y="24"/>
                    <a:pt x="199" y="24"/>
                  </a:cubicBezTo>
                  <a:cubicBezTo>
                    <a:pt x="195" y="28"/>
                    <a:pt x="195" y="28"/>
                    <a:pt x="195" y="28"/>
                  </a:cubicBezTo>
                  <a:cubicBezTo>
                    <a:pt x="192" y="31"/>
                    <a:pt x="192" y="31"/>
                    <a:pt x="192" y="31"/>
                  </a:cubicBezTo>
                  <a:cubicBezTo>
                    <a:pt x="189" y="33"/>
                    <a:pt x="189" y="33"/>
                    <a:pt x="189" y="33"/>
                  </a:cubicBezTo>
                  <a:cubicBezTo>
                    <a:pt x="188" y="32"/>
                    <a:pt x="188" y="32"/>
                    <a:pt x="188" y="32"/>
                  </a:cubicBezTo>
                  <a:cubicBezTo>
                    <a:pt x="187" y="29"/>
                    <a:pt x="187" y="29"/>
                    <a:pt x="187" y="29"/>
                  </a:cubicBezTo>
                  <a:cubicBezTo>
                    <a:pt x="190" y="26"/>
                    <a:pt x="190" y="26"/>
                    <a:pt x="190" y="26"/>
                  </a:cubicBezTo>
                  <a:cubicBezTo>
                    <a:pt x="187" y="23"/>
                    <a:pt x="187" y="23"/>
                    <a:pt x="187" y="23"/>
                  </a:cubicBezTo>
                  <a:cubicBezTo>
                    <a:pt x="184" y="25"/>
                    <a:pt x="184" y="25"/>
                    <a:pt x="184" y="25"/>
                  </a:cubicBezTo>
                  <a:cubicBezTo>
                    <a:pt x="182" y="20"/>
                    <a:pt x="182" y="20"/>
                    <a:pt x="182" y="20"/>
                  </a:cubicBezTo>
                  <a:cubicBezTo>
                    <a:pt x="181" y="20"/>
                    <a:pt x="181" y="20"/>
                    <a:pt x="181" y="20"/>
                  </a:cubicBezTo>
                  <a:cubicBezTo>
                    <a:pt x="182" y="17"/>
                    <a:pt x="182" y="17"/>
                    <a:pt x="182" y="17"/>
                  </a:cubicBezTo>
                  <a:cubicBezTo>
                    <a:pt x="183" y="15"/>
                    <a:pt x="183" y="15"/>
                    <a:pt x="183" y="15"/>
                  </a:cubicBezTo>
                  <a:cubicBezTo>
                    <a:pt x="182" y="14"/>
                    <a:pt x="182" y="14"/>
                    <a:pt x="182" y="14"/>
                  </a:cubicBezTo>
                  <a:cubicBezTo>
                    <a:pt x="183" y="12"/>
                    <a:pt x="183" y="12"/>
                    <a:pt x="183" y="12"/>
                  </a:cubicBezTo>
                  <a:cubicBezTo>
                    <a:pt x="181" y="10"/>
                    <a:pt x="181" y="10"/>
                    <a:pt x="181" y="10"/>
                  </a:cubicBezTo>
                  <a:cubicBezTo>
                    <a:pt x="178" y="10"/>
                    <a:pt x="178" y="10"/>
                    <a:pt x="178" y="10"/>
                  </a:cubicBezTo>
                  <a:cubicBezTo>
                    <a:pt x="177" y="11"/>
                    <a:pt x="177" y="11"/>
                    <a:pt x="177" y="11"/>
                  </a:cubicBezTo>
                  <a:cubicBezTo>
                    <a:pt x="176" y="11"/>
                    <a:pt x="176" y="11"/>
                    <a:pt x="176" y="11"/>
                  </a:cubicBezTo>
                  <a:cubicBezTo>
                    <a:pt x="173" y="13"/>
                    <a:pt x="173" y="13"/>
                    <a:pt x="173" y="13"/>
                  </a:cubicBezTo>
                  <a:cubicBezTo>
                    <a:pt x="172" y="15"/>
                    <a:pt x="172" y="15"/>
                    <a:pt x="172" y="15"/>
                  </a:cubicBezTo>
                  <a:cubicBezTo>
                    <a:pt x="171" y="17"/>
                    <a:pt x="171" y="17"/>
                    <a:pt x="171" y="17"/>
                  </a:cubicBezTo>
                  <a:cubicBezTo>
                    <a:pt x="172" y="19"/>
                    <a:pt x="172" y="19"/>
                    <a:pt x="172" y="19"/>
                  </a:cubicBezTo>
                  <a:cubicBezTo>
                    <a:pt x="174" y="21"/>
                    <a:pt x="174" y="21"/>
                    <a:pt x="174" y="21"/>
                  </a:cubicBezTo>
                  <a:cubicBezTo>
                    <a:pt x="172" y="23"/>
                    <a:pt x="172" y="23"/>
                    <a:pt x="172" y="23"/>
                  </a:cubicBezTo>
                  <a:cubicBezTo>
                    <a:pt x="169" y="23"/>
                    <a:pt x="169" y="23"/>
                    <a:pt x="169" y="23"/>
                  </a:cubicBezTo>
                  <a:cubicBezTo>
                    <a:pt x="169" y="25"/>
                    <a:pt x="169" y="25"/>
                    <a:pt x="169" y="25"/>
                  </a:cubicBezTo>
                  <a:cubicBezTo>
                    <a:pt x="171" y="25"/>
                    <a:pt x="171" y="25"/>
                    <a:pt x="171" y="25"/>
                  </a:cubicBezTo>
                  <a:cubicBezTo>
                    <a:pt x="175" y="23"/>
                    <a:pt x="175" y="23"/>
                    <a:pt x="175" y="23"/>
                  </a:cubicBezTo>
                  <a:cubicBezTo>
                    <a:pt x="175" y="24"/>
                    <a:pt x="174" y="25"/>
                    <a:pt x="174" y="26"/>
                  </a:cubicBezTo>
                  <a:cubicBezTo>
                    <a:pt x="167" y="29"/>
                    <a:pt x="167" y="29"/>
                    <a:pt x="167" y="29"/>
                  </a:cubicBezTo>
                  <a:cubicBezTo>
                    <a:pt x="165" y="33"/>
                    <a:pt x="165" y="33"/>
                    <a:pt x="165" y="33"/>
                  </a:cubicBezTo>
                  <a:cubicBezTo>
                    <a:pt x="163" y="31"/>
                    <a:pt x="163" y="31"/>
                    <a:pt x="163" y="31"/>
                  </a:cubicBezTo>
                  <a:cubicBezTo>
                    <a:pt x="166" y="28"/>
                    <a:pt x="166" y="28"/>
                    <a:pt x="166" y="28"/>
                  </a:cubicBezTo>
                  <a:cubicBezTo>
                    <a:pt x="165" y="28"/>
                    <a:pt x="165" y="28"/>
                    <a:pt x="164" y="28"/>
                  </a:cubicBezTo>
                  <a:cubicBezTo>
                    <a:pt x="165" y="25"/>
                    <a:pt x="165" y="25"/>
                    <a:pt x="165" y="25"/>
                  </a:cubicBezTo>
                  <a:cubicBezTo>
                    <a:pt x="166" y="25"/>
                    <a:pt x="166" y="25"/>
                    <a:pt x="167" y="25"/>
                  </a:cubicBezTo>
                  <a:cubicBezTo>
                    <a:pt x="169" y="21"/>
                    <a:pt x="169" y="21"/>
                    <a:pt x="169" y="21"/>
                  </a:cubicBezTo>
                  <a:cubicBezTo>
                    <a:pt x="166" y="19"/>
                    <a:pt x="166" y="19"/>
                    <a:pt x="166" y="19"/>
                  </a:cubicBezTo>
                  <a:cubicBezTo>
                    <a:pt x="163" y="22"/>
                    <a:pt x="163" y="22"/>
                    <a:pt x="163" y="22"/>
                  </a:cubicBezTo>
                  <a:cubicBezTo>
                    <a:pt x="160" y="23"/>
                    <a:pt x="160" y="23"/>
                    <a:pt x="160" y="23"/>
                  </a:cubicBezTo>
                  <a:cubicBezTo>
                    <a:pt x="162" y="26"/>
                    <a:pt x="162" y="26"/>
                    <a:pt x="162" y="26"/>
                  </a:cubicBezTo>
                  <a:cubicBezTo>
                    <a:pt x="159" y="28"/>
                    <a:pt x="159" y="28"/>
                    <a:pt x="159" y="28"/>
                  </a:cubicBezTo>
                  <a:cubicBezTo>
                    <a:pt x="157" y="30"/>
                    <a:pt x="157" y="30"/>
                    <a:pt x="157" y="30"/>
                  </a:cubicBezTo>
                  <a:cubicBezTo>
                    <a:pt x="150" y="30"/>
                    <a:pt x="150" y="30"/>
                    <a:pt x="150" y="30"/>
                  </a:cubicBezTo>
                  <a:cubicBezTo>
                    <a:pt x="147" y="28"/>
                    <a:pt x="147" y="28"/>
                    <a:pt x="147" y="28"/>
                  </a:cubicBezTo>
                  <a:cubicBezTo>
                    <a:pt x="145" y="27"/>
                    <a:pt x="145" y="27"/>
                    <a:pt x="145" y="27"/>
                  </a:cubicBezTo>
                  <a:cubicBezTo>
                    <a:pt x="143" y="25"/>
                    <a:pt x="143" y="25"/>
                    <a:pt x="143" y="25"/>
                  </a:cubicBezTo>
                  <a:cubicBezTo>
                    <a:pt x="139" y="27"/>
                    <a:pt x="139" y="27"/>
                    <a:pt x="139" y="27"/>
                  </a:cubicBezTo>
                  <a:cubicBezTo>
                    <a:pt x="134" y="28"/>
                    <a:pt x="134" y="28"/>
                    <a:pt x="134" y="28"/>
                  </a:cubicBezTo>
                  <a:cubicBezTo>
                    <a:pt x="133" y="31"/>
                    <a:pt x="133" y="31"/>
                    <a:pt x="133" y="31"/>
                  </a:cubicBezTo>
                  <a:cubicBezTo>
                    <a:pt x="129" y="35"/>
                    <a:pt x="129" y="35"/>
                    <a:pt x="129" y="35"/>
                  </a:cubicBezTo>
                  <a:cubicBezTo>
                    <a:pt x="131" y="30"/>
                    <a:pt x="131" y="30"/>
                    <a:pt x="131" y="30"/>
                  </a:cubicBezTo>
                  <a:cubicBezTo>
                    <a:pt x="129" y="28"/>
                    <a:pt x="129" y="28"/>
                    <a:pt x="129" y="28"/>
                  </a:cubicBezTo>
                  <a:cubicBezTo>
                    <a:pt x="124" y="29"/>
                    <a:pt x="124" y="29"/>
                    <a:pt x="124" y="29"/>
                  </a:cubicBezTo>
                  <a:cubicBezTo>
                    <a:pt x="117" y="27"/>
                    <a:pt x="117" y="27"/>
                    <a:pt x="117" y="27"/>
                  </a:cubicBezTo>
                  <a:cubicBezTo>
                    <a:pt x="118" y="26"/>
                    <a:pt x="118" y="26"/>
                    <a:pt x="118" y="26"/>
                  </a:cubicBezTo>
                  <a:cubicBezTo>
                    <a:pt x="122" y="25"/>
                    <a:pt x="122" y="25"/>
                    <a:pt x="122" y="25"/>
                  </a:cubicBezTo>
                  <a:cubicBezTo>
                    <a:pt x="121" y="22"/>
                    <a:pt x="121" y="22"/>
                    <a:pt x="121" y="22"/>
                  </a:cubicBezTo>
                  <a:cubicBezTo>
                    <a:pt x="118" y="22"/>
                    <a:pt x="118" y="22"/>
                    <a:pt x="118" y="22"/>
                  </a:cubicBezTo>
                  <a:cubicBezTo>
                    <a:pt x="114" y="19"/>
                    <a:pt x="114" y="19"/>
                    <a:pt x="114" y="19"/>
                  </a:cubicBezTo>
                  <a:cubicBezTo>
                    <a:pt x="115" y="17"/>
                    <a:pt x="115" y="17"/>
                    <a:pt x="115" y="17"/>
                  </a:cubicBezTo>
                  <a:cubicBezTo>
                    <a:pt x="113" y="16"/>
                    <a:pt x="113" y="16"/>
                    <a:pt x="113" y="16"/>
                  </a:cubicBezTo>
                  <a:cubicBezTo>
                    <a:pt x="111" y="16"/>
                    <a:pt x="111" y="16"/>
                    <a:pt x="111" y="16"/>
                  </a:cubicBezTo>
                  <a:cubicBezTo>
                    <a:pt x="108" y="18"/>
                    <a:pt x="108" y="18"/>
                    <a:pt x="108" y="18"/>
                  </a:cubicBezTo>
                  <a:cubicBezTo>
                    <a:pt x="106" y="18"/>
                    <a:pt x="106" y="18"/>
                    <a:pt x="106" y="18"/>
                  </a:cubicBezTo>
                  <a:cubicBezTo>
                    <a:pt x="109" y="14"/>
                    <a:pt x="109" y="14"/>
                    <a:pt x="109" y="14"/>
                  </a:cubicBezTo>
                  <a:cubicBezTo>
                    <a:pt x="104" y="18"/>
                    <a:pt x="104" y="18"/>
                    <a:pt x="104" y="18"/>
                  </a:cubicBezTo>
                  <a:cubicBezTo>
                    <a:pt x="103" y="17"/>
                    <a:pt x="103" y="17"/>
                    <a:pt x="103" y="17"/>
                  </a:cubicBezTo>
                  <a:cubicBezTo>
                    <a:pt x="107" y="13"/>
                    <a:pt x="107" y="13"/>
                    <a:pt x="107" y="13"/>
                  </a:cubicBezTo>
                  <a:cubicBezTo>
                    <a:pt x="106" y="12"/>
                    <a:pt x="106" y="12"/>
                    <a:pt x="106" y="12"/>
                  </a:cubicBezTo>
                  <a:cubicBezTo>
                    <a:pt x="102" y="14"/>
                    <a:pt x="102" y="14"/>
                    <a:pt x="102" y="14"/>
                  </a:cubicBezTo>
                  <a:cubicBezTo>
                    <a:pt x="98" y="16"/>
                    <a:pt x="98" y="16"/>
                    <a:pt x="98" y="16"/>
                  </a:cubicBezTo>
                  <a:cubicBezTo>
                    <a:pt x="96" y="16"/>
                    <a:pt x="96" y="16"/>
                    <a:pt x="96" y="16"/>
                  </a:cubicBezTo>
                  <a:cubicBezTo>
                    <a:pt x="92" y="17"/>
                    <a:pt x="92" y="17"/>
                    <a:pt x="92" y="17"/>
                  </a:cubicBezTo>
                  <a:cubicBezTo>
                    <a:pt x="87" y="19"/>
                    <a:pt x="87" y="19"/>
                    <a:pt x="87" y="19"/>
                  </a:cubicBezTo>
                  <a:cubicBezTo>
                    <a:pt x="93" y="16"/>
                    <a:pt x="93" y="16"/>
                    <a:pt x="93" y="16"/>
                  </a:cubicBezTo>
                  <a:cubicBezTo>
                    <a:pt x="96" y="16"/>
                    <a:pt x="96" y="16"/>
                    <a:pt x="96" y="16"/>
                  </a:cubicBezTo>
                  <a:cubicBezTo>
                    <a:pt x="98" y="15"/>
                    <a:pt x="98" y="15"/>
                    <a:pt x="98" y="15"/>
                  </a:cubicBezTo>
                  <a:cubicBezTo>
                    <a:pt x="101" y="14"/>
                    <a:pt x="101" y="14"/>
                    <a:pt x="101" y="14"/>
                  </a:cubicBezTo>
                  <a:cubicBezTo>
                    <a:pt x="101" y="13"/>
                    <a:pt x="101" y="13"/>
                    <a:pt x="101" y="13"/>
                  </a:cubicBezTo>
                  <a:cubicBezTo>
                    <a:pt x="96" y="14"/>
                    <a:pt x="96" y="14"/>
                    <a:pt x="96" y="14"/>
                  </a:cubicBezTo>
                  <a:cubicBezTo>
                    <a:pt x="91" y="16"/>
                    <a:pt x="91" y="16"/>
                    <a:pt x="91" y="16"/>
                  </a:cubicBezTo>
                  <a:cubicBezTo>
                    <a:pt x="90" y="16"/>
                    <a:pt x="90" y="16"/>
                    <a:pt x="90" y="16"/>
                  </a:cubicBezTo>
                  <a:cubicBezTo>
                    <a:pt x="89" y="16"/>
                    <a:pt x="89" y="16"/>
                    <a:pt x="88" y="16"/>
                  </a:cubicBezTo>
                  <a:cubicBezTo>
                    <a:pt x="82" y="18"/>
                    <a:pt x="82" y="18"/>
                    <a:pt x="82" y="18"/>
                  </a:cubicBezTo>
                  <a:cubicBezTo>
                    <a:pt x="80" y="17"/>
                    <a:pt x="80" y="17"/>
                    <a:pt x="80" y="17"/>
                  </a:cubicBezTo>
                  <a:cubicBezTo>
                    <a:pt x="82" y="14"/>
                    <a:pt x="82" y="14"/>
                    <a:pt x="82" y="14"/>
                  </a:cubicBezTo>
                  <a:cubicBezTo>
                    <a:pt x="79" y="14"/>
                    <a:pt x="79" y="14"/>
                    <a:pt x="79" y="14"/>
                  </a:cubicBezTo>
                  <a:cubicBezTo>
                    <a:pt x="80" y="12"/>
                    <a:pt x="80" y="12"/>
                    <a:pt x="80" y="12"/>
                  </a:cubicBezTo>
                  <a:cubicBezTo>
                    <a:pt x="80" y="11"/>
                    <a:pt x="80" y="11"/>
                    <a:pt x="80" y="11"/>
                  </a:cubicBezTo>
                  <a:cubicBezTo>
                    <a:pt x="77" y="12"/>
                    <a:pt x="77" y="12"/>
                    <a:pt x="77" y="12"/>
                  </a:cubicBezTo>
                  <a:cubicBezTo>
                    <a:pt x="78" y="10"/>
                    <a:pt x="78" y="10"/>
                    <a:pt x="78" y="10"/>
                  </a:cubicBezTo>
                  <a:cubicBezTo>
                    <a:pt x="77" y="10"/>
                    <a:pt x="77" y="10"/>
                    <a:pt x="76" y="10"/>
                  </a:cubicBezTo>
                  <a:cubicBezTo>
                    <a:pt x="76" y="9"/>
                    <a:pt x="76" y="9"/>
                    <a:pt x="76" y="9"/>
                  </a:cubicBezTo>
                  <a:cubicBezTo>
                    <a:pt x="76" y="9"/>
                    <a:pt x="75" y="8"/>
                    <a:pt x="75" y="8"/>
                  </a:cubicBezTo>
                  <a:cubicBezTo>
                    <a:pt x="74" y="8"/>
                    <a:pt x="74" y="8"/>
                    <a:pt x="74" y="8"/>
                  </a:cubicBezTo>
                  <a:cubicBezTo>
                    <a:pt x="51" y="22"/>
                    <a:pt x="29" y="38"/>
                    <a:pt x="10" y="56"/>
                  </a:cubicBezTo>
                  <a:cubicBezTo>
                    <a:pt x="12" y="55"/>
                    <a:pt x="12" y="55"/>
                    <a:pt x="12" y="55"/>
                  </a:cubicBezTo>
                  <a:cubicBezTo>
                    <a:pt x="12" y="57"/>
                    <a:pt x="12" y="57"/>
                    <a:pt x="12" y="57"/>
                  </a:cubicBezTo>
                  <a:cubicBezTo>
                    <a:pt x="7" y="59"/>
                    <a:pt x="7" y="59"/>
                    <a:pt x="7" y="59"/>
                  </a:cubicBezTo>
                  <a:cubicBezTo>
                    <a:pt x="4" y="61"/>
                    <a:pt x="4" y="61"/>
                    <a:pt x="4" y="61"/>
                  </a:cubicBezTo>
                  <a:cubicBezTo>
                    <a:pt x="4" y="62"/>
                    <a:pt x="3" y="62"/>
                    <a:pt x="3" y="63"/>
                  </a:cubicBezTo>
                  <a:cubicBezTo>
                    <a:pt x="0" y="65"/>
                    <a:pt x="0" y="65"/>
                    <a:pt x="0" y="65"/>
                  </a:cubicBezTo>
                  <a:cubicBezTo>
                    <a:pt x="7" y="62"/>
                    <a:pt x="7" y="62"/>
                    <a:pt x="7" y="62"/>
                  </a:cubicBezTo>
                  <a:cubicBezTo>
                    <a:pt x="10" y="62"/>
                    <a:pt x="10" y="62"/>
                    <a:pt x="10" y="62"/>
                  </a:cubicBezTo>
                  <a:cubicBezTo>
                    <a:pt x="11" y="60"/>
                    <a:pt x="13" y="58"/>
                    <a:pt x="14" y="57"/>
                  </a:cubicBezTo>
                  <a:cubicBezTo>
                    <a:pt x="16" y="58"/>
                    <a:pt x="16" y="58"/>
                    <a:pt x="16" y="58"/>
                  </a:cubicBezTo>
                  <a:cubicBezTo>
                    <a:pt x="15" y="61"/>
                    <a:pt x="15" y="61"/>
                    <a:pt x="15" y="61"/>
                  </a:cubicBezTo>
                  <a:cubicBezTo>
                    <a:pt x="15" y="63"/>
                    <a:pt x="15" y="63"/>
                    <a:pt x="15" y="63"/>
                  </a:cubicBezTo>
                  <a:cubicBezTo>
                    <a:pt x="16" y="65"/>
                    <a:pt x="16" y="65"/>
                    <a:pt x="16" y="65"/>
                  </a:cubicBezTo>
                  <a:cubicBezTo>
                    <a:pt x="19" y="64"/>
                    <a:pt x="19" y="64"/>
                    <a:pt x="19" y="64"/>
                  </a:cubicBezTo>
                  <a:cubicBezTo>
                    <a:pt x="19" y="66"/>
                    <a:pt x="19" y="66"/>
                    <a:pt x="19" y="66"/>
                  </a:cubicBezTo>
                  <a:cubicBezTo>
                    <a:pt x="20" y="66"/>
                    <a:pt x="20" y="66"/>
                    <a:pt x="21" y="66"/>
                  </a:cubicBezTo>
                  <a:cubicBezTo>
                    <a:pt x="20" y="69"/>
                    <a:pt x="20" y="69"/>
                    <a:pt x="20" y="69"/>
                  </a:cubicBezTo>
                  <a:cubicBezTo>
                    <a:pt x="21" y="71"/>
                    <a:pt x="21" y="71"/>
                    <a:pt x="21" y="71"/>
                  </a:cubicBezTo>
                  <a:cubicBezTo>
                    <a:pt x="21" y="73"/>
                    <a:pt x="21" y="74"/>
                    <a:pt x="21" y="76"/>
                  </a:cubicBezTo>
                  <a:cubicBezTo>
                    <a:pt x="22" y="75"/>
                    <a:pt x="22" y="75"/>
                    <a:pt x="23" y="75"/>
                  </a:cubicBezTo>
                  <a:cubicBezTo>
                    <a:pt x="23" y="77"/>
                    <a:pt x="23" y="77"/>
                    <a:pt x="23" y="77"/>
                  </a:cubicBezTo>
                  <a:cubicBezTo>
                    <a:pt x="22" y="80"/>
                    <a:pt x="22" y="80"/>
                    <a:pt x="22" y="80"/>
                  </a:cubicBezTo>
                  <a:cubicBezTo>
                    <a:pt x="24" y="82"/>
                    <a:pt x="24" y="82"/>
                    <a:pt x="24" y="82"/>
                  </a:cubicBezTo>
                  <a:cubicBezTo>
                    <a:pt x="22" y="84"/>
                    <a:pt x="22" y="84"/>
                    <a:pt x="22" y="84"/>
                  </a:cubicBezTo>
                  <a:cubicBezTo>
                    <a:pt x="23" y="86"/>
                    <a:pt x="23" y="86"/>
                    <a:pt x="23" y="86"/>
                  </a:cubicBezTo>
                  <a:cubicBezTo>
                    <a:pt x="21" y="89"/>
                    <a:pt x="21" y="89"/>
                    <a:pt x="21" y="89"/>
                  </a:cubicBezTo>
                  <a:cubicBezTo>
                    <a:pt x="22" y="90"/>
                    <a:pt x="22" y="90"/>
                    <a:pt x="22" y="90"/>
                  </a:cubicBezTo>
                  <a:cubicBezTo>
                    <a:pt x="23" y="91"/>
                    <a:pt x="23" y="91"/>
                    <a:pt x="23" y="91"/>
                  </a:cubicBezTo>
                  <a:cubicBezTo>
                    <a:pt x="22" y="94"/>
                    <a:pt x="22" y="94"/>
                    <a:pt x="22" y="94"/>
                  </a:cubicBezTo>
                  <a:cubicBezTo>
                    <a:pt x="21" y="97"/>
                    <a:pt x="21" y="97"/>
                    <a:pt x="21" y="97"/>
                  </a:cubicBezTo>
                  <a:cubicBezTo>
                    <a:pt x="19" y="101"/>
                    <a:pt x="19" y="101"/>
                    <a:pt x="19" y="101"/>
                  </a:cubicBezTo>
                  <a:cubicBezTo>
                    <a:pt x="18" y="104"/>
                    <a:pt x="18" y="104"/>
                    <a:pt x="18" y="104"/>
                  </a:cubicBezTo>
                  <a:cubicBezTo>
                    <a:pt x="20" y="105"/>
                    <a:pt x="20" y="105"/>
                    <a:pt x="20" y="105"/>
                  </a:cubicBezTo>
                  <a:cubicBezTo>
                    <a:pt x="18" y="109"/>
                    <a:pt x="18" y="109"/>
                    <a:pt x="18" y="109"/>
                  </a:cubicBezTo>
                  <a:cubicBezTo>
                    <a:pt x="19" y="113"/>
                    <a:pt x="19" y="113"/>
                    <a:pt x="19" y="113"/>
                  </a:cubicBezTo>
                  <a:cubicBezTo>
                    <a:pt x="18" y="116"/>
                    <a:pt x="18" y="116"/>
                    <a:pt x="18" y="116"/>
                  </a:cubicBezTo>
                  <a:cubicBezTo>
                    <a:pt x="19" y="119"/>
                    <a:pt x="19" y="119"/>
                    <a:pt x="19" y="119"/>
                  </a:cubicBezTo>
                  <a:cubicBezTo>
                    <a:pt x="22" y="121"/>
                    <a:pt x="22" y="121"/>
                    <a:pt x="22" y="121"/>
                  </a:cubicBezTo>
                  <a:cubicBezTo>
                    <a:pt x="24" y="122"/>
                    <a:pt x="24" y="122"/>
                    <a:pt x="24" y="122"/>
                  </a:cubicBezTo>
                  <a:cubicBezTo>
                    <a:pt x="23" y="124"/>
                    <a:pt x="23" y="124"/>
                    <a:pt x="23" y="124"/>
                  </a:cubicBezTo>
                  <a:cubicBezTo>
                    <a:pt x="25" y="128"/>
                    <a:pt x="25" y="128"/>
                    <a:pt x="25" y="128"/>
                  </a:cubicBezTo>
                  <a:cubicBezTo>
                    <a:pt x="26" y="130"/>
                    <a:pt x="26" y="130"/>
                    <a:pt x="26" y="130"/>
                  </a:cubicBezTo>
                  <a:cubicBezTo>
                    <a:pt x="25" y="136"/>
                    <a:pt x="25" y="136"/>
                    <a:pt x="25" y="136"/>
                  </a:cubicBezTo>
                  <a:cubicBezTo>
                    <a:pt x="24" y="138"/>
                    <a:pt x="24" y="139"/>
                    <a:pt x="23" y="141"/>
                  </a:cubicBezTo>
                  <a:cubicBezTo>
                    <a:pt x="22" y="138"/>
                    <a:pt x="22" y="138"/>
                    <a:pt x="22" y="138"/>
                  </a:cubicBezTo>
                  <a:cubicBezTo>
                    <a:pt x="22" y="134"/>
                    <a:pt x="22" y="134"/>
                    <a:pt x="22" y="134"/>
                  </a:cubicBezTo>
                  <a:cubicBezTo>
                    <a:pt x="22" y="131"/>
                    <a:pt x="22" y="131"/>
                    <a:pt x="22" y="131"/>
                  </a:cubicBezTo>
                  <a:cubicBezTo>
                    <a:pt x="21" y="129"/>
                    <a:pt x="21" y="129"/>
                    <a:pt x="21" y="129"/>
                  </a:cubicBezTo>
                  <a:cubicBezTo>
                    <a:pt x="19" y="128"/>
                    <a:pt x="19" y="128"/>
                    <a:pt x="19" y="128"/>
                  </a:cubicBezTo>
                  <a:cubicBezTo>
                    <a:pt x="21" y="124"/>
                    <a:pt x="21" y="124"/>
                    <a:pt x="21" y="124"/>
                  </a:cubicBezTo>
                  <a:cubicBezTo>
                    <a:pt x="20" y="124"/>
                    <a:pt x="20" y="124"/>
                    <a:pt x="19" y="124"/>
                  </a:cubicBezTo>
                  <a:cubicBezTo>
                    <a:pt x="18" y="122"/>
                    <a:pt x="18" y="122"/>
                    <a:pt x="18" y="122"/>
                  </a:cubicBezTo>
                  <a:cubicBezTo>
                    <a:pt x="17" y="121"/>
                    <a:pt x="17" y="121"/>
                    <a:pt x="17" y="121"/>
                  </a:cubicBezTo>
                  <a:cubicBezTo>
                    <a:pt x="16" y="120"/>
                    <a:pt x="16" y="120"/>
                    <a:pt x="16" y="120"/>
                  </a:cubicBezTo>
                  <a:cubicBezTo>
                    <a:pt x="14" y="120"/>
                    <a:pt x="14" y="120"/>
                    <a:pt x="14" y="120"/>
                  </a:cubicBezTo>
                  <a:cubicBezTo>
                    <a:pt x="14" y="123"/>
                    <a:pt x="14" y="123"/>
                    <a:pt x="14" y="123"/>
                  </a:cubicBezTo>
                  <a:cubicBezTo>
                    <a:pt x="15" y="125"/>
                    <a:pt x="15" y="125"/>
                    <a:pt x="15" y="125"/>
                  </a:cubicBezTo>
                  <a:cubicBezTo>
                    <a:pt x="16" y="128"/>
                    <a:pt x="16" y="128"/>
                    <a:pt x="16" y="128"/>
                  </a:cubicBezTo>
                  <a:cubicBezTo>
                    <a:pt x="18" y="133"/>
                    <a:pt x="18" y="133"/>
                    <a:pt x="18" y="133"/>
                  </a:cubicBezTo>
                  <a:cubicBezTo>
                    <a:pt x="17" y="137"/>
                    <a:pt x="17" y="137"/>
                    <a:pt x="17" y="137"/>
                  </a:cubicBezTo>
                  <a:cubicBezTo>
                    <a:pt x="17" y="143"/>
                    <a:pt x="17" y="143"/>
                    <a:pt x="17" y="143"/>
                  </a:cubicBezTo>
                  <a:cubicBezTo>
                    <a:pt x="14" y="148"/>
                    <a:pt x="14" y="148"/>
                    <a:pt x="14" y="148"/>
                  </a:cubicBezTo>
                  <a:cubicBezTo>
                    <a:pt x="12" y="154"/>
                    <a:pt x="12" y="154"/>
                    <a:pt x="12" y="154"/>
                  </a:cubicBezTo>
                  <a:cubicBezTo>
                    <a:pt x="11" y="156"/>
                    <a:pt x="10" y="159"/>
                    <a:pt x="9" y="161"/>
                  </a:cubicBezTo>
                  <a:cubicBezTo>
                    <a:pt x="6" y="163"/>
                    <a:pt x="6" y="163"/>
                    <a:pt x="6" y="163"/>
                  </a:cubicBezTo>
                  <a:cubicBezTo>
                    <a:pt x="6" y="164"/>
                    <a:pt x="5" y="166"/>
                    <a:pt x="5" y="168"/>
                  </a:cubicBezTo>
                  <a:cubicBezTo>
                    <a:pt x="5" y="173"/>
                    <a:pt x="5" y="173"/>
                    <a:pt x="5" y="173"/>
                  </a:cubicBezTo>
                  <a:cubicBezTo>
                    <a:pt x="3" y="177"/>
                    <a:pt x="3" y="177"/>
                    <a:pt x="3" y="177"/>
                  </a:cubicBezTo>
                  <a:cubicBezTo>
                    <a:pt x="2" y="181"/>
                    <a:pt x="2" y="181"/>
                    <a:pt x="2" y="181"/>
                  </a:cubicBezTo>
                  <a:cubicBezTo>
                    <a:pt x="2" y="185"/>
                    <a:pt x="2" y="185"/>
                    <a:pt x="2" y="185"/>
                  </a:cubicBezTo>
                  <a:cubicBezTo>
                    <a:pt x="1" y="190"/>
                    <a:pt x="1" y="190"/>
                    <a:pt x="1" y="190"/>
                  </a:cubicBezTo>
                  <a:cubicBezTo>
                    <a:pt x="2" y="194"/>
                    <a:pt x="2" y="194"/>
                    <a:pt x="2" y="194"/>
                  </a:cubicBezTo>
                  <a:cubicBezTo>
                    <a:pt x="3" y="198"/>
                    <a:pt x="3" y="198"/>
                    <a:pt x="3" y="198"/>
                  </a:cubicBezTo>
                  <a:cubicBezTo>
                    <a:pt x="3" y="205"/>
                    <a:pt x="3" y="205"/>
                    <a:pt x="3" y="205"/>
                  </a:cubicBezTo>
                  <a:cubicBezTo>
                    <a:pt x="5" y="208"/>
                    <a:pt x="5" y="208"/>
                    <a:pt x="5" y="208"/>
                  </a:cubicBezTo>
                  <a:cubicBezTo>
                    <a:pt x="5" y="212"/>
                    <a:pt x="5" y="212"/>
                    <a:pt x="5" y="212"/>
                  </a:cubicBezTo>
                  <a:cubicBezTo>
                    <a:pt x="6" y="216"/>
                    <a:pt x="6" y="216"/>
                    <a:pt x="6" y="216"/>
                  </a:cubicBezTo>
                  <a:cubicBezTo>
                    <a:pt x="8" y="216"/>
                    <a:pt x="9" y="216"/>
                    <a:pt x="10" y="216"/>
                  </a:cubicBezTo>
                  <a:cubicBezTo>
                    <a:pt x="12" y="219"/>
                    <a:pt x="12" y="219"/>
                    <a:pt x="12" y="219"/>
                  </a:cubicBezTo>
                  <a:cubicBezTo>
                    <a:pt x="16" y="222"/>
                    <a:pt x="16" y="222"/>
                    <a:pt x="16" y="222"/>
                  </a:cubicBezTo>
                  <a:cubicBezTo>
                    <a:pt x="18" y="226"/>
                    <a:pt x="18" y="226"/>
                    <a:pt x="18" y="226"/>
                  </a:cubicBezTo>
                  <a:cubicBezTo>
                    <a:pt x="18" y="231"/>
                    <a:pt x="18" y="231"/>
                    <a:pt x="18" y="231"/>
                  </a:cubicBezTo>
                  <a:cubicBezTo>
                    <a:pt x="19" y="235"/>
                    <a:pt x="19" y="235"/>
                    <a:pt x="19" y="235"/>
                  </a:cubicBezTo>
                  <a:cubicBezTo>
                    <a:pt x="19" y="243"/>
                    <a:pt x="19" y="243"/>
                    <a:pt x="19" y="243"/>
                  </a:cubicBezTo>
                  <a:cubicBezTo>
                    <a:pt x="22" y="247"/>
                    <a:pt x="22" y="247"/>
                    <a:pt x="22" y="247"/>
                  </a:cubicBezTo>
                  <a:cubicBezTo>
                    <a:pt x="24" y="251"/>
                    <a:pt x="24" y="251"/>
                    <a:pt x="24" y="251"/>
                  </a:cubicBezTo>
                  <a:cubicBezTo>
                    <a:pt x="25" y="254"/>
                    <a:pt x="25" y="254"/>
                    <a:pt x="25" y="254"/>
                  </a:cubicBezTo>
                  <a:cubicBezTo>
                    <a:pt x="22" y="256"/>
                    <a:pt x="22" y="256"/>
                    <a:pt x="22" y="256"/>
                  </a:cubicBezTo>
                  <a:cubicBezTo>
                    <a:pt x="23" y="259"/>
                    <a:pt x="23" y="259"/>
                    <a:pt x="23" y="259"/>
                  </a:cubicBezTo>
                  <a:cubicBezTo>
                    <a:pt x="26" y="262"/>
                    <a:pt x="26" y="262"/>
                    <a:pt x="26" y="262"/>
                  </a:cubicBezTo>
                  <a:cubicBezTo>
                    <a:pt x="30" y="266"/>
                    <a:pt x="30" y="266"/>
                    <a:pt x="30" y="266"/>
                  </a:cubicBezTo>
                  <a:cubicBezTo>
                    <a:pt x="32" y="270"/>
                    <a:pt x="32" y="270"/>
                    <a:pt x="32" y="270"/>
                  </a:cubicBezTo>
                  <a:cubicBezTo>
                    <a:pt x="32" y="273"/>
                    <a:pt x="32" y="273"/>
                    <a:pt x="32" y="273"/>
                  </a:cubicBezTo>
                  <a:cubicBezTo>
                    <a:pt x="32" y="275"/>
                    <a:pt x="32" y="275"/>
                    <a:pt x="32" y="275"/>
                  </a:cubicBezTo>
                  <a:cubicBezTo>
                    <a:pt x="36" y="277"/>
                    <a:pt x="36" y="277"/>
                    <a:pt x="36" y="277"/>
                  </a:cubicBezTo>
                  <a:cubicBezTo>
                    <a:pt x="39" y="281"/>
                    <a:pt x="39" y="281"/>
                    <a:pt x="39" y="281"/>
                  </a:cubicBezTo>
                  <a:cubicBezTo>
                    <a:pt x="41" y="284"/>
                    <a:pt x="41" y="284"/>
                    <a:pt x="41" y="284"/>
                  </a:cubicBezTo>
                  <a:cubicBezTo>
                    <a:pt x="41" y="287"/>
                    <a:pt x="41" y="287"/>
                    <a:pt x="41" y="287"/>
                  </a:cubicBezTo>
                  <a:cubicBezTo>
                    <a:pt x="43" y="286"/>
                    <a:pt x="43" y="286"/>
                    <a:pt x="43" y="286"/>
                  </a:cubicBezTo>
                  <a:cubicBezTo>
                    <a:pt x="44" y="282"/>
                    <a:pt x="44" y="282"/>
                    <a:pt x="44" y="282"/>
                  </a:cubicBezTo>
                  <a:cubicBezTo>
                    <a:pt x="43" y="278"/>
                    <a:pt x="43" y="278"/>
                    <a:pt x="43" y="278"/>
                  </a:cubicBezTo>
                  <a:cubicBezTo>
                    <a:pt x="40" y="276"/>
                    <a:pt x="40" y="276"/>
                    <a:pt x="40" y="276"/>
                  </a:cubicBezTo>
                  <a:cubicBezTo>
                    <a:pt x="39" y="273"/>
                    <a:pt x="39" y="273"/>
                    <a:pt x="39" y="273"/>
                  </a:cubicBezTo>
                  <a:cubicBezTo>
                    <a:pt x="36" y="269"/>
                    <a:pt x="36" y="269"/>
                    <a:pt x="36" y="269"/>
                  </a:cubicBezTo>
                  <a:cubicBezTo>
                    <a:pt x="35" y="265"/>
                    <a:pt x="35" y="265"/>
                    <a:pt x="35" y="265"/>
                  </a:cubicBezTo>
                  <a:cubicBezTo>
                    <a:pt x="34" y="260"/>
                    <a:pt x="34" y="260"/>
                    <a:pt x="34" y="260"/>
                  </a:cubicBezTo>
                  <a:cubicBezTo>
                    <a:pt x="32" y="256"/>
                    <a:pt x="32" y="256"/>
                    <a:pt x="32" y="256"/>
                  </a:cubicBezTo>
                  <a:cubicBezTo>
                    <a:pt x="31" y="252"/>
                    <a:pt x="31" y="252"/>
                    <a:pt x="31" y="252"/>
                  </a:cubicBezTo>
                  <a:cubicBezTo>
                    <a:pt x="29" y="250"/>
                    <a:pt x="29" y="250"/>
                    <a:pt x="29" y="250"/>
                  </a:cubicBezTo>
                  <a:cubicBezTo>
                    <a:pt x="28" y="245"/>
                    <a:pt x="28" y="245"/>
                    <a:pt x="28" y="245"/>
                  </a:cubicBezTo>
                  <a:cubicBezTo>
                    <a:pt x="25" y="240"/>
                    <a:pt x="25" y="240"/>
                    <a:pt x="25" y="240"/>
                  </a:cubicBezTo>
                  <a:cubicBezTo>
                    <a:pt x="25" y="234"/>
                    <a:pt x="25" y="234"/>
                    <a:pt x="25" y="234"/>
                  </a:cubicBezTo>
                  <a:cubicBezTo>
                    <a:pt x="28" y="234"/>
                    <a:pt x="28" y="234"/>
                    <a:pt x="28" y="234"/>
                  </a:cubicBezTo>
                  <a:cubicBezTo>
                    <a:pt x="32" y="236"/>
                    <a:pt x="32" y="236"/>
                    <a:pt x="32" y="236"/>
                  </a:cubicBezTo>
                  <a:cubicBezTo>
                    <a:pt x="33" y="239"/>
                    <a:pt x="33" y="239"/>
                    <a:pt x="33" y="239"/>
                  </a:cubicBezTo>
                  <a:cubicBezTo>
                    <a:pt x="33" y="245"/>
                    <a:pt x="33" y="245"/>
                    <a:pt x="33" y="245"/>
                  </a:cubicBezTo>
                  <a:cubicBezTo>
                    <a:pt x="36" y="252"/>
                    <a:pt x="36" y="252"/>
                    <a:pt x="36" y="252"/>
                  </a:cubicBezTo>
                  <a:cubicBezTo>
                    <a:pt x="40" y="257"/>
                    <a:pt x="40" y="257"/>
                    <a:pt x="40" y="257"/>
                  </a:cubicBezTo>
                  <a:cubicBezTo>
                    <a:pt x="43" y="262"/>
                    <a:pt x="43" y="262"/>
                    <a:pt x="43" y="262"/>
                  </a:cubicBezTo>
                  <a:cubicBezTo>
                    <a:pt x="46" y="266"/>
                    <a:pt x="46" y="266"/>
                    <a:pt x="46" y="266"/>
                  </a:cubicBezTo>
                  <a:cubicBezTo>
                    <a:pt x="46" y="270"/>
                    <a:pt x="46" y="270"/>
                    <a:pt x="46" y="270"/>
                  </a:cubicBezTo>
                  <a:cubicBezTo>
                    <a:pt x="50" y="273"/>
                    <a:pt x="50" y="273"/>
                    <a:pt x="50" y="273"/>
                  </a:cubicBezTo>
                  <a:cubicBezTo>
                    <a:pt x="53" y="278"/>
                    <a:pt x="53" y="278"/>
                    <a:pt x="53" y="278"/>
                  </a:cubicBezTo>
                  <a:cubicBezTo>
                    <a:pt x="55" y="282"/>
                    <a:pt x="55" y="282"/>
                    <a:pt x="55" y="282"/>
                  </a:cubicBezTo>
                  <a:cubicBezTo>
                    <a:pt x="60" y="289"/>
                    <a:pt x="60" y="289"/>
                    <a:pt x="60" y="289"/>
                  </a:cubicBezTo>
                  <a:cubicBezTo>
                    <a:pt x="61" y="294"/>
                    <a:pt x="61" y="294"/>
                    <a:pt x="61" y="294"/>
                  </a:cubicBezTo>
                  <a:cubicBezTo>
                    <a:pt x="64" y="297"/>
                    <a:pt x="64" y="297"/>
                    <a:pt x="64" y="297"/>
                  </a:cubicBezTo>
                  <a:cubicBezTo>
                    <a:pt x="61" y="299"/>
                    <a:pt x="61" y="299"/>
                    <a:pt x="61" y="299"/>
                  </a:cubicBezTo>
                  <a:cubicBezTo>
                    <a:pt x="60" y="302"/>
                    <a:pt x="60" y="302"/>
                    <a:pt x="60" y="302"/>
                  </a:cubicBezTo>
                  <a:cubicBezTo>
                    <a:pt x="66" y="308"/>
                    <a:pt x="66" y="308"/>
                    <a:pt x="66" y="308"/>
                  </a:cubicBezTo>
                  <a:cubicBezTo>
                    <a:pt x="71" y="312"/>
                    <a:pt x="71" y="312"/>
                    <a:pt x="71" y="312"/>
                  </a:cubicBezTo>
                  <a:cubicBezTo>
                    <a:pt x="76" y="314"/>
                    <a:pt x="76" y="314"/>
                    <a:pt x="76" y="314"/>
                  </a:cubicBezTo>
                  <a:cubicBezTo>
                    <a:pt x="82" y="319"/>
                    <a:pt x="82" y="319"/>
                    <a:pt x="82" y="319"/>
                  </a:cubicBezTo>
                  <a:cubicBezTo>
                    <a:pt x="90" y="322"/>
                    <a:pt x="90" y="322"/>
                    <a:pt x="90" y="322"/>
                  </a:cubicBezTo>
                  <a:cubicBezTo>
                    <a:pt x="98" y="327"/>
                    <a:pt x="98" y="327"/>
                    <a:pt x="98" y="327"/>
                  </a:cubicBezTo>
                  <a:cubicBezTo>
                    <a:pt x="104" y="329"/>
                    <a:pt x="104" y="329"/>
                    <a:pt x="104" y="329"/>
                  </a:cubicBezTo>
                  <a:cubicBezTo>
                    <a:pt x="108" y="329"/>
                    <a:pt x="108" y="329"/>
                    <a:pt x="108" y="329"/>
                  </a:cubicBezTo>
                  <a:cubicBezTo>
                    <a:pt x="110" y="327"/>
                    <a:pt x="110" y="327"/>
                    <a:pt x="110" y="327"/>
                  </a:cubicBezTo>
                  <a:cubicBezTo>
                    <a:pt x="115" y="326"/>
                    <a:pt x="115" y="326"/>
                    <a:pt x="115" y="326"/>
                  </a:cubicBezTo>
                  <a:cubicBezTo>
                    <a:pt x="120" y="329"/>
                    <a:pt x="120" y="329"/>
                    <a:pt x="120" y="329"/>
                  </a:cubicBezTo>
                  <a:cubicBezTo>
                    <a:pt x="126" y="334"/>
                    <a:pt x="126" y="334"/>
                    <a:pt x="126" y="334"/>
                  </a:cubicBezTo>
                  <a:cubicBezTo>
                    <a:pt x="129" y="338"/>
                    <a:pt x="129" y="338"/>
                    <a:pt x="129" y="338"/>
                  </a:cubicBezTo>
                  <a:cubicBezTo>
                    <a:pt x="131" y="338"/>
                    <a:pt x="132" y="338"/>
                    <a:pt x="134" y="338"/>
                  </a:cubicBezTo>
                  <a:cubicBezTo>
                    <a:pt x="136" y="339"/>
                    <a:pt x="136" y="339"/>
                    <a:pt x="136" y="339"/>
                  </a:cubicBezTo>
                  <a:cubicBezTo>
                    <a:pt x="139" y="340"/>
                    <a:pt x="139" y="340"/>
                    <a:pt x="139" y="340"/>
                  </a:cubicBezTo>
                  <a:cubicBezTo>
                    <a:pt x="142" y="344"/>
                    <a:pt x="142" y="344"/>
                    <a:pt x="142" y="344"/>
                  </a:cubicBezTo>
                  <a:cubicBezTo>
                    <a:pt x="148" y="346"/>
                    <a:pt x="148" y="346"/>
                    <a:pt x="148" y="346"/>
                  </a:cubicBezTo>
                  <a:cubicBezTo>
                    <a:pt x="148" y="343"/>
                    <a:pt x="148" y="343"/>
                    <a:pt x="148" y="343"/>
                  </a:cubicBezTo>
                  <a:cubicBezTo>
                    <a:pt x="151" y="345"/>
                    <a:pt x="151" y="345"/>
                    <a:pt x="151" y="345"/>
                  </a:cubicBezTo>
                  <a:cubicBezTo>
                    <a:pt x="161" y="359"/>
                    <a:pt x="161" y="359"/>
                    <a:pt x="160" y="362"/>
                  </a:cubicBezTo>
                  <a:cubicBezTo>
                    <a:pt x="162" y="364"/>
                    <a:pt x="162" y="364"/>
                    <a:pt x="162" y="364"/>
                  </a:cubicBezTo>
                  <a:cubicBezTo>
                    <a:pt x="165" y="363"/>
                    <a:pt x="165" y="363"/>
                    <a:pt x="165" y="363"/>
                  </a:cubicBezTo>
                  <a:cubicBezTo>
                    <a:pt x="168" y="364"/>
                    <a:pt x="168" y="364"/>
                    <a:pt x="168" y="364"/>
                  </a:cubicBezTo>
                  <a:cubicBezTo>
                    <a:pt x="175" y="371"/>
                    <a:pt x="175" y="371"/>
                    <a:pt x="178" y="370"/>
                  </a:cubicBezTo>
                  <a:cubicBezTo>
                    <a:pt x="187" y="375"/>
                    <a:pt x="187" y="375"/>
                    <a:pt x="187" y="375"/>
                  </a:cubicBezTo>
                  <a:lnTo>
                    <a:pt x="191" y="3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88">
              <a:extLst>
                <a:ext uri="{FF2B5EF4-FFF2-40B4-BE49-F238E27FC236}">
                  <a16:creationId xmlns:a16="http://schemas.microsoft.com/office/drawing/2014/main" id="{31926923-8325-45F2-B6BD-D39B28EB0346}"/>
                </a:ext>
              </a:extLst>
            </p:cNvPr>
            <p:cNvSpPr>
              <a:spLocks/>
            </p:cNvSpPr>
            <p:nvPr/>
          </p:nvSpPr>
          <p:spPr bwMode="auto">
            <a:xfrm>
              <a:off x="6657272" y="22279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Freeform 89">
              <a:extLst>
                <a:ext uri="{FF2B5EF4-FFF2-40B4-BE49-F238E27FC236}">
                  <a16:creationId xmlns:a16="http://schemas.microsoft.com/office/drawing/2014/main" id="{C0C7777E-2823-43E1-93CA-C2A79977F70A}"/>
                </a:ext>
              </a:extLst>
            </p:cNvPr>
            <p:cNvSpPr>
              <a:spLocks/>
            </p:cNvSpPr>
            <p:nvPr/>
          </p:nvSpPr>
          <p:spPr bwMode="auto">
            <a:xfrm>
              <a:off x="6647183" y="2225903"/>
              <a:ext cx="10088" cy="2018"/>
            </a:xfrm>
            <a:custGeom>
              <a:avLst/>
              <a:gdLst>
                <a:gd name="T0" fmla="*/ 2 w 3"/>
                <a:gd name="T1" fmla="*/ 1 h 1"/>
                <a:gd name="T2" fmla="*/ 0 w 3"/>
                <a:gd name="T3" fmla="*/ 0 h 1"/>
                <a:gd name="T4" fmla="*/ 1 w 3"/>
                <a:gd name="T5" fmla="*/ 0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2" y="0"/>
                    <a:pt x="1" y="0"/>
                    <a:pt x="0" y="0"/>
                  </a:cubicBezTo>
                  <a:cubicBezTo>
                    <a:pt x="1" y="0"/>
                    <a:pt x="1" y="0"/>
                    <a:pt x="1" y="0"/>
                  </a:cubicBezTo>
                  <a:cubicBezTo>
                    <a:pt x="1" y="0"/>
                    <a:pt x="2" y="1"/>
                    <a:pt x="3"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Freeform 90">
              <a:extLst>
                <a:ext uri="{FF2B5EF4-FFF2-40B4-BE49-F238E27FC236}">
                  <a16:creationId xmlns:a16="http://schemas.microsoft.com/office/drawing/2014/main" id="{20BADC74-F073-49EF-8407-A8FB931F6D91}"/>
                </a:ext>
              </a:extLst>
            </p:cNvPr>
            <p:cNvSpPr>
              <a:spLocks/>
            </p:cNvSpPr>
            <p:nvPr/>
          </p:nvSpPr>
          <p:spPr bwMode="auto">
            <a:xfrm>
              <a:off x="6056040" y="3216525"/>
              <a:ext cx="145264" cy="38334"/>
            </a:xfrm>
            <a:custGeom>
              <a:avLst/>
              <a:gdLst>
                <a:gd name="T0" fmla="*/ 35 w 44"/>
                <a:gd name="T1" fmla="*/ 4 h 12"/>
                <a:gd name="T2" fmla="*/ 32 w 44"/>
                <a:gd name="T3" fmla="*/ 4 h 12"/>
                <a:gd name="T4" fmla="*/ 29 w 44"/>
                <a:gd name="T5" fmla="*/ 3 h 12"/>
                <a:gd name="T6" fmla="*/ 28 w 44"/>
                <a:gd name="T7" fmla="*/ 3 h 12"/>
                <a:gd name="T8" fmla="*/ 25 w 44"/>
                <a:gd name="T9" fmla="*/ 5 h 12"/>
                <a:gd name="T10" fmla="*/ 21 w 44"/>
                <a:gd name="T11" fmla="*/ 5 h 12"/>
                <a:gd name="T12" fmla="*/ 17 w 44"/>
                <a:gd name="T13" fmla="*/ 3 h 12"/>
                <a:gd name="T14" fmla="*/ 13 w 44"/>
                <a:gd name="T15" fmla="*/ 1 h 12"/>
                <a:gd name="T16" fmla="*/ 4 w 44"/>
                <a:gd name="T17" fmla="*/ 0 h 12"/>
                <a:gd name="T18" fmla="*/ 0 w 44"/>
                <a:gd name="T19" fmla="*/ 1 h 12"/>
                <a:gd name="T20" fmla="*/ 0 w 44"/>
                <a:gd name="T21" fmla="*/ 8 h 12"/>
                <a:gd name="T22" fmla="*/ 4 w 44"/>
                <a:gd name="T23" fmla="*/ 12 h 12"/>
                <a:gd name="T24" fmla="*/ 7 w 44"/>
                <a:gd name="T25" fmla="*/ 12 h 12"/>
                <a:gd name="T26" fmla="*/ 14 w 44"/>
                <a:gd name="T27" fmla="*/ 9 h 12"/>
                <a:gd name="T28" fmla="*/ 18 w 44"/>
                <a:gd name="T29" fmla="*/ 10 h 12"/>
                <a:gd name="T30" fmla="*/ 22 w 44"/>
                <a:gd name="T31" fmla="*/ 9 h 12"/>
                <a:gd name="T32" fmla="*/ 31 w 44"/>
                <a:gd name="T33" fmla="*/ 8 h 12"/>
                <a:gd name="T34" fmla="*/ 33 w 44"/>
                <a:gd name="T35" fmla="*/ 8 h 12"/>
                <a:gd name="T36" fmla="*/ 39 w 44"/>
                <a:gd name="T37" fmla="*/ 9 h 12"/>
                <a:gd name="T38" fmla="*/ 42 w 44"/>
                <a:gd name="T39" fmla="*/ 9 h 12"/>
                <a:gd name="T40" fmla="*/ 44 w 44"/>
                <a:gd name="T41" fmla="*/ 8 h 12"/>
                <a:gd name="T42" fmla="*/ 44 w 44"/>
                <a:gd name="T43" fmla="*/ 8 h 12"/>
                <a:gd name="T44" fmla="*/ 42 w 44"/>
                <a:gd name="T45" fmla="*/ 7 h 12"/>
                <a:gd name="T46" fmla="*/ 42 w 44"/>
                <a:gd name="T47" fmla="*/ 3 h 12"/>
                <a:gd name="T48" fmla="*/ 35 w 44"/>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12">
                  <a:moveTo>
                    <a:pt x="35" y="4"/>
                  </a:moveTo>
                  <a:cubicBezTo>
                    <a:pt x="34" y="4"/>
                    <a:pt x="33" y="4"/>
                    <a:pt x="32" y="4"/>
                  </a:cubicBezTo>
                  <a:cubicBezTo>
                    <a:pt x="31" y="4"/>
                    <a:pt x="30" y="3"/>
                    <a:pt x="29" y="3"/>
                  </a:cubicBezTo>
                  <a:cubicBezTo>
                    <a:pt x="28" y="3"/>
                    <a:pt x="28" y="3"/>
                    <a:pt x="28" y="3"/>
                  </a:cubicBezTo>
                  <a:cubicBezTo>
                    <a:pt x="27" y="4"/>
                    <a:pt x="26" y="5"/>
                    <a:pt x="25" y="5"/>
                  </a:cubicBezTo>
                  <a:cubicBezTo>
                    <a:pt x="25" y="5"/>
                    <a:pt x="22" y="5"/>
                    <a:pt x="21" y="5"/>
                  </a:cubicBezTo>
                  <a:cubicBezTo>
                    <a:pt x="20" y="5"/>
                    <a:pt x="19" y="3"/>
                    <a:pt x="17" y="3"/>
                  </a:cubicBezTo>
                  <a:cubicBezTo>
                    <a:pt x="16" y="3"/>
                    <a:pt x="15" y="1"/>
                    <a:pt x="13" y="1"/>
                  </a:cubicBezTo>
                  <a:cubicBezTo>
                    <a:pt x="4" y="0"/>
                    <a:pt x="4" y="0"/>
                    <a:pt x="4" y="0"/>
                  </a:cubicBezTo>
                  <a:cubicBezTo>
                    <a:pt x="3" y="0"/>
                    <a:pt x="3" y="0"/>
                    <a:pt x="0" y="1"/>
                  </a:cubicBezTo>
                  <a:cubicBezTo>
                    <a:pt x="0" y="3"/>
                    <a:pt x="0" y="6"/>
                    <a:pt x="0" y="8"/>
                  </a:cubicBezTo>
                  <a:cubicBezTo>
                    <a:pt x="1" y="9"/>
                    <a:pt x="3" y="12"/>
                    <a:pt x="4" y="12"/>
                  </a:cubicBezTo>
                  <a:cubicBezTo>
                    <a:pt x="5" y="12"/>
                    <a:pt x="6" y="12"/>
                    <a:pt x="7" y="12"/>
                  </a:cubicBezTo>
                  <a:cubicBezTo>
                    <a:pt x="10" y="12"/>
                    <a:pt x="12" y="9"/>
                    <a:pt x="14" y="9"/>
                  </a:cubicBezTo>
                  <a:cubicBezTo>
                    <a:pt x="16" y="9"/>
                    <a:pt x="17" y="10"/>
                    <a:pt x="18" y="10"/>
                  </a:cubicBezTo>
                  <a:cubicBezTo>
                    <a:pt x="20" y="10"/>
                    <a:pt x="21" y="9"/>
                    <a:pt x="22" y="9"/>
                  </a:cubicBezTo>
                  <a:cubicBezTo>
                    <a:pt x="26" y="9"/>
                    <a:pt x="31" y="8"/>
                    <a:pt x="31" y="8"/>
                  </a:cubicBezTo>
                  <a:cubicBezTo>
                    <a:pt x="32" y="8"/>
                    <a:pt x="32" y="8"/>
                    <a:pt x="33" y="8"/>
                  </a:cubicBezTo>
                  <a:cubicBezTo>
                    <a:pt x="34" y="9"/>
                    <a:pt x="38" y="9"/>
                    <a:pt x="39" y="9"/>
                  </a:cubicBezTo>
                  <a:cubicBezTo>
                    <a:pt x="40" y="9"/>
                    <a:pt x="41" y="9"/>
                    <a:pt x="42" y="9"/>
                  </a:cubicBezTo>
                  <a:cubicBezTo>
                    <a:pt x="42" y="9"/>
                    <a:pt x="43" y="8"/>
                    <a:pt x="44" y="8"/>
                  </a:cubicBezTo>
                  <a:cubicBezTo>
                    <a:pt x="44" y="8"/>
                    <a:pt x="44" y="8"/>
                    <a:pt x="44" y="8"/>
                  </a:cubicBezTo>
                  <a:cubicBezTo>
                    <a:pt x="43" y="7"/>
                    <a:pt x="42" y="8"/>
                    <a:pt x="42" y="7"/>
                  </a:cubicBezTo>
                  <a:cubicBezTo>
                    <a:pt x="41" y="6"/>
                    <a:pt x="42" y="4"/>
                    <a:pt x="42" y="3"/>
                  </a:cubicBezTo>
                  <a:cubicBezTo>
                    <a:pt x="37" y="4"/>
                    <a:pt x="37" y="4"/>
                    <a:pt x="3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91">
              <a:extLst>
                <a:ext uri="{FF2B5EF4-FFF2-40B4-BE49-F238E27FC236}">
                  <a16:creationId xmlns:a16="http://schemas.microsoft.com/office/drawing/2014/main" id="{91F83791-5CEF-4727-8283-7F9C429E0CCD}"/>
                </a:ext>
              </a:extLst>
            </p:cNvPr>
            <p:cNvSpPr>
              <a:spLocks/>
            </p:cNvSpPr>
            <p:nvPr/>
          </p:nvSpPr>
          <p:spPr bwMode="auto">
            <a:xfrm>
              <a:off x="5894635" y="2123009"/>
              <a:ext cx="16140" cy="6053"/>
            </a:xfrm>
            <a:custGeom>
              <a:avLst/>
              <a:gdLst>
                <a:gd name="T0" fmla="*/ 2 w 5"/>
                <a:gd name="T1" fmla="*/ 2 h 2"/>
                <a:gd name="T2" fmla="*/ 4 w 5"/>
                <a:gd name="T3" fmla="*/ 2 h 2"/>
                <a:gd name="T4" fmla="*/ 4 w 5"/>
                <a:gd name="T5" fmla="*/ 2 h 2"/>
                <a:gd name="T6" fmla="*/ 5 w 5"/>
                <a:gd name="T7" fmla="*/ 1 h 2"/>
                <a:gd name="T8" fmla="*/ 5 w 5"/>
                <a:gd name="T9" fmla="*/ 0 h 2"/>
                <a:gd name="T10" fmla="*/ 4 w 5"/>
                <a:gd name="T11" fmla="*/ 0 h 2"/>
                <a:gd name="T12" fmla="*/ 2 w 5"/>
                <a:gd name="T13" fmla="*/ 1 h 2"/>
                <a:gd name="T14" fmla="*/ 0 w 5"/>
                <a:gd name="T15" fmla="*/ 2 h 2"/>
                <a:gd name="T16" fmla="*/ 1 w 5"/>
                <a:gd name="T17" fmla="*/ 2 h 2"/>
                <a:gd name="T18" fmla="*/ 2 w 5"/>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
                  <a:moveTo>
                    <a:pt x="2" y="2"/>
                  </a:moveTo>
                  <a:cubicBezTo>
                    <a:pt x="3" y="2"/>
                    <a:pt x="3" y="2"/>
                    <a:pt x="4" y="2"/>
                  </a:cubicBezTo>
                  <a:cubicBezTo>
                    <a:pt x="4" y="2"/>
                    <a:pt x="4" y="2"/>
                    <a:pt x="4" y="2"/>
                  </a:cubicBezTo>
                  <a:cubicBezTo>
                    <a:pt x="5" y="1"/>
                    <a:pt x="5" y="1"/>
                    <a:pt x="5" y="1"/>
                  </a:cubicBezTo>
                  <a:cubicBezTo>
                    <a:pt x="5" y="1"/>
                    <a:pt x="5" y="1"/>
                    <a:pt x="5" y="0"/>
                  </a:cubicBezTo>
                  <a:cubicBezTo>
                    <a:pt x="4" y="0"/>
                    <a:pt x="4" y="0"/>
                    <a:pt x="4" y="0"/>
                  </a:cubicBezTo>
                  <a:cubicBezTo>
                    <a:pt x="2" y="1"/>
                    <a:pt x="2" y="1"/>
                    <a:pt x="2" y="1"/>
                  </a:cubicBezTo>
                  <a:cubicBezTo>
                    <a:pt x="0" y="2"/>
                    <a:pt x="0" y="2"/>
                    <a:pt x="0" y="2"/>
                  </a:cubicBezTo>
                  <a:cubicBezTo>
                    <a:pt x="0" y="2"/>
                    <a:pt x="0" y="2"/>
                    <a:pt x="1" y="2"/>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92">
              <a:extLst>
                <a:ext uri="{FF2B5EF4-FFF2-40B4-BE49-F238E27FC236}">
                  <a16:creationId xmlns:a16="http://schemas.microsoft.com/office/drawing/2014/main" id="{CF9002A3-2F7E-4413-9EB8-01E174680F40}"/>
                </a:ext>
              </a:extLst>
            </p:cNvPr>
            <p:cNvSpPr>
              <a:spLocks/>
            </p:cNvSpPr>
            <p:nvPr/>
          </p:nvSpPr>
          <p:spPr bwMode="auto">
            <a:xfrm>
              <a:off x="5934986" y="2387308"/>
              <a:ext cx="22194" cy="12105"/>
            </a:xfrm>
            <a:custGeom>
              <a:avLst/>
              <a:gdLst>
                <a:gd name="T0" fmla="*/ 5 w 7"/>
                <a:gd name="T1" fmla="*/ 1 h 4"/>
                <a:gd name="T2" fmla="*/ 4 w 7"/>
                <a:gd name="T3" fmla="*/ 1 h 4"/>
                <a:gd name="T4" fmla="*/ 1 w 7"/>
                <a:gd name="T5" fmla="*/ 2 h 4"/>
                <a:gd name="T6" fmla="*/ 0 w 7"/>
                <a:gd name="T7" fmla="*/ 3 h 4"/>
                <a:gd name="T8" fmla="*/ 1 w 7"/>
                <a:gd name="T9" fmla="*/ 4 h 4"/>
                <a:gd name="T10" fmla="*/ 3 w 7"/>
                <a:gd name="T11" fmla="*/ 4 h 4"/>
                <a:gd name="T12" fmla="*/ 5 w 7"/>
                <a:gd name="T13" fmla="*/ 3 h 4"/>
                <a:gd name="T14" fmla="*/ 7 w 7"/>
                <a:gd name="T15" fmla="*/ 1 h 4"/>
                <a:gd name="T16" fmla="*/ 7 w 7"/>
                <a:gd name="T17" fmla="*/ 1 h 4"/>
                <a:gd name="T18" fmla="*/ 7 w 7"/>
                <a:gd name="T19" fmla="*/ 0 h 4"/>
                <a:gd name="T20" fmla="*/ 5 w 7"/>
                <a:gd name="T2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4">
                  <a:moveTo>
                    <a:pt x="5" y="1"/>
                  </a:moveTo>
                  <a:cubicBezTo>
                    <a:pt x="5" y="1"/>
                    <a:pt x="5" y="1"/>
                    <a:pt x="4" y="1"/>
                  </a:cubicBezTo>
                  <a:cubicBezTo>
                    <a:pt x="4" y="1"/>
                    <a:pt x="3" y="1"/>
                    <a:pt x="1" y="2"/>
                  </a:cubicBezTo>
                  <a:cubicBezTo>
                    <a:pt x="1" y="3"/>
                    <a:pt x="0" y="3"/>
                    <a:pt x="0" y="3"/>
                  </a:cubicBezTo>
                  <a:cubicBezTo>
                    <a:pt x="0" y="3"/>
                    <a:pt x="1" y="4"/>
                    <a:pt x="1" y="4"/>
                  </a:cubicBezTo>
                  <a:cubicBezTo>
                    <a:pt x="1" y="4"/>
                    <a:pt x="2" y="4"/>
                    <a:pt x="3" y="4"/>
                  </a:cubicBezTo>
                  <a:cubicBezTo>
                    <a:pt x="4" y="4"/>
                    <a:pt x="5" y="3"/>
                    <a:pt x="5" y="3"/>
                  </a:cubicBezTo>
                  <a:cubicBezTo>
                    <a:pt x="6" y="3"/>
                    <a:pt x="6" y="3"/>
                    <a:pt x="7" y="1"/>
                  </a:cubicBezTo>
                  <a:cubicBezTo>
                    <a:pt x="7" y="1"/>
                    <a:pt x="7" y="1"/>
                    <a:pt x="7" y="1"/>
                  </a:cubicBezTo>
                  <a:cubicBezTo>
                    <a:pt x="7" y="0"/>
                    <a:pt x="7" y="0"/>
                    <a:pt x="7" y="0"/>
                  </a:cubicBezTo>
                  <a:cubicBezTo>
                    <a:pt x="6"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Freeform 93">
              <a:extLst>
                <a:ext uri="{FF2B5EF4-FFF2-40B4-BE49-F238E27FC236}">
                  <a16:creationId xmlns:a16="http://schemas.microsoft.com/office/drawing/2014/main" id="{2BB8AF43-0D5F-41BB-A716-5657B4B864EE}"/>
                </a:ext>
              </a:extLst>
            </p:cNvPr>
            <p:cNvSpPr>
              <a:spLocks/>
            </p:cNvSpPr>
            <p:nvPr/>
          </p:nvSpPr>
          <p:spPr bwMode="auto">
            <a:xfrm>
              <a:off x="6191215" y="2631433"/>
              <a:ext cx="40351" cy="26229"/>
            </a:xfrm>
            <a:custGeom>
              <a:avLst/>
              <a:gdLst>
                <a:gd name="T0" fmla="*/ 9 w 12"/>
                <a:gd name="T1" fmla="*/ 3 h 8"/>
                <a:gd name="T2" fmla="*/ 8 w 12"/>
                <a:gd name="T3" fmla="*/ 3 h 8"/>
                <a:gd name="T4" fmla="*/ 5 w 12"/>
                <a:gd name="T5" fmla="*/ 1 h 8"/>
                <a:gd name="T6" fmla="*/ 3 w 12"/>
                <a:gd name="T7" fmla="*/ 0 h 8"/>
                <a:gd name="T8" fmla="*/ 2 w 12"/>
                <a:gd name="T9" fmla="*/ 0 h 8"/>
                <a:gd name="T10" fmla="*/ 0 w 12"/>
                <a:gd name="T11" fmla="*/ 1 h 8"/>
                <a:gd name="T12" fmla="*/ 2 w 12"/>
                <a:gd name="T13" fmla="*/ 2 h 8"/>
                <a:gd name="T14" fmla="*/ 3 w 12"/>
                <a:gd name="T15" fmla="*/ 4 h 8"/>
                <a:gd name="T16" fmla="*/ 4 w 12"/>
                <a:gd name="T17" fmla="*/ 4 h 8"/>
                <a:gd name="T18" fmla="*/ 6 w 12"/>
                <a:gd name="T19" fmla="*/ 5 h 8"/>
                <a:gd name="T20" fmla="*/ 7 w 12"/>
                <a:gd name="T21" fmla="*/ 7 h 8"/>
                <a:gd name="T22" fmla="*/ 8 w 12"/>
                <a:gd name="T23" fmla="*/ 7 h 8"/>
                <a:gd name="T24" fmla="*/ 12 w 12"/>
                <a:gd name="T25" fmla="*/ 4 h 8"/>
                <a:gd name="T26" fmla="*/ 12 w 12"/>
                <a:gd name="T27" fmla="*/ 4 h 8"/>
                <a:gd name="T28" fmla="*/ 10 w 12"/>
                <a:gd name="T29" fmla="*/ 3 h 8"/>
                <a:gd name="T30" fmla="*/ 9 w 12"/>
                <a:gd name="T3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8">
                  <a:moveTo>
                    <a:pt x="9" y="3"/>
                  </a:moveTo>
                  <a:cubicBezTo>
                    <a:pt x="8" y="3"/>
                    <a:pt x="8" y="3"/>
                    <a:pt x="8" y="3"/>
                  </a:cubicBezTo>
                  <a:cubicBezTo>
                    <a:pt x="6" y="2"/>
                    <a:pt x="5" y="1"/>
                    <a:pt x="5" y="1"/>
                  </a:cubicBezTo>
                  <a:cubicBezTo>
                    <a:pt x="4" y="0"/>
                    <a:pt x="4" y="0"/>
                    <a:pt x="3" y="0"/>
                  </a:cubicBezTo>
                  <a:cubicBezTo>
                    <a:pt x="3" y="0"/>
                    <a:pt x="2" y="0"/>
                    <a:pt x="2" y="0"/>
                  </a:cubicBezTo>
                  <a:cubicBezTo>
                    <a:pt x="1" y="1"/>
                    <a:pt x="1" y="1"/>
                    <a:pt x="0" y="1"/>
                  </a:cubicBezTo>
                  <a:cubicBezTo>
                    <a:pt x="1" y="2"/>
                    <a:pt x="2" y="2"/>
                    <a:pt x="2" y="2"/>
                  </a:cubicBezTo>
                  <a:cubicBezTo>
                    <a:pt x="3" y="3"/>
                    <a:pt x="3" y="3"/>
                    <a:pt x="3" y="4"/>
                  </a:cubicBezTo>
                  <a:cubicBezTo>
                    <a:pt x="4" y="4"/>
                    <a:pt x="4" y="4"/>
                    <a:pt x="4" y="4"/>
                  </a:cubicBezTo>
                  <a:cubicBezTo>
                    <a:pt x="5" y="5"/>
                    <a:pt x="5" y="5"/>
                    <a:pt x="6" y="5"/>
                  </a:cubicBezTo>
                  <a:cubicBezTo>
                    <a:pt x="6" y="6"/>
                    <a:pt x="7" y="6"/>
                    <a:pt x="7" y="7"/>
                  </a:cubicBezTo>
                  <a:cubicBezTo>
                    <a:pt x="8" y="7"/>
                    <a:pt x="8" y="7"/>
                    <a:pt x="8" y="7"/>
                  </a:cubicBezTo>
                  <a:cubicBezTo>
                    <a:pt x="9" y="7"/>
                    <a:pt x="10" y="8"/>
                    <a:pt x="12" y="4"/>
                  </a:cubicBezTo>
                  <a:cubicBezTo>
                    <a:pt x="12" y="4"/>
                    <a:pt x="12" y="4"/>
                    <a:pt x="12" y="4"/>
                  </a:cubicBezTo>
                  <a:cubicBezTo>
                    <a:pt x="11" y="4"/>
                    <a:pt x="11" y="3"/>
                    <a:pt x="10" y="3"/>
                  </a:cubicBezTo>
                  <a:cubicBezTo>
                    <a:pt x="10" y="3"/>
                    <a:pt x="9"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useBgFill="1">
        <p:nvSpPr>
          <p:cNvPr id="15" name="Freeform 213">
            <a:extLst>
              <a:ext uri="{FF2B5EF4-FFF2-40B4-BE49-F238E27FC236}">
                <a16:creationId xmlns:a16="http://schemas.microsoft.com/office/drawing/2014/main" id="{67DB9FCF-4EDF-4F27-88FC-B91C610C6D65}"/>
              </a:ext>
            </a:extLst>
          </p:cNvPr>
          <p:cNvSpPr>
            <a:spLocks noEditPoints="1"/>
          </p:cNvSpPr>
          <p:nvPr/>
        </p:nvSpPr>
        <p:spPr bwMode="auto">
          <a:xfrm>
            <a:off x="4839452" y="3621324"/>
            <a:ext cx="2493701" cy="2334315"/>
          </a:xfrm>
          <a:custGeom>
            <a:avLst/>
            <a:gdLst>
              <a:gd name="T0" fmla="*/ 18 w 756"/>
              <a:gd name="T1" fmla="*/ 0 h 707"/>
              <a:gd name="T2" fmla="*/ 18 w 756"/>
              <a:gd name="T3" fmla="*/ 707 h 707"/>
              <a:gd name="T4" fmla="*/ 730 w 756"/>
              <a:gd name="T5" fmla="*/ 707 h 707"/>
              <a:gd name="T6" fmla="*/ 730 w 756"/>
              <a:gd name="T7" fmla="*/ 0 h 707"/>
              <a:gd name="T8" fmla="*/ 18 w 756"/>
              <a:gd name="T9" fmla="*/ 0 h 707"/>
              <a:gd name="T10" fmla="*/ 624 w 756"/>
              <a:gd name="T11" fmla="*/ 590 h 707"/>
              <a:gd name="T12" fmla="*/ 378 w 756"/>
              <a:gd name="T13" fmla="*/ 694 h 707"/>
              <a:gd name="T14" fmla="*/ 139 w 756"/>
              <a:gd name="T15" fmla="*/ 598 h 707"/>
              <a:gd name="T16" fmla="*/ 132 w 756"/>
              <a:gd name="T17" fmla="*/ 113 h 707"/>
              <a:gd name="T18" fmla="*/ 378 w 756"/>
              <a:gd name="T19" fmla="*/ 9 h 707"/>
              <a:gd name="T20" fmla="*/ 617 w 756"/>
              <a:gd name="T21" fmla="*/ 106 h 707"/>
              <a:gd name="T22" fmla="*/ 624 w 756"/>
              <a:gd name="T23" fmla="*/ 590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6" h="707">
                <a:moveTo>
                  <a:pt x="18" y="0"/>
                </a:moveTo>
                <a:cubicBezTo>
                  <a:pt x="18" y="707"/>
                  <a:pt x="18" y="707"/>
                  <a:pt x="18" y="707"/>
                </a:cubicBezTo>
                <a:cubicBezTo>
                  <a:pt x="730" y="707"/>
                  <a:pt x="730" y="707"/>
                  <a:pt x="730" y="707"/>
                </a:cubicBezTo>
                <a:cubicBezTo>
                  <a:pt x="730" y="0"/>
                  <a:pt x="730" y="0"/>
                  <a:pt x="730" y="0"/>
                </a:cubicBezTo>
                <a:lnTo>
                  <a:pt x="18" y="0"/>
                </a:lnTo>
                <a:close/>
                <a:moveTo>
                  <a:pt x="624" y="590"/>
                </a:moveTo>
                <a:cubicBezTo>
                  <a:pt x="557" y="659"/>
                  <a:pt x="468" y="694"/>
                  <a:pt x="378" y="694"/>
                </a:cubicBezTo>
                <a:cubicBezTo>
                  <a:pt x="292" y="694"/>
                  <a:pt x="206" y="662"/>
                  <a:pt x="139" y="598"/>
                </a:cubicBezTo>
                <a:cubicBezTo>
                  <a:pt x="3" y="466"/>
                  <a:pt x="0" y="249"/>
                  <a:pt x="132" y="113"/>
                </a:cubicBezTo>
                <a:cubicBezTo>
                  <a:pt x="199" y="44"/>
                  <a:pt x="289" y="9"/>
                  <a:pt x="378" y="9"/>
                </a:cubicBezTo>
                <a:cubicBezTo>
                  <a:pt x="464" y="9"/>
                  <a:pt x="550" y="41"/>
                  <a:pt x="617" y="106"/>
                </a:cubicBezTo>
                <a:cubicBezTo>
                  <a:pt x="753" y="237"/>
                  <a:pt x="756" y="454"/>
                  <a:pt x="624" y="59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215">
            <a:extLst>
              <a:ext uri="{FF2B5EF4-FFF2-40B4-BE49-F238E27FC236}">
                <a16:creationId xmlns:a16="http://schemas.microsoft.com/office/drawing/2014/main" id="{77B27C49-459E-4A63-BB1D-5C446A26D570}"/>
              </a:ext>
            </a:extLst>
          </p:cNvPr>
          <p:cNvSpPr>
            <a:spLocks/>
          </p:cNvSpPr>
          <p:nvPr/>
        </p:nvSpPr>
        <p:spPr bwMode="auto">
          <a:xfrm>
            <a:off x="8746124" y="3723791"/>
            <a:ext cx="2120454" cy="2114400"/>
          </a:xfrm>
          <a:custGeom>
            <a:avLst/>
            <a:gdLst>
              <a:gd name="T0" fmla="*/ 321 w 643"/>
              <a:gd name="T1" fmla="*/ 0 h 640"/>
              <a:gd name="T2" fmla="*/ 199 w 643"/>
              <a:gd name="T3" fmla="*/ 25 h 640"/>
              <a:gd name="T4" fmla="*/ 91 w 643"/>
              <a:gd name="T5" fmla="*/ 98 h 640"/>
              <a:gd name="T6" fmla="*/ 1 w 643"/>
              <a:gd name="T7" fmla="*/ 325 h 640"/>
              <a:gd name="T8" fmla="*/ 98 w 643"/>
              <a:gd name="T9" fmla="*/ 550 h 640"/>
              <a:gd name="T10" fmla="*/ 321 w 643"/>
              <a:gd name="T11" fmla="*/ 640 h 640"/>
              <a:gd name="T12" fmla="*/ 444 w 643"/>
              <a:gd name="T13" fmla="*/ 615 h 640"/>
              <a:gd name="T14" fmla="*/ 551 w 643"/>
              <a:gd name="T15" fmla="*/ 543 h 640"/>
              <a:gd name="T16" fmla="*/ 641 w 643"/>
              <a:gd name="T17" fmla="*/ 315 h 640"/>
              <a:gd name="T18" fmla="*/ 544 w 643"/>
              <a:gd name="T19" fmla="*/ 91 h 640"/>
              <a:gd name="T20" fmla="*/ 321 w 643"/>
              <a:gd name="T21" fmla="*/ 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3" h="640">
                <a:moveTo>
                  <a:pt x="321" y="0"/>
                </a:moveTo>
                <a:cubicBezTo>
                  <a:pt x="279" y="0"/>
                  <a:pt x="238" y="9"/>
                  <a:pt x="199" y="25"/>
                </a:cubicBezTo>
                <a:cubicBezTo>
                  <a:pt x="158" y="42"/>
                  <a:pt x="122" y="66"/>
                  <a:pt x="91" y="98"/>
                </a:cubicBezTo>
                <a:cubicBezTo>
                  <a:pt x="32" y="159"/>
                  <a:pt x="0" y="240"/>
                  <a:pt x="1" y="325"/>
                </a:cubicBezTo>
                <a:cubicBezTo>
                  <a:pt x="3" y="411"/>
                  <a:pt x="37" y="490"/>
                  <a:pt x="98" y="550"/>
                </a:cubicBezTo>
                <a:cubicBezTo>
                  <a:pt x="158" y="608"/>
                  <a:pt x="238" y="640"/>
                  <a:pt x="321" y="640"/>
                </a:cubicBezTo>
                <a:cubicBezTo>
                  <a:pt x="364" y="640"/>
                  <a:pt x="405" y="632"/>
                  <a:pt x="444" y="615"/>
                </a:cubicBezTo>
                <a:cubicBezTo>
                  <a:pt x="484" y="599"/>
                  <a:pt x="520" y="574"/>
                  <a:pt x="551" y="543"/>
                </a:cubicBezTo>
                <a:cubicBezTo>
                  <a:pt x="611" y="481"/>
                  <a:pt x="643" y="400"/>
                  <a:pt x="641" y="315"/>
                </a:cubicBezTo>
                <a:cubicBezTo>
                  <a:pt x="640" y="230"/>
                  <a:pt x="605" y="150"/>
                  <a:pt x="544" y="91"/>
                </a:cubicBezTo>
                <a:cubicBezTo>
                  <a:pt x="484" y="32"/>
                  <a:pt x="405" y="0"/>
                  <a:pt x="321" y="0"/>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Rectangle 216">
            <a:extLst>
              <a:ext uri="{FF2B5EF4-FFF2-40B4-BE49-F238E27FC236}">
                <a16:creationId xmlns:a16="http://schemas.microsoft.com/office/drawing/2014/main" id="{E99CA396-A83F-413D-9A58-3D982D477C2A}"/>
              </a:ext>
            </a:extLst>
          </p:cNvPr>
          <p:cNvSpPr>
            <a:spLocks noChangeArrowheads="1"/>
          </p:cNvSpPr>
          <p:nvPr/>
        </p:nvSpPr>
        <p:spPr bwMode="auto">
          <a:xfrm rot="10800000">
            <a:off x="8756211" y="4661954"/>
            <a:ext cx="2130541" cy="1252903"/>
          </a:xfrm>
          <a:prstGeom prst="flowChartDocumen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useBgFill="1">
        <p:nvSpPr>
          <p:cNvPr id="19" name="Freeform 217">
            <a:extLst>
              <a:ext uri="{FF2B5EF4-FFF2-40B4-BE49-F238E27FC236}">
                <a16:creationId xmlns:a16="http://schemas.microsoft.com/office/drawing/2014/main" id="{FFCE1799-D306-4586-8224-92852252E001}"/>
              </a:ext>
            </a:extLst>
          </p:cNvPr>
          <p:cNvSpPr>
            <a:spLocks noEditPoints="1"/>
          </p:cNvSpPr>
          <p:nvPr/>
        </p:nvSpPr>
        <p:spPr bwMode="auto">
          <a:xfrm>
            <a:off x="8558491" y="3622913"/>
            <a:ext cx="2493701" cy="2330279"/>
          </a:xfrm>
          <a:custGeom>
            <a:avLst/>
            <a:gdLst>
              <a:gd name="T0" fmla="*/ 18 w 756"/>
              <a:gd name="T1" fmla="*/ 0 h 706"/>
              <a:gd name="T2" fmla="*/ 18 w 756"/>
              <a:gd name="T3" fmla="*/ 706 h 706"/>
              <a:gd name="T4" fmla="*/ 730 w 756"/>
              <a:gd name="T5" fmla="*/ 706 h 706"/>
              <a:gd name="T6" fmla="*/ 730 w 756"/>
              <a:gd name="T7" fmla="*/ 0 h 706"/>
              <a:gd name="T8" fmla="*/ 18 w 756"/>
              <a:gd name="T9" fmla="*/ 0 h 706"/>
              <a:gd name="T10" fmla="*/ 625 w 756"/>
              <a:gd name="T11" fmla="*/ 589 h 706"/>
              <a:gd name="T12" fmla="*/ 378 w 756"/>
              <a:gd name="T13" fmla="*/ 694 h 706"/>
              <a:gd name="T14" fmla="*/ 140 w 756"/>
              <a:gd name="T15" fmla="*/ 597 h 706"/>
              <a:gd name="T16" fmla="*/ 132 w 756"/>
              <a:gd name="T17" fmla="*/ 113 h 706"/>
              <a:gd name="T18" fmla="*/ 378 w 756"/>
              <a:gd name="T19" fmla="*/ 9 h 706"/>
              <a:gd name="T20" fmla="*/ 617 w 756"/>
              <a:gd name="T21" fmla="*/ 105 h 706"/>
              <a:gd name="T22" fmla="*/ 625 w 756"/>
              <a:gd name="T23" fmla="*/ 589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6" h="706">
                <a:moveTo>
                  <a:pt x="18" y="0"/>
                </a:moveTo>
                <a:cubicBezTo>
                  <a:pt x="18" y="706"/>
                  <a:pt x="18" y="706"/>
                  <a:pt x="18" y="706"/>
                </a:cubicBezTo>
                <a:cubicBezTo>
                  <a:pt x="730" y="706"/>
                  <a:pt x="730" y="706"/>
                  <a:pt x="730" y="706"/>
                </a:cubicBezTo>
                <a:cubicBezTo>
                  <a:pt x="730" y="0"/>
                  <a:pt x="730" y="0"/>
                  <a:pt x="730" y="0"/>
                </a:cubicBezTo>
                <a:lnTo>
                  <a:pt x="18" y="0"/>
                </a:lnTo>
                <a:close/>
                <a:moveTo>
                  <a:pt x="625" y="589"/>
                </a:moveTo>
                <a:cubicBezTo>
                  <a:pt x="557" y="659"/>
                  <a:pt x="468" y="694"/>
                  <a:pt x="378" y="694"/>
                </a:cubicBezTo>
                <a:cubicBezTo>
                  <a:pt x="292" y="694"/>
                  <a:pt x="206" y="662"/>
                  <a:pt x="140" y="597"/>
                </a:cubicBezTo>
                <a:cubicBezTo>
                  <a:pt x="4" y="465"/>
                  <a:pt x="0" y="249"/>
                  <a:pt x="132" y="113"/>
                </a:cubicBezTo>
                <a:cubicBezTo>
                  <a:pt x="199" y="43"/>
                  <a:pt x="289" y="9"/>
                  <a:pt x="378" y="9"/>
                </a:cubicBezTo>
                <a:cubicBezTo>
                  <a:pt x="464" y="9"/>
                  <a:pt x="550" y="41"/>
                  <a:pt x="617" y="105"/>
                </a:cubicBezTo>
                <a:cubicBezTo>
                  <a:pt x="753" y="237"/>
                  <a:pt x="756" y="454"/>
                  <a:pt x="625" y="589"/>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25" name="Group 324">
            <a:extLst>
              <a:ext uri="{FF2B5EF4-FFF2-40B4-BE49-F238E27FC236}">
                <a16:creationId xmlns:a16="http://schemas.microsoft.com/office/drawing/2014/main" id="{1CCEB54F-5E5B-47A4-9B60-6C486B73F87E}"/>
              </a:ext>
            </a:extLst>
          </p:cNvPr>
          <p:cNvGrpSpPr/>
          <p:nvPr/>
        </p:nvGrpSpPr>
        <p:grpSpPr>
          <a:xfrm>
            <a:off x="8683580" y="3661247"/>
            <a:ext cx="2249577" cy="2176945"/>
            <a:chOff x="8683580" y="2080211"/>
            <a:chExt cx="2249577" cy="2176945"/>
          </a:xfrm>
          <a:solidFill>
            <a:srgbClr val="92D050"/>
          </a:solidFill>
        </p:grpSpPr>
        <p:sp>
          <p:nvSpPr>
            <p:cNvPr id="21" name="Freeform 219">
              <a:extLst>
                <a:ext uri="{FF2B5EF4-FFF2-40B4-BE49-F238E27FC236}">
                  <a16:creationId xmlns:a16="http://schemas.microsoft.com/office/drawing/2014/main" id="{D0FF1727-3225-4CF6-BCAF-325D6F79CBA4}"/>
                </a:ext>
              </a:extLst>
            </p:cNvPr>
            <p:cNvSpPr>
              <a:spLocks/>
            </p:cNvSpPr>
            <p:nvPr/>
          </p:nvSpPr>
          <p:spPr bwMode="auto">
            <a:xfrm>
              <a:off x="9609639" y="2094333"/>
              <a:ext cx="10088" cy="2018"/>
            </a:xfrm>
            <a:custGeom>
              <a:avLst/>
              <a:gdLst>
                <a:gd name="T0" fmla="*/ 1 w 3"/>
                <a:gd name="T1" fmla="*/ 1 h 1"/>
                <a:gd name="T2" fmla="*/ 0 w 3"/>
                <a:gd name="T3" fmla="*/ 1 h 1"/>
                <a:gd name="T4" fmla="*/ 3 w 3"/>
                <a:gd name="T5" fmla="*/ 0 h 1"/>
                <a:gd name="T6" fmla="*/ 1 w 3"/>
                <a:gd name="T7" fmla="*/ 1 h 1"/>
              </a:gdLst>
              <a:ahLst/>
              <a:cxnLst>
                <a:cxn ang="0">
                  <a:pos x="T0" y="T1"/>
                </a:cxn>
                <a:cxn ang="0">
                  <a:pos x="T2" y="T3"/>
                </a:cxn>
                <a:cxn ang="0">
                  <a:pos x="T4" y="T5"/>
                </a:cxn>
                <a:cxn ang="0">
                  <a:pos x="T6" y="T7"/>
                </a:cxn>
              </a:cxnLst>
              <a:rect l="0" t="0" r="r" b="b"/>
              <a:pathLst>
                <a:path w="3" h="1">
                  <a:moveTo>
                    <a:pt x="1" y="1"/>
                  </a:moveTo>
                  <a:cubicBezTo>
                    <a:pt x="0" y="1"/>
                    <a:pt x="0" y="1"/>
                    <a:pt x="0" y="1"/>
                  </a:cubicBezTo>
                  <a:cubicBezTo>
                    <a:pt x="1" y="1"/>
                    <a:pt x="2" y="0"/>
                    <a:pt x="3" y="0"/>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20">
              <a:extLst>
                <a:ext uri="{FF2B5EF4-FFF2-40B4-BE49-F238E27FC236}">
                  <a16:creationId xmlns:a16="http://schemas.microsoft.com/office/drawing/2014/main" id="{5B5DF70D-DB7E-41B5-8442-1092A0507388}"/>
                </a:ext>
              </a:extLst>
            </p:cNvPr>
            <p:cNvSpPr>
              <a:spLocks/>
            </p:cNvSpPr>
            <p:nvPr/>
          </p:nvSpPr>
          <p:spPr bwMode="auto">
            <a:xfrm>
              <a:off x="9619726" y="2094333"/>
              <a:ext cx="14124" cy="0"/>
            </a:xfrm>
            <a:custGeom>
              <a:avLst/>
              <a:gdLst>
                <a:gd name="T0" fmla="*/ 4 w 4"/>
                <a:gd name="T1" fmla="*/ 1 w 4"/>
                <a:gd name="T2" fmla="*/ 0 w 4"/>
                <a:gd name="T3" fmla="*/ 3 w 4"/>
                <a:gd name="T4" fmla="*/ 4 w 4"/>
              </a:gdLst>
              <a:ahLst/>
              <a:cxnLst>
                <a:cxn ang="0">
                  <a:pos x="T0" y="0"/>
                </a:cxn>
                <a:cxn ang="0">
                  <a:pos x="T1" y="0"/>
                </a:cxn>
                <a:cxn ang="0">
                  <a:pos x="T2" y="0"/>
                </a:cxn>
                <a:cxn ang="0">
                  <a:pos x="T3" y="0"/>
                </a:cxn>
                <a:cxn ang="0">
                  <a:pos x="T4" y="0"/>
                </a:cxn>
              </a:cxnLst>
              <a:rect l="0" t="0" r="r" b="b"/>
              <a:pathLst>
                <a:path w="4">
                  <a:moveTo>
                    <a:pt x="4" y="0"/>
                  </a:moveTo>
                  <a:cubicBezTo>
                    <a:pt x="1" y="0"/>
                    <a:pt x="1" y="0"/>
                    <a:pt x="1" y="0"/>
                  </a:cubicBezTo>
                  <a:cubicBezTo>
                    <a:pt x="0" y="0"/>
                    <a:pt x="0" y="0"/>
                    <a:pt x="0" y="0"/>
                  </a:cubicBezTo>
                  <a:cubicBezTo>
                    <a:pt x="1" y="0"/>
                    <a:pt x="2" y="0"/>
                    <a:pt x="3" y="0"/>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21">
              <a:extLst>
                <a:ext uri="{FF2B5EF4-FFF2-40B4-BE49-F238E27FC236}">
                  <a16:creationId xmlns:a16="http://schemas.microsoft.com/office/drawing/2014/main" id="{B1CC9AB2-0583-4660-9F99-E00DF8AF9BCE}"/>
                </a:ext>
              </a:extLst>
            </p:cNvPr>
            <p:cNvSpPr>
              <a:spLocks/>
            </p:cNvSpPr>
            <p:nvPr/>
          </p:nvSpPr>
          <p:spPr bwMode="auto">
            <a:xfrm>
              <a:off x="9615691" y="2094333"/>
              <a:ext cx="10088" cy="0"/>
            </a:xfrm>
            <a:custGeom>
              <a:avLst/>
              <a:gdLst>
                <a:gd name="T0" fmla="*/ 0 w 3"/>
                <a:gd name="T1" fmla="*/ 0 w 3"/>
                <a:gd name="T2" fmla="*/ 3 w 3"/>
                <a:gd name="T3" fmla="*/ 3 w 3"/>
                <a:gd name="T4" fmla="*/ 0 w 3"/>
              </a:gdLst>
              <a:ahLst/>
              <a:cxnLst>
                <a:cxn ang="0">
                  <a:pos x="T0" y="0"/>
                </a:cxn>
                <a:cxn ang="0">
                  <a:pos x="T1" y="0"/>
                </a:cxn>
                <a:cxn ang="0">
                  <a:pos x="T2" y="0"/>
                </a:cxn>
                <a:cxn ang="0">
                  <a:pos x="T3" y="0"/>
                </a:cxn>
                <a:cxn ang="0">
                  <a:pos x="T4" y="0"/>
                </a:cxn>
              </a:cxnLst>
              <a:rect l="0" t="0" r="r" b="b"/>
              <a:pathLst>
                <a:path w="3">
                  <a:moveTo>
                    <a:pt x="0" y="0"/>
                  </a:moveTo>
                  <a:cubicBezTo>
                    <a:pt x="0" y="0"/>
                    <a:pt x="0" y="0"/>
                    <a:pt x="0" y="0"/>
                  </a:cubicBezTo>
                  <a:cubicBezTo>
                    <a:pt x="3" y="0"/>
                    <a:pt x="3" y="0"/>
                    <a:pt x="3" y="0"/>
                  </a:cubicBezTo>
                  <a:cubicBezTo>
                    <a:pt x="3" y="0"/>
                    <a:pt x="3"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222">
              <a:extLst>
                <a:ext uri="{FF2B5EF4-FFF2-40B4-BE49-F238E27FC236}">
                  <a16:creationId xmlns:a16="http://schemas.microsoft.com/office/drawing/2014/main" id="{97FFF345-A2BA-40BF-8B49-D9BDB9DF528D}"/>
                </a:ext>
              </a:extLst>
            </p:cNvPr>
            <p:cNvSpPr>
              <a:spLocks noEditPoints="1"/>
            </p:cNvSpPr>
            <p:nvPr/>
          </p:nvSpPr>
          <p:spPr bwMode="auto">
            <a:xfrm>
              <a:off x="9553147" y="2086263"/>
              <a:ext cx="127107" cy="20176"/>
            </a:xfrm>
            <a:custGeom>
              <a:avLst/>
              <a:gdLst>
                <a:gd name="T0" fmla="*/ 2 w 38"/>
                <a:gd name="T1" fmla="*/ 6 h 6"/>
                <a:gd name="T2" fmla="*/ 3 w 38"/>
                <a:gd name="T3" fmla="*/ 5 h 6"/>
                <a:gd name="T4" fmla="*/ 2 w 38"/>
                <a:gd name="T5" fmla="*/ 6 h 6"/>
                <a:gd name="T6" fmla="*/ 5 w 38"/>
                <a:gd name="T7" fmla="*/ 5 h 6"/>
                <a:gd name="T8" fmla="*/ 8 w 38"/>
                <a:gd name="T9" fmla="*/ 4 h 6"/>
                <a:gd name="T10" fmla="*/ 6 w 38"/>
                <a:gd name="T11" fmla="*/ 5 h 6"/>
                <a:gd name="T12" fmla="*/ 7 w 38"/>
                <a:gd name="T13" fmla="*/ 5 h 6"/>
                <a:gd name="T14" fmla="*/ 8 w 38"/>
                <a:gd name="T15" fmla="*/ 4 h 6"/>
                <a:gd name="T16" fmla="*/ 9 w 38"/>
                <a:gd name="T17" fmla="*/ 4 h 6"/>
                <a:gd name="T18" fmla="*/ 10 w 38"/>
                <a:gd name="T19" fmla="*/ 4 h 6"/>
                <a:gd name="T20" fmla="*/ 13 w 38"/>
                <a:gd name="T21" fmla="*/ 3 h 6"/>
                <a:gd name="T22" fmla="*/ 17 w 38"/>
                <a:gd name="T23" fmla="*/ 3 h 6"/>
                <a:gd name="T24" fmla="*/ 22 w 38"/>
                <a:gd name="T25" fmla="*/ 2 h 6"/>
                <a:gd name="T26" fmla="*/ 22 w 38"/>
                <a:gd name="T27" fmla="*/ 2 h 6"/>
                <a:gd name="T28" fmla="*/ 38 w 38"/>
                <a:gd name="T29" fmla="*/ 0 h 6"/>
                <a:gd name="T30" fmla="*/ 36 w 38"/>
                <a:gd name="T31" fmla="*/ 0 h 6"/>
                <a:gd name="T32" fmla="*/ 33 w 38"/>
                <a:gd name="T33" fmla="*/ 0 h 6"/>
                <a:gd name="T34" fmla="*/ 28 w 38"/>
                <a:gd name="T35" fmla="*/ 1 h 6"/>
                <a:gd name="T36" fmla="*/ 24 w 38"/>
                <a:gd name="T37" fmla="*/ 2 h 6"/>
                <a:gd name="T38" fmla="*/ 19 w 38"/>
                <a:gd name="T39" fmla="*/ 2 h 6"/>
                <a:gd name="T40" fmla="*/ 17 w 38"/>
                <a:gd name="T41" fmla="*/ 3 h 6"/>
                <a:gd name="T42" fmla="*/ 13 w 38"/>
                <a:gd name="T43" fmla="*/ 3 h 6"/>
                <a:gd name="T44" fmla="*/ 14 w 38"/>
                <a:gd name="T45" fmla="*/ 3 h 6"/>
                <a:gd name="T46" fmla="*/ 10 w 38"/>
                <a:gd name="T47" fmla="*/ 4 h 6"/>
                <a:gd name="T48" fmla="*/ 6 w 38"/>
                <a:gd name="T49" fmla="*/ 5 h 6"/>
                <a:gd name="T50" fmla="*/ 0 w 38"/>
                <a:gd name="T51" fmla="*/ 6 h 6"/>
                <a:gd name="T52" fmla="*/ 0 w 38"/>
                <a:gd name="T53" fmla="*/ 6 h 6"/>
                <a:gd name="T54" fmla="*/ 0 w 38"/>
                <a:gd name="T55" fmla="*/ 6 h 6"/>
                <a:gd name="T56" fmla="*/ 24 w 38"/>
                <a:gd name="T57" fmla="*/ 2 h 6"/>
                <a:gd name="T58" fmla="*/ 21 w 38"/>
                <a:gd name="T59" fmla="*/ 2 h 6"/>
                <a:gd name="T60" fmla="*/ 19 w 38"/>
                <a:gd name="T61" fmla="*/ 2 h 6"/>
                <a:gd name="T62" fmla="*/ 18 w 38"/>
                <a:gd name="T6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6">
                  <a:moveTo>
                    <a:pt x="0" y="6"/>
                  </a:moveTo>
                  <a:cubicBezTo>
                    <a:pt x="2" y="6"/>
                    <a:pt x="2" y="6"/>
                    <a:pt x="2" y="6"/>
                  </a:cubicBezTo>
                  <a:cubicBezTo>
                    <a:pt x="2" y="6"/>
                    <a:pt x="2" y="6"/>
                    <a:pt x="2" y="6"/>
                  </a:cubicBezTo>
                  <a:cubicBezTo>
                    <a:pt x="2" y="6"/>
                    <a:pt x="3" y="6"/>
                    <a:pt x="3" y="5"/>
                  </a:cubicBezTo>
                  <a:cubicBezTo>
                    <a:pt x="3" y="5"/>
                    <a:pt x="3" y="5"/>
                    <a:pt x="3" y="5"/>
                  </a:cubicBezTo>
                  <a:cubicBezTo>
                    <a:pt x="3" y="6"/>
                    <a:pt x="2" y="6"/>
                    <a:pt x="2" y="6"/>
                  </a:cubicBezTo>
                  <a:cubicBezTo>
                    <a:pt x="4" y="5"/>
                    <a:pt x="4" y="5"/>
                    <a:pt x="4" y="5"/>
                  </a:cubicBezTo>
                  <a:cubicBezTo>
                    <a:pt x="5" y="5"/>
                    <a:pt x="5" y="5"/>
                    <a:pt x="5" y="5"/>
                  </a:cubicBezTo>
                  <a:cubicBezTo>
                    <a:pt x="8" y="4"/>
                    <a:pt x="8" y="4"/>
                    <a:pt x="8" y="4"/>
                  </a:cubicBezTo>
                  <a:cubicBezTo>
                    <a:pt x="8" y="4"/>
                    <a:pt x="8" y="4"/>
                    <a:pt x="8" y="4"/>
                  </a:cubicBezTo>
                  <a:cubicBezTo>
                    <a:pt x="8" y="4"/>
                    <a:pt x="8" y="4"/>
                    <a:pt x="8" y="4"/>
                  </a:cubicBezTo>
                  <a:cubicBezTo>
                    <a:pt x="6" y="5"/>
                    <a:pt x="6" y="5"/>
                    <a:pt x="6" y="5"/>
                  </a:cubicBezTo>
                  <a:cubicBezTo>
                    <a:pt x="5" y="5"/>
                    <a:pt x="5" y="5"/>
                    <a:pt x="5" y="5"/>
                  </a:cubicBezTo>
                  <a:cubicBezTo>
                    <a:pt x="7" y="5"/>
                    <a:pt x="7" y="5"/>
                    <a:pt x="7" y="5"/>
                  </a:cubicBezTo>
                  <a:cubicBezTo>
                    <a:pt x="7" y="5"/>
                    <a:pt x="6" y="5"/>
                    <a:pt x="6" y="5"/>
                  </a:cubicBezTo>
                  <a:cubicBezTo>
                    <a:pt x="7" y="5"/>
                    <a:pt x="7" y="5"/>
                    <a:pt x="8" y="4"/>
                  </a:cubicBezTo>
                  <a:cubicBezTo>
                    <a:pt x="8" y="5"/>
                    <a:pt x="8" y="5"/>
                    <a:pt x="8" y="5"/>
                  </a:cubicBezTo>
                  <a:cubicBezTo>
                    <a:pt x="9" y="4"/>
                    <a:pt x="9" y="4"/>
                    <a:pt x="9" y="4"/>
                  </a:cubicBezTo>
                  <a:cubicBezTo>
                    <a:pt x="11" y="4"/>
                    <a:pt x="11" y="4"/>
                    <a:pt x="11" y="4"/>
                  </a:cubicBezTo>
                  <a:cubicBezTo>
                    <a:pt x="10" y="4"/>
                    <a:pt x="10" y="4"/>
                    <a:pt x="10" y="4"/>
                  </a:cubicBezTo>
                  <a:cubicBezTo>
                    <a:pt x="13" y="4"/>
                    <a:pt x="13" y="4"/>
                    <a:pt x="13" y="4"/>
                  </a:cubicBezTo>
                  <a:cubicBezTo>
                    <a:pt x="13" y="3"/>
                    <a:pt x="13" y="3"/>
                    <a:pt x="13" y="3"/>
                  </a:cubicBezTo>
                  <a:cubicBezTo>
                    <a:pt x="14" y="3"/>
                    <a:pt x="14" y="3"/>
                    <a:pt x="14" y="3"/>
                  </a:cubicBezTo>
                  <a:cubicBezTo>
                    <a:pt x="15" y="3"/>
                    <a:pt x="16" y="3"/>
                    <a:pt x="17" y="3"/>
                  </a:cubicBezTo>
                  <a:cubicBezTo>
                    <a:pt x="20" y="2"/>
                    <a:pt x="20" y="2"/>
                    <a:pt x="20" y="2"/>
                  </a:cubicBezTo>
                  <a:cubicBezTo>
                    <a:pt x="21" y="2"/>
                    <a:pt x="21" y="2"/>
                    <a:pt x="22" y="2"/>
                  </a:cubicBezTo>
                  <a:cubicBezTo>
                    <a:pt x="23" y="2"/>
                    <a:pt x="23" y="2"/>
                    <a:pt x="24" y="2"/>
                  </a:cubicBezTo>
                  <a:cubicBezTo>
                    <a:pt x="23" y="2"/>
                    <a:pt x="23" y="2"/>
                    <a:pt x="22" y="2"/>
                  </a:cubicBezTo>
                  <a:cubicBezTo>
                    <a:pt x="22" y="2"/>
                    <a:pt x="28" y="1"/>
                    <a:pt x="32" y="0"/>
                  </a:cubicBezTo>
                  <a:cubicBezTo>
                    <a:pt x="34" y="0"/>
                    <a:pt x="36" y="0"/>
                    <a:pt x="38" y="0"/>
                  </a:cubicBezTo>
                  <a:cubicBezTo>
                    <a:pt x="38" y="0"/>
                    <a:pt x="37" y="0"/>
                    <a:pt x="36" y="0"/>
                  </a:cubicBezTo>
                  <a:cubicBezTo>
                    <a:pt x="36" y="0"/>
                    <a:pt x="36" y="0"/>
                    <a:pt x="36" y="0"/>
                  </a:cubicBezTo>
                  <a:cubicBezTo>
                    <a:pt x="35" y="0"/>
                    <a:pt x="34" y="0"/>
                    <a:pt x="33" y="0"/>
                  </a:cubicBezTo>
                  <a:cubicBezTo>
                    <a:pt x="33" y="0"/>
                    <a:pt x="33" y="0"/>
                    <a:pt x="33" y="0"/>
                  </a:cubicBezTo>
                  <a:cubicBezTo>
                    <a:pt x="31" y="0"/>
                    <a:pt x="29" y="1"/>
                    <a:pt x="28" y="1"/>
                  </a:cubicBezTo>
                  <a:cubicBezTo>
                    <a:pt x="28" y="1"/>
                    <a:pt x="28" y="1"/>
                    <a:pt x="28" y="1"/>
                  </a:cubicBezTo>
                  <a:cubicBezTo>
                    <a:pt x="27" y="1"/>
                    <a:pt x="27" y="1"/>
                    <a:pt x="27" y="1"/>
                  </a:cubicBezTo>
                  <a:cubicBezTo>
                    <a:pt x="24" y="2"/>
                    <a:pt x="24" y="2"/>
                    <a:pt x="24" y="2"/>
                  </a:cubicBezTo>
                  <a:cubicBezTo>
                    <a:pt x="22" y="2"/>
                    <a:pt x="22" y="2"/>
                    <a:pt x="22" y="2"/>
                  </a:cubicBezTo>
                  <a:cubicBezTo>
                    <a:pt x="19" y="2"/>
                    <a:pt x="19" y="2"/>
                    <a:pt x="19" y="2"/>
                  </a:cubicBezTo>
                  <a:cubicBezTo>
                    <a:pt x="18" y="2"/>
                    <a:pt x="18" y="2"/>
                    <a:pt x="18" y="2"/>
                  </a:cubicBezTo>
                  <a:cubicBezTo>
                    <a:pt x="18" y="2"/>
                    <a:pt x="17" y="3"/>
                    <a:pt x="17" y="3"/>
                  </a:cubicBezTo>
                  <a:cubicBezTo>
                    <a:pt x="14" y="3"/>
                    <a:pt x="14" y="3"/>
                    <a:pt x="14" y="3"/>
                  </a:cubicBezTo>
                  <a:cubicBezTo>
                    <a:pt x="13" y="3"/>
                    <a:pt x="13" y="3"/>
                    <a:pt x="13" y="3"/>
                  </a:cubicBezTo>
                  <a:cubicBezTo>
                    <a:pt x="14" y="3"/>
                    <a:pt x="14" y="3"/>
                    <a:pt x="14" y="3"/>
                  </a:cubicBezTo>
                  <a:cubicBezTo>
                    <a:pt x="14" y="3"/>
                    <a:pt x="14" y="3"/>
                    <a:pt x="14" y="3"/>
                  </a:cubicBezTo>
                  <a:cubicBezTo>
                    <a:pt x="13" y="3"/>
                    <a:pt x="11" y="4"/>
                    <a:pt x="10" y="4"/>
                  </a:cubicBezTo>
                  <a:cubicBezTo>
                    <a:pt x="10" y="4"/>
                    <a:pt x="10" y="4"/>
                    <a:pt x="10" y="4"/>
                  </a:cubicBezTo>
                  <a:cubicBezTo>
                    <a:pt x="9" y="4"/>
                    <a:pt x="9" y="4"/>
                    <a:pt x="9" y="4"/>
                  </a:cubicBezTo>
                  <a:cubicBezTo>
                    <a:pt x="6" y="5"/>
                    <a:pt x="6" y="5"/>
                    <a:pt x="6" y="5"/>
                  </a:cubicBezTo>
                  <a:cubicBezTo>
                    <a:pt x="2" y="6"/>
                    <a:pt x="2" y="6"/>
                    <a:pt x="2" y="6"/>
                  </a:cubicBezTo>
                  <a:cubicBezTo>
                    <a:pt x="0" y="6"/>
                    <a:pt x="0" y="6"/>
                    <a:pt x="0" y="6"/>
                  </a:cubicBezTo>
                  <a:cubicBezTo>
                    <a:pt x="1" y="6"/>
                    <a:pt x="1" y="6"/>
                    <a:pt x="1" y="6"/>
                  </a:cubicBezTo>
                  <a:cubicBezTo>
                    <a:pt x="0" y="6"/>
                    <a:pt x="0" y="6"/>
                    <a:pt x="0" y="6"/>
                  </a:cubicBezTo>
                  <a:cubicBezTo>
                    <a:pt x="1" y="6"/>
                    <a:pt x="1" y="6"/>
                    <a:pt x="1" y="6"/>
                  </a:cubicBezTo>
                  <a:lnTo>
                    <a:pt x="0" y="6"/>
                  </a:lnTo>
                  <a:close/>
                  <a:moveTo>
                    <a:pt x="23" y="2"/>
                  </a:moveTo>
                  <a:cubicBezTo>
                    <a:pt x="24" y="2"/>
                    <a:pt x="24" y="2"/>
                    <a:pt x="24" y="2"/>
                  </a:cubicBezTo>
                  <a:cubicBezTo>
                    <a:pt x="23" y="2"/>
                    <a:pt x="22" y="2"/>
                    <a:pt x="21" y="2"/>
                  </a:cubicBezTo>
                  <a:cubicBezTo>
                    <a:pt x="21" y="2"/>
                    <a:pt x="21" y="2"/>
                    <a:pt x="21" y="2"/>
                  </a:cubicBezTo>
                  <a:lnTo>
                    <a:pt x="23" y="2"/>
                  </a:lnTo>
                  <a:close/>
                  <a:moveTo>
                    <a:pt x="19" y="2"/>
                  </a:moveTo>
                  <a:cubicBezTo>
                    <a:pt x="20" y="2"/>
                    <a:pt x="20" y="2"/>
                    <a:pt x="20" y="2"/>
                  </a:cubicBezTo>
                  <a:cubicBezTo>
                    <a:pt x="18" y="3"/>
                    <a:pt x="18" y="3"/>
                    <a:pt x="18" y="3"/>
                  </a:cubicBezTo>
                  <a:lnTo>
                    <a:pt x="19"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223">
              <a:extLst>
                <a:ext uri="{FF2B5EF4-FFF2-40B4-BE49-F238E27FC236}">
                  <a16:creationId xmlns:a16="http://schemas.microsoft.com/office/drawing/2014/main" id="{EA4F7CA4-B05C-48F1-9B82-0FFA90C47526}"/>
                </a:ext>
              </a:extLst>
            </p:cNvPr>
            <p:cNvSpPr>
              <a:spLocks/>
            </p:cNvSpPr>
            <p:nvPr/>
          </p:nvSpPr>
          <p:spPr bwMode="auto">
            <a:xfrm>
              <a:off x="9573323" y="2096352"/>
              <a:ext cx="30264" cy="8070"/>
            </a:xfrm>
            <a:custGeom>
              <a:avLst/>
              <a:gdLst>
                <a:gd name="T0" fmla="*/ 2 w 9"/>
                <a:gd name="T1" fmla="*/ 2 h 2"/>
                <a:gd name="T2" fmla="*/ 2 w 9"/>
                <a:gd name="T3" fmla="*/ 2 h 2"/>
                <a:gd name="T4" fmla="*/ 1 w 9"/>
                <a:gd name="T5" fmla="*/ 2 h 2"/>
                <a:gd name="T6" fmla="*/ 0 w 9"/>
                <a:gd name="T7" fmla="*/ 2 h 2"/>
                <a:gd name="T8" fmla="*/ 0 w 9"/>
                <a:gd name="T9" fmla="*/ 2 h 2"/>
                <a:gd name="T10" fmla="*/ 2 w 9"/>
                <a:gd name="T11" fmla="*/ 2 h 2"/>
                <a:gd name="T12" fmla="*/ 7 w 9"/>
                <a:gd name="T13" fmla="*/ 1 h 2"/>
                <a:gd name="T14" fmla="*/ 9 w 9"/>
                <a:gd name="T15" fmla="*/ 0 h 2"/>
                <a:gd name="T16" fmla="*/ 9 w 9"/>
                <a:gd name="T17" fmla="*/ 0 h 2"/>
                <a:gd name="T18" fmla="*/ 7 w 9"/>
                <a:gd name="T19" fmla="*/ 0 h 2"/>
                <a:gd name="T20" fmla="*/ 4 w 9"/>
                <a:gd name="T21" fmla="*/ 1 h 2"/>
                <a:gd name="T22" fmla="*/ 2 w 9"/>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2">
                  <a:moveTo>
                    <a:pt x="2" y="2"/>
                  </a:moveTo>
                  <a:cubicBezTo>
                    <a:pt x="2" y="2"/>
                    <a:pt x="2" y="2"/>
                    <a:pt x="2" y="2"/>
                  </a:cubicBezTo>
                  <a:cubicBezTo>
                    <a:pt x="1" y="2"/>
                    <a:pt x="1" y="2"/>
                    <a:pt x="1" y="2"/>
                  </a:cubicBezTo>
                  <a:cubicBezTo>
                    <a:pt x="0" y="2"/>
                    <a:pt x="0" y="2"/>
                    <a:pt x="0" y="2"/>
                  </a:cubicBezTo>
                  <a:cubicBezTo>
                    <a:pt x="0" y="2"/>
                    <a:pt x="0" y="2"/>
                    <a:pt x="0" y="2"/>
                  </a:cubicBezTo>
                  <a:cubicBezTo>
                    <a:pt x="1" y="2"/>
                    <a:pt x="1" y="2"/>
                    <a:pt x="2" y="2"/>
                  </a:cubicBezTo>
                  <a:cubicBezTo>
                    <a:pt x="3" y="1"/>
                    <a:pt x="5" y="1"/>
                    <a:pt x="7" y="1"/>
                  </a:cubicBezTo>
                  <a:cubicBezTo>
                    <a:pt x="9" y="0"/>
                    <a:pt x="9" y="0"/>
                    <a:pt x="9" y="0"/>
                  </a:cubicBezTo>
                  <a:cubicBezTo>
                    <a:pt x="9" y="0"/>
                    <a:pt x="9" y="0"/>
                    <a:pt x="9" y="0"/>
                  </a:cubicBezTo>
                  <a:cubicBezTo>
                    <a:pt x="7" y="0"/>
                    <a:pt x="7" y="0"/>
                    <a:pt x="7" y="0"/>
                  </a:cubicBezTo>
                  <a:cubicBezTo>
                    <a:pt x="6" y="1"/>
                    <a:pt x="5" y="1"/>
                    <a:pt x="4" y="1"/>
                  </a:cubicBezTo>
                  <a:cubicBezTo>
                    <a:pt x="3" y="1"/>
                    <a:pt x="2"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24">
              <a:extLst>
                <a:ext uri="{FF2B5EF4-FFF2-40B4-BE49-F238E27FC236}">
                  <a16:creationId xmlns:a16="http://schemas.microsoft.com/office/drawing/2014/main" id="{E0DA938A-60F1-4A39-8CE1-918D9C193B2B}"/>
                </a:ext>
              </a:extLst>
            </p:cNvPr>
            <p:cNvSpPr>
              <a:spLocks/>
            </p:cNvSpPr>
            <p:nvPr/>
          </p:nvSpPr>
          <p:spPr bwMode="auto">
            <a:xfrm>
              <a:off x="9563235" y="2104422"/>
              <a:ext cx="8070" cy="0"/>
            </a:xfrm>
            <a:custGeom>
              <a:avLst/>
              <a:gdLst>
                <a:gd name="T0" fmla="*/ 2 w 2"/>
                <a:gd name="T1" fmla="*/ 1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0" y="0"/>
                    <a:pt x="0" y="0"/>
                    <a:pt x="0" y="0"/>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25">
              <a:extLst>
                <a:ext uri="{FF2B5EF4-FFF2-40B4-BE49-F238E27FC236}">
                  <a16:creationId xmlns:a16="http://schemas.microsoft.com/office/drawing/2014/main" id="{BA76CED1-FD54-4881-8A92-CF2BC0BD0DBC}"/>
                </a:ext>
              </a:extLst>
            </p:cNvPr>
            <p:cNvSpPr>
              <a:spLocks/>
            </p:cNvSpPr>
            <p:nvPr/>
          </p:nvSpPr>
          <p:spPr bwMode="auto">
            <a:xfrm>
              <a:off x="9545077" y="2106439"/>
              <a:ext cx="8070" cy="4035"/>
            </a:xfrm>
            <a:custGeom>
              <a:avLst/>
              <a:gdLst>
                <a:gd name="T0" fmla="*/ 1 w 4"/>
                <a:gd name="T1" fmla="*/ 2 h 2"/>
                <a:gd name="T2" fmla="*/ 3 w 4"/>
                <a:gd name="T3" fmla="*/ 0 h 2"/>
                <a:gd name="T4" fmla="*/ 4 w 4"/>
                <a:gd name="T5" fmla="*/ 0 h 2"/>
                <a:gd name="T6" fmla="*/ 3 w 4"/>
                <a:gd name="T7" fmla="*/ 0 h 2"/>
                <a:gd name="T8" fmla="*/ 4 w 4"/>
                <a:gd name="T9" fmla="*/ 0 h 2"/>
                <a:gd name="T10" fmla="*/ 4 w 4"/>
                <a:gd name="T11" fmla="*/ 0 h 2"/>
                <a:gd name="T12" fmla="*/ 1 w 4"/>
                <a:gd name="T13" fmla="*/ 0 h 2"/>
                <a:gd name="T14" fmla="*/ 1 w 4"/>
                <a:gd name="T15" fmla="*/ 2 h 2"/>
                <a:gd name="T16" fmla="*/ 0 w 4"/>
                <a:gd name="T17" fmla="*/ 2 h 2"/>
                <a:gd name="T18" fmla="*/ 1 w 4"/>
                <a:gd name="T19" fmla="*/ 2 h 2"/>
                <a:gd name="T20" fmla="*/ 1 w 4"/>
                <a:gd name="T21" fmla="*/ 2 h 2"/>
                <a:gd name="T22" fmla="*/ 1 w 4"/>
                <a:gd name="T23" fmla="*/ 2 h 2"/>
                <a:gd name="T24" fmla="*/ 1 w 4"/>
                <a:gd name="T2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2"/>
                  </a:moveTo>
                  <a:lnTo>
                    <a:pt x="3" y="0"/>
                  </a:lnTo>
                  <a:lnTo>
                    <a:pt x="4" y="0"/>
                  </a:lnTo>
                  <a:lnTo>
                    <a:pt x="3" y="0"/>
                  </a:lnTo>
                  <a:lnTo>
                    <a:pt x="4" y="0"/>
                  </a:lnTo>
                  <a:lnTo>
                    <a:pt x="4" y="0"/>
                  </a:lnTo>
                  <a:lnTo>
                    <a:pt x="1" y="0"/>
                  </a:lnTo>
                  <a:lnTo>
                    <a:pt x="1" y="2"/>
                  </a:lnTo>
                  <a:lnTo>
                    <a:pt x="0" y="2"/>
                  </a:lnTo>
                  <a:lnTo>
                    <a:pt x="1" y="2"/>
                  </a:lnTo>
                  <a:lnTo>
                    <a:pt x="1" y="2"/>
                  </a:lnTo>
                  <a:lnTo>
                    <a:pt x="1" y="2"/>
                  </a:ln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26">
              <a:extLst>
                <a:ext uri="{FF2B5EF4-FFF2-40B4-BE49-F238E27FC236}">
                  <a16:creationId xmlns:a16="http://schemas.microsoft.com/office/drawing/2014/main" id="{2F6AE740-AEE0-4D96-B7FC-524B579D1D8C}"/>
                </a:ext>
              </a:extLst>
            </p:cNvPr>
            <p:cNvSpPr>
              <a:spLocks noEditPoints="1"/>
            </p:cNvSpPr>
            <p:nvPr/>
          </p:nvSpPr>
          <p:spPr bwMode="auto">
            <a:xfrm>
              <a:off x="9478497" y="2080211"/>
              <a:ext cx="280441" cy="50440"/>
            </a:xfrm>
            <a:custGeom>
              <a:avLst/>
              <a:gdLst>
                <a:gd name="T0" fmla="*/ 3 w 85"/>
                <a:gd name="T1" fmla="*/ 13 h 15"/>
                <a:gd name="T2" fmla="*/ 1 w 85"/>
                <a:gd name="T3" fmla="*/ 14 h 15"/>
                <a:gd name="T4" fmla="*/ 3 w 85"/>
                <a:gd name="T5" fmla="*/ 13 h 15"/>
                <a:gd name="T6" fmla="*/ 3 w 85"/>
                <a:gd name="T7" fmla="*/ 14 h 15"/>
                <a:gd name="T8" fmla="*/ 0 w 85"/>
                <a:gd name="T9" fmla="*/ 15 h 15"/>
                <a:gd name="T10" fmla="*/ 7 w 85"/>
                <a:gd name="T11" fmla="*/ 13 h 15"/>
                <a:gd name="T12" fmla="*/ 16 w 85"/>
                <a:gd name="T13" fmla="*/ 10 h 15"/>
                <a:gd name="T14" fmla="*/ 20 w 85"/>
                <a:gd name="T15" fmla="*/ 10 h 15"/>
                <a:gd name="T16" fmla="*/ 33 w 85"/>
                <a:gd name="T17" fmla="*/ 7 h 15"/>
                <a:gd name="T18" fmla="*/ 32 w 85"/>
                <a:gd name="T19" fmla="*/ 7 h 15"/>
                <a:gd name="T20" fmla="*/ 35 w 85"/>
                <a:gd name="T21" fmla="*/ 6 h 15"/>
                <a:gd name="T22" fmla="*/ 41 w 85"/>
                <a:gd name="T23" fmla="*/ 5 h 15"/>
                <a:gd name="T24" fmla="*/ 40 w 85"/>
                <a:gd name="T25" fmla="*/ 6 h 15"/>
                <a:gd name="T26" fmla="*/ 47 w 85"/>
                <a:gd name="T27" fmla="*/ 4 h 15"/>
                <a:gd name="T28" fmla="*/ 50 w 85"/>
                <a:gd name="T29" fmla="*/ 4 h 15"/>
                <a:gd name="T30" fmla="*/ 61 w 85"/>
                <a:gd name="T31" fmla="*/ 3 h 15"/>
                <a:gd name="T32" fmla="*/ 63 w 85"/>
                <a:gd name="T33" fmla="*/ 2 h 15"/>
                <a:gd name="T34" fmla="*/ 65 w 85"/>
                <a:gd name="T35" fmla="*/ 2 h 15"/>
                <a:gd name="T36" fmla="*/ 67 w 85"/>
                <a:gd name="T37" fmla="*/ 2 h 15"/>
                <a:gd name="T38" fmla="*/ 78 w 85"/>
                <a:gd name="T39" fmla="*/ 1 h 15"/>
                <a:gd name="T40" fmla="*/ 80 w 85"/>
                <a:gd name="T41" fmla="*/ 1 h 15"/>
                <a:gd name="T42" fmla="*/ 81 w 85"/>
                <a:gd name="T43" fmla="*/ 0 h 15"/>
                <a:gd name="T44" fmla="*/ 81 w 85"/>
                <a:gd name="T45" fmla="*/ 0 h 15"/>
                <a:gd name="T46" fmla="*/ 81 w 85"/>
                <a:gd name="T47" fmla="*/ 0 h 15"/>
                <a:gd name="T48" fmla="*/ 83 w 85"/>
                <a:gd name="T49" fmla="*/ 0 h 15"/>
                <a:gd name="T50" fmla="*/ 78 w 85"/>
                <a:gd name="T51" fmla="*/ 0 h 15"/>
                <a:gd name="T52" fmla="*/ 78 w 85"/>
                <a:gd name="T53" fmla="*/ 0 h 15"/>
                <a:gd name="T54" fmla="*/ 77 w 85"/>
                <a:gd name="T55" fmla="*/ 0 h 15"/>
                <a:gd name="T56" fmla="*/ 73 w 85"/>
                <a:gd name="T57" fmla="*/ 1 h 15"/>
                <a:gd name="T58" fmla="*/ 70 w 85"/>
                <a:gd name="T59" fmla="*/ 1 h 15"/>
                <a:gd name="T60" fmla="*/ 69 w 85"/>
                <a:gd name="T61" fmla="*/ 1 h 15"/>
                <a:gd name="T62" fmla="*/ 67 w 85"/>
                <a:gd name="T63" fmla="*/ 1 h 15"/>
                <a:gd name="T64" fmla="*/ 63 w 85"/>
                <a:gd name="T65" fmla="*/ 1 h 15"/>
                <a:gd name="T66" fmla="*/ 58 w 85"/>
                <a:gd name="T67" fmla="*/ 2 h 15"/>
                <a:gd name="T68" fmla="*/ 57 w 85"/>
                <a:gd name="T69" fmla="*/ 2 h 15"/>
                <a:gd name="T70" fmla="*/ 52 w 85"/>
                <a:gd name="T71" fmla="*/ 3 h 15"/>
                <a:gd name="T72" fmla="*/ 48 w 85"/>
                <a:gd name="T73" fmla="*/ 4 h 15"/>
                <a:gd name="T74" fmla="*/ 51 w 85"/>
                <a:gd name="T75" fmla="*/ 3 h 15"/>
                <a:gd name="T76" fmla="*/ 61 w 85"/>
                <a:gd name="T77" fmla="*/ 2 h 15"/>
                <a:gd name="T78" fmla="*/ 55 w 85"/>
                <a:gd name="T79" fmla="*/ 3 h 15"/>
                <a:gd name="T80" fmla="*/ 54 w 85"/>
                <a:gd name="T81" fmla="*/ 3 h 15"/>
                <a:gd name="T82" fmla="*/ 52 w 85"/>
                <a:gd name="T83" fmla="*/ 3 h 15"/>
                <a:gd name="T84" fmla="*/ 48 w 85"/>
                <a:gd name="T85" fmla="*/ 4 h 15"/>
                <a:gd name="T86" fmla="*/ 44 w 85"/>
                <a:gd name="T87" fmla="*/ 4 h 15"/>
                <a:gd name="T88" fmla="*/ 39 w 85"/>
                <a:gd name="T89" fmla="*/ 5 h 15"/>
                <a:gd name="T90" fmla="*/ 38 w 85"/>
                <a:gd name="T91" fmla="*/ 5 h 15"/>
                <a:gd name="T92" fmla="*/ 38 w 85"/>
                <a:gd name="T93" fmla="*/ 5 h 15"/>
                <a:gd name="T94" fmla="*/ 31 w 85"/>
                <a:gd name="T95" fmla="*/ 7 h 15"/>
                <a:gd name="T96" fmla="*/ 29 w 85"/>
                <a:gd name="T97" fmla="*/ 7 h 15"/>
                <a:gd name="T98" fmla="*/ 29 w 85"/>
                <a:gd name="T99" fmla="*/ 7 h 15"/>
                <a:gd name="T100" fmla="*/ 27 w 85"/>
                <a:gd name="T101" fmla="*/ 7 h 15"/>
                <a:gd name="T102" fmla="*/ 21 w 85"/>
                <a:gd name="T103" fmla="*/ 9 h 15"/>
                <a:gd name="T104" fmla="*/ 21 w 85"/>
                <a:gd name="T105" fmla="*/ 9 h 15"/>
                <a:gd name="T106" fmla="*/ 15 w 85"/>
                <a:gd name="T107" fmla="*/ 10 h 15"/>
                <a:gd name="T108" fmla="*/ 13 w 85"/>
                <a:gd name="T109" fmla="*/ 11 h 15"/>
                <a:gd name="T110" fmla="*/ 10 w 85"/>
                <a:gd name="T111" fmla="*/ 11 h 15"/>
                <a:gd name="T112" fmla="*/ 10 w 85"/>
                <a:gd name="T113" fmla="*/ 11 h 15"/>
                <a:gd name="T114" fmla="*/ 73 w 85"/>
                <a:gd name="T115" fmla="*/ 1 h 15"/>
                <a:gd name="T116" fmla="*/ 69 w 85"/>
                <a:gd name="T1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15">
                  <a:moveTo>
                    <a:pt x="10" y="11"/>
                  </a:moveTo>
                  <a:cubicBezTo>
                    <a:pt x="9" y="12"/>
                    <a:pt x="7" y="12"/>
                    <a:pt x="6" y="13"/>
                  </a:cubicBezTo>
                  <a:cubicBezTo>
                    <a:pt x="5" y="13"/>
                    <a:pt x="4" y="13"/>
                    <a:pt x="3" y="13"/>
                  </a:cubicBezTo>
                  <a:cubicBezTo>
                    <a:pt x="3" y="13"/>
                    <a:pt x="3" y="13"/>
                    <a:pt x="3" y="13"/>
                  </a:cubicBezTo>
                  <a:cubicBezTo>
                    <a:pt x="3" y="13"/>
                    <a:pt x="3" y="13"/>
                    <a:pt x="3" y="13"/>
                  </a:cubicBezTo>
                  <a:cubicBezTo>
                    <a:pt x="1" y="14"/>
                    <a:pt x="1" y="14"/>
                    <a:pt x="1" y="14"/>
                  </a:cubicBezTo>
                  <a:cubicBezTo>
                    <a:pt x="1" y="14"/>
                    <a:pt x="2" y="14"/>
                    <a:pt x="3" y="14"/>
                  </a:cubicBezTo>
                  <a:cubicBezTo>
                    <a:pt x="2" y="14"/>
                    <a:pt x="2" y="14"/>
                    <a:pt x="1" y="14"/>
                  </a:cubicBezTo>
                  <a:cubicBezTo>
                    <a:pt x="2" y="14"/>
                    <a:pt x="3" y="14"/>
                    <a:pt x="3" y="13"/>
                  </a:cubicBezTo>
                  <a:cubicBezTo>
                    <a:pt x="2" y="14"/>
                    <a:pt x="2" y="14"/>
                    <a:pt x="2" y="14"/>
                  </a:cubicBezTo>
                  <a:cubicBezTo>
                    <a:pt x="2" y="14"/>
                    <a:pt x="2" y="14"/>
                    <a:pt x="3" y="14"/>
                  </a:cubicBezTo>
                  <a:cubicBezTo>
                    <a:pt x="3" y="14"/>
                    <a:pt x="3" y="14"/>
                    <a:pt x="3" y="14"/>
                  </a:cubicBezTo>
                  <a:cubicBezTo>
                    <a:pt x="0" y="15"/>
                    <a:pt x="0" y="15"/>
                    <a:pt x="0" y="15"/>
                  </a:cubicBezTo>
                  <a:cubicBezTo>
                    <a:pt x="0" y="15"/>
                    <a:pt x="0" y="15"/>
                    <a:pt x="0" y="15"/>
                  </a:cubicBezTo>
                  <a:cubicBezTo>
                    <a:pt x="0" y="15"/>
                    <a:pt x="0" y="15"/>
                    <a:pt x="0" y="15"/>
                  </a:cubicBezTo>
                  <a:cubicBezTo>
                    <a:pt x="3" y="14"/>
                    <a:pt x="3" y="14"/>
                    <a:pt x="6" y="13"/>
                  </a:cubicBezTo>
                  <a:cubicBezTo>
                    <a:pt x="9" y="12"/>
                    <a:pt x="9" y="12"/>
                    <a:pt x="9" y="12"/>
                  </a:cubicBezTo>
                  <a:cubicBezTo>
                    <a:pt x="7" y="13"/>
                    <a:pt x="7" y="13"/>
                    <a:pt x="7" y="13"/>
                  </a:cubicBezTo>
                  <a:cubicBezTo>
                    <a:pt x="11" y="12"/>
                    <a:pt x="11" y="12"/>
                    <a:pt x="11" y="12"/>
                  </a:cubicBezTo>
                  <a:cubicBezTo>
                    <a:pt x="12" y="11"/>
                    <a:pt x="12" y="11"/>
                    <a:pt x="12" y="11"/>
                  </a:cubicBezTo>
                  <a:cubicBezTo>
                    <a:pt x="16" y="10"/>
                    <a:pt x="16" y="10"/>
                    <a:pt x="16" y="10"/>
                  </a:cubicBezTo>
                  <a:cubicBezTo>
                    <a:pt x="19" y="10"/>
                    <a:pt x="19" y="10"/>
                    <a:pt x="19" y="10"/>
                  </a:cubicBezTo>
                  <a:cubicBezTo>
                    <a:pt x="20" y="10"/>
                    <a:pt x="20" y="10"/>
                    <a:pt x="20" y="10"/>
                  </a:cubicBezTo>
                  <a:cubicBezTo>
                    <a:pt x="20" y="10"/>
                    <a:pt x="20" y="10"/>
                    <a:pt x="20" y="10"/>
                  </a:cubicBezTo>
                  <a:cubicBezTo>
                    <a:pt x="22" y="9"/>
                    <a:pt x="24" y="8"/>
                    <a:pt x="27" y="8"/>
                  </a:cubicBezTo>
                  <a:cubicBezTo>
                    <a:pt x="27" y="8"/>
                    <a:pt x="27" y="8"/>
                    <a:pt x="27" y="8"/>
                  </a:cubicBezTo>
                  <a:cubicBezTo>
                    <a:pt x="27" y="8"/>
                    <a:pt x="32" y="7"/>
                    <a:pt x="33" y="7"/>
                  </a:cubicBezTo>
                  <a:cubicBezTo>
                    <a:pt x="31" y="7"/>
                    <a:pt x="31" y="7"/>
                    <a:pt x="31" y="7"/>
                  </a:cubicBezTo>
                  <a:cubicBezTo>
                    <a:pt x="29" y="7"/>
                    <a:pt x="29" y="7"/>
                    <a:pt x="29" y="7"/>
                  </a:cubicBezTo>
                  <a:cubicBezTo>
                    <a:pt x="32" y="7"/>
                    <a:pt x="32" y="7"/>
                    <a:pt x="32" y="7"/>
                  </a:cubicBezTo>
                  <a:cubicBezTo>
                    <a:pt x="33" y="6"/>
                    <a:pt x="35" y="6"/>
                    <a:pt x="37" y="6"/>
                  </a:cubicBezTo>
                  <a:cubicBezTo>
                    <a:pt x="37" y="6"/>
                    <a:pt x="37" y="6"/>
                    <a:pt x="37" y="6"/>
                  </a:cubicBezTo>
                  <a:cubicBezTo>
                    <a:pt x="35" y="6"/>
                    <a:pt x="35" y="6"/>
                    <a:pt x="35" y="6"/>
                  </a:cubicBezTo>
                  <a:cubicBezTo>
                    <a:pt x="34" y="7"/>
                    <a:pt x="34" y="7"/>
                    <a:pt x="34" y="7"/>
                  </a:cubicBezTo>
                  <a:cubicBezTo>
                    <a:pt x="35" y="6"/>
                    <a:pt x="37" y="6"/>
                    <a:pt x="38" y="6"/>
                  </a:cubicBezTo>
                  <a:cubicBezTo>
                    <a:pt x="41" y="5"/>
                    <a:pt x="41" y="5"/>
                    <a:pt x="41" y="5"/>
                  </a:cubicBezTo>
                  <a:cubicBezTo>
                    <a:pt x="42" y="5"/>
                    <a:pt x="42" y="5"/>
                    <a:pt x="42" y="5"/>
                  </a:cubicBezTo>
                  <a:cubicBezTo>
                    <a:pt x="39" y="6"/>
                    <a:pt x="39" y="6"/>
                    <a:pt x="39" y="6"/>
                  </a:cubicBezTo>
                  <a:cubicBezTo>
                    <a:pt x="40" y="6"/>
                    <a:pt x="40" y="6"/>
                    <a:pt x="40" y="6"/>
                  </a:cubicBezTo>
                  <a:cubicBezTo>
                    <a:pt x="42" y="5"/>
                    <a:pt x="42" y="5"/>
                    <a:pt x="42" y="5"/>
                  </a:cubicBezTo>
                  <a:cubicBezTo>
                    <a:pt x="46" y="5"/>
                    <a:pt x="46" y="5"/>
                    <a:pt x="46" y="5"/>
                  </a:cubicBezTo>
                  <a:cubicBezTo>
                    <a:pt x="47" y="4"/>
                    <a:pt x="47" y="4"/>
                    <a:pt x="47" y="4"/>
                  </a:cubicBezTo>
                  <a:cubicBezTo>
                    <a:pt x="47" y="4"/>
                    <a:pt x="47" y="4"/>
                    <a:pt x="47" y="4"/>
                  </a:cubicBezTo>
                  <a:cubicBezTo>
                    <a:pt x="47" y="4"/>
                    <a:pt x="47" y="4"/>
                    <a:pt x="47" y="4"/>
                  </a:cubicBezTo>
                  <a:cubicBezTo>
                    <a:pt x="50" y="4"/>
                    <a:pt x="50" y="4"/>
                    <a:pt x="50" y="4"/>
                  </a:cubicBezTo>
                  <a:cubicBezTo>
                    <a:pt x="51" y="4"/>
                    <a:pt x="51" y="4"/>
                    <a:pt x="51" y="4"/>
                  </a:cubicBezTo>
                  <a:cubicBezTo>
                    <a:pt x="54" y="3"/>
                    <a:pt x="58" y="3"/>
                    <a:pt x="61" y="3"/>
                  </a:cubicBezTo>
                  <a:cubicBezTo>
                    <a:pt x="61" y="3"/>
                    <a:pt x="61" y="3"/>
                    <a:pt x="61" y="3"/>
                  </a:cubicBezTo>
                  <a:cubicBezTo>
                    <a:pt x="63" y="2"/>
                    <a:pt x="63" y="2"/>
                    <a:pt x="63" y="2"/>
                  </a:cubicBezTo>
                  <a:cubicBezTo>
                    <a:pt x="64" y="2"/>
                    <a:pt x="65" y="2"/>
                    <a:pt x="65" y="2"/>
                  </a:cubicBezTo>
                  <a:cubicBezTo>
                    <a:pt x="63" y="2"/>
                    <a:pt x="63" y="2"/>
                    <a:pt x="63" y="2"/>
                  </a:cubicBezTo>
                  <a:cubicBezTo>
                    <a:pt x="63" y="2"/>
                    <a:pt x="63" y="2"/>
                    <a:pt x="63" y="2"/>
                  </a:cubicBezTo>
                  <a:cubicBezTo>
                    <a:pt x="63" y="2"/>
                    <a:pt x="63" y="2"/>
                    <a:pt x="63" y="2"/>
                  </a:cubicBezTo>
                  <a:cubicBezTo>
                    <a:pt x="65" y="2"/>
                    <a:pt x="65" y="2"/>
                    <a:pt x="65" y="2"/>
                  </a:cubicBezTo>
                  <a:cubicBezTo>
                    <a:pt x="67" y="2"/>
                    <a:pt x="67" y="2"/>
                    <a:pt x="67" y="2"/>
                  </a:cubicBezTo>
                  <a:cubicBezTo>
                    <a:pt x="67" y="2"/>
                    <a:pt x="67" y="2"/>
                    <a:pt x="67" y="2"/>
                  </a:cubicBezTo>
                  <a:cubicBezTo>
                    <a:pt x="67" y="2"/>
                    <a:pt x="67" y="2"/>
                    <a:pt x="67" y="2"/>
                  </a:cubicBezTo>
                  <a:cubicBezTo>
                    <a:pt x="68" y="2"/>
                    <a:pt x="69" y="2"/>
                    <a:pt x="71" y="2"/>
                  </a:cubicBezTo>
                  <a:cubicBezTo>
                    <a:pt x="71" y="2"/>
                    <a:pt x="71" y="2"/>
                    <a:pt x="75" y="1"/>
                  </a:cubicBezTo>
                  <a:cubicBezTo>
                    <a:pt x="76" y="1"/>
                    <a:pt x="77" y="1"/>
                    <a:pt x="78" y="1"/>
                  </a:cubicBezTo>
                  <a:cubicBezTo>
                    <a:pt x="77" y="1"/>
                    <a:pt x="77" y="1"/>
                    <a:pt x="77" y="1"/>
                  </a:cubicBezTo>
                  <a:cubicBezTo>
                    <a:pt x="77" y="1"/>
                    <a:pt x="77" y="1"/>
                    <a:pt x="77" y="1"/>
                  </a:cubicBezTo>
                  <a:cubicBezTo>
                    <a:pt x="80" y="1"/>
                    <a:pt x="80" y="1"/>
                    <a:pt x="80" y="1"/>
                  </a:cubicBezTo>
                  <a:cubicBezTo>
                    <a:pt x="82" y="0"/>
                    <a:pt x="82" y="0"/>
                    <a:pt x="82" y="0"/>
                  </a:cubicBezTo>
                  <a:cubicBezTo>
                    <a:pt x="81" y="0"/>
                    <a:pt x="81" y="0"/>
                    <a:pt x="81" y="0"/>
                  </a:cubicBezTo>
                  <a:cubicBezTo>
                    <a:pt x="81" y="0"/>
                    <a:pt x="81" y="0"/>
                    <a:pt x="81" y="0"/>
                  </a:cubicBezTo>
                  <a:cubicBezTo>
                    <a:pt x="79" y="1"/>
                    <a:pt x="79" y="1"/>
                    <a:pt x="79" y="1"/>
                  </a:cubicBezTo>
                  <a:cubicBezTo>
                    <a:pt x="82" y="0"/>
                    <a:pt x="82" y="0"/>
                    <a:pt x="82" y="0"/>
                  </a:cubicBezTo>
                  <a:cubicBezTo>
                    <a:pt x="81" y="0"/>
                    <a:pt x="81" y="0"/>
                    <a:pt x="81" y="0"/>
                  </a:cubicBezTo>
                  <a:cubicBezTo>
                    <a:pt x="82" y="0"/>
                    <a:pt x="83" y="0"/>
                    <a:pt x="83" y="0"/>
                  </a:cubicBezTo>
                  <a:cubicBezTo>
                    <a:pt x="84" y="0"/>
                    <a:pt x="84" y="0"/>
                    <a:pt x="85" y="0"/>
                  </a:cubicBezTo>
                  <a:cubicBezTo>
                    <a:pt x="83" y="0"/>
                    <a:pt x="82" y="0"/>
                    <a:pt x="81" y="0"/>
                  </a:cubicBezTo>
                  <a:cubicBezTo>
                    <a:pt x="81" y="0"/>
                    <a:pt x="82" y="0"/>
                    <a:pt x="83" y="0"/>
                  </a:cubicBezTo>
                  <a:cubicBezTo>
                    <a:pt x="82" y="0"/>
                    <a:pt x="81" y="0"/>
                    <a:pt x="79" y="0"/>
                  </a:cubicBezTo>
                  <a:cubicBezTo>
                    <a:pt x="81" y="0"/>
                    <a:pt x="82" y="0"/>
                    <a:pt x="83" y="0"/>
                  </a:cubicBezTo>
                  <a:cubicBezTo>
                    <a:pt x="84" y="0"/>
                    <a:pt x="84" y="0"/>
                    <a:pt x="84" y="0"/>
                  </a:cubicBezTo>
                  <a:cubicBezTo>
                    <a:pt x="83" y="0"/>
                    <a:pt x="81" y="0"/>
                    <a:pt x="78" y="0"/>
                  </a:cubicBezTo>
                  <a:cubicBezTo>
                    <a:pt x="78" y="0"/>
                    <a:pt x="78" y="0"/>
                    <a:pt x="78" y="0"/>
                  </a:cubicBezTo>
                  <a:cubicBezTo>
                    <a:pt x="79" y="0"/>
                    <a:pt x="80" y="0"/>
                    <a:pt x="81" y="0"/>
                  </a:cubicBezTo>
                  <a:cubicBezTo>
                    <a:pt x="81" y="0"/>
                    <a:pt x="81" y="0"/>
                    <a:pt x="81" y="0"/>
                  </a:cubicBezTo>
                  <a:cubicBezTo>
                    <a:pt x="78" y="0"/>
                    <a:pt x="78" y="0"/>
                    <a:pt x="78" y="0"/>
                  </a:cubicBezTo>
                  <a:cubicBezTo>
                    <a:pt x="78" y="0"/>
                    <a:pt x="78" y="0"/>
                    <a:pt x="78" y="0"/>
                  </a:cubicBezTo>
                  <a:cubicBezTo>
                    <a:pt x="79" y="0"/>
                    <a:pt x="79" y="0"/>
                    <a:pt x="79" y="0"/>
                  </a:cubicBezTo>
                  <a:cubicBezTo>
                    <a:pt x="78" y="0"/>
                    <a:pt x="77" y="0"/>
                    <a:pt x="77" y="0"/>
                  </a:cubicBezTo>
                  <a:cubicBezTo>
                    <a:pt x="74" y="1"/>
                    <a:pt x="74" y="1"/>
                    <a:pt x="74" y="1"/>
                  </a:cubicBezTo>
                  <a:cubicBezTo>
                    <a:pt x="74" y="1"/>
                    <a:pt x="74" y="1"/>
                    <a:pt x="74" y="1"/>
                  </a:cubicBezTo>
                  <a:cubicBezTo>
                    <a:pt x="73" y="1"/>
                    <a:pt x="73" y="1"/>
                    <a:pt x="73" y="1"/>
                  </a:cubicBezTo>
                  <a:cubicBezTo>
                    <a:pt x="75" y="0"/>
                    <a:pt x="75" y="0"/>
                    <a:pt x="75" y="0"/>
                  </a:cubicBezTo>
                  <a:cubicBezTo>
                    <a:pt x="75" y="0"/>
                    <a:pt x="75" y="0"/>
                    <a:pt x="75" y="0"/>
                  </a:cubicBezTo>
                  <a:cubicBezTo>
                    <a:pt x="73" y="1"/>
                    <a:pt x="72" y="1"/>
                    <a:pt x="70" y="1"/>
                  </a:cubicBezTo>
                  <a:cubicBezTo>
                    <a:pt x="70" y="1"/>
                    <a:pt x="70" y="1"/>
                    <a:pt x="69" y="1"/>
                  </a:cubicBezTo>
                  <a:cubicBezTo>
                    <a:pt x="69" y="1"/>
                    <a:pt x="69" y="1"/>
                    <a:pt x="69" y="1"/>
                  </a:cubicBezTo>
                  <a:cubicBezTo>
                    <a:pt x="69" y="1"/>
                    <a:pt x="69" y="1"/>
                    <a:pt x="69" y="1"/>
                  </a:cubicBezTo>
                  <a:cubicBezTo>
                    <a:pt x="69" y="1"/>
                    <a:pt x="68" y="1"/>
                    <a:pt x="67" y="1"/>
                  </a:cubicBezTo>
                  <a:cubicBezTo>
                    <a:pt x="67" y="1"/>
                    <a:pt x="67" y="1"/>
                    <a:pt x="67" y="1"/>
                  </a:cubicBezTo>
                  <a:cubicBezTo>
                    <a:pt x="67" y="1"/>
                    <a:pt x="67" y="1"/>
                    <a:pt x="67" y="1"/>
                  </a:cubicBezTo>
                  <a:cubicBezTo>
                    <a:pt x="65" y="1"/>
                    <a:pt x="65" y="1"/>
                    <a:pt x="65" y="1"/>
                  </a:cubicBezTo>
                  <a:cubicBezTo>
                    <a:pt x="65" y="1"/>
                    <a:pt x="65" y="1"/>
                    <a:pt x="65" y="1"/>
                  </a:cubicBezTo>
                  <a:cubicBezTo>
                    <a:pt x="63" y="1"/>
                    <a:pt x="63" y="1"/>
                    <a:pt x="63" y="1"/>
                  </a:cubicBezTo>
                  <a:cubicBezTo>
                    <a:pt x="62" y="2"/>
                    <a:pt x="62" y="2"/>
                    <a:pt x="62" y="2"/>
                  </a:cubicBezTo>
                  <a:cubicBezTo>
                    <a:pt x="61" y="2"/>
                    <a:pt x="61" y="2"/>
                    <a:pt x="61" y="2"/>
                  </a:cubicBezTo>
                  <a:cubicBezTo>
                    <a:pt x="58" y="2"/>
                    <a:pt x="58" y="2"/>
                    <a:pt x="58" y="2"/>
                  </a:cubicBezTo>
                  <a:cubicBezTo>
                    <a:pt x="53" y="3"/>
                    <a:pt x="53" y="3"/>
                    <a:pt x="52" y="3"/>
                  </a:cubicBezTo>
                  <a:cubicBezTo>
                    <a:pt x="55" y="2"/>
                    <a:pt x="55" y="2"/>
                    <a:pt x="55" y="2"/>
                  </a:cubicBezTo>
                  <a:cubicBezTo>
                    <a:pt x="57" y="2"/>
                    <a:pt x="57" y="2"/>
                    <a:pt x="57" y="2"/>
                  </a:cubicBezTo>
                  <a:cubicBezTo>
                    <a:pt x="58" y="2"/>
                    <a:pt x="58" y="2"/>
                    <a:pt x="58" y="2"/>
                  </a:cubicBezTo>
                  <a:cubicBezTo>
                    <a:pt x="55" y="2"/>
                    <a:pt x="55" y="2"/>
                    <a:pt x="55" y="2"/>
                  </a:cubicBezTo>
                  <a:cubicBezTo>
                    <a:pt x="52" y="3"/>
                    <a:pt x="52" y="3"/>
                    <a:pt x="52" y="3"/>
                  </a:cubicBezTo>
                  <a:cubicBezTo>
                    <a:pt x="48" y="3"/>
                    <a:pt x="48" y="3"/>
                    <a:pt x="48" y="3"/>
                  </a:cubicBezTo>
                  <a:cubicBezTo>
                    <a:pt x="48" y="3"/>
                    <a:pt x="48" y="3"/>
                    <a:pt x="48" y="3"/>
                  </a:cubicBezTo>
                  <a:cubicBezTo>
                    <a:pt x="48" y="4"/>
                    <a:pt x="48" y="4"/>
                    <a:pt x="48" y="4"/>
                  </a:cubicBezTo>
                  <a:cubicBezTo>
                    <a:pt x="49" y="3"/>
                    <a:pt x="51" y="3"/>
                    <a:pt x="52" y="3"/>
                  </a:cubicBezTo>
                  <a:cubicBezTo>
                    <a:pt x="51" y="3"/>
                    <a:pt x="51" y="3"/>
                    <a:pt x="51" y="3"/>
                  </a:cubicBezTo>
                  <a:cubicBezTo>
                    <a:pt x="51" y="3"/>
                    <a:pt x="51" y="3"/>
                    <a:pt x="51" y="3"/>
                  </a:cubicBezTo>
                  <a:cubicBezTo>
                    <a:pt x="54" y="3"/>
                    <a:pt x="54" y="3"/>
                    <a:pt x="54" y="3"/>
                  </a:cubicBezTo>
                  <a:cubicBezTo>
                    <a:pt x="57" y="2"/>
                    <a:pt x="57" y="2"/>
                    <a:pt x="57" y="2"/>
                  </a:cubicBezTo>
                  <a:cubicBezTo>
                    <a:pt x="58" y="2"/>
                    <a:pt x="60" y="2"/>
                    <a:pt x="61" y="2"/>
                  </a:cubicBezTo>
                  <a:cubicBezTo>
                    <a:pt x="61" y="2"/>
                    <a:pt x="61" y="2"/>
                    <a:pt x="61" y="2"/>
                  </a:cubicBezTo>
                  <a:cubicBezTo>
                    <a:pt x="60" y="2"/>
                    <a:pt x="60" y="2"/>
                    <a:pt x="60" y="2"/>
                  </a:cubicBezTo>
                  <a:cubicBezTo>
                    <a:pt x="58" y="2"/>
                    <a:pt x="57" y="2"/>
                    <a:pt x="55" y="3"/>
                  </a:cubicBezTo>
                  <a:cubicBezTo>
                    <a:pt x="55" y="3"/>
                    <a:pt x="55" y="3"/>
                    <a:pt x="55" y="3"/>
                  </a:cubicBezTo>
                  <a:cubicBezTo>
                    <a:pt x="55" y="3"/>
                    <a:pt x="55" y="3"/>
                    <a:pt x="55" y="3"/>
                  </a:cubicBezTo>
                  <a:cubicBezTo>
                    <a:pt x="54" y="3"/>
                    <a:pt x="54" y="3"/>
                    <a:pt x="54" y="3"/>
                  </a:cubicBezTo>
                  <a:cubicBezTo>
                    <a:pt x="52" y="3"/>
                    <a:pt x="52" y="3"/>
                    <a:pt x="52" y="3"/>
                  </a:cubicBezTo>
                  <a:cubicBezTo>
                    <a:pt x="52" y="3"/>
                    <a:pt x="52" y="3"/>
                    <a:pt x="52" y="3"/>
                  </a:cubicBezTo>
                  <a:cubicBezTo>
                    <a:pt x="52" y="3"/>
                    <a:pt x="52" y="3"/>
                    <a:pt x="52" y="3"/>
                  </a:cubicBezTo>
                  <a:cubicBezTo>
                    <a:pt x="50" y="3"/>
                    <a:pt x="50" y="3"/>
                    <a:pt x="50" y="3"/>
                  </a:cubicBezTo>
                  <a:cubicBezTo>
                    <a:pt x="50" y="3"/>
                    <a:pt x="49" y="3"/>
                    <a:pt x="48" y="4"/>
                  </a:cubicBezTo>
                  <a:cubicBezTo>
                    <a:pt x="48" y="4"/>
                    <a:pt x="48" y="4"/>
                    <a:pt x="48" y="4"/>
                  </a:cubicBezTo>
                  <a:cubicBezTo>
                    <a:pt x="48" y="4"/>
                    <a:pt x="48" y="4"/>
                    <a:pt x="48" y="4"/>
                  </a:cubicBezTo>
                  <a:cubicBezTo>
                    <a:pt x="47" y="4"/>
                    <a:pt x="46" y="4"/>
                    <a:pt x="45" y="4"/>
                  </a:cubicBezTo>
                  <a:cubicBezTo>
                    <a:pt x="44" y="4"/>
                    <a:pt x="44" y="4"/>
                    <a:pt x="44" y="4"/>
                  </a:cubicBezTo>
                  <a:cubicBezTo>
                    <a:pt x="43" y="4"/>
                    <a:pt x="43" y="4"/>
                    <a:pt x="43" y="4"/>
                  </a:cubicBezTo>
                  <a:cubicBezTo>
                    <a:pt x="40" y="5"/>
                    <a:pt x="40" y="5"/>
                    <a:pt x="40" y="5"/>
                  </a:cubicBezTo>
                  <a:cubicBezTo>
                    <a:pt x="39" y="5"/>
                    <a:pt x="39" y="5"/>
                    <a:pt x="39" y="5"/>
                  </a:cubicBezTo>
                  <a:cubicBezTo>
                    <a:pt x="38" y="5"/>
                    <a:pt x="38" y="5"/>
                    <a:pt x="38" y="5"/>
                  </a:cubicBezTo>
                  <a:cubicBezTo>
                    <a:pt x="39" y="5"/>
                    <a:pt x="39" y="5"/>
                    <a:pt x="40" y="5"/>
                  </a:cubicBezTo>
                  <a:cubicBezTo>
                    <a:pt x="38" y="5"/>
                    <a:pt x="38" y="5"/>
                    <a:pt x="38" y="5"/>
                  </a:cubicBezTo>
                  <a:cubicBezTo>
                    <a:pt x="38" y="5"/>
                    <a:pt x="38" y="5"/>
                    <a:pt x="38" y="5"/>
                  </a:cubicBezTo>
                  <a:cubicBezTo>
                    <a:pt x="38" y="5"/>
                    <a:pt x="38" y="5"/>
                    <a:pt x="38" y="5"/>
                  </a:cubicBezTo>
                  <a:cubicBezTo>
                    <a:pt x="38" y="5"/>
                    <a:pt x="38" y="5"/>
                    <a:pt x="38" y="5"/>
                  </a:cubicBezTo>
                  <a:cubicBezTo>
                    <a:pt x="37" y="5"/>
                    <a:pt x="37" y="5"/>
                    <a:pt x="36" y="6"/>
                  </a:cubicBezTo>
                  <a:cubicBezTo>
                    <a:pt x="33" y="6"/>
                    <a:pt x="33" y="6"/>
                    <a:pt x="33" y="6"/>
                  </a:cubicBezTo>
                  <a:cubicBezTo>
                    <a:pt x="31" y="7"/>
                    <a:pt x="31" y="7"/>
                    <a:pt x="31" y="7"/>
                  </a:cubicBezTo>
                  <a:cubicBezTo>
                    <a:pt x="30" y="7"/>
                    <a:pt x="29" y="7"/>
                    <a:pt x="28" y="7"/>
                  </a:cubicBezTo>
                  <a:cubicBezTo>
                    <a:pt x="27" y="8"/>
                    <a:pt x="26" y="8"/>
                    <a:pt x="25" y="8"/>
                  </a:cubicBezTo>
                  <a:cubicBezTo>
                    <a:pt x="29" y="7"/>
                    <a:pt x="29" y="7"/>
                    <a:pt x="29" y="7"/>
                  </a:cubicBezTo>
                  <a:cubicBezTo>
                    <a:pt x="30" y="7"/>
                    <a:pt x="30" y="7"/>
                    <a:pt x="30" y="7"/>
                  </a:cubicBezTo>
                  <a:cubicBezTo>
                    <a:pt x="29" y="7"/>
                    <a:pt x="29" y="7"/>
                    <a:pt x="29" y="7"/>
                  </a:cubicBezTo>
                  <a:cubicBezTo>
                    <a:pt x="29" y="7"/>
                    <a:pt x="29" y="7"/>
                    <a:pt x="29" y="7"/>
                  </a:cubicBezTo>
                  <a:cubicBezTo>
                    <a:pt x="29" y="7"/>
                    <a:pt x="29" y="7"/>
                    <a:pt x="28" y="7"/>
                  </a:cubicBezTo>
                  <a:cubicBezTo>
                    <a:pt x="29" y="7"/>
                    <a:pt x="29" y="7"/>
                    <a:pt x="29" y="7"/>
                  </a:cubicBezTo>
                  <a:cubicBezTo>
                    <a:pt x="27" y="7"/>
                    <a:pt x="27" y="7"/>
                    <a:pt x="27" y="7"/>
                  </a:cubicBezTo>
                  <a:cubicBezTo>
                    <a:pt x="26" y="8"/>
                    <a:pt x="25" y="8"/>
                    <a:pt x="24" y="8"/>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19" y="9"/>
                    <a:pt x="19" y="9"/>
                    <a:pt x="19" y="9"/>
                  </a:cubicBezTo>
                  <a:cubicBezTo>
                    <a:pt x="16" y="10"/>
                    <a:pt x="16" y="10"/>
                    <a:pt x="16" y="10"/>
                  </a:cubicBezTo>
                  <a:cubicBezTo>
                    <a:pt x="15" y="10"/>
                    <a:pt x="15" y="10"/>
                    <a:pt x="15" y="10"/>
                  </a:cubicBezTo>
                  <a:cubicBezTo>
                    <a:pt x="17" y="10"/>
                    <a:pt x="18" y="9"/>
                    <a:pt x="20" y="9"/>
                  </a:cubicBezTo>
                  <a:cubicBezTo>
                    <a:pt x="16" y="10"/>
                    <a:pt x="16" y="10"/>
                    <a:pt x="16" y="10"/>
                  </a:cubicBezTo>
                  <a:cubicBezTo>
                    <a:pt x="13" y="11"/>
                    <a:pt x="13" y="11"/>
                    <a:pt x="13" y="11"/>
                  </a:cubicBezTo>
                  <a:cubicBezTo>
                    <a:pt x="13" y="11"/>
                    <a:pt x="13" y="11"/>
                    <a:pt x="13" y="11"/>
                  </a:cubicBezTo>
                  <a:cubicBezTo>
                    <a:pt x="15" y="10"/>
                    <a:pt x="16" y="10"/>
                    <a:pt x="18" y="9"/>
                  </a:cubicBezTo>
                  <a:cubicBezTo>
                    <a:pt x="15" y="10"/>
                    <a:pt x="12" y="11"/>
                    <a:pt x="10" y="11"/>
                  </a:cubicBezTo>
                  <a:cubicBezTo>
                    <a:pt x="9" y="12"/>
                    <a:pt x="9" y="12"/>
                    <a:pt x="9" y="12"/>
                  </a:cubicBezTo>
                  <a:cubicBezTo>
                    <a:pt x="11" y="11"/>
                    <a:pt x="11" y="11"/>
                    <a:pt x="11" y="11"/>
                  </a:cubicBezTo>
                  <a:lnTo>
                    <a:pt x="10" y="11"/>
                  </a:lnTo>
                  <a:close/>
                  <a:moveTo>
                    <a:pt x="69" y="1"/>
                  </a:moveTo>
                  <a:cubicBezTo>
                    <a:pt x="70" y="1"/>
                    <a:pt x="70" y="1"/>
                    <a:pt x="70" y="1"/>
                  </a:cubicBezTo>
                  <a:cubicBezTo>
                    <a:pt x="71" y="1"/>
                    <a:pt x="72" y="1"/>
                    <a:pt x="73" y="1"/>
                  </a:cubicBezTo>
                  <a:cubicBezTo>
                    <a:pt x="73" y="1"/>
                    <a:pt x="73" y="1"/>
                    <a:pt x="73" y="1"/>
                  </a:cubicBezTo>
                  <a:cubicBezTo>
                    <a:pt x="71" y="1"/>
                    <a:pt x="69" y="1"/>
                    <a:pt x="66" y="1"/>
                  </a:cubicBezTo>
                  <a:cubicBezTo>
                    <a:pt x="67" y="1"/>
                    <a:pt x="68" y="1"/>
                    <a:pt x="6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27">
              <a:extLst>
                <a:ext uri="{FF2B5EF4-FFF2-40B4-BE49-F238E27FC236}">
                  <a16:creationId xmlns:a16="http://schemas.microsoft.com/office/drawing/2014/main" id="{55943711-05EF-46D1-8EC0-A9039621021D}"/>
                </a:ext>
              </a:extLst>
            </p:cNvPr>
            <p:cNvSpPr>
              <a:spLocks/>
            </p:cNvSpPr>
            <p:nvPr/>
          </p:nvSpPr>
          <p:spPr bwMode="auto">
            <a:xfrm>
              <a:off x="9706482" y="2084246"/>
              <a:ext cx="6053" cy="0"/>
            </a:xfrm>
            <a:custGeom>
              <a:avLst/>
              <a:gdLst>
                <a:gd name="T0" fmla="*/ 1 w 2"/>
                <a:gd name="T1" fmla="*/ 2 w 2"/>
                <a:gd name="T2" fmla="*/ 0 w 2"/>
                <a:gd name="T3" fmla="*/ 0 w 2"/>
                <a:gd name="T4" fmla="*/ 0 w 2"/>
                <a:gd name="T5" fmla="*/ 1 w 2"/>
              </a:gdLst>
              <a:ahLst/>
              <a:cxnLst>
                <a:cxn ang="0">
                  <a:pos x="T0" y="0"/>
                </a:cxn>
                <a:cxn ang="0">
                  <a:pos x="T1" y="0"/>
                </a:cxn>
                <a:cxn ang="0">
                  <a:pos x="T2" y="0"/>
                </a:cxn>
                <a:cxn ang="0">
                  <a:pos x="T3" y="0"/>
                </a:cxn>
                <a:cxn ang="0">
                  <a:pos x="T4" y="0"/>
                </a:cxn>
                <a:cxn ang="0">
                  <a:pos x="T5" y="0"/>
                </a:cxn>
              </a:cxnLst>
              <a:rect l="0" t="0" r="r" b="b"/>
              <a:pathLst>
                <a:path w="2">
                  <a:moveTo>
                    <a:pt x="1" y="0"/>
                  </a:moveTo>
                  <a:cubicBezTo>
                    <a:pt x="1" y="0"/>
                    <a:pt x="2" y="0"/>
                    <a:pt x="2" y="0"/>
                  </a:cubicBezTo>
                  <a:cubicBezTo>
                    <a:pt x="0" y="0"/>
                    <a:pt x="0" y="0"/>
                    <a:pt x="0"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28">
              <a:extLst>
                <a:ext uri="{FF2B5EF4-FFF2-40B4-BE49-F238E27FC236}">
                  <a16:creationId xmlns:a16="http://schemas.microsoft.com/office/drawing/2014/main" id="{AFE513DB-A198-42AD-AF76-4F36E0DF1F70}"/>
                </a:ext>
              </a:extLst>
            </p:cNvPr>
            <p:cNvSpPr>
              <a:spLocks/>
            </p:cNvSpPr>
            <p:nvPr/>
          </p:nvSpPr>
          <p:spPr bwMode="auto">
            <a:xfrm>
              <a:off x="9932448" y="2100387"/>
              <a:ext cx="30264" cy="14124"/>
            </a:xfrm>
            <a:custGeom>
              <a:avLst/>
              <a:gdLst>
                <a:gd name="T0" fmla="*/ 2 w 9"/>
                <a:gd name="T1" fmla="*/ 2 h 4"/>
                <a:gd name="T2" fmla="*/ 2 w 9"/>
                <a:gd name="T3" fmla="*/ 2 h 4"/>
                <a:gd name="T4" fmla="*/ 2 w 9"/>
                <a:gd name="T5" fmla="*/ 1 h 4"/>
                <a:gd name="T6" fmla="*/ 3 w 9"/>
                <a:gd name="T7" fmla="*/ 2 h 4"/>
                <a:gd name="T8" fmla="*/ 3 w 9"/>
                <a:gd name="T9" fmla="*/ 1 h 4"/>
                <a:gd name="T10" fmla="*/ 5 w 9"/>
                <a:gd name="T11" fmla="*/ 2 h 4"/>
                <a:gd name="T12" fmla="*/ 4 w 9"/>
                <a:gd name="T13" fmla="*/ 2 h 4"/>
                <a:gd name="T14" fmla="*/ 5 w 9"/>
                <a:gd name="T15" fmla="*/ 3 h 4"/>
                <a:gd name="T16" fmla="*/ 7 w 9"/>
                <a:gd name="T17" fmla="*/ 3 h 4"/>
                <a:gd name="T18" fmla="*/ 9 w 9"/>
                <a:gd name="T19" fmla="*/ 4 h 4"/>
                <a:gd name="T20" fmla="*/ 6 w 9"/>
                <a:gd name="T21" fmla="*/ 2 h 4"/>
                <a:gd name="T22" fmla="*/ 6 w 9"/>
                <a:gd name="T23" fmla="*/ 2 h 4"/>
                <a:gd name="T24" fmla="*/ 6 w 9"/>
                <a:gd name="T25" fmla="*/ 2 h 4"/>
                <a:gd name="T26" fmla="*/ 7 w 9"/>
                <a:gd name="T27" fmla="*/ 2 h 4"/>
                <a:gd name="T28" fmla="*/ 7 w 9"/>
                <a:gd name="T29" fmla="*/ 2 h 4"/>
                <a:gd name="T30" fmla="*/ 6 w 9"/>
                <a:gd name="T31" fmla="*/ 1 h 4"/>
                <a:gd name="T32" fmla="*/ 5 w 9"/>
                <a:gd name="T33" fmla="*/ 1 h 4"/>
                <a:gd name="T34" fmla="*/ 4 w 9"/>
                <a:gd name="T35" fmla="*/ 1 h 4"/>
                <a:gd name="T36" fmla="*/ 2 w 9"/>
                <a:gd name="T37" fmla="*/ 0 h 4"/>
                <a:gd name="T38" fmla="*/ 2 w 9"/>
                <a:gd name="T39" fmla="*/ 0 h 4"/>
                <a:gd name="T40" fmla="*/ 2 w 9"/>
                <a:gd name="T41" fmla="*/ 0 h 4"/>
                <a:gd name="T42" fmla="*/ 2 w 9"/>
                <a:gd name="T43" fmla="*/ 0 h 4"/>
                <a:gd name="T44" fmla="*/ 1 w 9"/>
                <a:gd name="T45" fmla="*/ 0 h 4"/>
                <a:gd name="T46" fmla="*/ 1 w 9"/>
                <a:gd name="T47" fmla="*/ 0 h 4"/>
                <a:gd name="T48" fmla="*/ 3 w 9"/>
                <a:gd name="T49" fmla="*/ 1 h 4"/>
                <a:gd name="T50" fmla="*/ 2 w 9"/>
                <a:gd name="T51" fmla="*/ 1 h 4"/>
                <a:gd name="T52" fmla="*/ 2 w 9"/>
                <a:gd name="T53" fmla="*/ 1 h 4"/>
                <a:gd name="T54" fmla="*/ 2 w 9"/>
                <a:gd name="T55" fmla="*/ 1 h 4"/>
                <a:gd name="T56" fmla="*/ 2 w 9"/>
                <a:gd name="T57" fmla="*/ 1 h 4"/>
                <a:gd name="T58" fmla="*/ 1 w 9"/>
                <a:gd name="T59" fmla="*/ 1 h 4"/>
                <a:gd name="T60" fmla="*/ 2 w 9"/>
                <a:gd name="T61" fmla="*/ 1 h 4"/>
                <a:gd name="T62" fmla="*/ 0 w 9"/>
                <a:gd name="T63" fmla="*/ 1 h 4"/>
                <a:gd name="T64" fmla="*/ 0 w 9"/>
                <a:gd name="T65" fmla="*/ 1 h 4"/>
                <a:gd name="T66" fmla="*/ 2 w 9"/>
                <a:gd name="T6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4">
                  <a:moveTo>
                    <a:pt x="2" y="2"/>
                  </a:moveTo>
                  <a:cubicBezTo>
                    <a:pt x="2" y="2"/>
                    <a:pt x="2" y="2"/>
                    <a:pt x="2" y="2"/>
                  </a:cubicBezTo>
                  <a:cubicBezTo>
                    <a:pt x="2" y="1"/>
                    <a:pt x="2" y="1"/>
                    <a:pt x="2" y="1"/>
                  </a:cubicBezTo>
                  <a:cubicBezTo>
                    <a:pt x="3" y="1"/>
                    <a:pt x="3" y="2"/>
                    <a:pt x="3" y="2"/>
                  </a:cubicBezTo>
                  <a:cubicBezTo>
                    <a:pt x="3" y="1"/>
                    <a:pt x="3" y="1"/>
                    <a:pt x="3" y="1"/>
                  </a:cubicBezTo>
                  <a:cubicBezTo>
                    <a:pt x="5" y="2"/>
                    <a:pt x="5" y="2"/>
                    <a:pt x="5" y="2"/>
                  </a:cubicBezTo>
                  <a:cubicBezTo>
                    <a:pt x="4" y="2"/>
                    <a:pt x="4" y="2"/>
                    <a:pt x="4" y="2"/>
                  </a:cubicBezTo>
                  <a:cubicBezTo>
                    <a:pt x="5" y="2"/>
                    <a:pt x="5" y="2"/>
                    <a:pt x="5" y="3"/>
                  </a:cubicBezTo>
                  <a:cubicBezTo>
                    <a:pt x="6" y="3"/>
                    <a:pt x="6" y="3"/>
                    <a:pt x="7" y="3"/>
                  </a:cubicBezTo>
                  <a:cubicBezTo>
                    <a:pt x="8" y="4"/>
                    <a:pt x="8" y="4"/>
                    <a:pt x="9" y="4"/>
                  </a:cubicBezTo>
                  <a:cubicBezTo>
                    <a:pt x="9" y="3"/>
                    <a:pt x="8" y="3"/>
                    <a:pt x="6" y="2"/>
                  </a:cubicBezTo>
                  <a:cubicBezTo>
                    <a:pt x="6" y="2"/>
                    <a:pt x="6" y="2"/>
                    <a:pt x="6" y="2"/>
                  </a:cubicBezTo>
                  <a:cubicBezTo>
                    <a:pt x="6" y="2"/>
                    <a:pt x="6" y="2"/>
                    <a:pt x="6" y="2"/>
                  </a:cubicBezTo>
                  <a:cubicBezTo>
                    <a:pt x="7" y="2"/>
                    <a:pt x="7" y="2"/>
                    <a:pt x="7" y="2"/>
                  </a:cubicBezTo>
                  <a:cubicBezTo>
                    <a:pt x="7" y="2"/>
                    <a:pt x="7" y="2"/>
                    <a:pt x="7" y="2"/>
                  </a:cubicBezTo>
                  <a:cubicBezTo>
                    <a:pt x="7" y="2"/>
                    <a:pt x="6" y="2"/>
                    <a:pt x="6" y="1"/>
                  </a:cubicBezTo>
                  <a:cubicBezTo>
                    <a:pt x="5" y="1"/>
                    <a:pt x="5" y="1"/>
                    <a:pt x="5" y="1"/>
                  </a:cubicBezTo>
                  <a:cubicBezTo>
                    <a:pt x="4" y="1"/>
                    <a:pt x="4" y="1"/>
                    <a:pt x="4" y="1"/>
                  </a:cubicBezTo>
                  <a:cubicBezTo>
                    <a:pt x="3" y="1"/>
                    <a:pt x="3"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2" y="0"/>
                    <a:pt x="2" y="0"/>
                    <a:pt x="3"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2" y="1"/>
                    <a:pt x="2" y="1"/>
                    <a:pt x="2" y="1"/>
                  </a:cubicBezTo>
                  <a:cubicBezTo>
                    <a:pt x="1" y="1"/>
                    <a:pt x="1" y="1"/>
                    <a:pt x="0" y="1"/>
                  </a:cubicBezTo>
                  <a:cubicBezTo>
                    <a:pt x="0" y="1"/>
                    <a:pt x="0" y="1"/>
                    <a:pt x="0"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Rectangle 229">
              <a:extLst>
                <a:ext uri="{FF2B5EF4-FFF2-40B4-BE49-F238E27FC236}">
                  <a16:creationId xmlns:a16="http://schemas.microsoft.com/office/drawing/2014/main" id="{E152B932-4732-4EFD-8088-44C0CB5DDFB4}"/>
                </a:ext>
              </a:extLst>
            </p:cNvPr>
            <p:cNvSpPr>
              <a:spLocks noChangeArrowheads="1"/>
            </p:cNvSpPr>
            <p:nvPr/>
          </p:nvSpPr>
          <p:spPr bwMode="auto">
            <a:xfrm>
              <a:off x="9593499" y="2096352"/>
              <a:ext cx="4035" cy="20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30">
              <a:extLst>
                <a:ext uri="{FF2B5EF4-FFF2-40B4-BE49-F238E27FC236}">
                  <a16:creationId xmlns:a16="http://schemas.microsoft.com/office/drawing/2014/main" id="{B2D85138-D991-4AA4-BE8C-7BC5B2DAA514}"/>
                </a:ext>
              </a:extLst>
            </p:cNvPr>
            <p:cNvSpPr>
              <a:spLocks/>
            </p:cNvSpPr>
            <p:nvPr/>
          </p:nvSpPr>
          <p:spPr bwMode="auto">
            <a:xfrm>
              <a:off x="9986922" y="2110474"/>
              <a:ext cx="6053" cy="4035"/>
            </a:xfrm>
            <a:custGeom>
              <a:avLst/>
              <a:gdLst>
                <a:gd name="T0" fmla="*/ 0 w 2"/>
                <a:gd name="T1" fmla="*/ 0 h 1"/>
                <a:gd name="T2" fmla="*/ 0 w 2"/>
                <a:gd name="T3" fmla="*/ 0 h 1"/>
                <a:gd name="T4" fmla="*/ 0 w 2"/>
                <a:gd name="T5" fmla="*/ 0 h 1"/>
                <a:gd name="T6" fmla="*/ 1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 name="T22" fmla="*/ 0 w 2"/>
                <a:gd name="T23" fmla="*/ 0 h 1"/>
                <a:gd name="T24" fmla="*/ 0 w 2"/>
                <a:gd name="T25" fmla="*/ 0 h 1"/>
                <a:gd name="T26" fmla="*/ 0 w 2"/>
                <a:gd name="T27" fmla="*/ 0 h 1"/>
                <a:gd name="T28" fmla="*/ 0 w 2"/>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1">
                  <a:moveTo>
                    <a:pt x="0" y="0"/>
                  </a:moveTo>
                  <a:cubicBezTo>
                    <a:pt x="0" y="0"/>
                    <a:pt x="0" y="0"/>
                    <a:pt x="0" y="0"/>
                  </a:cubicBezTo>
                  <a:cubicBezTo>
                    <a:pt x="0" y="0"/>
                    <a:pt x="0" y="0"/>
                    <a:pt x="0" y="0"/>
                  </a:cubicBezTo>
                  <a:cubicBezTo>
                    <a:pt x="1" y="0"/>
                    <a:pt x="1" y="0"/>
                    <a:pt x="1" y="1"/>
                  </a:cubicBezTo>
                  <a:cubicBezTo>
                    <a:pt x="2" y="1"/>
                    <a:pt x="2" y="1"/>
                    <a:pt x="2" y="1"/>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31">
              <a:extLst>
                <a:ext uri="{FF2B5EF4-FFF2-40B4-BE49-F238E27FC236}">
                  <a16:creationId xmlns:a16="http://schemas.microsoft.com/office/drawing/2014/main" id="{CA2B0E4B-2620-44B4-BB3B-37D7879569DE}"/>
                </a:ext>
              </a:extLst>
            </p:cNvPr>
            <p:cNvSpPr>
              <a:spLocks/>
            </p:cNvSpPr>
            <p:nvPr/>
          </p:nvSpPr>
          <p:spPr bwMode="auto">
            <a:xfrm>
              <a:off x="10081748" y="2114509"/>
              <a:ext cx="58510" cy="18159"/>
            </a:xfrm>
            <a:custGeom>
              <a:avLst/>
              <a:gdLst>
                <a:gd name="T0" fmla="*/ 6 w 18"/>
                <a:gd name="T1" fmla="*/ 2 h 6"/>
                <a:gd name="T2" fmla="*/ 18 w 18"/>
                <a:gd name="T3" fmla="*/ 6 h 6"/>
                <a:gd name="T4" fmla="*/ 14 w 18"/>
                <a:gd name="T5" fmla="*/ 4 h 6"/>
                <a:gd name="T6" fmla="*/ 15 w 18"/>
                <a:gd name="T7" fmla="*/ 4 h 6"/>
                <a:gd name="T8" fmla="*/ 15 w 18"/>
                <a:gd name="T9" fmla="*/ 4 h 6"/>
                <a:gd name="T10" fmla="*/ 14 w 18"/>
                <a:gd name="T11" fmla="*/ 4 h 6"/>
                <a:gd name="T12" fmla="*/ 14 w 18"/>
                <a:gd name="T13" fmla="*/ 4 h 6"/>
                <a:gd name="T14" fmla="*/ 13 w 18"/>
                <a:gd name="T15" fmla="*/ 4 h 6"/>
                <a:gd name="T16" fmla="*/ 13 w 18"/>
                <a:gd name="T17" fmla="*/ 4 h 6"/>
                <a:gd name="T18" fmla="*/ 11 w 18"/>
                <a:gd name="T19" fmla="*/ 3 h 6"/>
                <a:gd name="T20" fmla="*/ 10 w 18"/>
                <a:gd name="T21" fmla="*/ 3 h 6"/>
                <a:gd name="T22" fmla="*/ 8 w 18"/>
                <a:gd name="T23" fmla="*/ 2 h 6"/>
                <a:gd name="T24" fmla="*/ 8 w 18"/>
                <a:gd name="T25" fmla="*/ 2 h 6"/>
                <a:gd name="T26" fmla="*/ 3 w 18"/>
                <a:gd name="T27" fmla="*/ 1 h 6"/>
                <a:gd name="T28" fmla="*/ 5 w 18"/>
                <a:gd name="T29" fmla="*/ 2 h 6"/>
                <a:gd name="T30" fmla="*/ 5 w 18"/>
                <a:gd name="T31" fmla="*/ 2 h 6"/>
                <a:gd name="T32" fmla="*/ 0 w 18"/>
                <a:gd name="T33" fmla="*/ 0 h 6"/>
                <a:gd name="T34" fmla="*/ 0 w 18"/>
                <a:gd name="T35" fmla="*/ 0 h 6"/>
                <a:gd name="T36" fmla="*/ 6 w 18"/>
                <a:gd name="T3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6">
                  <a:moveTo>
                    <a:pt x="6" y="2"/>
                  </a:moveTo>
                  <a:cubicBezTo>
                    <a:pt x="17" y="6"/>
                    <a:pt x="17" y="6"/>
                    <a:pt x="18" y="6"/>
                  </a:cubicBezTo>
                  <a:cubicBezTo>
                    <a:pt x="17" y="5"/>
                    <a:pt x="15" y="5"/>
                    <a:pt x="14" y="4"/>
                  </a:cubicBezTo>
                  <a:cubicBezTo>
                    <a:pt x="15" y="4"/>
                    <a:pt x="15" y="4"/>
                    <a:pt x="15" y="4"/>
                  </a:cubicBezTo>
                  <a:cubicBezTo>
                    <a:pt x="15" y="4"/>
                    <a:pt x="15" y="4"/>
                    <a:pt x="15" y="4"/>
                  </a:cubicBezTo>
                  <a:cubicBezTo>
                    <a:pt x="14" y="4"/>
                    <a:pt x="14" y="4"/>
                    <a:pt x="14" y="4"/>
                  </a:cubicBezTo>
                  <a:cubicBezTo>
                    <a:pt x="14" y="4"/>
                    <a:pt x="14" y="4"/>
                    <a:pt x="14" y="4"/>
                  </a:cubicBezTo>
                  <a:cubicBezTo>
                    <a:pt x="13" y="4"/>
                    <a:pt x="13" y="4"/>
                    <a:pt x="13" y="4"/>
                  </a:cubicBezTo>
                  <a:cubicBezTo>
                    <a:pt x="13" y="4"/>
                    <a:pt x="13" y="4"/>
                    <a:pt x="13" y="4"/>
                  </a:cubicBezTo>
                  <a:cubicBezTo>
                    <a:pt x="13" y="4"/>
                    <a:pt x="12" y="3"/>
                    <a:pt x="11" y="3"/>
                  </a:cubicBezTo>
                  <a:cubicBezTo>
                    <a:pt x="11" y="3"/>
                    <a:pt x="10" y="3"/>
                    <a:pt x="10" y="3"/>
                  </a:cubicBezTo>
                  <a:cubicBezTo>
                    <a:pt x="9" y="3"/>
                    <a:pt x="9" y="2"/>
                    <a:pt x="8" y="2"/>
                  </a:cubicBezTo>
                  <a:cubicBezTo>
                    <a:pt x="8" y="2"/>
                    <a:pt x="8" y="2"/>
                    <a:pt x="8" y="2"/>
                  </a:cubicBezTo>
                  <a:cubicBezTo>
                    <a:pt x="5" y="1"/>
                    <a:pt x="4" y="1"/>
                    <a:pt x="3" y="1"/>
                  </a:cubicBezTo>
                  <a:cubicBezTo>
                    <a:pt x="4" y="1"/>
                    <a:pt x="5" y="1"/>
                    <a:pt x="5" y="2"/>
                  </a:cubicBezTo>
                  <a:cubicBezTo>
                    <a:pt x="5" y="2"/>
                    <a:pt x="5" y="2"/>
                    <a:pt x="5" y="2"/>
                  </a:cubicBezTo>
                  <a:cubicBezTo>
                    <a:pt x="3" y="1"/>
                    <a:pt x="2" y="1"/>
                    <a:pt x="0" y="0"/>
                  </a:cubicBezTo>
                  <a:cubicBezTo>
                    <a:pt x="0" y="0"/>
                    <a:pt x="0" y="0"/>
                    <a:pt x="0" y="0"/>
                  </a:cubicBezTo>
                  <a:cubicBezTo>
                    <a:pt x="2" y="1"/>
                    <a:pt x="4"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232">
              <a:extLst>
                <a:ext uri="{FF2B5EF4-FFF2-40B4-BE49-F238E27FC236}">
                  <a16:creationId xmlns:a16="http://schemas.microsoft.com/office/drawing/2014/main" id="{6FD62AA2-24AD-47D9-A0C1-9EC00B8A56C2}"/>
                </a:ext>
              </a:extLst>
            </p:cNvPr>
            <p:cNvSpPr>
              <a:spLocks/>
            </p:cNvSpPr>
            <p:nvPr/>
          </p:nvSpPr>
          <p:spPr bwMode="auto">
            <a:xfrm>
              <a:off x="9999027" y="2096352"/>
              <a:ext cx="16140" cy="4035"/>
            </a:xfrm>
            <a:custGeom>
              <a:avLst/>
              <a:gdLst>
                <a:gd name="T0" fmla="*/ 1 w 5"/>
                <a:gd name="T1" fmla="*/ 1 h 1"/>
                <a:gd name="T2" fmla="*/ 3 w 5"/>
                <a:gd name="T3" fmla="*/ 1 h 1"/>
                <a:gd name="T4" fmla="*/ 5 w 5"/>
                <a:gd name="T5" fmla="*/ 1 h 1"/>
                <a:gd name="T6" fmla="*/ 5 w 5"/>
                <a:gd name="T7" fmla="*/ 1 h 1"/>
                <a:gd name="T8" fmla="*/ 3 w 5"/>
                <a:gd name="T9" fmla="*/ 1 h 1"/>
                <a:gd name="T10" fmla="*/ 0 w 5"/>
                <a:gd name="T11" fmla="*/ 0 h 1"/>
                <a:gd name="T12" fmla="*/ 1 w 5"/>
                <a:gd name="T13" fmla="*/ 1 h 1"/>
                <a:gd name="T14" fmla="*/ 0 w 5"/>
                <a:gd name="T15" fmla="*/ 0 h 1"/>
                <a:gd name="T16" fmla="*/ 1 w 5"/>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
                  <a:moveTo>
                    <a:pt x="1" y="1"/>
                  </a:moveTo>
                  <a:cubicBezTo>
                    <a:pt x="2" y="1"/>
                    <a:pt x="2" y="1"/>
                    <a:pt x="3" y="1"/>
                  </a:cubicBezTo>
                  <a:cubicBezTo>
                    <a:pt x="4" y="1"/>
                    <a:pt x="4" y="1"/>
                    <a:pt x="5" y="1"/>
                  </a:cubicBezTo>
                  <a:cubicBezTo>
                    <a:pt x="5" y="1"/>
                    <a:pt x="5" y="1"/>
                    <a:pt x="5" y="1"/>
                  </a:cubicBezTo>
                  <a:cubicBezTo>
                    <a:pt x="5" y="1"/>
                    <a:pt x="4" y="1"/>
                    <a:pt x="3" y="1"/>
                  </a:cubicBezTo>
                  <a:cubicBezTo>
                    <a:pt x="3" y="1"/>
                    <a:pt x="0" y="0"/>
                    <a:pt x="0" y="0"/>
                  </a:cubicBezTo>
                  <a:cubicBezTo>
                    <a:pt x="1" y="1"/>
                    <a:pt x="1" y="1"/>
                    <a:pt x="1" y="1"/>
                  </a:cubicBezTo>
                  <a:cubicBezTo>
                    <a:pt x="0" y="1"/>
                    <a:pt x="0" y="0"/>
                    <a:pt x="0" y="0"/>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33">
              <a:extLst>
                <a:ext uri="{FF2B5EF4-FFF2-40B4-BE49-F238E27FC236}">
                  <a16:creationId xmlns:a16="http://schemas.microsoft.com/office/drawing/2014/main" id="{62217449-8B2E-465C-AFA2-E7CAD696866B}"/>
                </a:ext>
              </a:extLst>
            </p:cNvPr>
            <p:cNvSpPr>
              <a:spLocks/>
            </p:cNvSpPr>
            <p:nvPr/>
          </p:nvSpPr>
          <p:spPr bwMode="auto">
            <a:xfrm>
              <a:off x="10130169" y="2255738"/>
              <a:ext cx="24211" cy="14124"/>
            </a:xfrm>
            <a:custGeom>
              <a:avLst/>
              <a:gdLst>
                <a:gd name="T0" fmla="*/ 6 w 7"/>
                <a:gd name="T1" fmla="*/ 3 h 4"/>
                <a:gd name="T2" fmla="*/ 6 w 7"/>
                <a:gd name="T3" fmla="*/ 3 h 4"/>
                <a:gd name="T4" fmla="*/ 7 w 7"/>
                <a:gd name="T5" fmla="*/ 3 h 4"/>
                <a:gd name="T6" fmla="*/ 7 w 7"/>
                <a:gd name="T7" fmla="*/ 2 h 4"/>
                <a:gd name="T8" fmla="*/ 5 w 7"/>
                <a:gd name="T9" fmla="*/ 1 h 4"/>
                <a:gd name="T10" fmla="*/ 5 w 7"/>
                <a:gd name="T11" fmla="*/ 1 h 4"/>
                <a:gd name="T12" fmla="*/ 4 w 7"/>
                <a:gd name="T13" fmla="*/ 0 h 4"/>
                <a:gd name="T14" fmla="*/ 0 w 7"/>
                <a:gd name="T15" fmla="*/ 0 h 4"/>
                <a:gd name="T16" fmla="*/ 1 w 7"/>
                <a:gd name="T17" fmla="*/ 1 h 4"/>
                <a:gd name="T18" fmla="*/ 2 w 7"/>
                <a:gd name="T19" fmla="*/ 1 h 4"/>
                <a:gd name="T20" fmla="*/ 4 w 7"/>
                <a:gd name="T21" fmla="*/ 4 h 4"/>
                <a:gd name="T22" fmla="*/ 5 w 7"/>
                <a:gd name="T23" fmla="*/ 4 h 4"/>
                <a:gd name="T24" fmla="*/ 6 w 7"/>
                <a:gd name="T25" fmla="*/ 4 h 4"/>
                <a:gd name="T26" fmla="*/ 6 w 7"/>
                <a:gd name="T2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4">
                  <a:moveTo>
                    <a:pt x="6" y="3"/>
                  </a:moveTo>
                  <a:cubicBezTo>
                    <a:pt x="6" y="3"/>
                    <a:pt x="6" y="3"/>
                    <a:pt x="6" y="3"/>
                  </a:cubicBezTo>
                  <a:cubicBezTo>
                    <a:pt x="7" y="3"/>
                    <a:pt x="7" y="3"/>
                    <a:pt x="7" y="3"/>
                  </a:cubicBezTo>
                  <a:cubicBezTo>
                    <a:pt x="7" y="2"/>
                    <a:pt x="7" y="2"/>
                    <a:pt x="7" y="2"/>
                  </a:cubicBezTo>
                  <a:cubicBezTo>
                    <a:pt x="6" y="1"/>
                    <a:pt x="6" y="1"/>
                    <a:pt x="5" y="1"/>
                  </a:cubicBezTo>
                  <a:cubicBezTo>
                    <a:pt x="5" y="1"/>
                    <a:pt x="5" y="1"/>
                    <a:pt x="5" y="1"/>
                  </a:cubicBezTo>
                  <a:cubicBezTo>
                    <a:pt x="4" y="1"/>
                    <a:pt x="4" y="0"/>
                    <a:pt x="4" y="0"/>
                  </a:cubicBezTo>
                  <a:cubicBezTo>
                    <a:pt x="3" y="0"/>
                    <a:pt x="1" y="0"/>
                    <a:pt x="0" y="0"/>
                  </a:cubicBezTo>
                  <a:cubicBezTo>
                    <a:pt x="1" y="1"/>
                    <a:pt x="1" y="1"/>
                    <a:pt x="1" y="1"/>
                  </a:cubicBezTo>
                  <a:cubicBezTo>
                    <a:pt x="2" y="1"/>
                    <a:pt x="2" y="1"/>
                    <a:pt x="2" y="1"/>
                  </a:cubicBezTo>
                  <a:cubicBezTo>
                    <a:pt x="2" y="2"/>
                    <a:pt x="3" y="3"/>
                    <a:pt x="4" y="4"/>
                  </a:cubicBezTo>
                  <a:cubicBezTo>
                    <a:pt x="4" y="4"/>
                    <a:pt x="5" y="4"/>
                    <a:pt x="5" y="4"/>
                  </a:cubicBezTo>
                  <a:cubicBezTo>
                    <a:pt x="6" y="4"/>
                    <a:pt x="6" y="4"/>
                    <a:pt x="6" y="4"/>
                  </a:cubicBezTo>
                  <a:cubicBezTo>
                    <a:pt x="5" y="3"/>
                    <a:pt x="5"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34">
              <a:extLst>
                <a:ext uri="{FF2B5EF4-FFF2-40B4-BE49-F238E27FC236}">
                  <a16:creationId xmlns:a16="http://schemas.microsoft.com/office/drawing/2014/main" id="{7FAB3F9A-EBBF-4B79-AAF9-F5C676BA3364}"/>
                </a:ext>
              </a:extLst>
            </p:cNvPr>
            <p:cNvSpPr>
              <a:spLocks/>
            </p:cNvSpPr>
            <p:nvPr/>
          </p:nvSpPr>
          <p:spPr bwMode="auto">
            <a:xfrm>
              <a:off x="10005080" y="2100387"/>
              <a:ext cx="46404" cy="10088"/>
            </a:xfrm>
            <a:custGeom>
              <a:avLst/>
              <a:gdLst>
                <a:gd name="T0" fmla="*/ 3 w 14"/>
                <a:gd name="T1" fmla="*/ 0 h 3"/>
                <a:gd name="T2" fmla="*/ 8 w 14"/>
                <a:gd name="T3" fmla="*/ 1 h 3"/>
                <a:gd name="T4" fmla="*/ 8 w 14"/>
                <a:gd name="T5" fmla="*/ 1 h 3"/>
                <a:gd name="T6" fmla="*/ 11 w 14"/>
                <a:gd name="T7" fmla="*/ 2 h 3"/>
                <a:gd name="T8" fmla="*/ 11 w 14"/>
                <a:gd name="T9" fmla="*/ 2 h 3"/>
                <a:gd name="T10" fmla="*/ 11 w 14"/>
                <a:gd name="T11" fmla="*/ 2 h 3"/>
                <a:gd name="T12" fmla="*/ 13 w 14"/>
                <a:gd name="T13" fmla="*/ 3 h 3"/>
                <a:gd name="T14" fmla="*/ 14 w 14"/>
                <a:gd name="T15" fmla="*/ 3 h 3"/>
                <a:gd name="T16" fmla="*/ 13 w 14"/>
                <a:gd name="T17" fmla="*/ 2 h 3"/>
                <a:gd name="T18" fmla="*/ 13 w 14"/>
                <a:gd name="T19" fmla="*/ 2 h 3"/>
                <a:gd name="T20" fmla="*/ 12 w 14"/>
                <a:gd name="T21" fmla="*/ 2 h 3"/>
                <a:gd name="T22" fmla="*/ 12 w 14"/>
                <a:gd name="T23" fmla="*/ 2 h 3"/>
                <a:gd name="T24" fmla="*/ 9 w 14"/>
                <a:gd name="T25" fmla="*/ 1 h 3"/>
                <a:gd name="T26" fmla="*/ 7 w 14"/>
                <a:gd name="T27" fmla="*/ 1 h 3"/>
                <a:gd name="T28" fmla="*/ 7 w 14"/>
                <a:gd name="T29" fmla="*/ 1 h 3"/>
                <a:gd name="T30" fmla="*/ 6 w 14"/>
                <a:gd name="T31" fmla="*/ 1 h 3"/>
                <a:gd name="T32" fmla="*/ 5 w 14"/>
                <a:gd name="T33" fmla="*/ 0 h 3"/>
                <a:gd name="T34" fmla="*/ 5 w 14"/>
                <a:gd name="T35" fmla="*/ 0 h 3"/>
                <a:gd name="T36" fmla="*/ 4 w 14"/>
                <a:gd name="T37" fmla="*/ 0 h 3"/>
                <a:gd name="T38" fmla="*/ 0 w 14"/>
                <a:gd name="T39" fmla="*/ 0 h 3"/>
                <a:gd name="T40" fmla="*/ 3 w 14"/>
                <a:gd name="T4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3">
                  <a:moveTo>
                    <a:pt x="3" y="0"/>
                  </a:moveTo>
                  <a:cubicBezTo>
                    <a:pt x="5" y="1"/>
                    <a:pt x="6" y="1"/>
                    <a:pt x="8" y="1"/>
                  </a:cubicBezTo>
                  <a:cubicBezTo>
                    <a:pt x="8" y="1"/>
                    <a:pt x="8" y="1"/>
                    <a:pt x="8" y="1"/>
                  </a:cubicBezTo>
                  <a:cubicBezTo>
                    <a:pt x="10" y="2"/>
                    <a:pt x="11" y="2"/>
                    <a:pt x="11" y="2"/>
                  </a:cubicBezTo>
                  <a:cubicBezTo>
                    <a:pt x="11" y="2"/>
                    <a:pt x="11" y="2"/>
                    <a:pt x="11" y="2"/>
                  </a:cubicBezTo>
                  <a:cubicBezTo>
                    <a:pt x="11" y="2"/>
                    <a:pt x="11" y="2"/>
                    <a:pt x="11" y="2"/>
                  </a:cubicBezTo>
                  <a:cubicBezTo>
                    <a:pt x="11" y="2"/>
                    <a:pt x="12" y="2"/>
                    <a:pt x="13" y="3"/>
                  </a:cubicBezTo>
                  <a:cubicBezTo>
                    <a:pt x="14" y="3"/>
                    <a:pt x="14" y="3"/>
                    <a:pt x="14" y="3"/>
                  </a:cubicBezTo>
                  <a:cubicBezTo>
                    <a:pt x="14" y="3"/>
                    <a:pt x="13" y="3"/>
                    <a:pt x="13" y="2"/>
                  </a:cubicBezTo>
                  <a:cubicBezTo>
                    <a:pt x="13" y="2"/>
                    <a:pt x="13" y="2"/>
                    <a:pt x="13" y="2"/>
                  </a:cubicBezTo>
                  <a:cubicBezTo>
                    <a:pt x="12" y="2"/>
                    <a:pt x="12" y="2"/>
                    <a:pt x="12" y="2"/>
                  </a:cubicBezTo>
                  <a:cubicBezTo>
                    <a:pt x="12" y="2"/>
                    <a:pt x="12" y="2"/>
                    <a:pt x="12" y="2"/>
                  </a:cubicBezTo>
                  <a:cubicBezTo>
                    <a:pt x="12" y="2"/>
                    <a:pt x="12" y="2"/>
                    <a:pt x="9" y="1"/>
                  </a:cubicBezTo>
                  <a:cubicBezTo>
                    <a:pt x="9" y="1"/>
                    <a:pt x="8" y="1"/>
                    <a:pt x="7" y="1"/>
                  </a:cubicBezTo>
                  <a:cubicBezTo>
                    <a:pt x="7" y="1"/>
                    <a:pt x="7" y="1"/>
                    <a:pt x="7" y="1"/>
                  </a:cubicBezTo>
                  <a:cubicBezTo>
                    <a:pt x="7" y="1"/>
                    <a:pt x="6" y="1"/>
                    <a:pt x="6" y="1"/>
                  </a:cubicBezTo>
                  <a:cubicBezTo>
                    <a:pt x="5" y="0"/>
                    <a:pt x="5" y="0"/>
                    <a:pt x="5" y="0"/>
                  </a:cubicBezTo>
                  <a:cubicBezTo>
                    <a:pt x="5" y="0"/>
                    <a:pt x="5" y="0"/>
                    <a:pt x="5" y="0"/>
                  </a:cubicBezTo>
                  <a:cubicBezTo>
                    <a:pt x="4" y="0"/>
                    <a:pt x="4" y="0"/>
                    <a:pt x="4" y="0"/>
                  </a:cubicBezTo>
                  <a:cubicBezTo>
                    <a:pt x="1" y="0"/>
                    <a:pt x="0"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235">
              <a:extLst>
                <a:ext uri="{FF2B5EF4-FFF2-40B4-BE49-F238E27FC236}">
                  <a16:creationId xmlns:a16="http://schemas.microsoft.com/office/drawing/2014/main" id="{17E13FDB-4D04-4EA0-81C0-E7AD01925CA2}"/>
                </a:ext>
              </a:extLst>
            </p:cNvPr>
            <p:cNvSpPr>
              <a:spLocks/>
            </p:cNvSpPr>
            <p:nvPr/>
          </p:nvSpPr>
          <p:spPr bwMode="auto">
            <a:xfrm>
              <a:off x="10051484" y="2110474"/>
              <a:ext cx="20176" cy="4035"/>
            </a:xfrm>
            <a:custGeom>
              <a:avLst/>
              <a:gdLst>
                <a:gd name="T0" fmla="*/ 0 w 6"/>
                <a:gd name="T1" fmla="*/ 0 h 1"/>
                <a:gd name="T2" fmla="*/ 4 w 6"/>
                <a:gd name="T3" fmla="*/ 1 h 1"/>
                <a:gd name="T4" fmla="*/ 4 w 6"/>
                <a:gd name="T5" fmla="*/ 1 h 1"/>
                <a:gd name="T6" fmla="*/ 5 w 6"/>
                <a:gd name="T7" fmla="*/ 1 h 1"/>
                <a:gd name="T8" fmla="*/ 6 w 6"/>
                <a:gd name="T9" fmla="*/ 1 h 1"/>
                <a:gd name="T10" fmla="*/ 5 w 6"/>
                <a:gd name="T11" fmla="*/ 1 h 1"/>
                <a:gd name="T12" fmla="*/ 4 w 6"/>
                <a:gd name="T13" fmla="*/ 1 h 1"/>
                <a:gd name="T14" fmla="*/ 3 w 6"/>
                <a:gd name="T15" fmla="*/ 1 h 1"/>
                <a:gd name="T16" fmla="*/ 2 w 6"/>
                <a:gd name="T17" fmla="*/ 0 h 1"/>
                <a:gd name="T18" fmla="*/ 2 w 6"/>
                <a:gd name="T19" fmla="*/ 0 h 1"/>
                <a:gd name="T20" fmla="*/ 0 w 6"/>
                <a:gd name="T21" fmla="*/ 0 h 1"/>
                <a:gd name="T22" fmla="*/ 0 w 6"/>
                <a:gd name="T23" fmla="*/ 0 h 1"/>
                <a:gd name="T24" fmla="*/ 0 w 6"/>
                <a:gd name="T25" fmla="*/ 0 h 1"/>
                <a:gd name="T26" fmla="*/ 0 w 6"/>
                <a:gd name="T27" fmla="*/ 0 h 1"/>
                <a:gd name="T28" fmla="*/ 0 w 6"/>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
                  <a:moveTo>
                    <a:pt x="0" y="0"/>
                  </a:moveTo>
                  <a:cubicBezTo>
                    <a:pt x="3" y="1"/>
                    <a:pt x="3" y="1"/>
                    <a:pt x="4" y="1"/>
                  </a:cubicBezTo>
                  <a:cubicBezTo>
                    <a:pt x="4" y="1"/>
                    <a:pt x="4" y="1"/>
                    <a:pt x="4" y="1"/>
                  </a:cubicBezTo>
                  <a:cubicBezTo>
                    <a:pt x="4" y="1"/>
                    <a:pt x="5" y="1"/>
                    <a:pt x="5" y="1"/>
                  </a:cubicBezTo>
                  <a:cubicBezTo>
                    <a:pt x="6" y="1"/>
                    <a:pt x="6" y="1"/>
                    <a:pt x="6" y="1"/>
                  </a:cubicBezTo>
                  <a:cubicBezTo>
                    <a:pt x="6" y="1"/>
                    <a:pt x="5" y="1"/>
                    <a:pt x="5" y="1"/>
                  </a:cubicBezTo>
                  <a:cubicBezTo>
                    <a:pt x="4" y="1"/>
                    <a:pt x="4" y="1"/>
                    <a:pt x="4" y="1"/>
                  </a:cubicBezTo>
                  <a:cubicBezTo>
                    <a:pt x="3" y="1"/>
                    <a:pt x="3" y="1"/>
                    <a:pt x="3" y="1"/>
                  </a:cubicBezTo>
                  <a:cubicBezTo>
                    <a:pt x="2" y="0"/>
                    <a:pt x="2" y="0"/>
                    <a:pt x="2" y="0"/>
                  </a:cubicBezTo>
                  <a:cubicBezTo>
                    <a:pt x="2" y="0"/>
                    <a:pt x="2" y="0"/>
                    <a:pt x="2"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36">
              <a:extLst>
                <a:ext uri="{FF2B5EF4-FFF2-40B4-BE49-F238E27FC236}">
                  <a16:creationId xmlns:a16="http://schemas.microsoft.com/office/drawing/2014/main" id="{FDE8AA3F-A0CA-445A-B51B-F981C1EEF7DB}"/>
                </a:ext>
              </a:extLst>
            </p:cNvPr>
            <p:cNvSpPr>
              <a:spLocks/>
            </p:cNvSpPr>
            <p:nvPr/>
          </p:nvSpPr>
          <p:spPr bwMode="auto">
            <a:xfrm>
              <a:off x="10933157" y="3117236"/>
              <a:ext cx="0" cy="16140"/>
            </a:xfrm>
            <a:custGeom>
              <a:avLst/>
              <a:gdLst>
                <a:gd name="T0" fmla="*/ 5 h 5"/>
                <a:gd name="T1" fmla="*/ 0 h 5"/>
                <a:gd name="T2" fmla="*/ 4 h 5"/>
                <a:gd name="T3" fmla="*/ 5 h 5"/>
              </a:gdLst>
              <a:ahLst/>
              <a:cxnLst>
                <a:cxn ang="0">
                  <a:pos x="0" y="T0"/>
                </a:cxn>
                <a:cxn ang="0">
                  <a:pos x="0" y="T1"/>
                </a:cxn>
                <a:cxn ang="0">
                  <a:pos x="0" y="T2"/>
                </a:cxn>
                <a:cxn ang="0">
                  <a:pos x="0" y="T3"/>
                </a:cxn>
              </a:cxnLst>
              <a:rect l="0" t="0" r="r" b="b"/>
              <a:pathLst>
                <a:path h="5">
                  <a:moveTo>
                    <a:pt x="0" y="5"/>
                  </a:moveTo>
                  <a:cubicBezTo>
                    <a:pt x="0" y="4"/>
                    <a:pt x="0" y="2"/>
                    <a:pt x="0" y="0"/>
                  </a:cubicBezTo>
                  <a:cubicBezTo>
                    <a:pt x="0" y="2"/>
                    <a:pt x="0" y="3"/>
                    <a:pt x="0" y="4"/>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237">
              <a:extLst>
                <a:ext uri="{FF2B5EF4-FFF2-40B4-BE49-F238E27FC236}">
                  <a16:creationId xmlns:a16="http://schemas.microsoft.com/office/drawing/2014/main" id="{DD4CB664-E26C-4242-8BC0-4F299D701C5F}"/>
                </a:ext>
              </a:extLst>
            </p:cNvPr>
            <p:cNvSpPr>
              <a:spLocks/>
            </p:cNvSpPr>
            <p:nvPr/>
          </p:nvSpPr>
          <p:spPr bwMode="auto">
            <a:xfrm>
              <a:off x="10087800" y="2142755"/>
              <a:ext cx="92808" cy="96843"/>
            </a:xfrm>
            <a:custGeom>
              <a:avLst/>
              <a:gdLst>
                <a:gd name="T0" fmla="*/ 15 w 28"/>
                <a:gd name="T1" fmla="*/ 20 h 29"/>
                <a:gd name="T2" fmla="*/ 13 w 28"/>
                <a:gd name="T3" fmla="*/ 18 h 29"/>
                <a:gd name="T4" fmla="*/ 13 w 28"/>
                <a:gd name="T5" fmla="*/ 17 h 29"/>
                <a:gd name="T6" fmla="*/ 12 w 28"/>
                <a:gd name="T7" fmla="*/ 16 h 29"/>
                <a:gd name="T8" fmla="*/ 12 w 28"/>
                <a:gd name="T9" fmla="*/ 15 h 29"/>
                <a:gd name="T10" fmla="*/ 11 w 28"/>
                <a:gd name="T11" fmla="*/ 14 h 29"/>
                <a:gd name="T12" fmla="*/ 11 w 28"/>
                <a:gd name="T13" fmla="*/ 13 h 29"/>
                <a:gd name="T14" fmla="*/ 9 w 28"/>
                <a:gd name="T15" fmla="*/ 10 h 29"/>
                <a:gd name="T16" fmla="*/ 9 w 28"/>
                <a:gd name="T17" fmla="*/ 10 h 29"/>
                <a:gd name="T18" fmla="*/ 8 w 28"/>
                <a:gd name="T19" fmla="*/ 9 h 29"/>
                <a:gd name="T20" fmla="*/ 6 w 28"/>
                <a:gd name="T21" fmla="*/ 7 h 29"/>
                <a:gd name="T22" fmla="*/ 7 w 28"/>
                <a:gd name="T23" fmla="*/ 6 h 29"/>
                <a:gd name="T24" fmla="*/ 7 w 28"/>
                <a:gd name="T25" fmla="*/ 5 h 29"/>
                <a:gd name="T26" fmla="*/ 8 w 28"/>
                <a:gd name="T27" fmla="*/ 5 h 29"/>
                <a:gd name="T28" fmla="*/ 8 w 28"/>
                <a:gd name="T29" fmla="*/ 4 h 29"/>
                <a:gd name="T30" fmla="*/ 7 w 28"/>
                <a:gd name="T31" fmla="*/ 2 h 29"/>
                <a:gd name="T32" fmla="*/ 8 w 28"/>
                <a:gd name="T33" fmla="*/ 2 h 29"/>
                <a:gd name="T34" fmla="*/ 2 w 28"/>
                <a:gd name="T35" fmla="*/ 0 h 29"/>
                <a:gd name="T36" fmla="*/ 2 w 28"/>
                <a:gd name="T37" fmla="*/ 0 h 29"/>
                <a:gd name="T38" fmla="*/ 4 w 28"/>
                <a:gd name="T39" fmla="*/ 2 h 29"/>
                <a:gd name="T40" fmla="*/ 3 w 28"/>
                <a:gd name="T41" fmla="*/ 2 h 29"/>
                <a:gd name="T42" fmla="*/ 3 w 28"/>
                <a:gd name="T43" fmla="*/ 3 h 29"/>
                <a:gd name="T44" fmla="*/ 3 w 28"/>
                <a:gd name="T45" fmla="*/ 3 h 29"/>
                <a:gd name="T46" fmla="*/ 1 w 28"/>
                <a:gd name="T47" fmla="*/ 3 h 29"/>
                <a:gd name="T48" fmla="*/ 1 w 28"/>
                <a:gd name="T49" fmla="*/ 3 h 29"/>
                <a:gd name="T50" fmla="*/ 0 w 28"/>
                <a:gd name="T51" fmla="*/ 4 h 29"/>
                <a:gd name="T52" fmla="*/ 0 w 28"/>
                <a:gd name="T53" fmla="*/ 5 h 29"/>
                <a:gd name="T54" fmla="*/ 1 w 28"/>
                <a:gd name="T55" fmla="*/ 6 h 29"/>
                <a:gd name="T56" fmla="*/ 3 w 28"/>
                <a:gd name="T57" fmla="*/ 8 h 29"/>
                <a:gd name="T58" fmla="*/ 4 w 28"/>
                <a:gd name="T59" fmla="*/ 11 h 29"/>
                <a:gd name="T60" fmla="*/ 6 w 28"/>
                <a:gd name="T61" fmla="*/ 12 h 29"/>
                <a:gd name="T62" fmla="*/ 4 w 28"/>
                <a:gd name="T63" fmla="*/ 13 h 29"/>
                <a:gd name="T64" fmla="*/ 7 w 28"/>
                <a:gd name="T65" fmla="*/ 15 h 29"/>
                <a:gd name="T66" fmla="*/ 8 w 28"/>
                <a:gd name="T67" fmla="*/ 15 h 29"/>
                <a:gd name="T68" fmla="*/ 8 w 28"/>
                <a:gd name="T69" fmla="*/ 17 h 29"/>
                <a:gd name="T70" fmla="*/ 9 w 28"/>
                <a:gd name="T71" fmla="*/ 19 h 29"/>
                <a:gd name="T72" fmla="*/ 9 w 28"/>
                <a:gd name="T73" fmla="*/ 21 h 29"/>
                <a:gd name="T74" fmla="*/ 9 w 28"/>
                <a:gd name="T75" fmla="*/ 22 h 29"/>
                <a:gd name="T76" fmla="*/ 13 w 28"/>
                <a:gd name="T77" fmla="*/ 25 h 29"/>
                <a:gd name="T78" fmla="*/ 13 w 28"/>
                <a:gd name="T79" fmla="*/ 24 h 29"/>
                <a:gd name="T80" fmla="*/ 14 w 28"/>
                <a:gd name="T81" fmla="*/ 24 h 29"/>
                <a:gd name="T82" fmla="*/ 19 w 28"/>
                <a:gd name="T83" fmla="*/ 27 h 29"/>
                <a:gd name="T84" fmla="*/ 20 w 28"/>
                <a:gd name="T85" fmla="*/ 28 h 29"/>
                <a:gd name="T86" fmla="*/ 27 w 28"/>
                <a:gd name="T87" fmla="*/ 29 h 29"/>
                <a:gd name="T88" fmla="*/ 28 w 28"/>
                <a:gd name="T89" fmla="*/ 29 h 29"/>
                <a:gd name="T90" fmla="*/ 19 w 28"/>
                <a:gd name="T91"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9">
                  <a:moveTo>
                    <a:pt x="16" y="21"/>
                  </a:moveTo>
                  <a:cubicBezTo>
                    <a:pt x="15" y="20"/>
                    <a:pt x="15" y="20"/>
                    <a:pt x="15" y="20"/>
                  </a:cubicBezTo>
                  <a:cubicBezTo>
                    <a:pt x="15" y="20"/>
                    <a:pt x="16" y="20"/>
                    <a:pt x="14" y="19"/>
                  </a:cubicBezTo>
                  <a:cubicBezTo>
                    <a:pt x="13" y="18"/>
                    <a:pt x="13" y="18"/>
                    <a:pt x="13" y="18"/>
                  </a:cubicBezTo>
                  <a:cubicBezTo>
                    <a:pt x="13" y="18"/>
                    <a:pt x="13" y="18"/>
                    <a:pt x="13" y="18"/>
                  </a:cubicBezTo>
                  <a:cubicBezTo>
                    <a:pt x="13" y="17"/>
                    <a:pt x="13" y="17"/>
                    <a:pt x="13" y="17"/>
                  </a:cubicBezTo>
                  <a:cubicBezTo>
                    <a:pt x="12" y="16"/>
                    <a:pt x="12" y="16"/>
                    <a:pt x="12" y="16"/>
                  </a:cubicBezTo>
                  <a:cubicBezTo>
                    <a:pt x="12" y="16"/>
                    <a:pt x="12" y="16"/>
                    <a:pt x="12" y="16"/>
                  </a:cubicBezTo>
                  <a:cubicBezTo>
                    <a:pt x="12" y="16"/>
                    <a:pt x="12" y="16"/>
                    <a:pt x="12" y="16"/>
                  </a:cubicBezTo>
                  <a:cubicBezTo>
                    <a:pt x="12" y="15"/>
                    <a:pt x="12" y="15"/>
                    <a:pt x="12" y="15"/>
                  </a:cubicBezTo>
                  <a:cubicBezTo>
                    <a:pt x="12" y="15"/>
                    <a:pt x="12" y="15"/>
                    <a:pt x="12" y="15"/>
                  </a:cubicBezTo>
                  <a:cubicBezTo>
                    <a:pt x="12" y="15"/>
                    <a:pt x="12" y="15"/>
                    <a:pt x="11" y="14"/>
                  </a:cubicBezTo>
                  <a:cubicBezTo>
                    <a:pt x="11" y="14"/>
                    <a:pt x="11" y="13"/>
                    <a:pt x="10" y="13"/>
                  </a:cubicBezTo>
                  <a:cubicBezTo>
                    <a:pt x="11" y="13"/>
                    <a:pt x="11" y="13"/>
                    <a:pt x="11" y="13"/>
                  </a:cubicBezTo>
                  <a:cubicBezTo>
                    <a:pt x="10" y="12"/>
                    <a:pt x="9" y="11"/>
                    <a:pt x="8" y="10"/>
                  </a:cubicBezTo>
                  <a:cubicBezTo>
                    <a:pt x="9" y="10"/>
                    <a:pt x="9" y="10"/>
                    <a:pt x="9" y="10"/>
                  </a:cubicBezTo>
                  <a:cubicBezTo>
                    <a:pt x="9" y="10"/>
                    <a:pt x="9" y="10"/>
                    <a:pt x="9" y="10"/>
                  </a:cubicBezTo>
                  <a:cubicBezTo>
                    <a:pt x="9" y="10"/>
                    <a:pt x="9" y="10"/>
                    <a:pt x="9" y="10"/>
                  </a:cubicBezTo>
                  <a:cubicBezTo>
                    <a:pt x="9" y="9"/>
                    <a:pt x="9" y="9"/>
                    <a:pt x="9" y="9"/>
                  </a:cubicBezTo>
                  <a:cubicBezTo>
                    <a:pt x="8" y="9"/>
                    <a:pt x="8" y="9"/>
                    <a:pt x="8" y="9"/>
                  </a:cubicBezTo>
                  <a:cubicBezTo>
                    <a:pt x="9" y="9"/>
                    <a:pt x="9" y="9"/>
                    <a:pt x="9" y="9"/>
                  </a:cubicBezTo>
                  <a:cubicBezTo>
                    <a:pt x="8" y="8"/>
                    <a:pt x="7" y="7"/>
                    <a:pt x="6" y="7"/>
                  </a:cubicBezTo>
                  <a:cubicBezTo>
                    <a:pt x="7" y="6"/>
                    <a:pt x="7" y="7"/>
                    <a:pt x="7" y="6"/>
                  </a:cubicBezTo>
                  <a:cubicBezTo>
                    <a:pt x="7" y="6"/>
                    <a:pt x="7" y="6"/>
                    <a:pt x="7" y="6"/>
                  </a:cubicBezTo>
                  <a:cubicBezTo>
                    <a:pt x="7" y="6"/>
                    <a:pt x="7" y="6"/>
                    <a:pt x="7" y="6"/>
                  </a:cubicBezTo>
                  <a:cubicBezTo>
                    <a:pt x="7" y="5"/>
                    <a:pt x="7" y="5"/>
                    <a:pt x="7" y="5"/>
                  </a:cubicBezTo>
                  <a:cubicBezTo>
                    <a:pt x="7" y="5"/>
                    <a:pt x="8" y="5"/>
                    <a:pt x="8" y="5"/>
                  </a:cubicBezTo>
                  <a:cubicBezTo>
                    <a:pt x="8" y="5"/>
                    <a:pt x="8" y="5"/>
                    <a:pt x="8" y="5"/>
                  </a:cubicBezTo>
                  <a:cubicBezTo>
                    <a:pt x="9" y="4"/>
                    <a:pt x="9" y="4"/>
                    <a:pt x="9" y="4"/>
                  </a:cubicBezTo>
                  <a:cubicBezTo>
                    <a:pt x="8" y="4"/>
                    <a:pt x="8" y="4"/>
                    <a:pt x="8" y="4"/>
                  </a:cubicBezTo>
                  <a:cubicBezTo>
                    <a:pt x="8" y="4"/>
                    <a:pt x="9" y="4"/>
                    <a:pt x="9" y="4"/>
                  </a:cubicBezTo>
                  <a:cubicBezTo>
                    <a:pt x="9" y="3"/>
                    <a:pt x="8" y="3"/>
                    <a:pt x="7" y="2"/>
                  </a:cubicBezTo>
                  <a:cubicBezTo>
                    <a:pt x="7" y="2"/>
                    <a:pt x="7" y="2"/>
                    <a:pt x="7" y="2"/>
                  </a:cubicBezTo>
                  <a:cubicBezTo>
                    <a:pt x="8" y="2"/>
                    <a:pt x="8" y="2"/>
                    <a:pt x="8" y="2"/>
                  </a:cubicBezTo>
                  <a:cubicBezTo>
                    <a:pt x="7" y="2"/>
                    <a:pt x="7" y="2"/>
                    <a:pt x="7" y="2"/>
                  </a:cubicBezTo>
                  <a:cubicBezTo>
                    <a:pt x="5" y="1"/>
                    <a:pt x="5" y="1"/>
                    <a:pt x="2" y="0"/>
                  </a:cubicBezTo>
                  <a:cubicBezTo>
                    <a:pt x="2" y="0"/>
                    <a:pt x="2" y="0"/>
                    <a:pt x="2" y="0"/>
                  </a:cubicBezTo>
                  <a:cubicBezTo>
                    <a:pt x="2" y="0"/>
                    <a:pt x="2" y="0"/>
                    <a:pt x="2" y="0"/>
                  </a:cubicBezTo>
                  <a:cubicBezTo>
                    <a:pt x="2" y="0"/>
                    <a:pt x="2" y="0"/>
                    <a:pt x="2" y="1"/>
                  </a:cubicBezTo>
                  <a:cubicBezTo>
                    <a:pt x="2" y="1"/>
                    <a:pt x="3" y="1"/>
                    <a:pt x="4" y="2"/>
                  </a:cubicBezTo>
                  <a:cubicBezTo>
                    <a:pt x="4" y="2"/>
                    <a:pt x="4" y="2"/>
                    <a:pt x="4" y="2"/>
                  </a:cubicBezTo>
                  <a:cubicBezTo>
                    <a:pt x="3" y="2"/>
                    <a:pt x="3" y="2"/>
                    <a:pt x="3" y="2"/>
                  </a:cubicBezTo>
                  <a:cubicBezTo>
                    <a:pt x="3" y="2"/>
                    <a:pt x="3" y="2"/>
                    <a:pt x="4" y="3"/>
                  </a:cubicBezTo>
                  <a:cubicBezTo>
                    <a:pt x="3" y="3"/>
                    <a:pt x="3" y="3"/>
                    <a:pt x="3" y="3"/>
                  </a:cubicBezTo>
                  <a:cubicBezTo>
                    <a:pt x="3" y="3"/>
                    <a:pt x="3" y="3"/>
                    <a:pt x="3" y="3"/>
                  </a:cubicBezTo>
                  <a:cubicBezTo>
                    <a:pt x="3" y="3"/>
                    <a:pt x="3" y="3"/>
                    <a:pt x="3" y="3"/>
                  </a:cubicBezTo>
                  <a:cubicBezTo>
                    <a:pt x="3" y="3"/>
                    <a:pt x="3" y="3"/>
                    <a:pt x="3" y="3"/>
                  </a:cubicBezTo>
                  <a:cubicBezTo>
                    <a:pt x="2" y="3"/>
                    <a:pt x="2" y="3"/>
                    <a:pt x="1" y="3"/>
                  </a:cubicBezTo>
                  <a:cubicBezTo>
                    <a:pt x="1" y="3"/>
                    <a:pt x="1" y="3"/>
                    <a:pt x="1" y="3"/>
                  </a:cubicBezTo>
                  <a:cubicBezTo>
                    <a:pt x="1" y="3"/>
                    <a:pt x="1" y="3"/>
                    <a:pt x="1" y="3"/>
                  </a:cubicBezTo>
                  <a:cubicBezTo>
                    <a:pt x="0" y="3"/>
                    <a:pt x="0" y="3"/>
                    <a:pt x="0" y="3"/>
                  </a:cubicBezTo>
                  <a:cubicBezTo>
                    <a:pt x="0" y="4"/>
                    <a:pt x="0" y="4"/>
                    <a:pt x="0" y="4"/>
                  </a:cubicBezTo>
                  <a:cubicBezTo>
                    <a:pt x="0" y="4"/>
                    <a:pt x="0" y="4"/>
                    <a:pt x="2" y="5"/>
                  </a:cubicBezTo>
                  <a:cubicBezTo>
                    <a:pt x="1" y="5"/>
                    <a:pt x="0" y="5"/>
                    <a:pt x="0" y="5"/>
                  </a:cubicBezTo>
                  <a:cubicBezTo>
                    <a:pt x="0" y="5"/>
                    <a:pt x="0" y="5"/>
                    <a:pt x="1" y="6"/>
                  </a:cubicBezTo>
                  <a:cubicBezTo>
                    <a:pt x="1" y="6"/>
                    <a:pt x="1" y="6"/>
                    <a:pt x="1" y="6"/>
                  </a:cubicBezTo>
                  <a:cubicBezTo>
                    <a:pt x="1" y="6"/>
                    <a:pt x="1" y="6"/>
                    <a:pt x="0" y="6"/>
                  </a:cubicBezTo>
                  <a:cubicBezTo>
                    <a:pt x="0" y="7"/>
                    <a:pt x="0" y="7"/>
                    <a:pt x="3" y="8"/>
                  </a:cubicBezTo>
                  <a:cubicBezTo>
                    <a:pt x="2" y="8"/>
                    <a:pt x="1" y="8"/>
                    <a:pt x="1" y="8"/>
                  </a:cubicBezTo>
                  <a:cubicBezTo>
                    <a:pt x="2" y="9"/>
                    <a:pt x="3" y="10"/>
                    <a:pt x="4" y="11"/>
                  </a:cubicBezTo>
                  <a:cubicBezTo>
                    <a:pt x="4" y="11"/>
                    <a:pt x="4" y="11"/>
                    <a:pt x="4" y="11"/>
                  </a:cubicBezTo>
                  <a:cubicBezTo>
                    <a:pt x="5" y="11"/>
                    <a:pt x="5" y="12"/>
                    <a:pt x="6" y="12"/>
                  </a:cubicBezTo>
                  <a:cubicBezTo>
                    <a:pt x="5" y="12"/>
                    <a:pt x="4" y="12"/>
                    <a:pt x="4" y="12"/>
                  </a:cubicBezTo>
                  <a:cubicBezTo>
                    <a:pt x="4" y="12"/>
                    <a:pt x="4" y="13"/>
                    <a:pt x="4" y="13"/>
                  </a:cubicBezTo>
                  <a:cubicBezTo>
                    <a:pt x="4" y="13"/>
                    <a:pt x="5" y="15"/>
                    <a:pt x="6" y="14"/>
                  </a:cubicBezTo>
                  <a:cubicBezTo>
                    <a:pt x="6" y="14"/>
                    <a:pt x="6" y="14"/>
                    <a:pt x="7" y="15"/>
                  </a:cubicBezTo>
                  <a:cubicBezTo>
                    <a:pt x="7" y="15"/>
                    <a:pt x="7" y="15"/>
                    <a:pt x="7" y="15"/>
                  </a:cubicBezTo>
                  <a:cubicBezTo>
                    <a:pt x="8" y="15"/>
                    <a:pt x="8" y="15"/>
                    <a:pt x="8" y="15"/>
                  </a:cubicBezTo>
                  <a:cubicBezTo>
                    <a:pt x="8" y="16"/>
                    <a:pt x="7" y="15"/>
                    <a:pt x="6" y="16"/>
                  </a:cubicBezTo>
                  <a:cubicBezTo>
                    <a:pt x="7" y="16"/>
                    <a:pt x="8" y="17"/>
                    <a:pt x="8" y="17"/>
                  </a:cubicBezTo>
                  <a:cubicBezTo>
                    <a:pt x="7" y="17"/>
                    <a:pt x="7" y="17"/>
                    <a:pt x="7" y="18"/>
                  </a:cubicBezTo>
                  <a:cubicBezTo>
                    <a:pt x="7" y="19"/>
                    <a:pt x="8" y="19"/>
                    <a:pt x="9" y="19"/>
                  </a:cubicBezTo>
                  <a:cubicBezTo>
                    <a:pt x="9" y="19"/>
                    <a:pt x="9" y="19"/>
                    <a:pt x="10" y="21"/>
                  </a:cubicBezTo>
                  <a:cubicBezTo>
                    <a:pt x="9" y="21"/>
                    <a:pt x="9" y="21"/>
                    <a:pt x="9" y="21"/>
                  </a:cubicBezTo>
                  <a:cubicBezTo>
                    <a:pt x="9" y="21"/>
                    <a:pt x="9" y="21"/>
                    <a:pt x="9" y="22"/>
                  </a:cubicBezTo>
                  <a:cubicBezTo>
                    <a:pt x="9" y="22"/>
                    <a:pt x="9" y="22"/>
                    <a:pt x="9" y="22"/>
                  </a:cubicBezTo>
                  <a:cubicBezTo>
                    <a:pt x="10" y="23"/>
                    <a:pt x="11" y="24"/>
                    <a:pt x="12" y="25"/>
                  </a:cubicBezTo>
                  <a:cubicBezTo>
                    <a:pt x="12" y="25"/>
                    <a:pt x="13" y="25"/>
                    <a:pt x="13" y="25"/>
                  </a:cubicBezTo>
                  <a:cubicBezTo>
                    <a:pt x="13" y="24"/>
                    <a:pt x="13" y="24"/>
                    <a:pt x="13" y="24"/>
                  </a:cubicBezTo>
                  <a:cubicBezTo>
                    <a:pt x="13" y="24"/>
                    <a:pt x="13" y="24"/>
                    <a:pt x="13" y="24"/>
                  </a:cubicBezTo>
                  <a:cubicBezTo>
                    <a:pt x="14" y="24"/>
                    <a:pt x="14" y="24"/>
                    <a:pt x="15" y="25"/>
                  </a:cubicBezTo>
                  <a:cubicBezTo>
                    <a:pt x="15" y="25"/>
                    <a:pt x="15" y="25"/>
                    <a:pt x="14" y="24"/>
                  </a:cubicBezTo>
                  <a:cubicBezTo>
                    <a:pt x="17" y="25"/>
                    <a:pt x="18" y="26"/>
                    <a:pt x="18" y="26"/>
                  </a:cubicBezTo>
                  <a:cubicBezTo>
                    <a:pt x="19" y="27"/>
                    <a:pt x="19" y="27"/>
                    <a:pt x="19" y="27"/>
                  </a:cubicBezTo>
                  <a:cubicBezTo>
                    <a:pt x="19" y="28"/>
                    <a:pt x="19" y="28"/>
                    <a:pt x="19" y="28"/>
                  </a:cubicBezTo>
                  <a:cubicBezTo>
                    <a:pt x="20" y="28"/>
                    <a:pt x="20" y="28"/>
                    <a:pt x="20" y="28"/>
                  </a:cubicBezTo>
                  <a:cubicBezTo>
                    <a:pt x="21" y="28"/>
                    <a:pt x="22" y="28"/>
                    <a:pt x="22" y="28"/>
                  </a:cubicBezTo>
                  <a:cubicBezTo>
                    <a:pt x="24" y="28"/>
                    <a:pt x="25" y="29"/>
                    <a:pt x="27" y="29"/>
                  </a:cubicBezTo>
                  <a:cubicBezTo>
                    <a:pt x="27" y="29"/>
                    <a:pt x="27" y="29"/>
                    <a:pt x="28" y="29"/>
                  </a:cubicBezTo>
                  <a:cubicBezTo>
                    <a:pt x="28" y="29"/>
                    <a:pt x="28" y="29"/>
                    <a:pt x="28" y="29"/>
                  </a:cubicBezTo>
                  <a:cubicBezTo>
                    <a:pt x="28" y="28"/>
                    <a:pt x="27" y="28"/>
                    <a:pt x="27" y="28"/>
                  </a:cubicBezTo>
                  <a:cubicBezTo>
                    <a:pt x="27" y="27"/>
                    <a:pt x="27" y="27"/>
                    <a:pt x="19" y="23"/>
                  </a:cubicBezTo>
                  <a:cubicBezTo>
                    <a:pt x="18" y="22"/>
                    <a:pt x="17" y="22"/>
                    <a:pt x="1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38">
              <a:extLst>
                <a:ext uri="{FF2B5EF4-FFF2-40B4-BE49-F238E27FC236}">
                  <a16:creationId xmlns:a16="http://schemas.microsoft.com/office/drawing/2014/main" id="{B41A1DC4-3FF7-4A2C-8BBD-3034472E13AD}"/>
                </a:ext>
              </a:extLst>
            </p:cNvPr>
            <p:cNvSpPr>
              <a:spLocks/>
            </p:cNvSpPr>
            <p:nvPr/>
          </p:nvSpPr>
          <p:spPr bwMode="auto">
            <a:xfrm>
              <a:off x="10933157" y="3143463"/>
              <a:ext cx="0" cy="4035"/>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39">
              <a:extLst>
                <a:ext uri="{FF2B5EF4-FFF2-40B4-BE49-F238E27FC236}">
                  <a16:creationId xmlns:a16="http://schemas.microsoft.com/office/drawing/2014/main" id="{B741448D-F198-48A6-8B3D-00DD41FFBE45}"/>
                </a:ext>
              </a:extLst>
            </p:cNvPr>
            <p:cNvSpPr>
              <a:spLocks/>
            </p:cNvSpPr>
            <p:nvPr/>
          </p:nvSpPr>
          <p:spPr bwMode="auto">
            <a:xfrm>
              <a:off x="10124116" y="2126614"/>
              <a:ext cx="16140" cy="4035"/>
            </a:xfrm>
            <a:custGeom>
              <a:avLst/>
              <a:gdLst>
                <a:gd name="T0" fmla="*/ 3 w 5"/>
                <a:gd name="T1" fmla="*/ 0 h 1"/>
                <a:gd name="T2" fmla="*/ 3 w 5"/>
                <a:gd name="T3" fmla="*/ 0 h 1"/>
                <a:gd name="T4" fmla="*/ 4 w 5"/>
                <a:gd name="T5" fmla="*/ 1 h 1"/>
                <a:gd name="T6" fmla="*/ 5 w 5"/>
                <a:gd name="T7" fmla="*/ 1 h 1"/>
                <a:gd name="T8" fmla="*/ 5 w 5"/>
                <a:gd name="T9" fmla="*/ 1 h 1"/>
                <a:gd name="T10" fmla="*/ 4 w 5"/>
                <a:gd name="T11" fmla="*/ 1 h 1"/>
                <a:gd name="T12" fmla="*/ 1 w 5"/>
                <a:gd name="T13" fmla="*/ 0 h 1"/>
                <a:gd name="T14" fmla="*/ 1 w 5"/>
                <a:gd name="T15" fmla="*/ 0 h 1"/>
                <a:gd name="T16" fmla="*/ 0 w 5"/>
                <a:gd name="T17" fmla="*/ 0 h 1"/>
                <a:gd name="T18" fmla="*/ 0 w 5"/>
                <a:gd name="T19" fmla="*/ 0 h 1"/>
                <a:gd name="T20" fmla="*/ 0 w 5"/>
                <a:gd name="T21" fmla="*/ 0 h 1"/>
                <a:gd name="T22" fmla="*/ 1 w 5"/>
                <a:gd name="T23" fmla="*/ 0 h 1"/>
                <a:gd name="T24" fmla="*/ 3 w 5"/>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3" y="0"/>
                  </a:moveTo>
                  <a:cubicBezTo>
                    <a:pt x="3" y="0"/>
                    <a:pt x="3" y="0"/>
                    <a:pt x="3" y="0"/>
                  </a:cubicBezTo>
                  <a:cubicBezTo>
                    <a:pt x="3" y="0"/>
                    <a:pt x="4" y="1"/>
                    <a:pt x="4" y="1"/>
                  </a:cubicBezTo>
                  <a:cubicBezTo>
                    <a:pt x="5" y="1"/>
                    <a:pt x="5" y="1"/>
                    <a:pt x="5" y="1"/>
                  </a:cubicBezTo>
                  <a:cubicBezTo>
                    <a:pt x="5" y="1"/>
                    <a:pt x="5" y="1"/>
                    <a:pt x="5" y="1"/>
                  </a:cubicBezTo>
                  <a:cubicBezTo>
                    <a:pt x="5" y="1"/>
                    <a:pt x="4" y="1"/>
                    <a:pt x="4" y="1"/>
                  </a:cubicBezTo>
                  <a:cubicBezTo>
                    <a:pt x="2" y="0"/>
                    <a:pt x="1" y="0"/>
                    <a:pt x="1" y="0"/>
                  </a:cubicBezTo>
                  <a:cubicBezTo>
                    <a:pt x="1" y="0"/>
                    <a:pt x="1" y="0"/>
                    <a:pt x="1" y="0"/>
                  </a:cubicBezTo>
                  <a:cubicBezTo>
                    <a:pt x="0" y="0"/>
                    <a:pt x="0" y="0"/>
                    <a:pt x="0" y="0"/>
                  </a:cubicBezTo>
                  <a:cubicBezTo>
                    <a:pt x="0" y="0"/>
                    <a:pt x="0" y="0"/>
                    <a:pt x="0" y="0"/>
                  </a:cubicBezTo>
                  <a:cubicBezTo>
                    <a:pt x="0" y="0"/>
                    <a:pt x="0" y="0"/>
                    <a:pt x="0" y="0"/>
                  </a:cubicBezTo>
                  <a:cubicBezTo>
                    <a:pt x="1" y="0"/>
                    <a:pt x="1" y="0"/>
                    <a:pt x="1" y="0"/>
                  </a:cubicBezTo>
                  <a:cubicBezTo>
                    <a:pt x="2"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40">
              <a:extLst>
                <a:ext uri="{FF2B5EF4-FFF2-40B4-BE49-F238E27FC236}">
                  <a16:creationId xmlns:a16="http://schemas.microsoft.com/office/drawing/2014/main" id="{2F8E6547-DDBC-407C-9070-1D0120AECEFF}"/>
                </a:ext>
              </a:extLst>
            </p:cNvPr>
            <p:cNvSpPr>
              <a:spLocks/>
            </p:cNvSpPr>
            <p:nvPr/>
          </p:nvSpPr>
          <p:spPr bwMode="auto">
            <a:xfrm>
              <a:off x="10154380" y="2140738"/>
              <a:ext cx="12105" cy="2018"/>
            </a:xfrm>
            <a:custGeom>
              <a:avLst/>
              <a:gdLst>
                <a:gd name="T0" fmla="*/ 4 w 4"/>
                <a:gd name="T1" fmla="*/ 1 h 1"/>
                <a:gd name="T2" fmla="*/ 1 w 4"/>
                <a:gd name="T3" fmla="*/ 0 h 1"/>
                <a:gd name="T4" fmla="*/ 0 w 4"/>
                <a:gd name="T5" fmla="*/ 0 h 1"/>
                <a:gd name="T6" fmla="*/ 2 w 4"/>
                <a:gd name="T7" fmla="*/ 1 h 1"/>
                <a:gd name="T8" fmla="*/ 4 w 4"/>
                <a:gd name="T9" fmla="*/ 1 h 1"/>
                <a:gd name="T10" fmla="*/ 3 w 4"/>
                <a:gd name="T11" fmla="*/ 1 h 1"/>
                <a:gd name="T12" fmla="*/ 4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4" y="1"/>
                  </a:moveTo>
                  <a:cubicBezTo>
                    <a:pt x="4" y="1"/>
                    <a:pt x="1" y="0"/>
                    <a:pt x="1" y="0"/>
                  </a:cubicBezTo>
                  <a:cubicBezTo>
                    <a:pt x="0" y="0"/>
                    <a:pt x="0" y="0"/>
                    <a:pt x="0" y="0"/>
                  </a:cubicBezTo>
                  <a:cubicBezTo>
                    <a:pt x="1" y="0"/>
                    <a:pt x="2" y="0"/>
                    <a:pt x="2" y="1"/>
                  </a:cubicBezTo>
                  <a:cubicBezTo>
                    <a:pt x="3" y="1"/>
                    <a:pt x="3" y="1"/>
                    <a:pt x="4" y="1"/>
                  </a:cubicBezTo>
                  <a:cubicBezTo>
                    <a:pt x="3" y="1"/>
                    <a:pt x="3" y="1"/>
                    <a:pt x="3" y="1"/>
                  </a:cubicBezTo>
                  <a:cubicBezTo>
                    <a:pt x="3"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41">
              <a:extLst>
                <a:ext uri="{FF2B5EF4-FFF2-40B4-BE49-F238E27FC236}">
                  <a16:creationId xmlns:a16="http://schemas.microsoft.com/office/drawing/2014/main" id="{59455C94-F14C-4C5E-A4E6-B1355B71A204}"/>
                </a:ext>
              </a:extLst>
            </p:cNvPr>
            <p:cNvSpPr>
              <a:spLocks/>
            </p:cNvSpPr>
            <p:nvPr/>
          </p:nvSpPr>
          <p:spPr bwMode="auto">
            <a:xfrm>
              <a:off x="10049467" y="2106439"/>
              <a:ext cx="54475" cy="14124"/>
            </a:xfrm>
            <a:custGeom>
              <a:avLst/>
              <a:gdLst>
                <a:gd name="T0" fmla="*/ 3 w 17"/>
                <a:gd name="T1" fmla="*/ 1 h 4"/>
                <a:gd name="T2" fmla="*/ 4 w 17"/>
                <a:gd name="T3" fmla="*/ 2 h 4"/>
                <a:gd name="T4" fmla="*/ 4 w 17"/>
                <a:gd name="T5" fmla="*/ 2 h 4"/>
                <a:gd name="T6" fmla="*/ 7 w 17"/>
                <a:gd name="T7" fmla="*/ 2 h 4"/>
                <a:gd name="T8" fmla="*/ 7 w 17"/>
                <a:gd name="T9" fmla="*/ 2 h 4"/>
                <a:gd name="T10" fmla="*/ 13 w 17"/>
                <a:gd name="T11" fmla="*/ 4 h 4"/>
                <a:gd name="T12" fmla="*/ 13 w 17"/>
                <a:gd name="T13" fmla="*/ 4 h 4"/>
                <a:gd name="T14" fmla="*/ 16 w 17"/>
                <a:gd name="T15" fmla="*/ 4 h 4"/>
                <a:gd name="T16" fmla="*/ 16 w 17"/>
                <a:gd name="T17" fmla="*/ 4 h 4"/>
                <a:gd name="T18" fmla="*/ 17 w 17"/>
                <a:gd name="T19" fmla="*/ 4 h 4"/>
                <a:gd name="T20" fmla="*/ 17 w 17"/>
                <a:gd name="T21" fmla="*/ 4 h 4"/>
                <a:gd name="T22" fmla="*/ 15 w 17"/>
                <a:gd name="T23" fmla="*/ 4 h 4"/>
                <a:gd name="T24" fmla="*/ 13 w 17"/>
                <a:gd name="T25" fmla="*/ 3 h 4"/>
                <a:gd name="T26" fmla="*/ 7 w 17"/>
                <a:gd name="T27" fmla="*/ 2 h 4"/>
                <a:gd name="T28" fmla="*/ 2 w 17"/>
                <a:gd name="T29" fmla="*/ 1 h 4"/>
                <a:gd name="T30" fmla="*/ 4 w 17"/>
                <a:gd name="T31" fmla="*/ 1 h 4"/>
                <a:gd name="T32" fmla="*/ 2 w 17"/>
                <a:gd name="T33" fmla="*/ 1 h 4"/>
                <a:gd name="T34" fmla="*/ 0 w 17"/>
                <a:gd name="T35" fmla="*/ 0 h 4"/>
                <a:gd name="T36" fmla="*/ 0 w 17"/>
                <a:gd name="T37" fmla="*/ 0 h 4"/>
                <a:gd name="T38" fmla="*/ 3 w 17"/>
                <a:gd name="T3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4">
                  <a:moveTo>
                    <a:pt x="3" y="1"/>
                  </a:moveTo>
                  <a:cubicBezTo>
                    <a:pt x="3" y="1"/>
                    <a:pt x="4" y="1"/>
                    <a:pt x="4" y="2"/>
                  </a:cubicBezTo>
                  <a:cubicBezTo>
                    <a:pt x="4" y="2"/>
                    <a:pt x="4" y="2"/>
                    <a:pt x="4" y="2"/>
                  </a:cubicBezTo>
                  <a:cubicBezTo>
                    <a:pt x="5" y="2"/>
                    <a:pt x="6" y="2"/>
                    <a:pt x="7" y="2"/>
                  </a:cubicBezTo>
                  <a:cubicBezTo>
                    <a:pt x="7" y="2"/>
                    <a:pt x="7" y="2"/>
                    <a:pt x="7" y="2"/>
                  </a:cubicBezTo>
                  <a:cubicBezTo>
                    <a:pt x="9" y="3"/>
                    <a:pt x="9" y="3"/>
                    <a:pt x="13" y="4"/>
                  </a:cubicBezTo>
                  <a:cubicBezTo>
                    <a:pt x="13" y="4"/>
                    <a:pt x="13" y="4"/>
                    <a:pt x="13" y="4"/>
                  </a:cubicBezTo>
                  <a:cubicBezTo>
                    <a:pt x="14" y="4"/>
                    <a:pt x="15" y="4"/>
                    <a:pt x="16" y="4"/>
                  </a:cubicBezTo>
                  <a:cubicBezTo>
                    <a:pt x="16" y="4"/>
                    <a:pt x="16" y="4"/>
                    <a:pt x="16" y="4"/>
                  </a:cubicBezTo>
                  <a:cubicBezTo>
                    <a:pt x="17" y="4"/>
                    <a:pt x="17" y="4"/>
                    <a:pt x="17" y="4"/>
                  </a:cubicBezTo>
                  <a:cubicBezTo>
                    <a:pt x="17" y="4"/>
                    <a:pt x="17" y="4"/>
                    <a:pt x="17" y="4"/>
                  </a:cubicBezTo>
                  <a:cubicBezTo>
                    <a:pt x="16" y="4"/>
                    <a:pt x="16" y="4"/>
                    <a:pt x="15" y="4"/>
                  </a:cubicBezTo>
                  <a:cubicBezTo>
                    <a:pt x="14" y="4"/>
                    <a:pt x="13" y="3"/>
                    <a:pt x="13" y="3"/>
                  </a:cubicBezTo>
                  <a:cubicBezTo>
                    <a:pt x="11" y="3"/>
                    <a:pt x="9" y="2"/>
                    <a:pt x="7" y="2"/>
                  </a:cubicBezTo>
                  <a:cubicBezTo>
                    <a:pt x="2" y="1"/>
                    <a:pt x="2" y="1"/>
                    <a:pt x="2" y="1"/>
                  </a:cubicBezTo>
                  <a:cubicBezTo>
                    <a:pt x="3" y="1"/>
                    <a:pt x="3" y="1"/>
                    <a:pt x="4" y="1"/>
                  </a:cubicBezTo>
                  <a:cubicBezTo>
                    <a:pt x="4" y="1"/>
                    <a:pt x="4" y="1"/>
                    <a:pt x="2" y="1"/>
                  </a:cubicBezTo>
                  <a:cubicBezTo>
                    <a:pt x="1" y="0"/>
                    <a:pt x="1" y="0"/>
                    <a:pt x="0" y="0"/>
                  </a:cubicBezTo>
                  <a:cubicBezTo>
                    <a:pt x="0" y="0"/>
                    <a:pt x="0" y="0"/>
                    <a:pt x="0" y="0"/>
                  </a:cubicBezTo>
                  <a:cubicBezTo>
                    <a:pt x="1" y="1"/>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2">
              <a:extLst>
                <a:ext uri="{FF2B5EF4-FFF2-40B4-BE49-F238E27FC236}">
                  <a16:creationId xmlns:a16="http://schemas.microsoft.com/office/drawing/2014/main" id="{C307FE18-B506-48D1-BA4F-9382E711E336}"/>
                </a:ext>
              </a:extLst>
            </p:cNvPr>
            <p:cNvSpPr>
              <a:spLocks/>
            </p:cNvSpPr>
            <p:nvPr/>
          </p:nvSpPr>
          <p:spPr bwMode="auto">
            <a:xfrm>
              <a:off x="9510778" y="2110474"/>
              <a:ext cx="26229" cy="6053"/>
            </a:xfrm>
            <a:custGeom>
              <a:avLst/>
              <a:gdLst>
                <a:gd name="T0" fmla="*/ 4 w 8"/>
                <a:gd name="T1" fmla="*/ 1 h 2"/>
                <a:gd name="T2" fmla="*/ 6 w 8"/>
                <a:gd name="T3" fmla="*/ 1 h 2"/>
                <a:gd name="T4" fmla="*/ 8 w 8"/>
                <a:gd name="T5" fmla="*/ 0 h 2"/>
                <a:gd name="T6" fmla="*/ 8 w 8"/>
                <a:gd name="T7" fmla="*/ 0 h 2"/>
                <a:gd name="T8" fmla="*/ 8 w 8"/>
                <a:gd name="T9" fmla="*/ 0 h 2"/>
                <a:gd name="T10" fmla="*/ 6 w 8"/>
                <a:gd name="T11" fmla="*/ 1 h 2"/>
                <a:gd name="T12" fmla="*/ 5 w 8"/>
                <a:gd name="T13" fmla="*/ 1 h 2"/>
                <a:gd name="T14" fmla="*/ 5 w 8"/>
                <a:gd name="T15" fmla="*/ 1 h 2"/>
                <a:gd name="T16" fmla="*/ 5 w 8"/>
                <a:gd name="T17" fmla="*/ 1 h 2"/>
                <a:gd name="T18" fmla="*/ 4 w 8"/>
                <a:gd name="T19" fmla="*/ 1 h 2"/>
                <a:gd name="T20" fmla="*/ 2 w 8"/>
                <a:gd name="T21" fmla="*/ 2 h 2"/>
                <a:gd name="T22" fmla="*/ 0 w 8"/>
                <a:gd name="T23" fmla="*/ 2 h 2"/>
                <a:gd name="T24" fmla="*/ 4 w 8"/>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
                  <a:moveTo>
                    <a:pt x="4" y="1"/>
                  </a:moveTo>
                  <a:cubicBezTo>
                    <a:pt x="5" y="1"/>
                    <a:pt x="5" y="1"/>
                    <a:pt x="6" y="1"/>
                  </a:cubicBezTo>
                  <a:cubicBezTo>
                    <a:pt x="8" y="0"/>
                    <a:pt x="8" y="0"/>
                    <a:pt x="8" y="0"/>
                  </a:cubicBezTo>
                  <a:cubicBezTo>
                    <a:pt x="8" y="0"/>
                    <a:pt x="8" y="0"/>
                    <a:pt x="8" y="0"/>
                  </a:cubicBezTo>
                  <a:cubicBezTo>
                    <a:pt x="8" y="0"/>
                    <a:pt x="8" y="0"/>
                    <a:pt x="8" y="0"/>
                  </a:cubicBezTo>
                  <a:cubicBezTo>
                    <a:pt x="7" y="0"/>
                    <a:pt x="7" y="1"/>
                    <a:pt x="6" y="1"/>
                  </a:cubicBezTo>
                  <a:cubicBezTo>
                    <a:pt x="5" y="1"/>
                    <a:pt x="5" y="1"/>
                    <a:pt x="5" y="1"/>
                  </a:cubicBezTo>
                  <a:cubicBezTo>
                    <a:pt x="5" y="1"/>
                    <a:pt x="5" y="1"/>
                    <a:pt x="5" y="1"/>
                  </a:cubicBezTo>
                  <a:cubicBezTo>
                    <a:pt x="5" y="1"/>
                    <a:pt x="5" y="1"/>
                    <a:pt x="5" y="1"/>
                  </a:cubicBezTo>
                  <a:cubicBezTo>
                    <a:pt x="4" y="1"/>
                    <a:pt x="4" y="1"/>
                    <a:pt x="4" y="1"/>
                  </a:cubicBezTo>
                  <a:cubicBezTo>
                    <a:pt x="2" y="2"/>
                    <a:pt x="2" y="2"/>
                    <a:pt x="2" y="2"/>
                  </a:cubicBezTo>
                  <a:cubicBezTo>
                    <a:pt x="0" y="2"/>
                    <a:pt x="0" y="2"/>
                    <a:pt x="0" y="2"/>
                  </a:cubicBezTo>
                  <a:cubicBezTo>
                    <a:pt x="2"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43">
              <a:extLst>
                <a:ext uri="{FF2B5EF4-FFF2-40B4-BE49-F238E27FC236}">
                  <a16:creationId xmlns:a16="http://schemas.microsoft.com/office/drawing/2014/main" id="{35662055-1E18-44F2-8CB8-5F65E1D2A9F4}"/>
                </a:ext>
              </a:extLst>
            </p:cNvPr>
            <p:cNvSpPr>
              <a:spLocks/>
            </p:cNvSpPr>
            <p:nvPr/>
          </p:nvSpPr>
          <p:spPr bwMode="auto">
            <a:xfrm>
              <a:off x="9422006" y="2146790"/>
              <a:ext cx="403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44">
              <a:extLst>
                <a:ext uri="{FF2B5EF4-FFF2-40B4-BE49-F238E27FC236}">
                  <a16:creationId xmlns:a16="http://schemas.microsoft.com/office/drawing/2014/main" id="{F16CEB0C-0D59-4421-A459-F7D72A0354B1}"/>
                </a:ext>
              </a:extLst>
            </p:cNvPr>
            <p:cNvSpPr>
              <a:spLocks/>
            </p:cNvSpPr>
            <p:nvPr/>
          </p:nvSpPr>
          <p:spPr bwMode="auto">
            <a:xfrm>
              <a:off x="9599551" y="2096352"/>
              <a:ext cx="10088" cy="0"/>
            </a:xfrm>
            <a:custGeom>
              <a:avLst/>
              <a:gdLst>
                <a:gd name="T0" fmla="*/ 3 w 3"/>
                <a:gd name="T1" fmla="*/ 0 w 3"/>
                <a:gd name="T2" fmla="*/ 1 w 3"/>
                <a:gd name="T3" fmla="*/ 3 w 3"/>
              </a:gdLst>
              <a:ahLst/>
              <a:cxnLst>
                <a:cxn ang="0">
                  <a:pos x="T0" y="0"/>
                </a:cxn>
                <a:cxn ang="0">
                  <a:pos x="T1" y="0"/>
                </a:cxn>
                <a:cxn ang="0">
                  <a:pos x="T2" y="0"/>
                </a:cxn>
                <a:cxn ang="0">
                  <a:pos x="T3" y="0"/>
                </a:cxn>
              </a:cxnLst>
              <a:rect l="0" t="0" r="r" b="b"/>
              <a:pathLst>
                <a:path w="3">
                  <a:moveTo>
                    <a:pt x="3" y="0"/>
                  </a:moveTo>
                  <a:cubicBezTo>
                    <a:pt x="0" y="0"/>
                    <a:pt x="0" y="0"/>
                    <a:pt x="0" y="0"/>
                  </a:cubicBezTo>
                  <a:cubicBezTo>
                    <a:pt x="1" y="0"/>
                    <a:pt x="1" y="0"/>
                    <a:pt x="1"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245">
              <a:extLst>
                <a:ext uri="{FF2B5EF4-FFF2-40B4-BE49-F238E27FC236}">
                  <a16:creationId xmlns:a16="http://schemas.microsoft.com/office/drawing/2014/main" id="{CAA929CC-09EC-4BFB-88F6-02ADFD5AB988}"/>
                </a:ext>
              </a:extLst>
            </p:cNvPr>
            <p:cNvSpPr>
              <a:spLocks/>
            </p:cNvSpPr>
            <p:nvPr/>
          </p:nvSpPr>
          <p:spPr bwMode="auto">
            <a:xfrm>
              <a:off x="9823500" y="2110474"/>
              <a:ext cx="70615" cy="36316"/>
            </a:xfrm>
            <a:custGeom>
              <a:avLst/>
              <a:gdLst>
                <a:gd name="T0" fmla="*/ 2 w 21"/>
                <a:gd name="T1" fmla="*/ 4 h 11"/>
                <a:gd name="T2" fmla="*/ 3 w 21"/>
                <a:gd name="T3" fmla="*/ 5 h 11"/>
                <a:gd name="T4" fmla="*/ 4 w 21"/>
                <a:gd name="T5" fmla="*/ 5 h 11"/>
                <a:gd name="T6" fmla="*/ 6 w 21"/>
                <a:gd name="T7" fmla="*/ 4 h 11"/>
                <a:gd name="T8" fmla="*/ 6 w 21"/>
                <a:gd name="T9" fmla="*/ 3 h 11"/>
                <a:gd name="T10" fmla="*/ 6 w 21"/>
                <a:gd name="T11" fmla="*/ 4 h 11"/>
                <a:gd name="T12" fmla="*/ 8 w 21"/>
                <a:gd name="T13" fmla="*/ 4 h 11"/>
                <a:gd name="T14" fmla="*/ 8 w 21"/>
                <a:gd name="T15" fmla="*/ 5 h 11"/>
                <a:gd name="T16" fmla="*/ 8 w 21"/>
                <a:gd name="T17" fmla="*/ 5 h 11"/>
                <a:gd name="T18" fmla="*/ 4 w 21"/>
                <a:gd name="T19" fmla="*/ 6 h 11"/>
                <a:gd name="T20" fmla="*/ 5 w 21"/>
                <a:gd name="T21" fmla="*/ 6 h 11"/>
                <a:gd name="T22" fmla="*/ 7 w 21"/>
                <a:gd name="T23" fmla="*/ 7 h 11"/>
                <a:gd name="T24" fmla="*/ 8 w 21"/>
                <a:gd name="T25" fmla="*/ 6 h 11"/>
                <a:gd name="T26" fmla="*/ 8 w 21"/>
                <a:gd name="T27" fmla="*/ 7 h 11"/>
                <a:gd name="T28" fmla="*/ 5 w 21"/>
                <a:gd name="T29" fmla="*/ 8 h 11"/>
                <a:gd name="T30" fmla="*/ 8 w 21"/>
                <a:gd name="T31" fmla="*/ 11 h 11"/>
                <a:gd name="T32" fmla="*/ 9 w 21"/>
                <a:gd name="T33" fmla="*/ 11 h 11"/>
                <a:gd name="T34" fmla="*/ 10 w 21"/>
                <a:gd name="T35" fmla="*/ 8 h 11"/>
                <a:gd name="T36" fmla="*/ 11 w 21"/>
                <a:gd name="T37" fmla="*/ 6 h 11"/>
                <a:gd name="T38" fmla="*/ 11 w 21"/>
                <a:gd name="T39" fmla="*/ 4 h 11"/>
                <a:gd name="T40" fmla="*/ 13 w 21"/>
                <a:gd name="T41" fmla="*/ 4 h 11"/>
                <a:gd name="T42" fmla="*/ 15 w 21"/>
                <a:gd name="T43" fmla="*/ 7 h 11"/>
                <a:gd name="T44" fmla="*/ 16 w 21"/>
                <a:gd name="T45" fmla="*/ 8 h 11"/>
                <a:gd name="T46" fmla="*/ 18 w 21"/>
                <a:gd name="T47" fmla="*/ 9 h 11"/>
                <a:gd name="T48" fmla="*/ 19 w 21"/>
                <a:gd name="T49" fmla="*/ 8 h 11"/>
                <a:gd name="T50" fmla="*/ 21 w 21"/>
                <a:gd name="T51" fmla="*/ 8 h 11"/>
                <a:gd name="T52" fmla="*/ 21 w 21"/>
                <a:gd name="T53" fmla="*/ 7 h 11"/>
                <a:gd name="T54" fmla="*/ 18 w 21"/>
                <a:gd name="T55" fmla="*/ 5 h 11"/>
                <a:gd name="T56" fmla="*/ 16 w 21"/>
                <a:gd name="T57" fmla="*/ 4 h 11"/>
                <a:gd name="T58" fmla="*/ 14 w 21"/>
                <a:gd name="T59" fmla="*/ 3 h 11"/>
                <a:gd name="T60" fmla="*/ 13 w 21"/>
                <a:gd name="T61" fmla="*/ 2 h 11"/>
                <a:gd name="T62" fmla="*/ 11 w 21"/>
                <a:gd name="T63" fmla="*/ 2 h 11"/>
                <a:gd name="T64" fmla="*/ 10 w 21"/>
                <a:gd name="T65" fmla="*/ 1 h 11"/>
                <a:gd name="T66" fmla="*/ 8 w 21"/>
                <a:gd name="T67" fmla="*/ 0 h 11"/>
                <a:gd name="T68" fmla="*/ 7 w 21"/>
                <a:gd name="T69" fmla="*/ 0 h 11"/>
                <a:gd name="T70" fmla="*/ 8 w 21"/>
                <a:gd name="T71" fmla="*/ 2 h 11"/>
                <a:gd name="T72" fmla="*/ 6 w 21"/>
                <a:gd name="T73" fmla="*/ 1 h 11"/>
                <a:gd name="T74" fmla="*/ 6 w 21"/>
                <a:gd name="T75" fmla="*/ 1 h 11"/>
                <a:gd name="T76" fmla="*/ 6 w 21"/>
                <a:gd name="T77" fmla="*/ 0 h 11"/>
                <a:gd name="T78" fmla="*/ 5 w 21"/>
                <a:gd name="T79" fmla="*/ 1 h 11"/>
                <a:gd name="T80" fmla="*/ 4 w 21"/>
                <a:gd name="T81" fmla="*/ 0 h 11"/>
                <a:gd name="T82" fmla="*/ 5 w 21"/>
                <a:gd name="T83" fmla="*/ 0 h 11"/>
                <a:gd name="T84" fmla="*/ 2 w 21"/>
                <a:gd name="T85" fmla="*/ 0 h 11"/>
                <a:gd name="T86" fmla="*/ 2 w 21"/>
                <a:gd name="T87" fmla="*/ 2 h 11"/>
                <a:gd name="T88" fmla="*/ 2 w 21"/>
                <a:gd name="T89" fmla="*/ 4 h 11"/>
                <a:gd name="T90" fmla="*/ 1 w 21"/>
                <a:gd name="T91"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11">
                  <a:moveTo>
                    <a:pt x="2" y="5"/>
                  </a:moveTo>
                  <a:cubicBezTo>
                    <a:pt x="2" y="4"/>
                    <a:pt x="2" y="4"/>
                    <a:pt x="2" y="4"/>
                  </a:cubicBezTo>
                  <a:cubicBezTo>
                    <a:pt x="2" y="4"/>
                    <a:pt x="3" y="4"/>
                    <a:pt x="3" y="4"/>
                  </a:cubicBezTo>
                  <a:cubicBezTo>
                    <a:pt x="3" y="5"/>
                    <a:pt x="3" y="5"/>
                    <a:pt x="3" y="5"/>
                  </a:cubicBezTo>
                  <a:cubicBezTo>
                    <a:pt x="3" y="5"/>
                    <a:pt x="4" y="5"/>
                    <a:pt x="4" y="5"/>
                  </a:cubicBezTo>
                  <a:cubicBezTo>
                    <a:pt x="4" y="5"/>
                    <a:pt x="4" y="5"/>
                    <a:pt x="4" y="5"/>
                  </a:cubicBezTo>
                  <a:cubicBezTo>
                    <a:pt x="5" y="5"/>
                    <a:pt x="5" y="4"/>
                    <a:pt x="5" y="4"/>
                  </a:cubicBezTo>
                  <a:cubicBezTo>
                    <a:pt x="5" y="4"/>
                    <a:pt x="5" y="4"/>
                    <a:pt x="6" y="4"/>
                  </a:cubicBezTo>
                  <a:cubicBezTo>
                    <a:pt x="6" y="4"/>
                    <a:pt x="6" y="4"/>
                    <a:pt x="6" y="4"/>
                  </a:cubicBezTo>
                  <a:cubicBezTo>
                    <a:pt x="6" y="3"/>
                    <a:pt x="6" y="3"/>
                    <a:pt x="6" y="3"/>
                  </a:cubicBezTo>
                  <a:cubicBezTo>
                    <a:pt x="6" y="3"/>
                    <a:pt x="6" y="3"/>
                    <a:pt x="6" y="3"/>
                  </a:cubicBezTo>
                  <a:cubicBezTo>
                    <a:pt x="6" y="3"/>
                    <a:pt x="6" y="3"/>
                    <a:pt x="6" y="4"/>
                  </a:cubicBezTo>
                  <a:cubicBezTo>
                    <a:pt x="7" y="4"/>
                    <a:pt x="7" y="4"/>
                    <a:pt x="8" y="4"/>
                  </a:cubicBezTo>
                  <a:cubicBezTo>
                    <a:pt x="8" y="4"/>
                    <a:pt x="8" y="4"/>
                    <a:pt x="8" y="4"/>
                  </a:cubicBezTo>
                  <a:cubicBezTo>
                    <a:pt x="8" y="4"/>
                    <a:pt x="8" y="4"/>
                    <a:pt x="8" y="4"/>
                  </a:cubicBezTo>
                  <a:cubicBezTo>
                    <a:pt x="8" y="5"/>
                    <a:pt x="8" y="5"/>
                    <a:pt x="8" y="5"/>
                  </a:cubicBezTo>
                  <a:cubicBezTo>
                    <a:pt x="9" y="5"/>
                    <a:pt x="9" y="5"/>
                    <a:pt x="9" y="5"/>
                  </a:cubicBezTo>
                  <a:cubicBezTo>
                    <a:pt x="8" y="5"/>
                    <a:pt x="8" y="5"/>
                    <a:pt x="8" y="5"/>
                  </a:cubicBezTo>
                  <a:cubicBezTo>
                    <a:pt x="7" y="5"/>
                    <a:pt x="7" y="5"/>
                    <a:pt x="7" y="5"/>
                  </a:cubicBezTo>
                  <a:cubicBezTo>
                    <a:pt x="7" y="5"/>
                    <a:pt x="4" y="5"/>
                    <a:pt x="4" y="6"/>
                  </a:cubicBezTo>
                  <a:cubicBezTo>
                    <a:pt x="4" y="7"/>
                    <a:pt x="4" y="7"/>
                    <a:pt x="4" y="7"/>
                  </a:cubicBezTo>
                  <a:cubicBezTo>
                    <a:pt x="5" y="6"/>
                    <a:pt x="5" y="6"/>
                    <a:pt x="5" y="6"/>
                  </a:cubicBezTo>
                  <a:cubicBezTo>
                    <a:pt x="5" y="6"/>
                    <a:pt x="5" y="6"/>
                    <a:pt x="5" y="6"/>
                  </a:cubicBezTo>
                  <a:cubicBezTo>
                    <a:pt x="6" y="7"/>
                    <a:pt x="6" y="7"/>
                    <a:pt x="7" y="7"/>
                  </a:cubicBezTo>
                  <a:cubicBezTo>
                    <a:pt x="7" y="6"/>
                    <a:pt x="7" y="6"/>
                    <a:pt x="8" y="6"/>
                  </a:cubicBezTo>
                  <a:cubicBezTo>
                    <a:pt x="8" y="6"/>
                    <a:pt x="8" y="6"/>
                    <a:pt x="8" y="6"/>
                  </a:cubicBezTo>
                  <a:cubicBezTo>
                    <a:pt x="8" y="6"/>
                    <a:pt x="8" y="6"/>
                    <a:pt x="8" y="6"/>
                  </a:cubicBezTo>
                  <a:cubicBezTo>
                    <a:pt x="8" y="7"/>
                    <a:pt x="8" y="7"/>
                    <a:pt x="8" y="7"/>
                  </a:cubicBezTo>
                  <a:cubicBezTo>
                    <a:pt x="7" y="7"/>
                    <a:pt x="7" y="7"/>
                    <a:pt x="7" y="7"/>
                  </a:cubicBezTo>
                  <a:cubicBezTo>
                    <a:pt x="4" y="7"/>
                    <a:pt x="4" y="8"/>
                    <a:pt x="5" y="8"/>
                  </a:cubicBezTo>
                  <a:cubicBezTo>
                    <a:pt x="5" y="9"/>
                    <a:pt x="5" y="9"/>
                    <a:pt x="6" y="9"/>
                  </a:cubicBezTo>
                  <a:cubicBezTo>
                    <a:pt x="7" y="9"/>
                    <a:pt x="7" y="9"/>
                    <a:pt x="8" y="11"/>
                  </a:cubicBezTo>
                  <a:cubicBezTo>
                    <a:pt x="9" y="11"/>
                    <a:pt x="9" y="11"/>
                    <a:pt x="9" y="11"/>
                  </a:cubicBezTo>
                  <a:cubicBezTo>
                    <a:pt x="9" y="11"/>
                    <a:pt x="9" y="11"/>
                    <a:pt x="9" y="11"/>
                  </a:cubicBezTo>
                  <a:cubicBezTo>
                    <a:pt x="9" y="10"/>
                    <a:pt x="10" y="10"/>
                    <a:pt x="10" y="9"/>
                  </a:cubicBezTo>
                  <a:cubicBezTo>
                    <a:pt x="10" y="9"/>
                    <a:pt x="10" y="8"/>
                    <a:pt x="10" y="8"/>
                  </a:cubicBezTo>
                  <a:cubicBezTo>
                    <a:pt x="10" y="8"/>
                    <a:pt x="10" y="8"/>
                    <a:pt x="11" y="8"/>
                  </a:cubicBezTo>
                  <a:cubicBezTo>
                    <a:pt x="11" y="7"/>
                    <a:pt x="11" y="6"/>
                    <a:pt x="11" y="6"/>
                  </a:cubicBezTo>
                  <a:cubicBezTo>
                    <a:pt x="11" y="6"/>
                    <a:pt x="12" y="6"/>
                    <a:pt x="12" y="5"/>
                  </a:cubicBezTo>
                  <a:cubicBezTo>
                    <a:pt x="11" y="5"/>
                    <a:pt x="11" y="4"/>
                    <a:pt x="11" y="4"/>
                  </a:cubicBezTo>
                  <a:cubicBezTo>
                    <a:pt x="12" y="4"/>
                    <a:pt x="13" y="4"/>
                    <a:pt x="13" y="4"/>
                  </a:cubicBezTo>
                  <a:cubicBezTo>
                    <a:pt x="13" y="4"/>
                    <a:pt x="13" y="4"/>
                    <a:pt x="13" y="4"/>
                  </a:cubicBezTo>
                  <a:cubicBezTo>
                    <a:pt x="13" y="4"/>
                    <a:pt x="13" y="5"/>
                    <a:pt x="14" y="5"/>
                  </a:cubicBezTo>
                  <a:cubicBezTo>
                    <a:pt x="15" y="5"/>
                    <a:pt x="15" y="6"/>
                    <a:pt x="15" y="7"/>
                  </a:cubicBezTo>
                  <a:cubicBezTo>
                    <a:pt x="15" y="7"/>
                    <a:pt x="15" y="7"/>
                    <a:pt x="15" y="8"/>
                  </a:cubicBezTo>
                  <a:cubicBezTo>
                    <a:pt x="16" y="8"/>
                    <a:pt x="16" y="8"/>
                    <a:pt x="16" y="8"/>
                  </a:cubicBezTo>
                  <a:cubicBezTo>
                    <a:pt x="16" y="8"/>
                    <a:pt x="16" y="7"/>
                    <a:pt x="17" y="7"/>
                  </a:cubicBezTo>
                  <a:cubicBezTo>
                    <a:pt x="17" y="7"/>
                    <a:pt x="17" y="7"/>
                    <a:pt x="18" y="9"/>
                  </a:cubicBezTo>
                  <a:cubicBezTo>
                    <a:pt x="18" y="9"/>
                    <a:pt x="18" y="9"/>
                    <a:pt x="19" y="9"/>
                  </a:cubicBezTo>
                  <a:cubicBezTo>
                    <a:pt x="19" y="8"/>
                    <a:pt x="19" y="8"/>
                    <a:pt x="19" y="8"/>
                  </a:cubicBezTo>
                  <a:cubicBezTo>
                    <a:pt x="19" y="8"/>
                    <a:pt x="19" y="8"/>
                    <a:pt x="19" y="8"/>
                  </a:cubicBezTo>
                  <a:cubicBezTo>
                    <a:pt x="19" y="8"/>
                    <a:pt x="20" y="8"/>
                    <a:pt x="21" y="8"/>
                  </a:cubicBezTo>
                  <a:cubicBezTo>
                    <a:pt x="21" y="8"/>
                    <a:pt x="21" y="8"/>
                    <a:pt x="21" y="8"/>
                  </a:cubicBezTo>
                  <a:cubicBezTo>
                    <a:pt x="21" y="7"/>
                    <a:pt x="21" y="7"/>
                    <a:pt x="21" y="7"/>
                  </a:cubicBezTo>
                  <a:cubicBezTo>
                    <a:pt x="20" y="7"/>
                    <a:pt x="20" y="7"/>
                    <a:pt x="19" y="7"/>
                  </a:cubicBezTo>
                  <a:cubicBezTo>
                    <a:pt x="18" y="6"/>
                    <a:pt x="18" y="6"/>
                    <a:pt x="18" y="5"/>
                  </a:cubicBezTo>
                  <a:cubicBezTo>
                    <a:pt x="18" y="5"/>
                    <a:pt x="17" y="5"/>
                    <a:pt x="16" y="5"/>
                  </a:cubicBezTo>
                  <a:cubicBezTo>
                    <a:pt x="16" y="5"/>
                    <a:pt x="16" y="4"/>
                    <a:pt x="16" y="4"/>
                  </a:cubicBezTo>
                  <a:cubicBezTo>
                    <a:pt x="15" y="4"/>
                    <a:pt x="15" y="4"/>
                    <a:pt x="15" y="3"/>
                  </a:cubicBezTo>
                  <a:cubicBezTo>
                    <a:pt x="14" y="3"/>
                    <a:pt x="14" y="3"/>
                    <a:pt x="14" y="3"/>
                  </a:cubicBezTo>
                  <a:cubicBezTo>
                    <a:pt x="13" y="3"/>
                    <a:pt x="13" y="2"/>
                    <a:pt x="13" y="2"/>
                  </a:cubicBezTo>
                  <a:cubicBezTo>
                    <a:pt x="13" y="2"/>
                    <a:pt x="13" y="2"/>
                    <a:pt x="13" y="2"/>
                  </a:cubicBezTo>
                  <a:cubicBezTo>
                    <a:pt x="12" y="2"/>
                    <a:pt x="12" y="3"/>
                    <a:pt x="12" y="2"/>
                  </a:cubicBezTo>
                  <a:cubicBezTo>
                    <a:pt x="11" y="2"/>
                    <a:pt x="11" y="2"/>
                    <a:pt x="11" y="2"/>
                  </a:cubicBezTo>
                  <a:cubicBezTo>
                    <a:pt x="11" y="1"/>
                    <a:pt x="11" y="1"/>
                    <a:pt x="11" y="1"/>
                  </a:cubicBezTo>
                  <a:cubicBezTo>
                    <a:pt x="10" y="1"/>
                    <a:pt x="10" y="1"/>
                    <a:pt x="10" y="1"/>
                  </a:cubicBezTo>
                  <a:cubicBezTo>
                    <a:pt x="9" y="1"/>
                    <a:pt x="10" y="0"/>
                    <a:pt x="10" y="0"/>
                  </a:cubicBezTo>
                  <a:cubicBezTo>
                    <a:pt x="9" y="0"/>
                    <a:pt x="8" y="0"/>
                    <a:pt x="8" y="0"/>
                  </a:cubicBezTo>
                  <a:cubicBezTo>
                    <a:pt x="7" y="0"/>
                    <a:pt x="7" y="0"/>
                    <a:pt x="7" y="0"/>
                  </a:cubicBezTo>
                  <a:cubicBezTo>
                    <a:pt x="7" y="0"/>
                    <a:pt x="7" y="0"/>
                    <a:pt x="7" y="0"/>
                  </a:cubicBezTo>
                  <a:cubicBezTo>
                    <a:pt x="7" y="1"/>
                    <a:pt x="7" y="1"/>
                    <a:pt x="7" y="1"/>
                  </a:cubicBezTo>
                  <a:cubicBezTo>
                    <a:pt x="7" y="1"/>
                    <a:pt x="8" y="1"/>
                    <a:pt x="8" y="2"/>
                  </a:cubicBezTo>
                  <a:cubicBezTo>
                    <a:pt x="7" y="2"/>
                    <a:pt x="7" y="2"/>
                    <a:pt x="7" y="2"/>
                  </a:cubicBezTo>
                  <a:cubicBezTo>
                    <a:pt x="6" y="1"/>
                    <a:pt x="6" y="1"/>
                    <a:pt x="6" y="1"/>
                  </a:cubicBezTo>
                  <a:cubicBezTo>
                    <a:pt x="6" y="1"/>
                    <a:pt x="6" y="1"/>
                    <a:pt x="6" y="1"/>
                  </a:cubicBezTo>
                  <a:cubicBezTo>
                    <a:pt x="6" y="1"/>
                    <a:pt x="6" y="1"/>
                    <a:pt x="6" y="1"/>
                  </a:cubicBezTo>
                  <a:cubicBezTo>
                    <a:pt x="6" y="0"/>
                    <a:pt x="6" y="0"/>
                    <a:pt x="6" y="0"/>
                  </a:cubicBezTo>
                  <a:cubicBezTo>
                    <a:pt x="6" y="0"/>
                    <a:pt x="6" y="0"/>
                    <a:pt x="6" y="0"/>
                  </a:cubicBezTo>
                  <a:cubicBezTo>
                    <a:pt x="6" y="0"/>
                    <a:pt x="6" y="0"/>
                    <a:pt x="6" y="0"/>
                  </a:cubicBezTo>
                  <a:cubicBezTo>
                    <a:pt x="5" y="0"/>
                    <a:pt x="5" y="1"/>
                    <a:pt x="5" y="1"/>
                  </a:cubicBezTo>
                  <a:cubicBezTo>
                    <a:pt x="4" y="1"/>
                    <a:pt x="4" y="1"/>
                    <a:pt x="4" y="1"/>
                  </a:cubicBezTo>
                  <a:cubicBezTo>
                    <a:pt x="4" y="0"/>
                    <a:pt x="4" y="0"/>
                    <a:pt x="4" y="0"/>
                  </a:cubicBezTo>
                  <a:cubicBezTo>
                    <a:pt x="5" y="0"/>
                    <a:pt x="5" y="0"/>
                    <a:pt x="5" y="0"/>
                  </a:cubicBezTo>
                  <a:cubicBezTo>
                    <a:pt x="5" y="0"/>
                    <a:pt x="5" y="0"/>
                    <a:pt x="5" y="0"/>
                  </a:cubicBezTo>
                  <a:cubicBezTo>
                    <a:pt x="4" y="0"/>
                    <a:pt x="4" y="0"/>
                    <a:pt x="4" y="0"/>
                  </a:cubicBezTo>
                  <a:cubicBezTo>
                    <a:pt x="3" y="0"/>
                    <a:pt x="3" y="0"/>
                    <a:pt x="2" y="0"/>
                  </a:cubicBezTo>
                  <a:cubicBezTo>
                    <a:pt x="0" y="1"/>
                    <a:pt x="1" y="1"/>
                    <a:pt x="1" y="1"/>
                  </a:cubicBezTo>
                  <a:cubicBezTo>
                    <a:pt x="2" y="2"/>
                    <a:pt x="2" y="1"/>
                    <a:pt x="2" y="2"/>
                  </a:cubicBezTo>
                  <a:cubicBezTo>
                    <a:pt x="2" y="2"/>
                    <a:pt x="3" y="2"/>
                    <a:pt x="2" y="2"/>
                  </a:cubicBezTo>
                  <a:cubicBezTo>
                    <a:pt x="2" y="3"/>
                    <a:pt x="2" y="3"/>
                    <a:pt x="2" y="4"/>
                  </a:cubicBezTo>
                  <a:cubicBezTo>
                    <a:pt x="1" y="4"/>
                    <a:pt x="2" y="3"/>
                    <a:pt x="1" y="3"/>
                  </a:cubicBezTo>
                  <a:cubicBezTo>
                    <a:pt x="1" y="3"/>
                    <a:pt x="0" y="4"/>
                    <a:pt x="1" y="4"/>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46">
              <a:extLst>
                <a:ext uri="{FF2B5EF4-FFF2-40B4-BE49-F238E27FC236}">
                  <a16:creationId xmlns:a16="http://schemas.microsoft.com/office/drawing/2014/main" id="{08875A70-88BE-4A5F-B40E-A68D1D7B0396}"/>
                </a:ext>
              </a:extLst>
            </p:cNvPr>
            <p:cNvSpPr>
              <a:spLocks/>
            </p:cNvSpPr>
            <p:nvPr/>
          </p:nvSpPr>
          <p:spPr bwMode="auto">
            <a:xfrm>
              <a:off x="9426041" y="2142755"/>
              <a:ext cx="2018" cy="4035"/>
            </a:xfrm>
            <a:custGeom>
              <a:avLst/>
              <a:gdLst>
                <a:gd name="T0" fmla="*/ 0 w 1"/>
                <a:gd name="T1" fmla="*/ 1 h 1"/>
                <a:gd name="T2" fmla="*/ 0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0"/>
                    <a:pt x="0" y="0"/>
                    <a:pt x="0" y="0"/>
                  </a:cubicBezTo>
                  <a:cubicBezTo>
                    <a:pt x="1"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Freeform 247">
              <a:extLst>
                <a:ext uri="{FF2B5EF4-FFF2-40B4-BE49-F238E27FC236}">
                  <a16:creationId xmlns:a16="http://schemas.microsoft.com/office/drawing/2014/main" id="{8A295119-871B-4108-AD14-7A225469E1BA}"/>
                </a:ext>
              </a:extLst>
            </p:cNvPr>
            <p:cNvSpPr>
              <a:spLocks/>
            </p:cNvSpPr>
            <p:nvPr/>
          </p:nvSpPr>
          <p:spPr bwMode="auto">
            <a:xfrm>
              <a:off x="9972799" y="2106439"/>
              <a:ext cx="14124" cy="4035"/>
            </a:xfrm>
            <a:custGeom>
              <a:avLst/>
              <a:gdLst>
                <a:gd name="T0" fmla="*/ 2 w 4"/>
                <a:gd name="T1" fmla="*/ 0 h 1"/>
                <a:gd name="T2" fmla="*/ 2 w 4"/>
                <a:gd name="T3" fmla="*/ 0 h 1"/>
                <a:gd name="T4" fmla="*/ 2 w 4"/>
                <a:gd name="T5" fmla="*/ 0 h 1"/>
                <a:gd name="T6" fmla="*/ 1 w 4"/>
                <a:gd name="T7" fmla="*/ 0 h 1"/>
                <a:gd name="T8" fmla="*/ 0 w 4"/>
                <a:gd name="T9" fmla="*/ 0 h 1"/>
                <a:gd name="T10" fmla="*/ 0 w 4"/>
                <a:gd name="T11" fmla="*/ 0 h 1"/>
                <a:gd name="T12" fmla="*/ 0 w 4"/>
                <a:gd name="T13" fmla="*/ 0 h 1"/>
                <a:gd name="T14" fmla="*/ 0 w 4"/>
                <a:gd name="T15" fmla="*/ 1 h 1"/>
                <a:gd name="T16" fmla="*/ 2 w 4"/>
                <a:gd name="T17" fmla="*/ 1 h 1"/>
                <a:gd name="T18" fmla="*/ 3 w 4"/>
                <a:gd name="T19" fmla="*/ 1 h 1"/>
                <a:gd name="T20" fmla="*/ 1 w 4"/>
                <a:gd name="T21" fmla="*/ 0 h 1"/>
                <a:gd name="T22" fmla="*/ 4 w 4"/>
                <a:gd name="T23" fmla="*/ 1 h 1"/>
                <a:gd name="T24" fmla="*/ 3 w 4"/>
                <a:gd name="T25" fmla="*/ 1 h 1"/>
                <a:gd name="T26" fmla="*/ 4 w 4"/>
                <a:gd name="T27" fmla="*/ 1 h 1"/>
                <a:gd name="T28" fmla="*/ 2 w 4"/>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1">
                  <a:moveTo>
                    <a:pt x="2" y="0"/>
                  </a:moveTo>
                  <a:cubicBezTo>
                    <a:pt x="2" y="0"/>
                    <a:pt x="2" y="0"/>
                    <a:pt x="2" y="0"/>
                  </a:cubicBezTo>
                  <a:cubicBezTo>
                    <a:pt x="2" y="0"/>
                    <a:pt x="2" y="0"/>
                    <a:pt x="2" y="0"/>
                  </a:cubicBezTo>
                  <a:cubicBezTo>
                    <a:pt x="1" y="0"/>
                    <a:pt x="1" y="0"/>
                    <a:pt x="1" y="0"/>
                  </a:cubicBezTo>
                  <a:cubicBezTo>
                    <a:pt x="0" y="0"/>
                    <a:pt x="0" y="0"/>
                    <a:pt x="0" y="0"/>
                  </a:cubicBezTo>
                  <a:cubicBezTo>
                    <a:pt x="0" y="0"/>
                    <a:pt x="0" y="0"/>
                    <a:pt x="0" y="0"/>
                  </a:cubicBezTo>
                  <a:cubicBezTo>
                    <a:pt x="0" y="0"/>
                    <a:pt x="0" y="0"/>
                    <a:pt x="0" y="0"/>
                  </a:cubicBezTo>
                  <a:cubicBezTo>
                    <a:pt x="0" y="0"/>
                    <a:pt x="0" y="1"/>
                    <a:pt x="0" y="1"/>
                  </a:cubicBezTo>
                  <a:cubicBezTo>
                    <a:pt x="1" y="1"/>
                    <a:pt x="1" y="1"/>
                    <a:pt x="2" y="1"/>
                  </a:cubicBezTo>
                  <a:cubicBezTo>
                    <a:pt x="3" y="1"/>
                    <a:pt x="3" y="1"/>
                    <a:pt x="3" y="1"/>
                  </a:cubicBezTo>
                  <a:cubicBezTo>
                    <a:pt x="2" y="1"/>
                    <a:pt x="2" y="1"/>
                    <a:pt x="1" y="0"/>
                  </a:cubicBezTo>
                  <a:cubicBezTo>
                    <a:pt x="3" y="1"/>
                    <a:pt x="3" y="1"/>
                    <a:pt x="4" y="1"/>
                  </a:cubicBezTo>
                  <a:cubicBezTo>
                    <a:pt x="3" y="1"/>
                    <a:pt x="3" y="1"/>
                    <a:pt x="3" y="1"/>
                  </a:cubicBezTo>
                  <a:cubicBezTo>
                    <a:pt x="4" y="1"/>
                    <a:pt x="4" y="1"/>
                    <a:pt x="4" y="1"/>
                  </a:cubicBezTo>
                  <a:cubicBezTo>
                    <a:pt x="3" y="1"/>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48">
              <a:extLst>
                <a:ext uri="{FF2B5EF4-FFF2-40B4-BE49-F238E27FC236}">
                  <a16:creationId xmlns:a16="http://schemas.microsoft.com/office/drawing/2014/main" id="{D671F5C6-BB8E-43B3-BA83-11F3D6F3A6C4}"/>
                </a:ext>
              </a:extLst>
            </p:cNvPr>
            <p:cNvSpPr>
              <a:spLocks/>
            </p:cNvSpPr>
            <p:nvPr/>
          </p:nvSpPr>
          <p:spPr bwMode="auto">
            <a:xfrm>
              <a:off x="9452270" y="2126614"/>
              <a:ext cx="32281" cy="10088"/>
            </a:xfrm>
            <a:custGeom>
              <a:avLst/>
              <a:gdLst>
                <a:gd name="T0" fmla="*/ 14 w 16"/>
                <a:gd name="T1" fmla="*/ 0 h 5"/>
                <a:gd name="T2" fmla="*/ 8 w 16"/>
                <a:gd name="T3" fmla="*/ 2 h 5"/>
                <a:gd name="T4" fmla="*/ 1 w 16"/>
                <a:gd name="T5" fmla="*/ 3 h 5"/>
                <a:gd name="T6" fmla="*/ 1 w 16"/>
                <a:gd name="T7" fmla="*/ 3 h 5"/>
                <a:gd name="T8" fmla="*/ 0 w 16"/>
                <a:gd name="T9" fmla="*/ 5 h 5"/>
                <a:gd name="T10" fmla="*/ 0 w 16"/>
                <a:gd name="T11" fmla="*/ 5 h 5"/>
                <a:gd name="T12" fmla="*/ 0 w 16"/>
                <a:gd name="T13" fmla="*/ 5 h 5"/>
                <a:gd name="T14" fmla="*/ 16 w 16"/>
                <a:gd name="T15" fmla="*/ 0 h 5"/>
                <a:gd name="T16" fmla="*/ 14 w 16"/>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
                  <a:moveTo>
                    <a:pt x="14" y="0"/>
                  </a:moveTo>
                  <a:lnTo>
                    <a:pt x="8" y="2"/>
                  </a:lnTo>
                  <a:lnTo>
                    <a:pt x="1" y="3"/>
                  </a:lnTo>
                  <a:lnTo>
                    <a:pt x="1" y="3"/>
                  </a:lnTo>
                  <a:lnTo>
                    <a:pt x="0" y="5"/>
                  </a:lnTo>
                  <a:lnTo>
                    <a:pt x="0" y="5"/>
                  </a:lnTo>
                  <a:lnTo>
                    <a:pt x="0" y="5"/>
                  </a:lnTo>
                  <a:lnTo>
                    <a:pt x="16"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249">
              <a:extLst>
                <a:ext uri="{FF2B5EF4-FFF2-40B4-BE49-F238E27FC236}">
                  <a16:creationId xmlns:a16="http://schemas.microsoft.com/office/drawing/2014/main" id="{E3B2B308-A5A5-4F1A-AF60-5586DBBAB11D}"/>
                </a:ext>
              </a:extLst>
            </p:cNvPr>
            <p:cNvSpPr>
              <a:spLocks/>
            </p:cNvSpPr>
            <p:nvPr/>
          </p:nvSpPr>
          <p:spPr bwMode="auto">
            <a:xfrm>
              <a:off x="9966746" y="2100387"/>
              <a:ext cx="16140" cy="6053"/>
            </a:xfrm>
            <a:custGeom>
              <a:avLst/>
              <a:gdLst>
                <a:gd name="T0" fmla="*/ 1 w 5"/>
                <a:gd name="T1" fmla="*/ 0 h 2"/>
                <a:gd name="T2" fmla="*/ 2 w 5"/>
                <a:gd name="T3" fmla="*/ 1 h 2"/>
                <a:gd name="T4" fmla="*/ 1 w 5"/>
                <a:gd name="T5" fmla="*/ 1 h 2"/>
                <a:gd name="T6" fmla="*/ 5 w 5"/>
                <a:gd name="T7" fmla="*/ 2 h 2"/>
                <a:gd name="T8" fmla="*/ 5 w 5"/>
                <a:gd name="T9" fmla="*/ 2 h 2"/>
                <a:gd name="T10" fmla="*/ 4 w 5"/>
                <a:gd name="T11" fmla="*/ 1 h 2"/>
                <a:gd name="T12" fmla="*/ 3 w 5"/>
                <a:gd name="T13" fmla="*/ 1 h 2"/>
                <a:gd name="T14" fmla="*/ 2 w 5"/>
                <a:gd name="T15" fmla="*/ 0 h 2"/>
                <a:gd name="T16" fmla="*/ 2 w 5"/>
                <a:gd name="T17" fmla="*/ 0 h 2"/>
                <a:gd name="T18" fmla="*/ 1 w 5"/>
                <a:gd name="T19" fmla="*/ 0 h 2"/>
                <a:gd name="T20" fmla="*/ 1 w 5"/>
                <a:gd name="T21" fmla="*/ 0 h 2"/>
                <a:gd name="T22" fmla="*/ 0 w 5"/>
                <a:gd name="T23" fmla="*/ 0 h 2"/>
                <a:gd name="T24" fmla="*/ 0 w 5"/>
                <a:gd name="T25" fmla="*/ 0 h 2"/>
                <a:gd name="T26" fmla="*/ 1 w 5"/>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2">
                  <a:moveTo>
                    <a:pt x="1" y="0"/>
                  </a:moveTo>
                  <a:cubicBezTo>
                    <a:pt x="1" y="0"/>
                    <a:pt x="1" y="0"/>
                    <a:pt x="2" y="1"/>
                  </a:cubicBezTo>
                  <a:cubicBezTo>
                    <a:pt x="1" y="1"/>
                    <a:pt x="1" y="1"/>
                    <a:pt x="1" y="1"/>
                  </a:cubicBezTo>
                  <a:cubicBezTo>
                    <a:pt x="1" y="1"/>
                    <a:pt x="5" y="2"/>
                    <a:pt x="5" y="2"/>
                  </a:cubicBezTo>
                  <a:cubicBezTo>
                    <a:pt x="5" y="2"/>
                    <a:pt x="5" y="2"/>
                    <a:pt x="5" y="2"/>
                  </a:cubicBezTo>
                  <a:cubicBezTo>
                    <a:pt x="5" y="1"/>
                    <a:pt x="5" y="1"/>
                    <a:pt x="4" y="1"/>
                  </a:cubicBezTo>
                  <a:cubicBezTo>
                    <a:pt x="3" y="1"/>
                    <a:pt x="3" y="1"/>
                    <a:pt x="3" y="1"/>
                  </a:cubicBezTo>
                  <a:cubicBezTo>
                    <a:pt x="2" y="0"/>
                    <a:pt x="2" y="0"/>
                    <a:pt x="2" y="0"/>
                  </a:cubicBezTo>
                  <a:cubicBezTo>
                    <a:pt x="2" y="0"/>
                    <a:pt x="2" y="0"/>
                    <a:pt x="2" y="0"/>
                  </a:cubicBezTo>
                  <a:cubicBezTo>
                    <a:pt x="2" y="0"/>
                    <a:pt x="2" y="0"/>
                    <a:pt x="1" y="0"/>
                  </a:cubicBez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Rectangle 250">
              <a:extLst>
                <a:ext uri="{FF2B5EF4-FFF2-40B4-BE49-F238E27FC236}">
                  <a16:creationId xmlns:a16="http://schemas.microsoft.com/office/drawing/2014/main" id="{4C8980F1-C2C1-414E-A456-660C54B6DD06}"/>
                </a:ext>
              </a:extLst>
            </p:cNvPr>
            <p:cNvSpPr>
              <a:spLocks noChangeArrowheads="1"/>
            </p:cNvSpPr>
            <p:nvPr/>
          </p:nvSpPr>
          <p:spPr bwMode="auto">
            <a:xfrm>
              <a:off x="9857798" y="2114509"/>
              <a:ext cx="2018" cy="20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251">
              <a:extLst>
                <a:ext uri="{FF2B5EF4-FFF2-40B4-BE49-F238E27FC236}">
                  <a16:creationId xmlns:a16="http://schemas.microsoft.com/office/drawing/2014/main" id="{945638EA-D1A0-4ABE-A15E-885F0E994280}"/>
                </a:ext>
              </a:extLst>
            </p:cNvPr>
            <p:cNvSpPr>
              <a:spLocks/>
            </p:cNvSpPr>
            <p:nvPr/>
          </p:nvSpPr>
          <p:spPr bwMode="auto">
            <a:xfrm>
              <a:off x="9958676" y="2100387"/>
              <a:ext cx="24211" cy="6053"/>
            </a:xfrm>
            <a:custGeom>
              <a:avLst/>
              <a:gdLst>
                <a:gd name="T0" fmla="*/ 2 w 7"/>
                <a:gd name="T1" fmla="*/ 1 h 2"/>
                <a:gd name="T2" fmla="*/ 1 w 7"/>
                <a:gd name="T3" fmla="*/ 1 h 2"/>
                <a:gd name="T4" fmla="*/ 3 w 7"/>
                <a:gd name="T5" fmla="*/ 1 h 2"/>
                <a:gd name="T6" fmla="*/ 3 w 7"/>
                <a:gd name="T7" fmla="*/ 1 h 2"/>
                <a:gd name="T8" fmla="*/ 4 w 7"/>
                <a:gd name="T9" fmla="*/ 2 h 2"/>
                <a:gd name="T10" fmla="*/ 6 w 7"/>
                <a:gd name="T11" fmla="*/ 2 h 2"/>
                <a:gd name="T12" fmla="*/ 6 w 7"/>
                <a:gd name="T13" fmla="*/ 2 h 2"/>
                <a:gd name="T14" fmla="*/ 6 w 7"/>
                <a:gd name="T15" fmla="*/ 2 h 2"/>
                <a:gd name="T16" fmla="*/ 6 w 7"/>
                <a:gd name="T17" fmla="*/ 2 h 2"/>
                <a:gd name="T18" fmla="*/ 6 w 7"/>
                <a:gd name="T19" fmla="*/ 2 h 2"/>
                <a:gd name="T20" fmla="*/ 7 w 7"/>
                <a:gd name="T21" fmla="*/ 2 h 2"/>
                <a:gd name="T22" fmla="*/ 7 w 7"/>
                <a:gd name="T23" fmla="*/ 2 h 2"/>
                <a:gd name="T24" fmla="*/ 6 w 7"/>
                <a:gd name="T25" fmla="*/ 1 h 2"/>
                <a:gd name="T26" fmla="*/ 5 w 7"/>
                <a:gd name="T27" fmla="*/ 1 h 2"/>
                <a:gd name="T28" fmla="*/ 1 w 7"/>
                <a:gd name="T29" fmla="*/ 0 h 2"/>
                <a:gd name="T30" fmla="*/ 1 w 7"/>
                <a:gd name="T31" fmla="*/ 0 h 2"/>
                <a:gd name="T32" fmla="*/ 0 w 7"/>
                <a:gd name="T33" fmla="*/ 0 h 2"/>
                <a:gd name="T34" fmla="*/ 1 w 7"/>
                <a:gd name="T35" fmla="*/ 0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2" y="1"/>
                  </a:moveTo>
                  <a:cubicBezTo>
                    <a:pt x="1" y="1"/>
                    <a:pt x="1" y="1"/>
                    <a:pt x="1" y="1"/>
                  </a:cubicBezTo>
                  <a:cubicBezTo>
                    <a:pt x="2" y="1"/>
                    <a:pt x="2" y="1"/>
                    <a:pt x="3" y="1"/>
                  </a:cubicBezTo>
                  <a:cubicBezTo>
                    <a:pt x="3" y="1"/>
                    <a:pt x="3" y="1"/>
                    <a:pt x="3" y="1"/>
                  </a:cubicBezTo>
                  <a:cubicBezTo>
                    <a:pt x="4" y="1"/>
                    <a:pt x="4" y="1"/>
                    <a:pt x="4" y="2"/>
                  </a:cubicBezTo>
                  <a:cubicBezTo>
                    <a:pt x="5" y="2"/>
                    <a:pt x="5" y="2"/>
                    <a:pt x="6" y="2"/>
                  </a:cubicBezTo>
                  <a:cubicBezTo>
                    <a:pt x="6" y="2"/>
                    <a:pt x="6" y="2"/>
                    <a:pt x="6" y="2"/>
                  </a:cubicBezTo>
                  <a:cubicBezTo>
                    <a:pt x="6" y="2"/>
                    <a:pt x="6" y="2"/>
                    <a:pt x="6" y="2"/>
                  </a:cubicBezTo>
                  <a:cubicBezTo>
                    <a:pt x="6" y="2"/>
                    <a:pt x="6" y="2"/>
                    <a:pt x="6" y="2"/>
                  </a:cubicBezTo>
                  <a:cubicBezTo>
                    <a:pt x="6" y="2"/>
                    <a:pt x="6" y="2"/>
                    <a:pt x="6" y="2"/>
                  </a:cubicBezTo>
                  <a:cubicBezTo>
                    <a:pt x="6" y="2"/>
                    <a:pt x="7" y="2"/>
                    <a:pt x="7" y="2"/>
                  </a:cubicBezTo>
                  <a:cubicBezTo>
                    <a:pt x="7" y="2"/>
                    <a:pt x="7" y="2"/>
                    <a:pt x="7" y="2"/>
                  </a:cubicBezTo>
                  <a:cubicBezTo>
                    <a:pt x="7" y="2"/>
                    <a:pt x="6" y="2"/>
                    <a:pt x="6" y="1"/>
                  </a:cubicBezTo>
                  <a:cubicBezTo>
                    <a:pt x="5" y="1"/>
                    <a:pt x="5" y="1"/>
                    <a:pt x="5" y="1"/>
                  </a:cubicBezTo>
                  <a:cubicBezTo>
                    <a:pt x="4" y="1"/>
                    <a:pt x="3" y="1"/>
                    <a:pt x="1" y="0"/>
                  </a:cubicBezTo>
                  <a:cubicBezTo>
                    <a:pt x="1" y="0"/>
                    <a:pt x="1" y="0"/>
                    <a:pt x="1" y="0"/>
                  </a:cubicBezTo>
                  <a:cubicBezTo>
                    <a:pt x="0" y="0"/>
                    <a:pt x="0" y="0"/>
                    <a:pt x="0" y="0"/>
                  </a:cubicBezTo>
                  <a:cubicBezTo>
                    <a:pt x="1" y="0"/>
                    <a:pt x="1" y="0"/>
                    <a:pt x="1" y="0"/>
                  </a:cubicBezTo>
                  <a:cubicBezTo>
                    <a:pt x="2"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52">
              <a:extLst>
                <a:ext uri="{FF2B5EF4-FFF2-40B4-BE49-F238E27FC236}">
                  <a16:creationId xmlns:a16="http://schemas.microsoft.com/office/drawing/2014/main" id="{49684E0F-D87F-41C4-BCA0-9F7FCAB8CF63}"/>
                </a:ext>
              </a:extLst>
            </p:cNvPr>
            <p:cNvSpPr>
              <a:spLocks/>
            </p:cNvSpPr>
            <p:nvPr/>
          </p:nvSpPr>
          <p:spPr bwMode="auto">
            <a:xfrm>
              <a:off x="9942535" y="2096352"/>
              <a:ext cx="24211" cy="10088"/>
            </a:xfrm>
            <a:custGeom>
              <a:avLst/>
              <a:gdLst>
                <a:gd name="T0" fmla="*/ 0 w 7"/>
                <a:gd name="T1" fmla="*/ 0 h 3"/>
                <a:gd name="T2" fmla="*/ 3 w 7"/>
                <a:gd name="T3" fmla="*/ 1 h 3"/>
                <a:gd name="T4" fmla="*/ 2 w 7"/>
                <a:gd name="T5" fmla="*/ 1 h 3"/>
                <a:gd name="T6" fmla="*/ 2 w 7"/>
                <a:gd name="T7" fmla="*/ 1 h 3"/>
                <a:gd name="T8" fmla="*/ 2 w 7"/>
                <a:gd name="T9" fmla="*/ 1 h 3"/>
                <a:gd name="T10" fmla="*/ 2 w 7"/>
                <a:gd name="T11" fmla="*/ 1 h 3"/>
                <a:gd name="T12" fmla="*/ 3 w 7"/>
                <a:gd name="T13" fmla="*/ 2 h 3"/>
                <a:gd name="T14" fmla="*/ 3 w 7"/>
                <a:gd name="T15" fmla="*/ 2 h 3"/>
                <a:gd name="T16" fmla="*/ 4 w 7"/>
                <a:gd name="T17" fmla="*/ 2 h 3"/>
                <a:gd name="T18" fmla="*/ 5 w 7"/>
                <a:gd name="T19" fmla="*/ 2 h 3"/>
                <a:gd name="T20" fmla="*/ 5 w 7"/>
                <a:gd name="T21" fmla="*/ 2 h 3"/>
                <a:gd name="T22" fmla="*/ 5 w 7"/>
                <a:gd name="T23" fmla="*/ 3 h 3"/>
                <a:gd name="T24" fmla="*/ 5 w 7"/>
                <a:gd name="T25" fmla="*/ 3 h 3"/>
                <a:gd name="T26" fmla="*/ 5 w 7"/>
                <a:gd name="T27" fmla="*/ 3 h 3"/>
                <a:gd name="T28" fmla="*/ 5 w 7"/>
                <a:gd name="T29" fmla="*/ 3 h 3"/>
                <a:gd name="T30" fmla="*/ 5 w 7"/>
                <a:gd name="T31" fmla="*/ 3 h 3"/>
                <a:gd name="T32" fmla="*/ 5 w 7"/>
                <a:gd name="T33" fmla="*/ 3 h 3"/>
                <a:gd name="T34" fmla="*/ 5 w 7"/>
                <a:gd name="T35" fmla="*/ 3 h 3"/>
                <a:gd name="T36" fmla="*/ 6 w 7"/>
                <a:gd name="T37" fmla="*/ 3 h 3"/>
                <a:gd name="T38" fmla="*/ 6 w 7"/>
                <a:gd name="T39" fmla="*/ 3 h 3"/>
                <a:gd name="T40" fmla="*/ 7 w 7"/>
                <a:gd name="T41" fmla="*/ 3 h 3"/>
                <a:gd name="T42" fmla="*/ 7 w 7"/>
                <a:gd name="T43" fmla="*/ 3 h 3"/>
                <a:gd name="T44" fmla="*/ 7 w 7"/>
                <a:gd name="T45" fmla="*/ 3 h 3"/>
                <a:gd name="T46" fmla="*/ 5 w 7"/>
                <a:gd name="T47" fmla="*/ 3 h 3"/>
                <a:gd name="T48" fmla="*/ 6 w 7"/>
                <a:gd name="T49" fmla="*/ 3 h 3"/>
                <a:gd name="T50" fmla="*/ 5 w 7"/>
                <a:gd name="T51" fmla="*/ 3 h 3"/>
                <a:gd name="T52" fmla="*/ 6 w 7"/>
                <a:gd name="T53" fmla="*/ 3 h 3"/>
                <a:gd name="T54" fmla="*/ 5 w 7"/>
                <a:gd name="T55" fmla="*/ 2 h 3"/>
                <a:gd name="T56" fmla="*/ 6 w 7"/>
                <a:gd name="T57" fmla="*/ 2 h 3"/>
                <a:gd name="T58" fmla="*/ 5 w 7"/>
                <a:gd name="T59" fmla="*/ 2 h 3"/>
                <a:gd name="T60" fmla="*/ 5 w 7"/>
                <a:gd name="T61" fmla="*/ 2 h 3"/>
                <a:gd name="T62" fmla="*/ 7 w 7"/>
                <a:gd name="T63" fmla="*/ 2 h 3"/>
                <a:gd name="T64" fmla="*/ 7 w 7"/>
                <a:gd name="T65" fmla="*/ 2 h 3"/>
                <a:gd name="T66" fmla="*/ 4 w 7"/>
                <a:gd name="T67" fmla="*/ 1 h 3"/>
                <a:gd name="T68" fmla="*/ 5 w 7"/>
                <a:gd name="T69" fmla="*/ 2 h 3"/>
                <a:gd name="T70" fmla="*/ 7 w 7"/>
                <a:gd name="T71" fmla="*/ 2 h 3"/>
                <a:gd name="T72" fmla="*/ 6 w 7"/>
                <a:gd name="T73" fmla="*/ 2 h 3"/>
                <a:gd name="T74" fmla="*/ 5 w 7"/>
                <a:gd name="T75" fmla="*/ 1 h 3"/>
                <a:gd name="T76" fmla="*/ 4 w 7"/>
                <a:gd name="T77" fmla="*/ 1 h 3"/>
                <a:gd name="T78" fmla="*/ 4 w 7"/>
                <a:gd name="T79" fmla="*/ 1 h 3"/>
                <a:gd name="T80" fmla="*/ 4 w 7"/>
                <a:gd name="T81" fmla="*/ 1 h 3"/>
                <a:gd name="T82" fmla="*/ 1 w 7"/>
                <a:gd name="T83" fmla="*/ 0 h 3"/>
                <a:gd name="T84" fmla="*/ 0 w 7"/>
                <a:gd name="T85" fmla="*/ 0 h 3"/>
                <a:gd name="T86" fmla="*/ 0 w 7"/>
                <a:gd name="T87" fmla="*/ 0 h 3"/>
                <a:gd name="T88" fmla="*/ 0 w 7"/>
                <a:gd name="T89" fmla="*/ 0 h 3"/>
                <a:gd name="T90" fmla="*/ 0 w 7"/>
                <a:gd name="T9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 h="3">
                  <a:moveTo>
                    <a:pt x="0" y="0"/>
                  </a:moveTo>
                  <a:cubicBezTo>
                    <a:pt x="1" y="1"/>
                    <a:pt x="2" y="1"/>
                    <a:pt x="3" y="1"/>
                  </a:cubicBezTo>
                  <a:cubicBezTo>
                    <a:pt x="2" y="1"/>
                    <a:pt x="2" y="1"/>
                    <a:pt x="2" y="1"/>
                  </a:cubicBezTo>
                  <a:cubicBezTo>
                    <a:pt x="2" y="1"/>
                    <a:pt x="2" y="1"/>
                    <a:pt x="2" y="1"/>
                  </a:cubicBezTo>
                  <a:cubicBezTo>
                    <a:pt x="2" y="1"/>
                    <a:pt x="2" y="1"/>
                    <a:pt x="2" y="1"/>
                  </a:cubicBezTo>
                  <a:cubicBezTo>
                    <a:pt x="2" y="1"/>
                    <a:pt x="2" y="1"/>
                    <a:pt x="2" y="1"/>
                  </a:cubicBezTo>
                  <a:cubicBezTo>
                    <a:pt x="2" y="1"/>
                    <a:pt x="3" y="1"/>
                    <a:pt x="3" y="2"/>
                  </a:cubicBezTo>
                  <a:cubicBezTo>
                    <a:pt x="3" y="2"/>
                    <a:pt x="3" y="2"/>
                    <a:pt x="3" y="2"/>
                  </a:cubicBezTo>
                  <a:cubicBezTo>
                    <a:pt x="4" y="2"/>
                    <a:pt x="4" y="2"/>
                    <a:pt x="4" y="2"/>
                  </a:cubicBezTo>
                  <a:cubicBezTo>
                    <a:pt x="5" y="2"/>
                    <a:pt x="5" y="2"/>
                    <a:pt x="5"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6" y="3"/>
                  </a:cubicBezTo>
                  <a:cubicBezTo>
                    <a:pt x="6" y="3"/>
                    <a:pt x="6" y="3"/>
                    <a:pt x="6" y="3"/>
                  </a:cubicBezTo>
                  <a:cubicBezTo>
                    <a:pt x="7" y="3"/>
                    <a:pt x="7" y="3"/>
                    <a:pt x="7" y="3"/>
                  </a:cubicBezTo>
                  <a:cubicBezTo>
                    <a:pt x="7" y="3"/>
                    <a:pt x="7" y="3"/>
                    <a:pt x="7" y="3"/>
                  </a:cubicBezTo>
                  <a:cubicBezTo>
                    <a:pt x="7" y="3"/>
                    <a:pt x="7" y="3"/>
                    <a:pt x="7" y="3"/>
                  </a:cubicBezTo>
                  <a:cubicBezTo>
                    <a:pt x="6" y="3"/>
                    <a:pt x="6" y="3"/>
                    <a:pt x="5" y="3"/>
                  </a:cubicBezTo>
                  <a:cubicBezTo>
                    <a:pt x="6" y="3"/>
                    <a:pt x="6" y="3"/>
                    <a:pt x="6" y="3"/>
                  </a:cubicBezTo>
                  <a:cubicBezTo>
                    <a:pt x="5" y="3"/>
                    <a:pt x="5" y="3"/>
                    <a:pt x="5" y="3"/>
                  </a:cubicBezTo>
                  <a:cubicBezTo>
                    <a:pt x="6" y="3"/>
                    <a:pt x="6" y="3"/>
                    <a:pt x="6" y="3"/>
                  </a:cubicBezTo>
                  <a:cubicBezTo>
                    <a:pt x="5" y="2"/>
                    <a:pt x="5" y="2"/>
                    <a:pt x="5" y="2"/>
                  </a:cubicBezTo>
                  <a:cubicBezTo>
                    <a:pt x="6" y="2"/>
                    <a:pt x="6" y="2"/>
                    <a:pt x="6" y="2"/>
                  </a:cubicBezTo>
                  <a:cubicBezTo>
                    <a:pt x="6" y="2"/>
                    <a:pt x="6" y="2"/>
                    <a:pt x="5" y="2"/>
                  </a:cubicBezTo>
                  <a:cubicBezTo>
                    <a:pt x="5" y="2"/>
                    <a:pt x="5" y="2"/>
                    <a:pt x="5" y="2"/>
                  </a:cubicBezTo>
                  <a:cubicBezTo>
                    <a:pt x="6" y="2"/>
                    <a:pt x="6" y="2"/>
                    <a:pt x="7" y="2"/>
                  </a:cubicBezTo>
                  <a:cubicBezTo>
                    <a:pt x="7" y="2"/>
                    <a:pt x="7" y="2"/>
                    <a:pt x="7" y="2"/>
                  </a:cubicBezTo>
                  <a:cubicBezTo>
                    <a:pt x="4" y="1"/>
                    <a:pt x="4" y="1"/>
                    <a:pt x="4" y="1"/>
                  </a:cubicBezTo>
                  <a:cubicBezTo>
                    <a:pt x="5" y="2"/>
                    <a:pt x="5" y="2"/>
                    <a:pt x="5" y="2"/>
                  </a:cubicBezTo>
                  <a:cubicBezTo>
                    <a:pt x="7" y="2"/>
                    <a:pt x="7" y="2"/>
                    <a:pt x="7" y="2"/>
                  </a:cubicBezTo>
                  <a:cubicBezTo>
                    <a:pt x="6" y="2"/>
                    <a:pt x="6" y="2"/>
                    <a:pt x="6" y="2"/>
                  </a:cubicBezTo>
                  <a:cubicBezTo>
                    <a:pt x="6" y="2"/>
                    <a:pt x="6" y="1"/>
                    <a:pt x="5" y="1"/>
                  </a:cubicBezTo>
                  <a:cubicBezTo>
                    <a:pt x="5" y="1"/>
                    <a:pt x="5" y="1"/>
                    <a:pt x="4" y="1"/>
                  </a:cubicBezTo>
                  <a:cubicBezTo>
                    <a:pt x="4" y="1"/>
                    <a:pt x="4" y="1"/>
                    <a:pt x="4" y="1"/>
                  </a:cubicBezTo>
                  <a:cubicBezTo>
                    <a:pt x="4" y="1"/>
                    <a:pt x="4" y="1"/>
                    <a:pt x="4" y="1"/>
                  </a:cubicBezTo>
                  <a:cubicBezTo>
                    <a:pt x="4" y="1"/>
                    <a:pt x="4" y="1"/>
                    <a:pt x="1" y="0"/>
                  </a:cubicBezTo>
                  <a:cubicBezTo>
                    <a:pt x="1" y="0"/>
                    <a:pt x="1"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253">
              <a:extLst>
                <a:ext uri="{FF2B5EF4-FFF2-40B4-BE49-F238E27FC236}">
                  <a16:creationId xmlns:a16="http://schemas.microsoft.com/office/drawing/2014/main" id="{B0C49C72-85AF-4A8C-8B1D-4A75BFEC2F8F}"/>
                </a:ext>
              </a:extLst>
            </p:cNvPr>
            <p:cNvSpPr>
              <a:spLocks/>
            </p:cNvSpPr>
            <p:nvPr/>
          </p:nvSpPr>
          <p:spPr bwMode="auto">
            <a:xfrm>
              <a:off x="9853763" y="2104422"/>
              <a:ext cx="34299" cy="12105"/>
            </a:xfrm>
            <a:custGeom>
              <a:avLst/>
              <a:gdLst>
                <a:gd name="T0" fmla="*/ 1 w 10"/>
                <a:gd name="T1" fmla="*/ 2 h 4"/>
                <a:gd name="T2" fmla="*/ 2 w 10"/>
                <a:gd name="T3" fmla="*/ 2 h 4"/>
                <a:gd name="T4" fmla="*/ 2 w 10"/>
                <a:gd name="T5" fmla="*/ 2 h 4"/>
                <a:gd name="T6" fmla="*/ 3 w 10"/>
                <a:gd name="T7" fmla="*/ 2 h 4"/>
                <a:gd name="T8" fmla="*/ 4 w 10"/>
                <a:gd name="T9" fmla="*/ 2 h 4"/>
                <a:gd name="T10" fmla="*/ 2 w 10"/>
                <a:gd name="T11" fmla="*/ 2 h 4"/>
                <a:gd name="T12" fmla="*/ 2 w 10"/>
                <a:gd name="T13" fmla="*/ 3 h 4"/>
                <a:gd name="T14" fmla="*/ 4 w 10"/>
                <a:gd name="T15" fmla="*/ 3 h 4"/>
                <a:gd name="T16" fmla="*/ 5 w 10"/>
                <a:gd name="T17" fmla="*/ 3 h 4"/>
                <a:gd name="T18" fmla="*/ 6 w 10"/>
                <a:gd name="T19" fmla="*/ 3 h 4"/>
                <a:gd name="T20" fmla="*/ 6 w 10"/>
                <a:gd name="T21" fmla="*/ 4 h 4"/>
                <a:gd name="T22" fmla="*/ 7 w 10"/>
                <a:gd name="T23" fmla="*/ 4 h 4"/>
                <a:gd name="T24" fmla="*/ 8 w 10"/>
                <a:gd name="T25" fmla="*/ 3 h 4"/>
                <a:gd name="T26" fmla="*/ 10 w 10"/>
                <a:gd name="T27" fmla="*/ 3 h 4"/>
                <a:gd name="T28" fmla="*/ 9 w 10"/>
                <a:gd name="T29" fmla="*/ 3 h 4"/>
                <a:gd name="T30" fmla="*/ 9 w 10"/>
                <a:gd name="T31" fmla="*/ 2 h 4"/>
                <a:gd name="T32" fmla="*/ 10 w 10"/>
                <a:gd name="T33" fmla="*/ 2 h 4"/>
                <a:gd name="T34" fmla="*/ 10 w 10"/>
                <a:gd name="T35" fmla="*/ 2 h 4"/>
                <a:gd name="T36" fmla="*/ 9 w 10"/>
                <a:gd name="T37" fmla="*/ 1 h 4"/>
                <a:gd name="T38" fmla="*/ 8 w 10"/>
                <a:gd name="T39" fmla="*/ 1 h 4"/>
                <a:gd name="T40" fmla="*/ 8 w 10"/>
                <a:gd name="T41" fmla="*/ 1 h 4"/>
                <a:gd name="T42" fmla="*/ 8 w 10"/>
                <a:gd name="T43" fmla="*/ 1 h 4"/>
                <a:gd name="T44" fmla="*/ 6 w 10"/>
                <a:gd name="T45" fmla="*/ 0 h 4"/>
                <a:gd name="T46" fmla="*/ 5 w 10"/>
                <a:gd name="T47" fmla="*/ 1 h 4"/>
                <a:gd name="T48" fmla="*/ 5 w 10"/>
                <a:gd name="T49" fmla="*/ 1 h 4"/>
                <a:gd name="T50" fmla="*/ 5 w 10"/>
                <a:gd name="T51" fmla="*/ 0 h 4"/>
                <a:gd name="T52" fmla="*/ 5 w 10"/>
                <a:gd name="T53" fmla="*/ 0 h 4"/>
                <a:gd name="T54" fmla="*/ 5 w 10"/>
                <a:gd name="T55" fmla="*/ 0 h 4"/>
                <a:gd name="T56" fmla="*/ 5 w 10"/>
                <a:gd name="T57" fmla="*/ 0 h 4"/>
                <a:gd name="T58" fmla="*/ 5 w 10"/>
                <a:gd name="T59" fmla="*/ 0 h 4"/>
                <a:gd name="T60" fmla="*/ 5 w 10"/>
                <a:gd name="T61" fmla="*/ 0 h 4"/>
                <a:gd name="T62" fmla="*/ 5 w 10"/>
                <a:gd name="T63" fmla="*/ 0 h 4"/>
                <a:gd name="T64" fmla="*/ 4 w 10"/>
                <a:gd name="T65" fmla="*/ 0 h 4"/>
                <a:gd name="T66" fmla="*/ 4 w 10"/>
                <a:gd name="T67" fmla="*/ 2 h 4"/>
                <a:gd name="T68" fmla="*/ 4 w 10"/>
                <a:gd name="T69" fmla="*/ 2 h 4"/>
                <a:gd name="T70" fmla="*/ 3 w 10"/>
                <a:gd name="T71" fmla="*/ 1 h 4"/>
                <a:gd name="T72" fmla="*/ 1 w 10"/>
                <a:gd name="T73" fmla="*/ 0 h 4"/>
                <a:gd name="T74" fmla="*/ 1 w 10"/>
                <a:gd name="T7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4">
                  <a:moveTo>
                    <a:pt x="1" y="2"/>
                  </a:moveTo>
                  <a:cubicBezTo>
                    <a:pt x="2" y="2"/>
                    <a:pt x="2" y="2"/>
                    <a:pt x="2" y="2"/>
                  </a:cubicBezTo>
                  <a:cubicBezTo>
                    <a:pt x="2" y="2"/>
                    <a:pt x="2" y="2"/>
                    <a:pt x="2" y="2"/>
                  </a:cubicBezTo>
                  <a:cubicBezTo>
                    <a:pt x="3" y="2"/>
                    <a:pt x="3" y="2"/>
                    <a:pt x="3" y="2"/>
                  </a:cubicBezTo>
                  <a:cubicBezTo>
                    <a:pt x="4" y="2"/>
                    <a:pt x="4" y="2"/>
                    <a:pt x="4" y="2"/>
                  </a:cubicBezTo>
                  <a:cubicBezTo>
                    <a:pt x="3" y="2"/>
                    <a:pt x="3" y="2"/>
                    <a:pt x="2" y="2"/>
                  </a:cubicBezTo>
                  <a:cubicBezTo>
                    <a:pt x="2" y="3"/>
                    <a:pt x="2" y="3"/>
                    <a:pt x="2" y="3"/>
                  </a:cubicBezTo>
                  <a:cubicBezTo>
                    <a:pt x="3" y="3"/>
                    <a:pt x="3" y="3"/>
                    <a:pt x="4" y="3"/>
                  </a:cubicBezTo>
                  <a:cubicBezTo>
                    <a:pt x="4" y="3"/>
                    <a:pt x="4" y="3"/>
                    <a:pt x="5" y="3"/>
                  </a:cubicBezTo>
                  <a:cubicBezTo>
                    <a:pt x="5" y="3"/>
                    <a:pt x="5" y="3"/>
                    <a:pt x="6" y="3"/>
                  </a:cubicBezTo>
                  <a:cubicBezTo>
                    <a:pt x="6" y="4"/>
                    <a:pt x="6" y="4"/>
                    <a:pt x="6" y="4"/>
                  </a:cubicBezTo>
                  <a:cubicBezTo>
                    <a:pt x="7" y="4"/>
                    <a:pt x="7" y="4"/>
                    <a:pt x="7" y="4"/>
                  </a:cubicBezTo>
                  <a:cubicBezTo>
                    <a:pt x="8" y="4"/>
                    <a:pt x="8" y="3"/>
                    <a:pt x="8" y="3"/>
                  </a:cubicBezTo>
                  <a:cubicBezTo>
                    <a:pt x="9" y="4"/>
                    <a:pt x="9" y="4"/>
                    <a:pt x="10" y="3"/>
                  </a:cubicBezTo>
                  <a:cubicBezTo>
                    <a:pt x="9" y="3"/>
                    <a:pt x="9" y="3"/>
                    <a:pt x="9" y="3"/>
                  </a:cubicBezTo>
                  <a:cubicBezTo>
                    <a:pt x="9" y="2"/>
                    <a:pt x="9" y="2"/>
                    <a:pt x="9" y="2"/>
                  </a:cubicBezTo>
                  <a:cubicBezTo>
                    <a:pt x="9" y="2"/>
                    <a:pt x="10" y="2"/>
                    <a:pt x="10" y="2"/>
                  </a:cubicBezTo>
                  <a:cubicBezTo>
                    <a:pt x="10" y="2"/>
                    <a:pt x="10" y="2"/>
                    <a:pt x="10" y="2"/>
                  </a:cubicBezTo>
                  <a:cubicBezTo>
                    <a:pt x="9" y="1"/>
                    <a:pt x="9" y="1"/>
                    <a:pt x="9" y="1"/>
                  </a:cubicBezTo>
                  <a:cubicBezTo>
                    <a:pt x="8" y="1"/>
                    <a:pt x="8" y="1"/>
                    <a:pt x="8" y="1"/>
                  </a:cubicBezTo>
                  <a:cubicBezTo>
                    <a:pt x="8" y="1"/>
                    <a:pt x="8" y="1"/>
                    <a:pt x="8" y="1"/>
                  </a:cubicBezTo>
                  <a:cubicBezTo>
                    <a:pt x="8" y="1"/>
                    <a:pt x="8" y="1"/>
                    <a:pt x="8" y="1"/>
                  </a:cubicBezTo>
                  <a:cubicBezTo>
                    <a:pt x="7" y="0"/>
                    <a:pt x="6" y="0"/>
                    <a:pt x="6" y="0"/>
                  </a:cubicBezTo>
                  <a:cubicBezTo>
                    <a:pt x="6" y="1"/>
                    <a:pt x="6" y="1"/>
                    <a:pt x="5" y="1"/>
                  </a:cubicBezTo>
                  <a:cubicBezTo>
                    <a:pt x="5" y="1"/>
                    <a:pt x="5" y="1"/>
                    <a:pt x="5" y="1"/>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0"/>
                    <a:pt x="4" y="0"/>
                    <a:pt x="4" y="0"/>
                  </a:cubicBezTo>
                  <a:cubicBezTo>
                    <a:pt x="4" y="1"/>
                    <a:pt x="4" y="1"/>
                    <a:pt x="4" y="2"/>
                  </a:cubicBezTo>
                  <a:cubicBezTo>
                    <a:pt x="4" y="2"/>
                    <a:pt x="4" y="2"/>
                    <a:pt x="4" y="2"/>
                  </a:cubicBezTo>
                  <a:cubicBezTo>
                    <a:pt x="4" y="1"/>
                    <a:pt x="4" y="1"/>
                    <a:pt x="3" y="1"/>
                  </a:cubicBezTo>
                  <a:cubicBezTo>
                    <a:pt x="3" y="1"/>
                    <a:pt x="1" y="0"/>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254">
              <a:extLst>
                <a:ext uri="{FF2B5EF4-FFF2-40B4-BE49-F238E27FC236}">
                  <a16:creationId xmlns:a16="http://schemas.microsoft.com/office/drawing/2014/main" id="{DEFC8E03-52CE-4422-A05C-3913E5D440B5}"/>
                </a:ext>
              </a:extLst>
            </p:cNvPr>
            <p:cNvSpPr>
              <a:spLocks/>
            </p:cNvSpPr>
            <p:nvPr/>
          </p:nvSpPr>
          <p:spPr bwMode="auto">
            <a:xfrm>
              <a:off x="8687615" y="3296797"/>
              <a:ext cx="0" cy="6053"/>
            </a:xfrm>
            <a:custGeom>
              <a:avLst/>
              <a:gdLst>
                <a:gd name="T0" fmla="*/ 0 h 2"/>
                <a:gd name="T1" fmla="*/ 0 h 2"/>
                <a:gd name="T2" fmla="*/ 2 h 2"/>
                <a:gd name="T3" fmla="*/ 2 h 2"/>
                <a:gd name="T4" fmla="*/ 2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cubicBezTo>
                    <a:pt x="0" y="0"/>
                    <a:pt x="0" y="0"/>
                    <a:pt x="0" y="0"/>
                  </a:cubicBezTo>
                  <a:cubicBezTo>
                    <a:pt x="0" y="0"/>
                    <a:pt x="0" y="1"/>
                    <a:pt x="0" y="2"/>
                  </a:cubicBezTo>
                  <a:cubicBezTo>
                    <a:pt x="0" y="2"/>
                    <a:pt x="0" y="2"/>
                    <a:pt x="0" y="2"/>
                  </a:cubicBezTo>
                  <a:cubicBezTo>
                    <a:pt x="0" y="2"/>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55">
              <a:extLst>
                <a:ext uri="{FF2B5EF4-FFF2-40B4-BE49-F238E27FC236}">
                  <a16:creationId xmlns:a16="http://schemas.microsoft.com/office/drawing/2014/main" id="{50A28D22-ECD0-4F09-B6B5-D3E4D4BD8F50}"/>
                </a:ext>
              </a:extLst>
            </p:cNvPr>
            <p:cNvSpPr>
              <a:spLocks/>
            </p:cNvSpPr>
            <p:nvPr/>
          </p:nvSpPr>
          <p:spPr bwMode="auto">
            <a:xfrm>
              <a:off x="10830261" y="3635747"/>
              <a:ext cx="4035" cy="10088"/>
            </a:xfrm>
            <a:custGeom>
              <a:avLst/>
              <a:gdLst>
                <a:gd name="T0" fmla="*/ 1 w 1"/>
                <a:gd name="T1" fmla="*/ 1 h 3"/>
                <a:gd name="T2" fmla="*/ 1 w 1"/>
                <a:gd name="T3" fmla="*/ 0 h 3"/>
                <a:gd name="T4" fmla="*/ 1 w 1"/>
                <a:gd name="T5" fmla="*/ 1 h 3"/>
                <a:gd name="T6" fmla="*/ 0 w 1"/>
                <a:gd name="T7" fmla="*/ 2 h 3"/>
                <a:gd name="T8" fmla="*/ 0 w 1"/>
                <a:gd name="T9" fmla="*/ 3 h 3"/>
                <a:gd name="T10" fmla="*/ 1 w 1"/>
                <a:gd name="T11" fmla="*/ 2 h 3"/>
                <a:gd name="T12" fmla="*/ 1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1"/>
                  </a:moveTo>
                  <a:cubicBezTo>
                    <a:pt x="1" y="1"/>
                    <a:pt x="1" y="0"/>
                    <a:pt x="1" y="0"/>
                  </a:cubicBezTo>
                  <a:cubicBezTo>
                    <a:pt x="1" y="0"/>
                    <a:pt x="1" y="1"/>
                    <a:pt x="1" y="1"/>
                  </a:cubicBezTo>
                  <a:cubicBezTo>
                    <a:pt x="1" y="1"/>
                    <a:pt x="1" y="2"/>
                    <a:pt x="0" y="2"/>
                  </a:cubicBezTo>
                  <a:cubicBezTo>
                    <a:pt x="0" y="3"/>
                    <a:pt x="0" y="3"/>
                    <a:pt x="0" y="3"/>
                  </a:cubicBezTo>
                  <a:cubicBezTo>
                    <a:pt x="0" y="2"/>
                    <a:pt x="1" y="2"/>
                    <a:pt x="1" y="2"/>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56">
              <a:extLst>
                <a:ext uri="{FF2B5EF4-FFF2-40B4-BE49-F238E27FC236}">
                  <a16:creationId xmlns:a16="http://schemas.microsoft.com/office/drawing/2014/main" id="{BD2AA431-000A-4FB9-909B-D0EEFF34BAA3}"/>
                </a:ext>
              </a:extLst>
            </p:cNvPr>
            <p:cNvSpPr>
              <a:spLocks/>
            </p:cNvSpPr>
            <p:nvPr/>
          </p:nvSpPr>
          <p:spPr bwMode="auto">
            <a:xfrm>
              <a:off x="10834296" y="3458202"/>
              <a:ext cx="38334" cy="187633"/>
            </a:xfrm>
            <a:custGeom>
              <a:avLst/>
              <a:gdLst>
                <a:gd name="T0" fmla="*/ 9 w 12"/>
                <a:gd name="T1" fmla="*/ 36 h 57"/>
                <a:gd name="T2" fmla="*/ 8 w 12"/>
                <a:gd name="T3" fmla="*/ 38 h 57"/>
                <a:gd name="T4" fmla="*/ 8 w 12"/>
                <a:gd name="T5" fmla="*/ 39 h 57"/>
                <a:gd name="T6" fmla="*/ 9 w 12"/>
                <a:gd name="T7" fmla="*/ 34 h 57"/>
                <a:gd name="T8" fmla="*/ 9 w 12"/>
                <a:gd name="T9" fmla="*/ 34 h 57"/>
                <a:gd name="T10" fmla="*/ 9 w 12"/>
                <a:gd name="T11" fmla="*/ 33 h 57"/>
                <a:gd name="T12" fmla="*/ 10 w 12"/>
                <a:gd name="T13" fmla="*/ 30 h 57"/>
                <a:gd name="T14" fmla="*/ 11 w 12"/>
                <a:gd name="T15" fmla="*/ 25 h 57"/>
                <a:gd name="T16" fmla="*/ 11 w 12"/>
                <a:gd name="T17" fmla="*/ 25 h 57"/>
                <a:gd name="T18" fmla="*/ 11 w 12"/>
                <a:gd name="T19" fmla="*/ 25 h 57"/>
                <a:gd name="T20" fmla="*/ 12 w 12"/>
                <a:gd name="T21" fmla="*/ 18 h 57"/>
                <a:gd name="T22" fmla="*/ 12 w 12"/>
                <a:gd name="T23" fmla="*/ 18 h 57"/>
                <a:gd name="T24" fmla="*/ 11 w 12"/>
                <a:gd name="T25" fmla="*/ 18 h 57"/>
                <a:gd name="T26" fmla="*/ 11 w 12"/>
                <a:gd name="T27" fmla="*/ 16 h 57"/>
                <a:gd name="T28" fmla="*/ 11 w 12"/>
                <a:gd name="T29" fmla="*/ 15 h 57"/>
                <a:gd name="T30" fmla="*/ 12 w 12"/>
                <a:gd name="T31" fmla="*/ 6 h 57"/>
                <a:gd name="T32" fmla="*/ 12 w 12"/>
                <a:gd name="T33" fmla="*/ 2 h 57"/>
                <a:gd name="T34" fmla="*/ 10 w 12"/>
                <a:gd name="T35" fmla="*/ 3 h 57"/>
                <a:gd name="T36" fmla="*/ 9 w 12"/>
                <a:gd name="T37" fmla="*/ 0 h 57"/>
                <a:gd name="T38" fmla="*/ 9 w 12"/>
                <a:gd name="T39" fmla="*/ 3 h 57"/>
                <a:gd name="T40" fmla="*/ 9 w 12"/>
                <a:gd name="T41" fmla="*/ 9 h 57"/>
                <a:gd name="T42" fmla="*/ 8 w 12"/>
                <a:gd name="T43" fmla="*/ 16 h 57"/>
                <a:gd name="T44" fmla="*/ 8 w 12"/>
                <a:gd name="T45" fmla="*/ 17 h 57"/>
                <a:gd name="T46" fmla="*/ 9 w 12"/>
                <a:gd name="T47" fmla="*/ 17 h 57"/>
                <a:gd name="T48" fmla="*/ 8 w 12"/>
                <a:gd name="T49" fmla="*/ 23 h 57"/>
                <a:gd name="T50" fmla="*/ 7 w 12"/>
                <a:gd name="T51" fmla="*/ 25 h 57"/>
                <a:gd name="T52" fmla="*/ 6 w 12"/>
                <a:gd name="T53" fmla="*/ 33 h 57"/>
                <a:gd name="T54" fmla="*/ 4 w 12"/>
                <a:gd name="T55" fmla="*/ 41 h 57"/>
                <a:gd name="T56" fmla="*/ 0 w 12"/>
                <a:gd name="T57" fmla="*/ 57 h 57"/>
                <a:gd name="T58" fmla="*/ 3 w 12"/>
                <a:gd name="T59" fmla="*/ 54 h 57"/>
                <a:gd name="T60" fmla="*/ 3 w 12"/>
                <a:gd name="T61" fmla="*/ 53 h 57"/>
                <a:gd name="T62" fmla="*/ 6 w 12"/>
                <a:gd name="T63" fmla="*/ 47 h 57"/>
                <a:gd name="T64" fmla="*/ 6 w 12"/>
                <a:gd name="T65" fmla="*/ 46 h 57"/>
                <a:gd name="T66" fmla="*/ 7 w 12"/>
                <a:gd name="T67" fmla="*/ 44 h 57"/>
                <a:gd name="T68" fmla="*/ 7 w 12"/>
                <a:gd name="T69" fmla="*/ 44 h 57"/>
                <a:gd name="T70" fmla="*/ 8 w 12"/>
                <a:gd name="T71" fmla="*/ 43 h 57"/>
                <a:gd name="T72" fmla="*/ 9 w 12"/>
                <a:gd name="T73" fmla="*/ 3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57">
                  <a:moveTo>
                    <a:pt x="9" y="36"/>
                  </a:moveTo>
                  <a:cubicBezTo>
                    <a:pt x="9" y="36"/>
                    <a:pt x="9" y="36"/>
                    <a:pt x="8" y="38"/>
                  </a:cubicBezTo>
                  <a:cubicBezTo>
                    <a:pt x="8" y="39"/>
                    <a:pt x="8" y="39"/>
                    <a:pt x="8" y="39"/>
                  </a:cubicBezTo>
                  <a:cubicBezTo>
                    <a:pt x="9" y="34"/>
                    <a:pt x="9" y="34"/>
                    <a:pt x="9" y="34"/>
                  </a:cubicBezTo>
                  <a:cubicBezTo>
                    <a:pt x="9" y="34"/>
                    <a:pt x="9" y="34"/>
                    <a:pt x="9" y="34"/>
                  </a:cubicBezTo>
                  <a:cubicBezTo>
                    <a:pt x="9" y="33"/>
                    <a:pt x="9" y="33"/>
                    <a:pt x="9" y="33"/>
                  </a:cubicBezTo>
                  <a:cubicBezTo>
                    <a:pt x="9" y="32"/>
                    <a:pt x="9" y="31"/>
                    <a:pt x="10" y="30"/>
                  </a:cubicBezTo>
                  <a:cubicBezTo>
                    <a:pt x="10" y="28"/>
                    <a:pt x="11" y="27"/>
                    <a:pt x="11" y="25"/>
                  </a:cubicBezTo>
                  <a:cubicBezTo>
                    <a:pt x="11" y="25"/>
                    <a:pt x="11" y="25"/>
                    <a:pt x="11" y="25"/>
                  </a:cubicBezTo>
                  <a:cubicBezTo>
                    <a:pt x="11" y="25"/>
                    <a:pt x="11" y="25"/>
                    <a:pt x="11" y="25"/>
                  </a:cubicBezTo>
                  <a:cubicBezTo>
                    <a:pt x="11" y="22"/>
                    <a:pt x="12" y="20"/>
                    <a:pt x="12" y="18"/>
                  </a:cubicBezTo>
                  <a:cubicBezTo>
                    <a:pt x="12" y="18"/>
                    <a:pt x="12" y="18"/>
                    <a:pt x="12" y="18"/>
                  </a:cubicBezTo>
                  <a:cubicBezTo>
                    <a:pt x="12" y="18"/>
                    <a:pt x="12" y="18"/>
                    <a:pt x="11" y="18"/>
                  </a:cubicBezTo>
                  <a:cubicBezTo>
                    <a:pt x="11" y="18"/>
                    <a:pt x="11" y="18"/>
                    <a:pt x="11" y="16"/>
                  </a:cubicBezTo>
                  <a:cubicBezTo>
                    <a:pt x="11" y="15"/>
                    <a:pt x="11" y="15"/>
                    <a:pt x="11" y="15"/>
                  </a:cubicBezTo>
                  <a:cubicBezTo>
                    <a:pt x="11" y="15"/>
                    <a:pt x="11" y="8"/>
                    <a:pt x="12" y="6"/>
                  </a:cubicBezTo>
                  <a:cubicBezTo>
                    <a:pt x="11" y="6"/>
                    <a:pt x="11" y="5"/>
                    <a:pt x="12" y="2"/>
                  </a:cubicBezTo>
                  <a:cubicBezTo>
                    <a:pt x="11" y="2"/>
                    <a:pt x="11" y="3"/>
                    <a:pt x="10" y="3"/>
                  </a:cubicBezTo>
                  <a:cubicBezTo>
                    <a:pt x="10" y="3"/>
                    <a:pt x="10" y="1"/>
                    <a:pt x="9" y="0"/>
                  </a:cubicBezTo>
                  <a:cubicBezTo>
                    <a:pt x="9" y="0"/>
                    <a:pt x="9" y="1"/>
                    <a:pt x="9" y="3"/>
                  </a:cubicBezTo>
                  <a:cubicBezTo>
                    <a:pt x="8" y="5"/>
                    <a:pt x="8" y="5"/>
                    <a:pt x="9" y="9"/>
                  </a:cubicBezTo>
                  <a:cubicBezTo>
                    <a:pt x="9" y="12"/>
                    <a:pt x="8" y="14"/>
                    <a:pt x="8" y="16"/>
                  </a:cubicBezTo>
                  <a:cubicBezTo>
                    <a:pt x="8" y="17"/>
                    <a:pt x="8" y="17"/>
                    <a:pt x="8" y="17"/>
                  </a:cubicBezTo>
                  <a:cubicBezTo>
                    <a:pt x="9" y="17"/>
                    <a:pt x="9" y="17"/>
                    <a:pt x="9" y="17"/>
                  </a:cubicBezTo>
                  <a:cubicBezTo>
                    <a:pt x="9" y="18"/>
                    <a:pt x="8" y="21"/>
                    <a:pt x="8" y="23"/>
                  </a:cubicBezTo>
                  <a:cubicBezTo>
                    <a:pt x="7" y="24"/>
                    <a:pt x="7" y="24"/>
                    <a:pt x="7" y="25"/>
                  </a:cubicBezTo>
                  <a:cubicBezTo>
                    <a:pt x="7" y="27"/>
                    <a:pt x="7" y="30"/>
                    <a:pt x="6" y="33"/>
                  </a:cubicBezTo>
                  <a:cubicBezTo>
                    <a:pt x="6" y="36"/>
                    <a:pt x="5" y="39"/>
                    <a:pt x="4" y="41"/>
                  </a:cubicBezTo>
                  <a:cubicBezTo>
                    <a:pt x="3" y="47"/>
                    <a:pt x="2" y="52"/>
                    <a:pt x="0" y="57"/>
                  </a:cubicBezTo>
                  <a:cubicBezTo>
                    <a:pt x="1" y="56"/>
                    <a:pt x="2" y="55"/>
                    <a:pt x="3" y="54"/>
                  </a:cubicBezTo>
                  <a:cubicBezTo>
                    <a:pt x="3" y="54"/>
                    <a:pt x="3" y="54"/>
                    <a:pt x="3" y="53"/>
                  </a:cubicBezTo>
                  <a:cubicBezTo>
                    <a:pt x="3" y="53"/>
                    <a:pt x="5" y="49"/>
                    <a:pt x="6" y="47"/>
                  </a:cubicBezTo>
                  <a:cubicBezTo>
                    <a:pt x="6" y="47"/>
                    <a:pt x="6" y="46"/>
                    <a:pt x="6" y="46"/>
                  </a:cubicBezTo>
                  <a:cubicBezTo>
                    <a:pt x="7" y="44"/>
                    <a:pt x="7" y="44"/>
                    <a:pt x="7" y="44"/>
                  </a:cubicBezTo>
                  <a:cubicBezTo>
                    <a:pt x="7" y="44"/>
                    <a:pt x="7" y="44"/>
                    <a:pt x="7" y="44"/>
                  </a:cubicBezTo>
                  <a:cubicBezTo>
                    <a:pt x="7" y="44"/>
                    <a:pt x="7" y="44"/>
                    <a:pt x="8" y="43"/>
                  </a:cubicBezTo>
                  <a:cubicBezTo>
                    <a:pt x="8" y="43"/>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257">
              <a:extLst>
                <a:ext uri="{FF2B5EF4-FFF2-40B4-BE49-F238E27FC236}">
                  <a16:creationId xmlns:a16="http://schemas.microsoft.com/office/drawing/2014/main" id="{716520DC-B499-4301-B9D1-964327DC1FB0}"/>
                </a:ext>
              </a:extLst>
            </p:cNvPr>
            <p:cNvSpPr>
              <a:spLocks/>
            </p:cNvSpPr>
            <p:nvPr/>
          </p:nvSpPr>
          <p:spPr bwMode="auto">
            <a:xfrm>
              <a:off x="10763682" y="3387588"/>
              <a:ext cx="20176" cy="64562"/>
            </a:xfrm>
            <a:custGeom>
              <a:avLst/>
              <a:gdLst>
                <a:gd name="T0" fmla="*/ 4 w 6"/>
                <a:gd name="T1" fmla="*/ 1 h 19"/>
                <a:gd name="T2" fmla="*/ 4 w 6"/>
                <a:gd name="T3" fmla="*/ 0 h 19"/>
                <a:gd name="T4" fmla="*/ 3 w 6"/>
                <a:gd name="T5" fmla="*/ 1 h 19"/>
                <a:gd name="T6" fmla="*/ 3 w 6"/>
                <a:gd name="T7" fmla="*/ 2 h 19"/>
                <a:gd name="T8" fmla="*/ 2 w 6"/>
                <a:gd name="T9" fmla="*/ 5 h 19"/>
                <a:gd name="T10" fmla="*/ 2 w 6"/>
                <a:gd name="T11" fmla="*/ 6 h 19"/>
                <a:gd name="T12" fmla="*/ 2 w 6"/>
                <a:gd name="T13" fmla="*/ 7 h 19"/>
                <a:gd name="T14" fmla="*/ 2 w 6"/>
                <a:gd name="T15" fmla="*/ 8 h 19"/>
                <a:gd name="T16" fmla="*/ 1 w 6"/>
                <a:gd name="T17" fmla="*/ 11 h 19"/>
                <a:gd name="T18" fmla="*/ 0 w 6"/>
                <a:gd name="T19" fmla="*/ 16 h 19"/>
                <a:gd name="T20" fmla="*/ 2 w 6"/>
                <a:gd name="T21" fmla="*/ 19 h 19"/>
                <a:gd name="T22" fmla="*/ 4 w 6"/>
                <a:gd name="T23" fmla="*/ 19 h 19"/>
                <a:gd name="T24" fmla="*/ 5 w 6"/>
                <a:gd name="T25" fmla="*/ 14 h 19"/>
                <a:gd name="T26" fmla="*/ 5 w 6"/>
                <a:gd name="T27" fmla="*/ 12 h 19"/>
                <a:gd name="T28" fmla="*/ 5 w 6"/>
                <a:gd name="T29" fmla="*/ 11 h 19"/>
                <a:gd name="T30" fmla="*/ 5 w 6"/>
                <a:gd name="T31" fmla="*/ 10 h 19"/>
                <a:gd name="T32" fmla="*/ 4 w 6"/>
                <a:gd name="T33" fmla="*/ 4 h 19"/>
                <a:gd name="T34" fmla="*/ 4 w 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19">
                  <a:moveTo>
                    <a:pt x="4" y="1"/>
                  </a:moveTo>
                  <a:cubicBezTo>
                    <a:pt x="4" y="0"/>
                    <a:pt x="4" y="0"/>
                    <a:pt x="4" y="0"/>
                  </a:cubicBezTo>
                  <a:cubicBezTo>
                    <a:pt x="3" y="1"/>
                    <a:pt x="3" y="1"/>
                    <a:pt x="3" y="1"/>
                  </a:cubicBezTo>
                  <a:cubicBezTo>
                    <a:pt x="3" y="2"/>
                    <a:pt x="3" y="2"/>
                    <a:pt x="3" y="2"/>
                  </a:cubicBezTo>
                  <a:cubicBezTo>
                    <a:pt x="3" y="3"/>
                    <a:pt x="2" y="5"/>
                    <a:pt x="2" y="5"/>
                  </a:cubicBezTo>
                  <a:cubicBezTo>
                    <a:pt x="2" y="5"/>
                    <a:pt x="2" y="6"/>
                    <a:pt x="2" y="6"/>
                  </a:cubicBezTo>
                  <a:cubicBezTo>
                    <a:pt x="2" y="7"/>
                    <a:pt x="2" y="7"/>
                    <a:pt x="2" y="7"/>
                  </a:cubicBezTo>
                  <a:cubicBezTo>
                    <a:pt x="2" y="7"/>
                    <a:pt x="2" y="8"/>
                    <a:pt x="2" y="8"/>
                  </a:cubicBezTo>
                  <a:cubicBezTo>
                    <a:pt x="1" y="11"/>
                    <a:pt x="1" y="11"/>
                    <a:pt x="1" y="11"/>
                  </a:cubicBezTo>
                  <a:cubicBezTo>
                    <a:pt x="1" y="14"/>
                    <a:pt x="0" y="15"/>
                    <a:pt x="0" y="16"/>
                  </a:cubicBezTo>
                  <a:cubicBezTo>
                    <a:pt x="0" y="18"/>
                    <a:pt x="2" y="19"/>
                    <a:pt x="2" y="19"/>
                  </a:cubicBezTo>
                  <a:cubicBezTo>
                    <a:pt x="2" y="19"/>
                    <a:pt x="2" y="19"/>
                    <a:pt x="4" y="19"/>
                  </a:cubicBezTo>
                  <a:cubicBezTo>
                    <a:pt x="4" y="17"/>
                    <a:pt x="5" y="16"/>
                    <a:pt x="5" y="14"/>
                  </a:cubicBezTo>
                  <a:cubicBezTo>
                    <a:pt x="5" y="13"/>
                    <a:pt x="5" y="13"/>
                    <a:pt x="5" y="12"/>
                  </a:cubicBezTo>
                  <a:cubicBezTo>
                    <a:pt x="5" y="11"/>
                    <a:pt x="5" y="11"/>
                    <a:pt x="5" y="11"/>
                  </a:cubicBezTo>
                  <a:cubicBezTo>
                    <a:pt x="5" y="10"/>
                    <a:pt x="5" y="10"/>
                    <a:pt x="5" y="10"/>
                  </a:cubicBezTo>
                  <a:cubicBezTo>
                    <a:pt x="5" y="10"/>
                    <a:pt x="6" y="8"/>
                    <a:pt x="4" y="4"/>
                  </a:cubicBezTo>
                  <a:cubicBezTo>
                    <a:pt x="4" y="3"/>
                    <a:pt x="4" y="3"/>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258">
              <a:extLst>
                <a:ext uri="{FF2B5EF4-FFF2-40B4-BE49-F238E27FC236}">
                  <a16:creationId xmlns:a16="http://schemas.microsoft.com/office/drawing/2014/main" id="{1AB94539-F827-4E47-B4EB-ADDFAC2B0641}"/>
                </a:ext>
              </a:extLst>
            </p:cNvPr>
            <p:cNvSpPr>
              <a:spLocks/>
            </p:cNvSpPr>
            <p:nvPr/>
          </p:nvSpPr>
          <p:spPr bwMode="auto">
            <a:xfrm>
              <a:off x="10826226" y="3651888"/>
              <a:ext cx="14124" cy="36316"/>
            </a:xfrm>
            <a:custGeom>
              <a:avLst/>
              <a:gdLst>
                <a:gd name="T0" fmla="*/ 1 w 4"/>
                <a:gd name="T1" fmla="*/ 3 h 11"/>
                <a:gd name="T2" fmla="*/ 1 w 4"/>
                <a:gd name="T3" fmla="*/ 3 h 11"/>
                <a:gd name="T4" fmla="*/ 0 w 4"/>
                <a:gd name="T5" fmla="*/ 5 h 11"/>
                <a:gd name="T6" fmla="*/ 1 w 4"/>
                <a:gd name="T7" fmla="*/ 5 h 11"/>
                <a:gd name="T8" fmla="*/ 0 w 4"/>
                <a:gd name="T9" fmla="*/ 7 h 11"/>
                <a:gd name="T10" fmla="*/ 0 w 4"/>
                <a:gd name="T11" fmla="*/ 8 h 11"/>
                <a:gd name="T12" fmla="*/ 0 w 4"/>
                <a:gd name="T13" fmla="*/ 8 h 11"/>
                <a:gd name="T14" fmla="*/ 1 w 4"/>
                <a:gd name="T15" fmla="*/ 7 h 11"/>
                <a:gd name="T16" fmla="*/ 1 w 4"/>
                <a:gd name="T17" fmla="*/ 7 h 11"/>
                <a:gd name="T18" fmla="*/ 0 w 4"/>
                <a:gd name="T19" fmla="*/ 8 h 11"/>
                <a:gd name="T20" fmla="*/ 1 w 4"/>
                <a:gd name="T21" fmla="*/ 8 h 11"/>
                <a:gd name="T22" fmla="*/ 1 w 4"/>
                <a:gd name="T23" fmla="*/ 8 h 11"/>
                <a:gd name="T24" fmla="*/ 0 w 4"/>
                <a:gd name="T25" fmla="*/ 10 h 11"/>
                <a:gd name="T26" fmla="*/ 0 w 4"/>
                <a:gd name="T27" fmla="*/ 10 h 11"/>
                <a:gd name="T28" fmla="*/ 0 w 4"/>
                <a:gd name="T29" fmla="*/ 11 h 11"/>
                <a:gd name="T30" fmla="*/ 0 w 4"/>
                <a:gd name="T31" fmla="*/ 9 h 11"/>
                <a:gd name="T32" fmla="*/ 3 w 4"/>
                <a:gd name="T33" fmla="*/ 2 h 11"/>
                <a:gd name="T34" fmla="*/ 4 w 4"/>
                <a:gd name="T35" fmla="*/ 0 h 11"/>
                <a:gd name="T36" fmla="*/ 2 w 4"/>
                <a:gd name="T37" fmla="*/ 2 h 11"/>
                <a:gd name="T38" fmla="*/ 1 w 4"/>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11">
                  <a:moveTo>
                    <a:pt x="1" y="3"/>
                  </a:moveTo>
                  <a:cubicBezTo>
                    <a:pt x="1" y="3"/>
                    <a:pt x="1" y="3"/>
                    <a:pt x="1" y="3"/>
                  </a:cubicBezTo>
                  <a:cubicBezTo>
                    <a:pt x="1" y="4"/>
                    <a:pt x="1" y="5"/>
                    <a:pt x="0" y="5"/>
                  </a:cubicBezTo>
                  <a:cubicBezTo>
                    <a:pt x="1" y="5"/>
                    <a:pt x="1" y="5"/>
                    <a:pt x="1" y="5"/>
                  </a:cubicBezTo>
                  <a:cubicBezTo>
                    <a:pt x="1" y="6"/>
                    <a:pt x="1" y="6"/>
                    <a:pt x="0" y="7"/>
                  </a:cubicBezTo>
                  <a:cubicBezTo>
                    <a:pt x="0" y="8"/>
                    <a:pt x="0" y="8"/>
                    <a:pt x="0" y="8"/>
                  </a:cubicBezTo>
                  <a:cubicBezTo>
                    <a:pt x="0" y="8"/>
                    <a:pt x="0" y="8"/>
                    <a:pt x="0" y="8"/>
                  </a:cubicBezTo>
                  <a:cubicBezTo>
                    <a:pt x="0" y="8"/>
                    <a:pt x="0" y="7"/>
                    <a:pt x="1" y="7"/>
                  </a:cubicBezTo>
                  <a:cubicBezTo>
                    <a:pt x="1" y="7"/>
                    <a:pt x="1" y="6"/>
                    <a:pt x="1" y="7"/>
                  </a:cubicBezTo>
                  <a:cubicBezTo>
                    <a:pt x="1" y="7"/>
                    <a:pt x="1" y="8"/>
                    <a:pt x="0" y="8"/>
                  </a:cubicBezTo>
                  <a:cubicBezTo>
                    <a:pt x="1" y="8"/>
                    <a:pt x="1" y="8"/>
                    <a:pt x="1" y="8"/>
                  </a:cubicBezTo>
                  <a:cubicBezTo>
                    <a:pt x="1" y="8"/>
                    <a:pt x="1" y="8"/>
                    <a:pt x="1" y="8"/>
                  </a:cubicBezTo>
                  <a:cubicBezTo>
                    <a:pt x="0" y="9"/>
                    <a:pt x="0" y="10"/>
                    <a:pt x="0" y="10"/>
                  </a:cubicBezTo>
                  <a:cubicBezTo>
                    <a:pt x="0" y="10"/>
                    <a:pt x="0" y="10"/>
                    <a:pt x="0" y="10"/>
                  </a:cubicBezTo>
                  <a:cubicBezTo>
                    <a:pt x="0" y="11"/>
                    <a:pt x="0" y="11"/>
                    <a:pt x="0" y="11"/>
                  </a:cubicBezTo>
                  <a:cubicBezTo>
                    <a:pt x="0" y="10"/>
                    <a:pt x="0" y="9"/>
                    <a:pt x="0" y="9"/>
                  </a:cubicBezTo>
                  <a:cubicBezTo>
                    <a:pt x="3" y="2"/>
                    <a:pt x="3" y="2"/>
                    <a:pt x="3" y="2"/>
                  </a:cubicBezTo>
                  <a:cubicBezTo>
                    <a:pt x="3" y="2"/>
                    <a:pt x="4" y="1"/>
                    <a:pt x="4" y="0"/>
                  </a:cubicBezTo>
                  <a:cubicBezTo>
                    <a:pt x="3" y="1"/>
                    <a:pt x="2" y="2"/>
                    <a:pt x="2"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259">
              <a:extLst>
                <a:ext uri="{FF2B5EF4-FFF2-40B4-BE49-F238E27FC236}">
                  <a16:creationId xmlns:a16="http://schemas.microsoft.com/office/drawing/2014/main" id="{1A109897-EF5C-42EF-80FF-ABE3BEE98A33}"/>
                </a:ext>
              </a:extLst>
            </p:cNvPr>
            <p:cNvSpPr>
              <a:spLocks/>
            </p:cNvSpPr>
            <p:nvPr/>
          </p:nvSpPr>
          <p:spPr bwMode="auto">
            <a:xfrm>
              <a:off x="10836314" y="3567150"/>
              <a:ext cx="14124" cy="46404"/>
            </a:xfrm>
            <a:custGeom>
              <a:avLst/>
              <a:gdLst>
                <a:gd name="T0" fmla="*/ 0 w 4"/>
                <a:gd name="T1" fmla="*/ 14 h 14"/>
                <a:gd name="T2" fmla="*/ 1 w 4"/>
                <a:gd name="T3" fmla="*/ 14 h 14"/>
                <a:gd name="T4" fmla="*/ 2 w 4"/>
                <a:gd name="T5" fmla="*/ 10 h 14"/>
                <a:gd name="T6" fmla="*/ 2 w 4"/>
                <a:gd name="T7" fmla="*/ 9 h 14"/>
                <a:gd name="T8" fmla="*/ 2 w 4"/>
                <a:gd name="T9" fmla="*/ 8 h 14"/>
                <a:gd name="T10" fmla="*/ 2 w 4"/>
                <a:gd name="T11" fmla="*/ 8 h 14"/>
                <a:gd name="T12" fmla="*/ 3 w 4"/>
                <a:gd name="T13" fmla="*/ 5 h 14"/>
                <a:gd name="T14" fmla="*/ 4 w 4"/>
                <a:gd name="T15" fmla="*/ 0 h 14"/>
                <a:gd name="T16" fmla="*/ 1 w 4"/>
                <a:gd name="T17" fmla="*/ 11 h 14"/>
                <a:gd name="T18" fmla="*/ 1 w 4"/>
                <a:gd name="T19" fmla="*/ 12 h 14"/>
                <a:gd name="T20" fmla="*/ 0 w 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14">
                  <a:moveTo>
                    <a:pt x="0" y="14"/>
                  </a:moveTo>
                  <a:cubicBezTo>
                    <a:pt x="1" y="14"/>
                    <a:pt x="1" y="14"/>
                    <a:pt x="1" y="14"/>
                  </a:cubicBezTo>
                  <a:cubicBezTo>
                    <a:pt x="1" y="12"/>
                    <a:pt x="2" y="11"/>
                    <a:pt x="2" y="10"/>
                  </a:cubicBezTo>
                  <a:cubicBezTo>
                    <a:pt x="2" y="9"/>
                    <a:pt x="2" y="9"/>
                    <a:pt x="2" y="9"/>
                  </a:cubicBezTo>
                  <a:cubicBezTo>
                    <a:pt x="2" y="8"/>
                    <a:pt x="2" y="8"/>
                    <a:pt x="2" y="8"/>
                  </a:cubicBezTo>
                  <a:cubicBezTo>
                    <a:pt x="2" y="8"/>
                    <a:pt x="2" y="8"/>
                    <a:pt x="2" y="8"/>
                  </a:cubicBezTo>
                  <a:cubicBezTo>
                    <a:pt x="2" y="8"/>
                    <a:pt x="2" y="7"/>
                    <a:pt x="3" y="5"/>
                  </a:cubicBezTo>
                  <a:cubicBezTo>
                    <a:pt x="4" y="0"/>
                    <a:pt x="4" y="0"/>
                    <a:pt x="4" y="0"/>
                  </a:cubicBezTo>
                  <a:cubicBezTo>
                    <a:pt x="2" y="5"/>
                    <a:pt x="1" y="10"/>
                    <a:pt x="1" y="11"/>
                  </a:cubicBezTo>
                  <a:cubicBezTo>
                    <a:pt x="1" y="11"/>
                    <a:pt x="1" y="11"/>
                    <a:pt x="1" y="12"/>
                  </a:cubicBezTo>
                  <a:cubicBezTo>
                    <a:pt x="1" y="12"/>
                    <a:pt x="0" y="14"/>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60">
              <a:extLst>
                <a:ext uri="{FF2B5EF4-FFF2-40B4-BE49-F238E27FC236}">
                  <a16:creationId xmlns:a16="http://schemas.microsoft.com/office/drawing/2014/main" id="{8FBD759C-FF7D-47B3-A4C4-2E737010D553}"/>
                </a:ext>
              </a:extLst>
            </p:cNvPr>
            <p:cNvSpPr>
              <a:spLocks/>
            </p:cNvSpPr>
            <p:nvPr/>
          </p:nvSpPr>
          <p:spPr bwMode="auto">
            <a:xfrm>
              <a:off x="10850436" y="3526799"/>
              <a:ext cx="6053" cy="24211"/>
            </a:xfrm>
            <a:custGeom>
              <a:avLst/>
              <a:gdLst>
                <a:gd name="T0" fmla="*/ 0 w 2"/>
                <a:gd name="T1" fmla="*/ 7 h 7"/>
                <a:gd name="T2" fmla="*/ 1 w 2"/>
                <a:gd name="T3" fmla="*/ 7 h 7"/>
                <a:gd name="T4" fmla="*/ 1 w 2"/>
                <a:gd name="T5" fmla="*/ 6 h 7"/>
                <a:gd name="T6" fmla="*/ 1 w 2"/>
                <a:gd name="T7" fmla="*/ 4 h 7"/>
                <a:gd name="T8" fmla="*/ 2 w 2"/>
                <a:gd name="T9" fmla="*/ 1 h 7"/>
                <a:gd name="T10" fmla="*/ 1 w 2"/>
                <a:gd name="T11" fmla="*/ 0 h 7"/>
                <a:gd name="T12" fmla="*/ 1 w 2"/>
                <a:gd name="T13" fmla="*/ 1 h 7"/>
                <a:gd name="T14" fmla="*/ 1 w 2"/>
                <a:gd name="T15" fmla="*/ 4 h 7"/>
                <a:gd name="T16" fmla="*/ 0 w 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7">
                  <a:moveTo>
                    <a:pt x="0" y="7"/>
                  </a:moveTo>
                  <a:cubicBezTo>
                    <a:pt x="1" y="7"/>
                    <a:pt x="1" y="7"/>
                    <a:pt x="1" y="7"/>
                  </a:cubicBezTo>
                  <a:cubicBezTo>
                    <a:pt x="1" y="6"/>
                    <a:pt x="1" y="6"/>
                    <a:pt x="1" y="6"/>
                  </a:cubicBezTo>
                  <a:cubicBezTo>
                    <a:pt x="1" y="4"/>
                    <a:pt x="1" y="4"/>
                    <a:pt x="1" y="4"/>
                  </a:cubicBezTo>
                  <a:cubicBezTo>
                    <a:pt x="2" y="1"/>
                    <a:pt x="2" y="1"/>
                    <a:pt x="2" y="1"/>
                  </a:cubicBezTo>
                  <a:cubicBezTo>
                    <a:pt x="1" y="0"/>
                    <a:pt x="1" y="0"/>
                    <a:pt x="1" y="0"/>
                  </a:cubicBezTo>
                  <a:cubicBezTo>
                    <a:pt x="1" y="1"/>
                    <a:pt x="1" y="1"/>
                    <a:pt x="1" y="1"/>
                  </a:cubicBezTo>
                  <a:cubicBezTo>
                    <a:pt x="1" y="2"/>
                    <a:pt x="1" y="2"/>
                    <a:pt x="1" y="4"/>
                  </a:cubicBezTo>
                  <a:cubicBezTo>
                    <a:pt x="1" y="6"/>
                    <a:pt x="1"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261">
              <a:extLst>
                <a:ext uri="{FF2B5EF4-FFF2-40B4-BE49-F238E27FC236}">
                  <a16:creationId xmlns:a16="http://schemas.microsoft.com/office/drawing/2014/main" id="{2DC67B4F-2489-4B76-8453-A83131818C5A}"/>
                </a:ext>
              </a:extLst>
            </p:cNvPr>
            <p:cNvSpPr>
              <a:spLocks/>
            </p:cNvSpPr>
            <p:nvPr/>
          </p:nvSpPr>
          <p:spPr bwMode="auto">
            <a:xfrm>
              <a:off x="10852454" y="3534869"/>
              <a:ext cx="0" cy="20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262">
              <a:extLst>
                <a:ext uri="{FF2B5EF4-FFF2-40B4-BE49-F238E27FC236}">
                  <a16:creationId xmlns:a16="http://schemas.microsoft.com/office/drawing/2014/main" id="{7034C2C6-6AC0-485F-8D5F-B8F655768336}"/>
                </a:ext>
              </a:extLst>
            </p:cNvPr>
            <p:cNvSpPr>
              <a:spLocks/>
            </p:cNvSpPr>
            <p:nvPr/>
          </p:nvSpPr>
          <p:spPr bwMode="auto">
            <a:xfrm>
              <a:off x="8683580" y="3266535"/>
              <a:ext cx="738426" cy="990621"/>
            </a:xfrm>
            <a:custGeom>
              <a:avLst/>
              <a:gdLst>
                <a:gd name="T0" fmla="*/ 198 w 224"/>
                <a:gd name="T1" fmla="*/ 289 h 300"/>
                <a:gd name="T2" fmla="*/ 190 w 224"/>
                <a:gd name="T3" fmla="*/ 285 h 300"/>
                <a:gd name="T4" fmla="*/ 168 w 224"/>
                <a:gd name="T5" fmla="*/ 272 h 300"/>
                <a:gd name="T6" fmla="*/ 161 w 224"/>
                <a:gd name="T7" fmla="*/ 266 h 300"/>
                <a:gd name="T8" fmla="*/ 151 w 224"/>
                <a:gd name="T9" fmla="*/ 259 h 300"/>
                <a:gd name="T10" fmla="*/ 144 w 224"/>
                <a:gd name="T11" fmla="*/ 254 h 300"/>
                <a:gd name="T12" fmla="*/ 147 w 224"/>
                <a:gd name="T13" fmla="*/ 255 h 300"/>
                <a:gd name="T14" fmla="*/ 140 w 224"/>
                <a:gd name="T15" fmla="*/ 247 h 300"/>
                <a:gd name="T16" fmla="*/ 137 w 224"/>
                <a:gd name="T17" fmla="*/ 240 h 300"/>
                <a:gd name="T18" fmla="*/ 125 w 224"/>
                <a:gd name="T19" fmla="*/ 230 h 300"/>
                <a:gd name="T20" fmla="*/ 128 w 224"/>
                <a:gd name="T21" fmla="*/ 219 h 300"/>
                <a:gd name="T22" fmla="*/ 126 w 224"/>
                <a:gd name="T23" fmla="*/ 185 h 300"/>
                <a:gd name="T24" fmla="*/ 126 w 224"/>
                <a:gd name="T25" fmla="*/ 175 h 300"/>
                <a:gd name="T26" fmla="*/ 121 w 224"/>
                <a:gd name="T27" fmla="*/ 158 h 300"/>
                <a:gd name="T28" fmla="*/ 116 w 224"/>
                <a:gd name="T29" fmla="*/ 145 h 300"/>
                <a:gd name="T30" fmla="*/ 119 w 224"/>
                <a:gd name="T31" fmla="*/ 129 h 300"/>
                <a:gd name="T32" fmla="*/ 109 w 224"/>
                <a:gd name="T33" fmla="*/ 100 h 300"/>
                <a:gd name="T34" fmla="*/ 85 w 224"/>
                <a:gd name="T35" fmla="*/ 90 h 300"/>
                <a:gd name="T36" fmla="*/ 72 w 224"/>
                <a:gd name="T37" fmla="*/ 78 h 300"/>
                <a:gd name="T38" fmla="*/ 66 w 224"/>
                <a:gd name="T39" fmla="*/ 80 h 300"/>
                <a:gd name="T40" fmla="*/ 61 w 224"/>
                <a:gd name="T41" fmla="*/ 72 h 300"/>
                <a:gd name="T42" fmla="*/ 58 w 224"/>
                <a:gd name="T43" fmla="*/ 73 h 300"/>
                <a:gd name="T44" fmla="*/ 55 w 224"/>
                <a:gd name="T45" fmla="*/ 55 h 300"/>
                <a:gd name="T46" fmla="*/ 40 w 224"/>
                <a:gd name="T47" fmla="*/ 40 h 300"/>
                <a:gd name="T48" fmla="*/ 27 w 224"/>
                <a:gd name="T49" fmla="*/ 18 h 300"/>
                <a:gd name="T50" fmla="*/ 24 w 224"/>
                <a:gd name="T51" fmla="*/ 14 h 300"/>
                <a:gd name="T52" fmla="*/ 19 w 224"/>
                <a:gd name="T53" fmla="*/ 12 h 300"/>
                <a:gd name="T54" fmla="*/ 14 w 224"/>
                <a:gd name="T55" fmla="*/ 12 h 300"/>
                <a:gd name="T56" fmla="*/ 9 w 224"/>
                <a:gd name="T57" fmla="*/ 20 h 300"/>
                <a:gd name="T58" fmla="*/ 8 w 224"/>
                <a:gd name="T59" fmla="*/ 5 h 300"/>
                <a:gd name="T60" fmla="*/ 4 w 224"/>
                <a:gd name="T61" fmla="*/ 20 h 300"/>
                <a:gd name="T62" fmla="*/ 2 w 224"/>
                <a:gd name="T63" fmla="*/ 15 h 300"/>
                <a:gd name="T64" fmla="*/ 0 w 224"/>
                <a:gd name="T65" fmla="*/ 4 h 300"/>
                <a:gd name="T66" fmla="*/ 1 w 224"/>
                <a:gd name="T67" fmla="*/ 13 h 300"/>
                <a:gd name="T68" fmla="*/ 1 w 224"/>
                <a:gd name="T69" fmla="*/ 13 h 300"/>
                <a:gd name="T70" fmla="*/ 2 w 224"/>
                <a:gd name="T71" fmla="*/ 20 h 300"/>
                <a:gd name="T72" fmla="*/ 3 w 224"/>
                <a:gd name="T73" fmla="*/ 20 h 300"/>
                <a:gd name="T74" fmla="*/ 10 w 224"/>
                <a:gd name="T75" fmla="*/ 59 h 300"/>
                <a:gd name="T76" fmla="*/ 15 w 224"/>
                <a:gd name="T77" fmla="*/ 80 h 300"/>
                <a:gd name="T78" fmla="*/ 30 w 224"/>
                <a:gd name="T79" fmla="*/ 118 h 300"/>
                <a:gd name="T80" fmla="*/ 64 w 224"/>
                <a:gd name="T81" fmla="*/ 171 h 300"/>
                <a:gd name="T82" fmla="*/ 69 w 224"/>
                <a:gd name="T83" fmla="*/ 179 h 300"/>
                <a:gd name="T84" fmla="*/ 72 w 224"/>
                <a:gd name="T85" fmla="*/ 183 h 300"/>
                <a:gd name="T86" fmla="*/ 77 w 224"/>
                <a:gd name="T87" fmla="*/ 190 h 300"/>
                <a:gd name="T88" fmla="*/ 112 w 224"/>
                <a:gd name="T89" fmla="*/ 231 h 300"/>
                <a:gd name="T90" fmla="*/ 150 w 224"/>
                <a:gd name="T91" fmla="*/ 262 h 300"/>
                <a:gd name="T92" fmla="*/ 146 w 224"/>
                <a:gd name="T93" fmla="*/ 259 h 300"/>
                <a:gd name="T94" fmla="*/ 159 w 224"/>
                <a:gd name="T95" fmla="*/ 268 h 300"/>
                <a:gd name="T96" fmla="*/ 159 w 224"/>
                <a:gd name="T97" fmla="*/ 269 h 300"/>
                <a:gd name="T98" fmla="*/ 179 w 224"/>
                <a:gd name="T99" fmla="*/ 281 h 300"/>
                <a:gd name="T100" fmla="*/ 194 w 224"/>
                <a:gd name="T101" fmla="*/ 288 h 300"/>
                <a:gd name="T102" fmla="*/ 201 w 224"/>
                <a:gd name="T103" fmla="*/ 291 h 300"/>
                <a:gd name="T104" fmla="*/ 222 w 224"/>
                <a:gd name="T105" fmla="*/ 300 h 300"/>
                <a:gd name="T106" fmla="*/ 216 w 224"/>
                <a:gd name="T107" fmla="*/ 29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300">
                  <a:moveTo>
                    <a:pt x="216" y="297"/>
                  </a:moveTo>
                  <a:cubicBezTo>
                    <a:pt x="216" y="297"/>
                    <a:pt x="210" y="295"/>
                    <a:pt x="207" y="293"/>
                  </a:cubicBezTo>
                  <a:cubicBezTo>
                    <a:pt x="207" y="293"/>
                    <a:pt x="206" y="293"/>
                    <a:pt x="205" y="293"/>
                  </a:cubicBezTo>
                  <a:cubicBezTo>
                    <a:pt x="199" y="290"/>
                    <a:pt x="199" y="290"/>
                    <a:pt x="198" y="289"/>
                  </a:cubicBezTo>
                  <a:cubicBezTo>
                    <a:pt x="198" y="289"/>
                    <a:pt x="197" y="289"/>
                    <a:pt x="196" y="288"/>
                  </a:cubicBezTo>
                  <a:cubicBezTo>
                    <a:pt x="195" y="288"/>
                    <a:pt x="194" y="287"/>
                    <a:pt x="192" y="286"/>
                  </a:cubicBezTo>
                  <a:cubicBezTo>
                    <a:pt x="192" y="286"/>
                    <a:pt x="191" y="286"/>
                    <a:pt x="191" y="286"/>
                  </a:cubicBezTo>
                  <a:cubicBezTo>
                    <a:pt x="191" y="286"/>
                    <a:pt x="191" y="286"/>
                    <a:pt x="190" y="285"/>
                  </a:cubicBezTo>
                  <a:cubicBezTo>
                    <a:pt x="185" y="282"/>
                    <a:pt x="179" y="278"/>
                    <a:pt x="179" y="278"/>
                  </a:cubicBezTo>
                  <a:cubicBezTo>
                    <a:pt x="178" y="278"/>
                    <a:pt x="177" y="277"/>
                    <a:pt x="177" y="277"/>
                  </a:cubicBezTo>
                  <a:cubicBezTo>
                    <a:pt x="176" y="277"/>
                    <a:pt x="176" y="276"/>
                    <a:pt x="175" y="276"/>
                  </a:cubicBezTo>
                  <a:cubicBezTo>
                    <a:pt x="173" y="275"/>
                    <a:pt x="170" y="274"/>
                    <a:pt x="168" y="272"/>
                  </a:cubicBezTo>
                  <a:cubicBezTo>
                    <a:pt x="168" y="272"/>
                    <a:pt x="168" y="272"/>
                    <a:pt x="167" y="272"/>
                  </a:cubicBezTo>
                  <a:cubicBezTo>
                    <a:pt x="166" y="271"/>
                    <a:pt x="165" y="270"/>
                    <a:pt x="165" y="270"/>
                  </a:cubicBezTo>
                  <a:cubicBezTo>
                    <a:pt x="165" y="270"/>
                    <a:pt x="165" y="270"/>
                    <a:pt x="166" y="270"/>
                  </a:cubicBezTo>
                  <a:cubicBezTo>
                    <a:pt x="164" y="269"/>
                    <a:pt x="162" y="268"/>
                    <a:pt x="161" y="266"/>
                  </a:cubicBezTo>
                  <a:cubicBezTo>
                    <a:pt x="158" y="264"/>
                    <a:pt x="156" y="262"/>
                    <a:pt x="153" y="260"/>
                  </a:cubicBezTo>
                  <a:cubicBezTo>
                    <a:pt x="153" y="260"/>
                    <a:pt x="153" y="260"/>
                    <a:pt x="151" y="259"/>
                  </a:cubicBezTo>
                  <a:cubicBezTo>
                    <a:pt x="151" y="259"/>
                    <a:pt x="151" y="259"/>
                    <a:pt x="151" y="259"/>
                  </a:cubicBezTo>
                  <a:cubicBezTo>
                    <a:pt x="151" y="259"/>
                    <a:pt x="151" y="259"/>
                    <a:pt x="151" y="259"/>
                  </a:cubicBezTo>
                  <a:cubicBezTo>
                    <a:pt x="151" y="259"/>
                    <a:pt x="151" y="259"/>
                    <a:pt x="151" y="259"/>
                  </a:cubicBezTo>
                  <a:cubicBezTo>
                    <a:pt x="151" y="259"/>
                    <a:pt x="151" y="259"/>
                    <a:pt x="152" y="260"/>
                  </a:cubicBezTo>
                  <a:cubicBezTo>
                    <a:pt x="151" y="259"/>
                    <a:pt x="151" y="259"/>
                    <a:pt x="147" y="256"/>
                  </a:cubicBezTo>
                  <a:cubicBezTo>
                    <a:pt x="146" y="255"/>
                    <a:pt x="145" y="255"/>
                    <a:pt x="144" y="254"/>
                  </a:cubicBezTo>
                  <a:cubicBezTo>
                    <a:pt x="144" y="254"/>
                    <a:pt x="144" y="254"/>
                    <a:pt x="146" y="255"/>
                  </a:cubicBezTo>
                  <a:cubicBezTo>
                    <a:pt x="146" y="255"/>
                    <a:pt x="147" y="255"/>
                    <a:pt x="147" y="256"/>
                  </a:cubicBezTo>
                  <a:cubicBezTo>
                    <a:pt x="148" y="256"/>
                    <a:pt x="148" y="256"/>
                    <a:pt x="148" y="256"/>
                  </a:cubicBezTo>
                  <a:cubicBezTo>
                    <a:pt x="148" y="255"/>
                    <a:pt x="147" y="255"/>
                    <a:pt x="147" y="255"/>
                  </a:cubicBezTo>
                  <a:cubicBezTo>
                    <a:pt x="147" y="254"/>
                    <a:pt x="147" y="254"/>
                    <a:pt x="145" y="253"/>
                  </a:cubicBezTo>
                  <a:cubicBezTo>
                    <a:pt x="144" y="252"/>
                    <a:pt x="144" y="252"/>
                    <a:pt x="140" y="249"/>
                  </a:cubicBezTo>
                  <a:cubicBezTo>
                    <a:pt x="140" y="248"/>
                    <a:pt x="139" y="248"/>
                    <a:pt x="139" y="247"/>
                  </a:cubicBezTo>
                  <a:cubicBezTo>
                    <a:pt x="139" y="247"/>
                    <a:pt x="139" y="247"/>
                    <a:pt x="140" y="247"/>
                  </a:cubicBezTo>
                  <a:cubicBezTo>
                    <a:pt x="140" y="247"/>
                    <a:pt x="140" y="247"/>
                    <a:pt x="141" y="247"/>
                  </a:cubicBezTo>
                  <a:cubicBezTo>
                    <a:pt x="141" y="247"/>
                    <a:pt x="142" y="247"/>
                    <a:pt x="143" y="247"/>
                  </a:cubicBezTo>
                  <a:cubicBezTo>
                    <a:pt x="141" y="245"/>
                    <a:pt x="140" y="243"/>
                    <a:pt x="138" y="241"/>
                  </a:cubicBezTo>
                  <a:cubicBezTo>
                    <a:pt x="137" y="240"/>
                    <a:pt x="137" y="240"/>
                    <a:pt x="137" y="240"/>
                  </a:cubicBezTo>
                  <a:cubicBezTo>
                    <a:pt x="137" y="239"/>
                    <a:pt x="136" y="238"/>
                    <a:pt x="135" y="237"/>
                  </a:cubicBezTo>
                  <a:cubicBezTo>
                    <a:pt x="135" y="237"/>
                    <a:pt x="135" y="237"/>
                    <a:pt x="134" y="237"/>
                  </a:cubicBezTo>
                  <a:cubicBezTo>
                    <a:pt x="134" y="237"/>
                    <a:pt x="133" y="236"/>
                    <a:pt x="132" y="235"/>
                  </a:cubicBezTo>
                  <a:cubicBezTo>
                    <a:pt x="130" y="233"/>
                    <a:pt x="127" y="232"/>
                    <a:pt x="125" y="230"/>
                  </a:cubicBezTo>
                  <a:cubicBezTo>
                    <a:pt x="125" y="230"/>
                    <a:pt x="126" y="230"/>
                    <a:pt x="126" y="230"/>
                  </a:cubicBezTo>
                  <a:cubicBezTo>
                    <a:pt x="132" y="233"/>
                    <a:pt x="132" y="233"/>
                    <a:pt x="133" y="231"/>
                  </a:cubicBezTo>
                  <a:cubicBezTo>
                    <a:pt x="125" y="219"/>
                    <a:pt x="125" y="217"/>
                    <a:pt x="125" y="216"/>
                  </a:cubicBezTo>
                  <a:cubicBezTo>
                    <a:pt x="126" y="217"/>
                    <a:pt x="127" y="218"/>
                    <a:pt x="128" y="219"/>
                  </a:cubicBezTo>
                  <a:cubicBezTo>
                    <a:pt x="125" y="208"/>
                    <a:pt x="114" y="200"/>
                    <a:pt x="116" y="188"/>
                  </a:cubicBezTo>
                  <a:cubicBezTo>
                    <a:pt x="117" y="188"/>
                    <a:pt x="118" y="188"/>
                    <a:pt x="119" y="188"/>
                  </a:cubicBezTo>
                  <a:cubicBezTo>
                    <a:pt x="119" y="187"/>
                    <a:pt x="119" y="186"/>
                    <a:pt x="119" y="185"/>
                  </a:cubicBezTo>
                  <a:cubicBezTo>
                    <a:pt x="121" y="185"/>
                    <a:pt x="124" y="185"/>
                    <a:pt x="126" y="185"/>
                  </a:cubicBezTo>
                  <a:cubicBezTo>
                    <a:pt x="126" y="184"/>
                    <a:pt x="125" y="183"/>
                    <a:pt x="125" y="182"/>
                  </a:cubicBezTo>
                  <a:cubicBezTo>
                    <a:pt x="126" y="182"/>
                    <a:pt x="126" y="182"/>
                    <a:pt x="126" y="182"/>
                  </a:cubicBezTo>
                  <a:cubicBezTo>
                    <a:pt x="125" y="178"/>
                    <a:pt x="125" y="178"/>
                    <a:pt x="125" y="176"/>
                  </a:cubicBezTo>
                  <a:cubicBezTo>
                    <a:pt x="125" y="176"/>
                    <a:pt x="125" y="175"/>
                    <a:pt x="126" y="175"/>
                  </a:cubicBezTo>
                  <a:cubicBezTo>
                    <a:pt x="124" y="171"/>
                    <a:pt x="124" y="171"/>
                    <a:pt x="124" y="168"/>
                  </a:cubicBezTo>
                  <a:cubicBezTo>
                    <a:pt x="124" y="168"/>
                    <a:pt x="124" y="168"/>
                    <a:pt x="124" y="168"/>
                  </a:cubicBezTo>
                  <a:cubicBezTo>
                    <a:pt x="124" y="165"/>
                    <a:pt x="122" y="163"/>
                    <a:pt x="122" y="160"/>
                  </a:cubicBezTo>
                  <a:cubicBezTo>
                    <a:pt x="121" y="160"/>
                    <a:pt x="121" y="159"/>
                    <a:pt x="121" y="158"/>
                  </a:cubicBezTo>
                  <a:cubicBezTo>
                    <a:pt x="121" y="155"/>
                    <a:pt x="120" y="153"/>
                    <a:pt x="120" y="152"/>
                  </a:cubicBezTo>
                  <a:cubicBezTo>
                    <a:pt x="119" y="151"/>
                    <a:pt x="119" y="151"/>
                    <a:pt x="119" y="149"/>
                  </a:cubicBezTo>
                  <a:cubicBezTo>
                    <a:pt x="118" y="149"/>
                    <a:pt x="118" y="148"/>
                    <a:pt x="118" y="148"/>
                  </a:cubicBezTo>
                  <a:cubicBezTo>
                    <a:pt x="118" y="147"/>
                    <a:pt x="117" y="146"/>
                    <a:pt x="116" y="145"/>
                  </a:cubicBezTo>
                  <a:cubicBezTo>
                    <a:pt x="116" y="143"/>
                    <a:pt x="115" y="141"/>
                    <a:pt x="114" y="139"/>
                  </a:cubicBezTo>
                  <a:cubicBezTo>
                    <a:pt x="115" y="139"/>
                    <a:pt x="115" y="139"/>
                    <a:pt x="117" y="131"/>
                  </a:cubicBezTo>
                  <a:cubicBezTo>
                    <a:pt x="118" y="131"/>
                    <a:pt x="118" y="131"/>
                    <a:pt x="119" y="130"/>
                  </a:cubicBezTo>
                  <a:cubicBezTo>
                    <a:pt x="119" y="130"/>
                    <a:pt x="119" y="129"/>
                    <a:pt x="119" y="129"/>
                  </a:cubicBezTo>
                  <a:cubicBezTo>
                    <a:pt x="119" y="129"/>
                    <a:pt x="121" y="122"/>
                    <a:pt x="121" y="119"/>
                  </a:cubicBezTo>
                  <a:cubicBezTo>
                    <a:pt x="122" y="116"/>
                    <a:pt x="122" y="116"/>
                    <a:pt x="121" y="113"/>
                  </a:cubicBezTo>
                  <a:cubicBezTo>
                    <a:pt x="121" y="112"/>
                    <a:pt x="117" y="102"/>
                    <a:pt x="113" y="100"/>
                  </a:cubicBezTo>
                  <a:cubicBezTo>
                    <a:pt x="112" y="100"/>
                    <a:pt x="111" y="100"/>
                    <a:pt x="109" y="100"/>
                  </a:cubicBezTo>
                  <a:cubicBezTo>
                    <a:pt x="104" y="97"/>
                    <a:pt x="103" y="86"/>
                    <a:pt x="95" y="90"/>
                  </a:cubicBezTo>
                  <a:cubicBezTo>
                    <a:pt x="94" y="90"/>
                    <a:pt x="92" y="90"/>
                    <a:pt x="90" y="89"/>
                  </a:cubicBezTo>
                  <a:cubicBezTo>
                    <a:pt x="87" y="87"/>
                    <a:pt x="87" y="86"/>
                    <a:pt x="84" y="87"/>
                  </a:cubicBezTo>
                  <a:cubicBezTo>
                    <a:pt x="84" y="88"/>
                    <a:pt x="85" y="89"/>
                    <a:pt x="85" y="90"/>
                  </a:cubicBezTo>
                  <a:cubicBezTo>
                    <a:pt x="81" y="89"/>
                    <a:pt x="81" y="88"/>
                    <a:pt x="81" y="86"/>
                  </a:cubicBezTo>
                  <a:cubicBezTo>
                    <a:pt x="81" y="86"/>
                    <a:pt x="81" y="86"/>
                    <a:pt x="82" y="85"/>
                  </a:cubicBezTo>
                  <a:cubicBezTo>
                    <a:pt x="75" y="79"/>
                    <a:pt x="74" y="79"/>
                    <a:pt x="73" y="79"/>
                  </a:cubicBezTo>
                  <a:cubicBezTo>
                    <a:pt x="73" y="79"/>
                    <a:pt x="72" y="79"/>
                    <a:pt x="72" y="78"/>
                  </a:cubicBezTo>
                  <a:cubicBezTo>
                    <a:pt x="70" y="77"/>
                    <a:pt x="70" y="77"/>
                    <a:pt x="67" y="77"/>
                  </a:cubicBezTo>
                  <a:cubicBezTo>
                    <a:pt x="68" y="79"/>
                    <a:pt x="68" y="80"/>
                    <a:pt x="69" y="82"/>
                  </a:cubicBezTo>
                  <a:cubicBezTo>
                    <a:pt x="68" y="82"/>
                    <a:pt x="67" y="82"/>
                    <a:pt x="66" y="82"/>
                  </a:cubicBezTo>
                  <a:cubicBezTo>
                    <a:pt x="66" y="81"/>
                    <a:pt x="66" y="80"/>
                    <a:pt x="66" y="80"/>
                  </a:cubicBezTo>
                  <a:cubicBezTo>
                    <a:pt x="66" y="79"/>
                    <a:pt x="66" y="77"/>
                    <a:pt x="66" y="77"/>
                  </a:cubicBezTo>
                  <a:cubicBezTo>
                    <a:pt x="66" y="76"/>
                    <a:pt x="66" y="76"/>
                    <a:pt x="67" y="76"/>
                  </a:cubicBezTo>
                  <a:cubicBezTo>
                    <a:pt x="66" y="74"/>
                    <a:pt x="66" y="74"/>
                    <a:pt x="62" y="72"/>
                  </a:cubicBezTo>
                  <a:cubicBezTo>
                    <a:pt x="61" y="72"/>
                    <a:pt x="61" y="72"/>
                    <a:pt x="61" y="72"/>
                  </a:cubicBezTo>
                  <a:cubicBezTo>
                    <a:pt x="61" y="72"/>
                    <a:pt x="61" y="72"/>
                    <a:pt x="60" y="72"/>
                  </a:cubicBezTo>
                  <a:cubicBezTo>
                    <a:pt x="61" y="75"/>
                    <a:pt x="61" y="75"/>
                    <a:pt x="60" y="76"/>
                  </a:cubicBezTo>
                  <a:cubicBezTo>
                    <a:pt x="60" y="76"/>
                    <a:pt x="59" y="76"/>
                    <a:pt x="59" y="76"/>
                  </a:cubicBezTo>
                  <a:cubicBezTo>
                    <a:pt x="59" y="75"/>
                    <a:pt x="58" y="75"/>
                    <a:pt x="58" y="73"/>
                  </a:cubicBezTo>
                  <a:cubicBezTo>
                    <a:pt x="59" y="73"/>
                    <a:pt x="59" y="72"/>
                    <a:pt x="60" y="71"/>
                  </a:cubicBezTo>
                  <a:cubicBezTo>
                    <a:pt x="59" y="64"/>
                    <a:pt x="59" y="64"/>
                    <a:pt x="58" y="62"/>
                  </a:cubicBezTo>
                  <a:cubicBezTo>
                    <a:pt x="58" y="62"/>
                    <a:pt x="57" y="61"/>
                    <a:pt x="57" y="61"/>
                  </a:cubicBezTo>
                  <a:cubicBezTo>
                    <a:pt x="56" y="59"/>
                    <a:pt x="56" y="57"/>
                    <a:pt x="55" y="55"/>
                  </a:cubicBezTo>
                  <a:cubicBezTo>
                    <a:pt x="54" y="50"/>
                    <a:pt x="50" y="46"/>
                    <a:pt x="47" y="42"/>
                  </a:cubicBezTo>
                  <a:cubicBezTo>
                    <a:pt x="46" y="41"/>
                    <a:pt x="45" y="41"/>
                    <a:pt x="44" y="40"/>
                  </a:cubicBezTo>
                  <a:cubicBezTo>
                    <a:pt x="44" y="40"/>
                    <a:pt x="43" y="39"/>
                    <a:pt x="43" y="39"/>
                  </a:cubicBezTo>
                  <a:cubicBezTo>
                    <a:pt x="42" y="39"/>
                    <a:pt x="41" y="40"/>
                    <a:pt x="40" y="40"/>
                  </a:cubicBezTo>
                  <a:cubicBezTo>
                    <a:pt x="40" y="40"/>
                    <a:pt x="40" y="40"/>
                    <a:pt x="39" y="40"/>
                  </a:cubicBezTo>
                  <a:cubicBezTo>
                    <a:pt x="39" y="40"/>
                    <a:pt x="31" y="28"/>
                    <a:pt x="29" y="25"/>
                  </a:cubicBezTo>
                  <a:cubicBezTo>
                    <a:pt x="29" y="25"/>
                    <a:pt x="29" y="24"/>
                    <a:pt x="28" y="23"/>
                  </a:cubicBezTo>
                  <a:cubicBezTo>
                    <a:pt x="27" y="21"/>
                    <a:pt x="27" y="21"/>
                    <a:pt x="27" y="18"/>
                  </a:cubicBezTo>
                  <a:cubicBezTo>
                    <a:pt x="27" y="18"/>
                    <a:pt x="26" y="18"/>
                    <a:pt x="26" y="18"/>
                  </a:cubicBezTo>
                  <a:cubicBezTo>
                    <a:pt x="26" y="19"/>
                    <a:pt x="25" y="19"/>
                    <a:pt x="25" y="20"/>
                  </a:cubicBezTo>
                  <a:cubicBezTo>
                    <a:pt x="24" y="18"/>
                    <a:pt x="24" y="18"/>
                    <a:pt x="23" y="15"/>
                  </a:cubicBezTo>
                  <a:cubicBezTo>
                    <a:pt x="24" y="15"/>
                    <a:pt x="24" y="14"/>
                    <a:pt x="24" y="14"/>
                  </a:cubicBezTo>
                  <a:cubicBezTo>
                    <a:pt x="24" y="13"/>
                    <a:pt x="23" y="12"/>
                    <a:pt x="22" y="11"/>
                  </a:cubicBezTo>
                  <a:cubicBezTo>
                    <a:pt x="21" y="13"/>
                    <a:pt x="21" y="13"/>
                    <a:pt x="21" y="13"/>
                  </a:cubicBezTo>
                  <a:cubicBezTo>
                    <a:pt x="21" y="13"/>
                    <a:pt x="21" y="13"/>
                    <a:pt x="21" y="13"/>
                  </a:cubicBezTo>
                  <a:cubicBezTo>
                    <a:pt x="20" y="13"/>
                    <a:pt x="20" y="12"/>
                    <a:pt x="19" y="12"/>
                  </a:cubicBezTo>
                  <a:cubicBezTo>
                    <a:pt x="19" y="13"/>
                    <a:pt x="19" y="14"/>
                    <a:pt x="19" y="15"/>
                  </a:cubicBezTo>
                  <a:cubicBezTo>
                    <a:pt x="19" y="16"/>
                    <a:pt x="18" y="16"/>
                    <a:pt x="18" y="16"/>
                  </a:cubicBezTo>
                  <a:cubicBezTo>
                    <a:pt x="17" y="14"/>
                    <a:pt x="17" y="14"/>
                    <a:pt x="16" y="12"/>
                  </a:cubicBezTo>
                  <a:cubicBezTo>
                    <a:pt x="15" y="12"/>
                    <a:pt x="15" y="12"/>
                    <a:pt x="14" y="12"/>
                  </a:cubicBezTo>
                  <a:cubicBezTo>
                    <a:pt x="14" y="12"/>
                    <a:pt x="13" y="11"/>
                    <a:pt x="13" y="11"/>
                  </a:cubicBezTo>
                  <a:cubicBezTo>
                    <a:pt x="13" y="10"/>
                    <a:pt x="13" y="8"/>
                    <a:pt x="12" y="6"/>
                  </a:cubicBezTo>
                  <a:cubicBezTo>
                    <a:pt x="11" y="6"/>
                    <a:pt x="11" y="5"/>
                    <a:pt x="10" y="4"/>
                  </a:cubicBezTo>
                  <a:cubicBezTo>
                    <a:pt x="10" y="4"/>
                    <a:pt x="10" y="16"/>
                    <a:pt x="9" y="20"/>
                  </a:cubicBezTo>
                  <a:cubicBezTo>
                    <a:pt x="7" y="9"/>
                    <a:pt x="8" y="4"/>
                    <a:pt x="9" y="2"/>
                  </a:cubicBezTo>
                  <a:cubicBezTo>
                    <a:pt x="9" y="0"/>
                    <a:pt x="9" y="0"/>
                    <a:pt x="9" y="0"/>
                  </a:cubicBezTo>
                  <a:cubicBezTo>
                    <a:pt x="8" y="0"/>
                    <a:pt x="8" y="0"/>
                    <a:pt x="8" y="0"/>
                  </a:cubicBezTo>
                  <a:cubicBezTo>
                    <a:pt x="7" y="2"/>
                    <a:pt x="7" y="2"/>
                    <a:pt x="8" y="5"/>
                  </a:cubicBezTo>
                  <a:cubicBezTo>
                    <a:pt x="7" y="5"/>
                    <a:pt x="7" y="5"/>
                    <a:pt x="6" y="6"/>
                  </a:cubicBezTo>
                  <a:cubicBezTo>
                    <a:pt x="6" y="7"/>
                    <a:pt x="5" y="8"/>
                    <a:pt x="4" y="9"/>
                  </a:cubicBezTo>
                  <a:cubicBezTo>
                    <a:pt x="5" y="11"/>
                    <a:pt x="5" y="13"/>
                    <a:pt x="5" y="16"/>
                  </a:cubicBezTo>
                  <a:cubicBezTo>
                    <a:pt x="5" y="18"/>
                    <a:pt x="4" y="19"/>
                    <a:pt x="4" y="20"/>
                  </a:cubicBezTo>
                  <a:cubicBezTo>
                    <a:pt x="4" y="20"/>
                    <a:pt x="4" y="20"/>
                    <a:pt x="4" y="20"/>
                  </a:cubicBezTo>
                  <a:cubicBezTo>
                    <a:pt x="3" y="16"/>
                    <a:pt x="3" y="16"/>
                    <a:pt x="3" y="16"/>
                  </a:cubicBezTo>
                  <a:cubicBezTo>
                    <a:pt x="3" y="16"/>
                    <a:pt x="3" y="16"/>
                    <a:pt x="3" y="16"/>
                  </a:cubicBezTo>
                  <a:cubicBezTo>
                    <a:pt x="2" y="15"/>
                    <a:pt x="2" y="15"/>
                    <a:pt x="2" y="15"/>
                  </a:cubicBezTo>
                  <a:cubicBezTo>
                    <a:pt x="2" y="14"/>
                    <a:pt x="2" y="14"/>
                    <a:pt x="2" y="14"/>
                  </a:cubicBezTo>
                  <a:cubicBezTo>
                    <a:pt x="1" y="12"/>
                    <a:pt x="1" y="12"/>
                    <a:pt x="1" y="12"/>
                  </a:cubicBezTo>
                  <a:cubicBezTo>
                    <a:pt x="1" y="6"/>
                    <a:pt x="1" y="6"/>
                    <a:pt x="1" y="6"/>
                  </a:cubicBezTo>
                  <a:cubicBezTo>
                    <a:pt x="0" y="4"/>
                    <a:pt x="0" y="4"/>
                    <a:pt x="0" y="4"/>
                  </a:cubicBezTo>
                  <a:cubicBezTo>
                    <a:pt x="0" y="4"/>
                    <a:pt x="1" y="5"/>
                    <a:pt x="1" y="6"/>
                  </a:cubicBezTo>
                  <a:cubicBezTo>
                    <a:pt x="1" y="11"/>
                    <a:pt x="1" y="11"/>
                    <a:pt x="1" y="11"/>
                  </a:cubicBezTo>
                  <a:cubicBezTo>
                    <a:pt x="1" y="12"/>
                    <a:pt x="1" y="12"/>
                    <a:pt x="1" y="12"/>
                  </a:cubicBezTo>
                  <a:cubicBezTo>
                    <a:pt x="1" y="13"/>
                    <a:pt x="1" y="13"/>
                    <a:pt x="1" y="13"/>
                  </a:cubicBezTo>
                  <a:cubicBezTo>
                    <a:pt x="1" y="13"/>
                    <a:pt x="1" y="13"/>
                    <a:pt x="1" y="13"/>
                  </a:cubicBezTo>
                  <a:cubicBezTo>
                    <a:pt x="1" y="12"/>
                    <a:pt x="1" y="12"/>
                    <a:pt x="1" y="12"/>
                  </a:cubicBezTo>
                  <a:cubicBezTo>
                    <a:pt x="1" y="11"/>
                    <a:pt x="1" y="11"/>
                    <a:pt x="1" y="11"/>
                  </a:cubicBezTo>
                  <a:cubicBezTo>
                    <a:pt x="1" y="13"/>
                    <a:pt x="1" y="13"/>
                    <a:pt x="1" y="13"/>
                  </a:cubicBezTo>
                  <a:cubicBezTo>
                    <a:pt x="1" y="12"/>
                    <a:pt x="1" y="12"/>
                    <a:pt x="1" y="12"/>
                  </a:cubicBezTo>
                  <a:cubicBezTo>
                    <a:pt x="1" y="14"/>
                    <a:pt x="1" y="14"/>
                    <a:pt x="1" y="14"/>
                  </a:cubicBezTo>
                  <a:cubicBezTo>
                    <a:pt x="2" y="20"/>
                    <a:pt x="2" y="20"/>
                    <a:pt x="2" y="21"/>
                  </a:cubicBezTo>
                  <a:cubicBezTo>
                    <a:pt x="2" y="20"/>
                    <a:pt x="2" y="20"/>
                    <a:pt x="2" y="20"/>
                  </a:cubicBezTo>
                  <a:cubicBezTo>
                    <a:pt x="3" y="25"/>
                    <a:pt x="3" y="25"/>
                    <a:pt x="3" y="25"/>
                  </a:cubicBezTo>
                  <a:cubicBezTo>
                    <a:pt x="4" y="27"/>
                    <a:pt x="4" y="27"/>
                    <a:pt x="4" y="27"/>
                  </a:cubicBezTo>
                  <a:cubicBezTo>
                    <a:pt x="3" y="23"/>
                    <a:pt x="3" y="23"/>
                    <a:pt x="3" y="23"/>
                  </a:cubicBezTo>
                  <a:cubicBezTo>
                    <a:pt x="3" y="20"/>
                    <a:pt x="3" y="20"/>
                    <a:pt x="3" y="20"/>
                  </a:cubicBezTo>
                  <a:cubicBezTo>
                    <a:pt x="4" y="21"/>
                    <a:pt x="4" y="21"/>
                    <a:pt x="4" y="21"/>
                  </a:cubicBezTo>
                  <a:cubicBezTo>
                    <a:pt x="4" y="22"/>
                    <a:pt x="4" y="22"/>
                    <a:pt x="4" y="22"/>
                  </a:cubicBezTo>
                  <a:cubicBezTo>
                    <a:pt x="3" y="33"/>
                    <a:pt x="10" y="42"/>
                    <a:pt x="9" y="53"/>
                  </a:cubicBezTo>
                  <a:cubicBezTo>
                    <a:pt x="10" y="57"/>
                    <a:pt x="10" y="57"/>
                    <a:pt x="10" y="59"/>
                  </a:cubicBezTo>
                  <a:cubicBezTo>
                    <a:pt x="10" y="63"/>
                    <a:pt x="10" y="63"/>
                    <a:pt x="11" y="67"/>
                  </a:cubicBezTo>
                  <a:cubicBezTo>
                    <a:pt x="11" y="67"/>
                    <a:pt x="11" y="67"/>
                    <a:pt x="11" y="68"/>
                  </a:cubicBezTo>
                  <a:cubicBezTo>
                    <a:pt x="14" y="76"/>
                    <a:pt x="14" y="76"/>
                    <a:pt x="14" y="77"/>
                  </a:cubicBezTo>
                  <a:cubicBezTo>
                    <a:pt x="15" y="78"/>
                    <a:pt x="15" y="79"/>
                    <a:pt x="15" y="80"/>
                  </a:cubicBezTo>
                  <a:cubicBezTo>
                    <a:pt x="15" y="80"/>
                    <a:pt x="16" y="84"/>
                    <a:pt x="19" y="92"/>
                  </a:cubicBezTo>
                  <a:cubicBezTo>
                    <a:pt x="19" y="93"/>
                    <a:pt x="19" y="93"/>
                    <a:pt x="19" y="94"/>
                  </a:cubicBezTo>
                  <a:cubicBezTo>
                    <a:pt x="22" y="101"/>
                    <a:pt x="25" y="108"/>
                    <a:pt x="28" y="115"/>
                  </a:cubicBezTo>
                  <a:cubicBezTo>
                    <a:pt x="29" y="115"/>
                    <a:pt x="29" y="116"/>
                    <a:pt x="30" y="118"/>
                  </a:cubicBezTo>
                  <a:cubicBezTo>
                    <a:pt x="34" y="127"/>
                    <a:pt x="45" y="150"/>
                    <a:pt x="56" y="158"/>
                  </a:cubicBezTo>
                  <a:cubicBezTo>
                    <a:pt x="58" y="161"/>
                    <a:pt x="60" y="164"/>
                    <a:pt x="62" y="168"/>
                  </a:cubicBezTo>
                  <a:cubicBezTo>
                    <a:pt x="62" y="169"/>
                    <a:pt x="63" y="170"/>
                    <a:pt x="64" y="171"/>
                  </a:cubicBezTo>
                  <a:cubicBezTo>
                    <a:pt x="64" y="171"/>
                    <a:pt x="64" y="171"/>
                    <a:pt x="64" y="171"/>
                  </a:cubicBezTo>
                  <a:cubicBezTo>
                    <a:pt x="64" y="171"/>
                    <a:pt x="64" y="172"/>
                    <a:pt x="65" y="173"/>
                  </a:cubicBezTo>
                  <a:cubicBezTo>
                    <a:pt x="65" y="173"/>
                    <a:pt x="66" y="174"/>
                    <a:pt x="66" y="174"/>
                  </a:cubicBezTo>
                  <a:cubicBezTo>
                    <a:pt x="66" y="174"/>
                    <a:pt x="66" y="175"/>
                    <a:pt x="67" y="175"/>
                  </a:cubicBezTo>
                  <a:cubicBezTo>
                    <a:pt x="68" y="178"/>
                    <a:pt x="68" y="178"/>
                    <a:pt x="69" y="179"/>
                  </a:cubicBezTo>
                  <a:cubicBezTo>
                    <a:pt x="69" y="179"/>
                    <a:pt x="69" y="179"/>
                    <a:pt x="69" y="179"/>
                  </a:cubicBezTo>
                  <a:cubicBezTo>
                    <a:pt x="69" y="180"/>
                    <a:pt x="70" y="180"/>
                    <a:pt x="71" y="181"/>
                  </a:cubicBezTo>
                  <a:cubicBezTo>
                    <a:pt x="71" y="182"/>
                    <a:pt x="71" y="182"/>
                    <a:pt x="72" y="183"/>
                  </a:cubicBezTo>
                  <a:cubicBezTo>
                    <a:pt x="72" y="183"/>
                    <a:pt x="72" y="183"/>
                    <a:pt x="72" y="183"/>
                  </a:cubicBezTo>
                  <a:cubicBezTo>
                    <a:pt x="72" y="183"/>
                    <a:pt x="72" y="184"/>
                    <a:pt x="73" y="184"/>
                  </a:cubicBezTo>
                  <a:cubicBezTo>
                    <a:pt x="74" y="186"/>
                    <a:pt x="74" y="186"/>
                    <a:pt x="76" y="188"/>
                  </a:cubicBezTo>
                  <a:cubicBezTo>
                    <a:pt x="76" y="188"/>
                    <a:pt x="76" y="189"/>
                    <a:pt x="76" y="189"/>
                  </a:cubicBezTo>
                  <a:cubicBezTo>
                    <a:pt x="76" y="189"/>
                    <a:pt x="77" y="190"/>
                    <a:pt x="77" y="190"/>
                  </a:cubicBezTo>
                  <a:cubicBezTo>
                    <a:pt x="79" y="193"/>
                    <a:pt x="81" y="196"/>
                    <a:pt x="83" y="199"/>
                  </a:cubicBezTo>
                  <a:cubicBezTo>
                    <a:pt x="84" y="199"/>
                    <a:pt x="91" y="209"/>
                    <a:pt x="93" y="211"/>
                  </a:cubicBezTo>
                  <a:cubicBezTo>
                    <a:pt x="93" y="211"/>
                    <a:pt x="94" y="212"/>
                    <a:pt x="94" y="212"/>
                  </a:cubicBezTo>
                  <a:cubicBezTo>
                    <a:pt x="100" y="218"/>
                    <a:pt x="106" y="225"/>
                    <a:pt x="112" y="231"/>
                  </a:cubicBezTo>
                  <a:cubicBezTo>
                    <a:pt x="113" y="232"/>
                    <a:pt x="113" y="232"/>
                    <a:pt x="115" y="234"/>
                  </a:cubicBezTo>
                  <a:cubicBezTo>
                    <a:pt x="115" y="234"/>
                    <a:pt x="116" y="234"/>
                    <a:pt x="116" y="235"/>
                  </a:cubicBezTo>
                  <a:cubicBezTo>
                    <a:pt x="135" y="252"/>
                    <a:pt x="135" y="252"/>
                    <a:pt x="139" y="254"/>
                  </a:cubicBezTo>
                  <a:cubicBezTo>
                    <a:pt x="142" y="257"/>
                    <a:pt x="146" y="260"/>
                    <a:pt x="150" y="262"/>
                  </a:cubicBezTo>
                  <a:cubicBezTo>
                    <a:pt x="150" y="263"/>
                    <a:pt x="150" y="263"/>
                    <a:pt x="150" y="263"/>
                  </a:cubicBezTo>
                  <a:cubicBezTo>
                    <a:pt x="143" y="257"/>
                    <a:pt x="143" y="257"/>
                    <a:pt x="143" y="257"/>
                  </a:cubicBezTo>
                  <a:cubicBezTo>
                    <a:pt x="143" y="257"/>
                    <a:pt x="143" y="257"/>
                    <a:pt x="143" y="257"/>
                  </a:cubicBezTo>
                  <a:cubicBezTo>
                    <a:pt x="144" y="258"/>
                    <a:pt x="145" y="258"/>
                    <a:pt x="146" y="259"/>
                  </a:cubicBezTo>
                  <a:cubicBezTo>
                    <a:pt x="147" y="260"/>
                    <a:pt x="147" y="260"/>
                    <a:pt x="148" y="260"/>
                  </a:cubicBezTo>
                  <a:cubicBezTo>
                    <a:pt x="149" y="261"/>
                    <a:pt x="151" y="263"/>
                    <a:pt x="153" y="264"/>
                  </a:cubicBezTo>
                  <a:cubicBezTo>
                    <a:pt x="154" y="265"/>
                    <a:pt x="154" y="265"/>
                    <a:pt x="162" y="270"/>
                  </a:cubicBezTo>
                  <a:cubicBezTo>
                    <a:pt x="161" y="270"/>
                    <a:pt x="160" y="269"/>
                    <a:pt x="159" y="268"/>
                  </a:cubicBezTo>
                  <a:cubicBezTo>
                    <a:pt x="159" y="268"/>
                    <a:pt x="158" y="268"/>
                    <a:pt x="158" y="267"/>
                  </a:cubicBezTo>
                  <a:cubicBezTo>
                    <a:pt x="157" y="267"/>
                    <a:pt x="157" y="267"/>
                    <a:pt x="156" y="267"/>
                  </a:cubicBezTo>
                  <a:cubicBezTo>
                    <a:pt x="156" y="267"/>
                    <a:pt x="156" y="267"/>
                    <a:pt x="156" y="267"/>
                  </a:cubicBezTo>
                  <a:cubicBezTo>
                    <a:pt x="157" y="267"/>
                    <a:pt x="158" y="268"/>
                    <a:pt x="159" y="269"/>
                  </a:cubicBezTo>
                  <a:cubicBezTo>
                    <a:pt x="162" y="270"/>
                    <a:pt x="164" y="271"/>
                    <a:pt x="166" y="273"/>
                  </a:cubicBezTo>
                  <a:cubicBezTo>
                    <a:pt x="165" y="272"/>
                    <a:pt x="164" y="271"/>
                    <a:pt x="162" y="271"/>
                  </a:cubicBezTo>
                  <a:cubicBezTo>
                    <a:pt x="163" y="271"/>
                    <a:pt x="164" y="272"/>
                    <a:pt x="165" y="273"/>
                  </a:cubicBezTo>
                  <a:cubicBezTo>
                    <a:pt x="170" y="276"/>
                    <a:pt x="175" y="278"/>
                    <a:pt x="179" y="281"/>
                  </a:cubicBezTo>
                  <a:cubicBezTo>
                    <a:pt x="179" y="281"/>
                    <a:pt x="180" y="281"/>
                    <a:pt x="181" y="281"/>
                  </a:cubicBezTo>
                  <a:cubicBezTo>
                    <a:pt x="182" y="282"/>
                    <a:pt x="183" y="283"/>
                    <a:pt x="185" y="284"/>
                  </a:cubicBezTo>
                  <a:cubicBezTo>
                    <a:pt x="185" y="284"/>
                    <a:pt x="185" y="284"/>
                    <a:pt x="186" y="284"/>
                  </a:cubicBezTo>
                  <a:cubicBezTo>
                    <a:pt x="189" y="286"/>
                    <a:pt x="192" y="287"/>
                    <a:pt x="194" y="288"/>
                  </a:cubicBezTo>
                  <a:cubicBezTo>
                    <a:pt x="195" y="289"/>
                    <a:pt x="195" y="289"/>
                    <a:pt x="195" y="289"/>
                  </a:cubicBezTo>
                  <a:cubicBezTo>
                    <a:pt x="196" y="289"/>
                    <a:pt x="196" y="289"/>
                    <a:pt x="196" y="289"/>
                  </a:cubicBezTo>
                  <a:cubicBezTo>
                    <a:pt x="197" y="289"/>
                    <a:pt x="197" y="289"/>
                    <a:pt x="197" y="289"/>
                  </a:cubicBezTo>
                  <a:cubicBezTo>
                    <a:pt x="200" y="291"/>
                    <a:pt x="200" y="291"/>
                    <a:pt x="201" y="291"/>
                  </a:cubicBezTo>
                  <a:cubicBezTo>
                    <a:pt x="202" y="292"/>
                    <a:pt x="202" y="292"/>
                    <a:pt x="202" y="292"/>
                  </a:cubicBezTo>
                  <a:cubicBezTo>
                    <a:pt x="208" y="295"/>
                    <a:pt x="216" y="298"/>
                    <a:pt x="217" y="298"/>
                  </a:cubicBezTo>
                  <a:cubicBezTo>
                    <a:pt x="217" y="298"/>
                    <a:pt x="217" y="298"/>
                    <a:pt x="218" y="298"/>
                  </a:cubicBezTo>
                  <a:cubicBezTo>
                    <a:pt x="219" y="299"/>
                    <a:pt x="219" y="299"/>
                    <a:pt x="222" y="300"/>
                  </a:cubicBezTo>
                  <a:cubicBezTo>
                    <a:pt x="222" y="300"/>
                    <a:pt x="222" y="300"/>
                    <a:pt x="223" y="300"/>
                  </a:cubicBezTo>
                  <a:cubicBezTo>
                    <a:pt x="224" y="300"/>
                    <a:pt x="224" y="300"/>
                    <a:pt x="224" y="300"/>
                  </a:cubicBezTo>
                  <a:cubicBezTo>
                    <a:pt x="220" y="298"/>
                    <a:pt x="220" y="298"/>
                    <a:pt x="218" y="298"/>
                  </a:cubicBezTo>
                  <a:cubicBezTo>
                    <a:pt x="218" y="298"/>
                    <a:pt x="217" y="297"/>
                    <a:pt x="216" y="2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263">
              <a:extLst>
                <a:ext uri="{FF2B5EF4-FFF2-40B4-BE49-F238E27FC236}">
                  <a16:creationId xmlns:a16="http://schemas.microsoft.com/office/drawing/2014/main" id="{41A4588C-66F4-4FAF-9522-6852954EA79A}"/>
                </a:ext>
              </a:extLst>
            </p:cNvPr>
            <p:cNvSpPr>
              <a:spLocks/>
            </p:cNvSpPr>
            <p:nvPr/>
          </p:nvSpPr>
          <p:spPr bwMode="auto">
            <a:xfrm>
              <a:off x="8683580" y="3236271"/>
              <a:ext cx="4035" cy="50440"/>
            </a:xfrm>
            <a:custGeom>
              <a:avLst/>
              <a:gdLst>
                <a:gd name="T0" fmla="*/ 0 w 1"/>
                <a:gd name="T1" fmla="*/ 9 h 15"/>
                <a:gd name="T2" fmla="*/ 0 w 1"/>
                <a:gd name="T3" fmla="*/ 11 h 15"/>
                <a:gd name="T4" fmla="*/ 0 w 1"/>
                <a:gd name="T5" fmla="*/ 13 h 15"/>
                <a:gd name="T6" fmla="*/ 0 w 1"/>
                <a:gd name="T7" fmla="*/ 0 h 15"/>
                <a:gd name="T8" fmla="*/ 0 w 1"/>
                <a:gd name="T9" fmla="*/ 2 h 15"/>
                <a:gd name="T10" fmla="*/ 0 w 1"/>
                <a:gd name="T11" fmla="*/ 1 h 15"/>
                <a:gd name="T12" fmla="*/ 0 w 1"/>
                <a:gd name="T13" fmla="*/ 4 h 15"/>
                <a:gd name="T14" fmla="*/ 0 w 1"/>
                <a:gd name="T15" fmla="*/ 5 h 15"/>
                <a:gd name="T16" fmla="*/ 0 w 1"/>
                <a:gd name="T17" fmla="*/ 5 h 15"/>
                <a:gd name="T18" fmla="*/ 1 w 1"/>
                <a:gd name="T19" fmla="*/ 15 h 15"/>
                <a:gd name="T20" fmla="*/ 1 w 1"/>
                <a:gd name="T21" fmla="*/ 15 h 15"/>
                <a:gd name="T22" fmla="*/ 0 w 1"/>
                <a:gd name="T23"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5">
                  <a:moveTo>
                    <a:pt x="0" y="9"/>
                  </a:moveTo>
                  <a:cubicBezTo>
                    <a:pt x="0" y="9"/>
                    <a:pt x="0" y="10"/>
                    <a:pt x="0" y="11"/>
                  </a:cubicBezTo>
                  <a:cubicBezTo>
                    <a:pt x="0" y="13"/>
                    <a:pt x="0" y="13"/>
                    <a:pt x="0" y="13"/>
                  </a:cubicBezTo>
                  <a:cubicBezTo>
                    <a:pt x="0" y="9"/>
                    <a:pt x="0" y="4"/>
                    <a:pt x="0" y="0"/>
                  </a:cubicBezTo>
                  <a:cubicBezTo>
                    <a:pt x="0" y="2"/>
                    <a:pt x="0" y="2"/>
                    <a:pt x="0" y="2"/>
                  </a:cubicBezTo>
                  <a:cubicBezTo>
                    <a:pt x="0" y="2"/>
                    <a:pt x="0" y="1"/>
                    <a:pt x="0" y="1"/>
                  </a:cubicBezTo>
                  <a:cubicBezTo>
                    <a:pt x="0" y="2"/>
                    <a:pt x="0" y="3"/>
                    <a:pt x="0" y="4"/>
                  </a:cubicBezTo>
                  <a:cubicBezTo>
                    <a:pt x="0" y="5"/>
                    <a:pt x="0" y="5"/>
                    <a:pt x="0" y="5"/>
                  </a:cubicBezTo>
                  <a:cubicBezTo>
                    <a:pt x="0" y="5"/>
                    <a:pt x="0" y="5"/>
                    <a:pt x="0" y="5"/>
                  </a:cubicBezTo>
                  <a:cubicBezTo>
                    <a:pt x="0" y="9"/>
                    <a:pt x="0" y="12"/>
                    <a:pt x="1" y="15"/>
                  </a:cubicBezTo>
                  <a:cubicBezTo>
                    <a:pt x="1" y="15"/>
                    <a:pt x="1" y="15"/>
                    <a:pt x="1" y="15"/>
                  </a:cubicBezTo>
                  <a:cubicBezTo>
                    <a:pt x="0" y="13"/>
                    <a:pt x="0" y="11"/>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264">
              <a:extLst>
                <a:ext uri="{FF2B5EF4-FFF2-40B4-BE49-F238E27FC236}">
                  <a16:creationId xmlns:a16="http://schemas.microsoft.com/office/drawing/2014/main" id="{8C9EB3F0-D4A6-405E-A4F9-6F6D08C7F441}"/>
                </a:ext>
              </a:extLst>
            </p:cNvPr>
            <p:cNvSpPr>
              <a:spLocks/>
            </p:cNvSpPr>
            <p:nvPr/>
          </p:nvSpPr>
          <p:spPr bwMode="auto">
            <a:xfrm>
              <a:off x="10184642" y="3758819"/>
              <a:ext cx="151317" cy="197721"/>
            </a:xfrm>
            <a:custGeom>
              <a:avLst/>
              <a:gdLst>
                <a:gd name="T0" fmla="*/ 42 w 46"/>
                <a:gd name="T1" fmla="*/ 0 h 60"/>
                <a:gd name="T2" fmla="*/ 40 w 46"/>
                <a:gd name="T3" fmla="*/ 4 h 60"/>
                <a:gd name="T4" fmla="*/ 35 w 46"/>
                <a:gd name="T5" fmla="*/ 9 h 60"/>
                <a:gd name="T6" fmla="*/ 33 w 46"/>
                <a:gd name="T7" fmla="*/ 12 h 60"/>
                <a:gd name="T8" fmla="*/ 32 w 46"/>
                <a:gd name="T9" fmla="*/ 13 h 60"/>
                <a:gd name="T10" fmla="*/ 30 w 46"/>
                <a:gd name="T11" fmla="*/ 13 h 60"/>
                <a:gd name="T12" fmla="*/ 28 w 46"/>
                <a:gd name="T13" fmla="*/ 17 h 60"/>
                <a:gd name="T14" fmla="*/ 19 w 46"/>
                <a:gd name="T15" fmla="*/ 17 h 60"/>
                <a:gd name="T16" fmla="*/ 17 w 46"/>
                <a:gd name="T17" fmla="*/ 19 h 60"/>
                <a:gd name="T18" fmla="*/ 15 w 46"/>
                <a:gd name="T19" fmla="*/ 22 h 60"/>
                <a:gd name="T20" fmla="*/ 13 w 46"/>
                <a:gd name="T21" fmla="*/ 25 h 60"/>
                <a:gd name="T22" fmla="*/ 11 w 46"/>
                <a:gd name="T23" fmla="*/ 32 h 60"/>
                <a:gd name="T24" fmla="*/ 12 w 46"/>
                <a:gd name="T25" fmla="*/ 33 h 60"/>
                <a:gd name="T26" fmla="*/ 11 w 46"/>
                <a:gd name="T27" fmla="*/ 36 h 60"/>
                <a:gd name="T28" fmla="*/ 9 w 46"/>
                <a:gd name="T29" fmla="*/ 37 h 60"/>
                <a:gd name="T30" fmla="*/ 6 w 46"/>
                <a:gd name="T31" fmla="*/ 39 h 60"/>
                <a:gd name="T32" fmla="*/ 4 w 46"/>
                <a:gd name="T33" fmla="*/ 44 h 60"/>
                <a:gd name="T34" fmla="*/ 3 w 46"/>
                <a:gd name="T35" fmla="*/ 45 h 60"/>
                <a:gd name="T36" fmla="*/ 2 w 46"/>
                <a:gd name="T37" fmla="*/ 46 h 60"/>
                <a:gd name="T38" fmla="*/ 2 w 46"/>
                <a:gd name="T39" fmla="*/ 50 h 60"/>
                <a:gd name="T40" fmla="*/ 1 w 46"/>
                <a:gd name="T41" fmla="*/ 52 h 60"/>
                <a:gd name="T42" fmla="*/ 0 w 46"/>
                <a:gd name="T43" fmla="*/ 57 h 60"/>
                <a:gd name="T44" fmla="*/ 5 w 46"/>
                <a:gd name="T45" fmla="*/ 57 h 60"/>
                <a:gd name="T46" fmla="*/ 5 w 46"/>
                <a:gd name="T47" fmla="*/ 58 h 60"/>
                <a:gd name="T48" fmla="*/ 16 w 46"/>
                <a:gd name="T49" fmla="*/ 56 h 60"/>
                <a:gd name="T50" fmla="*/ 20 w 46"/>
                <a:gd name="T51" fmla="*/ 47 h 60"/>
                <a:gd name="T52" fmla="*/ 24 w 46"/>
                <a:gd name="T53" fmla="*/ 43 h 60"/>
                <a:gd name="T54" fmla="*/ 28 w 46"/>
                <a:gd name="T55" fmla="*/ 36 h 60"/>
                <a:gd name="T56" fmla="*/ 32 w 46"/>
                <a:gd name="T57" fmla="*/ 34 h 60"/>
                <a:gd name="T58" fmla="*/ 34 w 46"/>
                <a:gd name="T59" fmla="*/ 32 h 60"/>
                <a:gd name="T60" fmla="*/ 35 w 46"/>
                <a:gd name="T61" fmla="*/ 26 h 60"/>
                <a:gd name="T62" fmla="*/ 38 w 46"/>
                <a:gd name="T63" fmla="*/ 23 h 60"/>
                <a:gd name="T64" fmla="*/ 39 w 46"/>
                <a:gd name="T65" fmla="*/ 21 h 60"/>
                <a:gd name="T66" fmla="*/ 39 w 46"/>
                <a:gd name="T67" fmla="*/ 19 h 60"/>
                <a:gd name="T68" fmla="*/ 40 w 46"/>
                <a:gd name="T69" fmla="*/ 18 h 60"/>
                <a:gd name="T70" fmla="*/ 43 w 46"/>
                <a:gd name="T71" fmla="*/ 15 h 60"/>
                <a:gd name="T72" fmla="*/ 43 w 46"/>
                <a:gd name="T73" fmla="*/ 14 h 60"/>
                <a:gd name="T74" fmla="*/ 46 w 46"/>
                <a:gd name="T75" fmla="*/ 4 h 60"/>
                <a:gd name="T76" fmla="*/ 42 w 46"/>
                <a:gd name="T7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 h="60">
                  <a:moveTo>
                    <a:pt x="42" y="0"/>
                  </a:moveTo>
                  <a:cubicBezTo>
                    <a:pt x="41" y="4"/>
                    <a:pt x="41" y="4"/>
                    <a:pt x="40" y="4"/>
                  </a:cubicBezTo>
                  <a:cubicBezTo>
                    <a:pt x="40" y="5"/>
                    <a:pt x="40" y="5"/>
                    <a:pt x="35" y="9"/>
                  </a:cubicBezTo>
                  <a:cubicBezTo>
                    <a:pt x="34" y="9"/>
                    <a:pt x="33" y="11"/>
                    <a:pt x="33" y="12"/>
                  </a:cubicBezTo>
                  <a:cubicBezTo>
                    <a:pt x="33" y="12"/>
                    <a:pt x="33" y="13"/>
                    <a:pt x="32" y="13"/>
                  </a:cubicBezTo>
                  <a:cubicBezTo>
                    <a:pt x="32" y="13"/>
                    <a:pt x="31" y="13"/>
                    <a:pt x="30" y="13"/>
                  </a:cubicBezTo>
                  <a:cubicBezTo>
                    <a:pt x="29" y="14"/>
                    <a:pt x="29" y="16"/>
                    <a:pt x="28" y="17"/>
                  </a:cubicBezTo>
                  <a:cubicBezTo>
                    <a:pt x="25" y="19"/>
                    <a:pt x="22" y="16"/>
                    <a:pt x="19" y="17"/>
                  </a:cubicBezTo>
                  <a:cubicBezTo>
                    <a:pt x="18" y="18"/>
                    <a:pt x="17" y="18"/>
                    <a:pt x="17" y="19"/>
                  </a:cubicBezTo>
                  <a:cubicBezTo>
                    <a:pt x="16" y="20"/>
                    <a:pt x="16" y="21"/>
                    <a:pt x="15" y="22"/>
                  </a:cubicBezTo>
                  <a:cubicBezTo>
                    <a:pt x="15" y="23"/>
                    <a:pt x="13" y="24"/>
                    <a:pt x="13" y="25"/>
                  </a:cubicBezTo>
                  <a:cubicBezTo>
                    <a:pt x="13" y="25"/>
                    <a:pt x="11" y="31"/>
                    <a:pt x="11" y="32"/>
                  </a:cubicBezTo>
                  <a:cubicBezTo>
                    <a:pt x="12" y="33"/>
                    <a:pt x="12" y="33"/>
                    <a:pt x="12" y="33"/>
                  </a:cubicBezTo>
                  <a:cubicBezTo>
                    <a:pt x="12" y="33"/>
                    <a:pt x="11" y="36"/>
                    <a:pt x="11" y="36"/>
                  </a:cubicBezTo>
                  <a:cubicBezTo>
                    <a:pt x="10" y="37"/>
                    <a:pt x="10" y="37"/>
                    <a:pt x="9" y="37"/>
                  </a:cubicBezTo>
                  <a:cubicBezTo>
                    <a:pt x="9" y="36"/>
                    <a:pt x="9" y="36"/>
                    <a:pt x="6" y="39"/>
                  </a:cubicBezTo>
                  <a:cubicBezTo>
                    <a:pt x="5" y="41"/>
                    <a:pt x="5" y="43"/>
                    <a:pt x="4" y="44"/>
                  </a:cubicBezTo>
                  <a:cubicBezTo>
                    <a:pt x="3" y="45"/>
                    <a:pt x="3" y="45"/>
                    <a:pt x="3" y="45"/>
                  </a:cubicBezTo>
                  <a:cubicBezTo>
                    <a:pt x="3" y="45"/>
                    <a:pt x="2" y="46"/>
                    <a:pt x="2" y="46"/>
                  </a:cubicBezTo>
                  <a:cubicBezTo>
                    <a:pt x="2" y="47"/>
                    <a:pt x="2" y="49"/>
                    <a:pt x="2" y="50"/>
                  </a:cubicBezTo>
                  <a:cubicBezTo>
                    <a:pt x="2" y="51"/>
                    <a:pt x="2" y="51"/>
                    <a:pt x="1" y="52"/>
                  </a:cubicBezTo>
                  <a:cubicBezTo>
                    <a:pt x="1" y="55"/>
                    <a:pt x="1" y="55"/>
                    <a:pt x="0" y="57"/>
                  </a:cubicBezTo>
                  <a:cubicBezTo>
                    <a:pt x="1" y="57"/>
                    <a:pt x="3" y="57"/>
                    <a:pt x="5" y="57"/>
                  </a:cubicBezTo>
                  <a:cubicBezTo>
                    <a:pt x="5" y="57"/>
                    <a:pt x="5" y="58"/>
                    <a:pt x="5" y="58"/>
                  </a:cubicBezTo>
                  <a:cubicBezTo>
                    <a:pt x="7" y="59"/>
                    <a:pt x="11" y="60"/>
                    <a:pt x="16" y="56"/>
                  </a:cubicBezTo>
                  <a:cubicBezTo>
                    <a:pt x="18" y="53"/>
                    <a:pt x="18" y="50"/>
                    <a:pt x="20" y="47"/>
                  </a:cubicBezTo>
                  <a:cubicBezTo>
                    <a:pt x="21" y="45"/>
                    <a:pt x="23" y="45"/>
                    <a:pt x="24" y="43"/>
                  </a:cubicBezTo>
                  <a:cubicBezTo>
                    <a:pt x="26" y="41"/>
                    <a:pt x="26" y="38"/>
                    <a:pt x="28" y="36"/>
                  </a:cubicBezTo>
                  <a:cubicBezTo>
                    <a:pt x="29" y="34"/>
                    <a:pt x="31" y="34"/>
                    <a:pt x="32" y="34"/>
                  </a:cubicBezTo>
                  <a:cubicBezTo>
                    <a:pt x="33" y="33"/>
                    <a:pt x="34" y="33"/>
                    <a:pt x="34" y="32"/>
                  </a:cubicBezTo>
                  <a:cubicBezTo>
                    <a:pt x="35" y="30"/>
                    <a:pt x="34" y="28"/>
                    <a:pt x="35" y="26"/>
                  </a:cubicBezTo>
                  <a:cubicBezTo>
                    <a:pt x="36" y="25"/>
                    <a:pt x="38" y="24"/>
                    <a:pt x="38" y="23"/>
                  </a:cubicBezTo>
                  <a:cubicBezTo>
                    <a:pt x="39" y="22"/>
                    <a:pt x="39" y="22"/>
                    <a:pt x="39" y="21"/>
                  </a:cubicBezTo>
                  <a:cubicBezTo>
                    <a:pt x="39" y="21"/>
                    <a:pt x="39" y="20"/>
                    <a:pt x="39" y="19"/>
                  </a:cubicBezTo>
                  <a:cubicBezTo>
                    <a:pt x="39" y="19"/>
                    <a:pt x="39" y="19"/>
                    <a:pt x="40" y="18"/>
                  </a:cubicBezTo>
                  <a:cubicBezTo>
                    <a:pt x="40" y="17"/>
                    <a:pt x="42" y="17"/>
                    <a:pt x="43" y="15"/>
                  </a:cubicBezTo>
                  <a:cubicBezTo>
                    <a:pt x="43" y="15"/>
                    <a:pt x="43" y="15"/>
                    <a:pt x="43" y="14"/>
                  </a:cubicBezTo>
                  <a:cubicBezTo>
                    <a:pt x="46" y="4"/>
                    <a:pt x="46" y="4"/>
                    <a:pt x="46" y="4"/>
                  </a:cubicBezTo>
                  <a:cubicBezTo>
                    <a:pt x="46" y="3"/>
                    <a:pt x="45" y="2"/>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265">
              <a:extLst>
                <a:ext uri="{FF2B5EF4-FFF2-40B4-BE49-F238E27FC236}">
                  <a16:creationId xmlns:a16="http://schemas.microsoft.com/office/drawing/2014/main" id="{03320782-9E8B-40B2-BF2F-FE02A4660983}"/>
                </a:ext>
              </a:extLst>
            </p:cNvPr>
            <p:cNvSpPr>
              <a:spLocks/>
            </p:cNvSpPr>
            <p:nvPr/>
          </p:nvSpPr>
          <p:spPr bwMode="auto">
            <a:xfrm>
              <a:off x="9276741" y="2832759"/>
              <a:ext cx="1147991" cy="1232728"/>
            </a:xfrm>
            <a:custGeom>
              <a:avLst/>
              <a:gdLst>
                <a:gd name="T0" fmla="*/ 325 w 348"/>
                <a:gd name="T1" fmla="*/ 162 h 373"/>
                <a:gd name="T2" fmla="*/ 313 w 348"/>
                <a:gd name="T3" fmla="*/ 154 h 373"/>
                <a:gd name="T4" fmla="*/ 310 w 348"/>
                <a:gd name="T5" fmla="*/ 148 h 373"/>
                <a:gd name="T6" fmla="*/ 284 w 348"/>
                <a:gd name="T7" fmla="*/ 108 h 373"/>
                <a:gd name="T8" fmla="*/ 256 w 348"/>
                <a:gd name="T9" fmla="*/ 47 h 373"/>
                <a:gd name="T10" fmla="*/ 245 w 348"/>
                <a:gd name="T11" fmla="*/ 42 h 373"/>
                <a:gd name="T12" fmla="*/ 240 w 348"/>
                <a:gd name="T13" fmla="*/ 44 h 373"/>
                <a:gd name="T14" fmla="*/ 193 w 348"/>
                <a:gd name="T15" fmla="*/ 46 h 373"/>
                <a:gd name="T16" fmla="*/ 188 w 348"/>
                <a:gd name="T17" fmla="*/ 46 h 373"/>
                <a:gd name="T18" fmla="*/ 168 w 348"/>
                <a:gd name="T19" fmla="*/ 39 h 373"/>
                <a:gd name="T20" fmla="*/ 144 w 348"/>
                <a:gd name="T21" fmla="*/ 11 h 373"/>
                <a:gd name="T22" fmla="*/ 148 w 348"/>
                <a:gd name="T23" fmla="*/ 7 h 373"/>
                <a:gd name="T24" fmla="*/ 121 w 348"/>
                <a:gd name="T25" fmla="*/ 9 h 373"/>
                <a:gd name="T26" fmla="*/ 93 w 348"/>
                <a:gd name="T27" fmla="*/ 8 h 373"/>
                <a:gd name="T28" fmla="*/ 79 w 348"/>
                <a:gd name="T29" fmla="*/ 14 h 373"/>
                <a:gd name="T30" fmla="*/ 64 w 348"/>
                <a:gd name="T31" fmla="*/ 11 h 373"/>
                <a:gd name="T32" fmla="*/ 54 w 348"/>
                <a:gd name="T33" fmla="*/ 19 h 373"/>
                <a:gd name="T34" fmla="*/ 45 w 348"/>
                <a:gd name="T35" fmla="*/ 30 h 373"/>
                <a:gd name="T36" fmla="*/ 42 w 348"/>
                <a:gd name="T37" fmla="*/ 48 h 373"/>
                <a:gd name="T38" fmla="*/ 24 w 348"/>
                <a:gd name="T39" fmla="*/ 57 h 373"/>
                <a:gd name="T40" fmla="*/ 11 w 348"/>
                <a:gd name="T41" fmla="*/ 78 h 373"/>
                <a:gd name="T42" fmla="*/ 7 w 348"/>
                <a:gd name="T43" fmla="*/ 79 h 373"/>
                <a:gd name="T44" fmla="*/ 0 w 348"/>
                <a:gd name="T45" fmla="*/ 95 h 373"/>
                <a:gd name="T46" fmla="*/ 9 w 348"/>
                <a:gd name="T47" fmla="*/ 103 h 373"/>
                <a:gd name="T48" fmla="*/ 6 w 348"/>
                <a:gd name="T49" fmla="*/ 126 h 373"/>
                <a:gd name="T50" fmla="*/ 4 w 348"/>
                <a:gd name="T51" fmla="*/ 138 h 373"/>
                <a:gd name="T52" fmla="*/ 21 w 348"/>
                <a:gd name="T53" fmla="*/ 160 h 373"/>
                <a:gd name="T54" fmla="*/ 34 w 348"/>
                <a:gd name="T55" fmla="*/ 180 h 373"/>
                <a:gd name="T56" fmla="*/ 55 w 348"/>
                <a:gd name="T57" fmla="*/ 185 h 373"/>
                <a:gd name="T58" fmla="*/ 65 w 348"/>
                <a:gd name="T59" fmla="*/ 185 h 373"/>
                <a:gd name="T60" fmla="*/ 85 w 348"/>
                <a:gd name="T61" fmla="*/ 187 h 373"/>
                <a:gd name="T62" fmla="*/ 100 w 348"/>
                <a:gd name="T63" fmla="*/ 183 h 373"/>
                <a:gd name="T64" fmla="*/ 119 w 348"/>
                <a:gd name="T65" fmla="*/ 192 h 373"/>
                <a:gd name="T66" fmla="*/ 137 w 348"/>
                <a:gd name="T67" fmla="*/ 200 h 373"/>
                <a:gd name="T68" fmla="*/ 131 w 348"/>
                <a:gd name="T69" fmla="*/ 220 h 373"/>
                <a:gd name="T70" fmla="*/ 153 w 348"/>
                <a:gd name="T71" fmla="*/ 259 h 373"/>
                <a:gd name="T72" fmla="*/ 153 w 348"/>
                <a:gd name="T73" fmla="*/ 263 h 373"/>
                <a:gd name="T74" fmla="*/ 146 w 348"/>
                <a:gd name="T75" fmla="*/ 298 h 373"/>
                <a:gd name="T76" fmla="*/ 155 w 348"/>
                <a:gd name="T77" fmla="*/ 316 h 373"/>
                <a:gd name="T78" fmla="*/ 158 w 348"/>
                <a:gd name="T79" fmla="*/ 334 h 373"/>
                <a:gd name="T80" fmla="*/ 170 w 348"/>
                <a:gd name="T81" fmla="*/ 363 h 373"/>
                <a:gd name="T82" fmla="*/ 167 w 348"/>
                <a:gd name="T83" fmla="*/ 367 h 373"/>
                <a:gd name="T84" fmla="*/ 170 w 348"/>
                <a:gd name="T85" fmla="*/ 369 h 373"/>
                <a:gd name="T86" fmla="*/ 180 w 348"/>
                <a:gd name="T87" fmla="*/ 373 h 373"/>
                <a:gd name="T88" fmla="*/ 197 w 348"/>
                <a:gd name="T89" fmla="*/ 371 h 373"/>
                <a:gd name="T90" fmla="*/ 207 w 348"/>
                <a:gd name="T91" fmla="*/ 365 h 373"/>
                <a:gd name="T92" fmla="*/ 245 w 348"/>
                <a:gd name="T93" fmla="*/ 331 h 373"/>
                <a:gd name="T94" fmla="*/ 278 w 348"/>
                <a:gd name="T95" fmla="*/ 289 h 373"/>
                <a:gd name="T96" fmla="*/ 279 w 348"/>
                <a:gd name="T97" fmla="*/ 281 h 373"/>
                <a:gd name="T98" fmla="*/ 279 w 348"/>
                <a:gd name="T99" fmla="*/ 249 h 373"/>
                <a:gd name="T100" fmla="*/ 347 w 348"/>
                <a:gd name="T101" fmla="*/ 163 h 373"/>
                <a:gd name="T102" fmla="*/ 329 w 348"/>
                <a:gd name="T103" fmla="*/ 16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8" h="373">
                  <a:moveTo>
                    <a:pt x="329" y="162"/>
                  </a:moveTo>
                  <a:cubicBezTo>
                    <a:pt x="328" y="162"/>
                    <a:pt x="327" y="162"/>
                    <a:pt x="325" y="162"/>
                  </a:cubicBezTo>
                  <a:cubicBezTo>
                    <a:pt x="320" y="163"/>
                    <a:pt x="318" y="163"/>
                    <a:pt x="315" y="161"/>
                  </a:cubicBezTo>
                  <a:cubicBezTo>
                    <a:pt x="313" y="156"/>
                    <a:pt x="313" y="156"/>
                    <a:pt x="313" y="154"/>
                  </a:cubicBezTo>
                  <a:cubicBezTo>
                    <a:pt x="312" y="154"/>
                    <a:pt x="312" y="154"/>
                    <a:pt x="311" y="153"/>
                  </a:cubicBezTo>
                  <a:cubicBezTo>
                    <a:pt x="311" y="152"/>
                    <a:pt x="310" y="150"/>
                    <a:pt x="310" y="148"/>
                  </a:cubicBezTo>
                  <a:cubicBezTo>
                    <a:pt x="294" y="135"/>
                    <a:pt x="281" y="124"/>
                    <a:pt x="284" y="112"/>
                  </a:cubicBezTo>
                  <a:cubicBezTo>
                    <a:pt x="284" y="112"/>
                    <a:pt x="284" y="111"/>
                    <a:pt x="284" y="108"/>
                  </a:cubicBezTo>
                  <a:cubicBezTo>
                    <a:pt x="284" y="107"/>
                    <a:pt x="283" y="105"/>
                    <a:pt x="283" y="104"/>
                  </a:cubicBezTo>
                  <a:cubicBezTo>
                    <a:pt x="282" y="104"/>
                    <a:pt x="257" y="55"/>
                    <a:pt x="256" y="47"/>
                  </a:cubicBezTo>
                  <a:cubicBezTo>
                    <a:pt x="254" y="45"/>
                    <a:pt x="250" y="44"/>
                    <a:pt x="248" y="42"/>
                  </a:cubicBezTo>
                  <a:cubicBezTo>
                    <a:pt x="247" y="42"/>
                    <a:pt x="247" y="42"/>
                    <a:pt x="245" y="42"/>
                  </a:cubicBezTo>
                  <a:cubicBezTo>
                    <a:pt x="244" y="43"/>
                    <a:pt x="242" y="44"/>
                    <a:pt x="241" y="44"/>
                  </a:cubicBezTo>
                  <a:cubicBezTo>
                    <a:pt x="241" y="44"/>
                    <a:pt x="241" y="44"/>
                    <a:pt x="240" y="44"/>
                  </a:cubicBezTo>
                  <a:cubicBezTo>
                    <a:pt x="225" y="41"/>
                    <a:pt x="211" y="32"/>
                    <a:pt x="195" y="32"/>
                  </a:cubicBezTo>
                  <a:cubicBezTo>
                    <a:pt x="194" y="45"/>
                    <a:pt x="194" y="45"/>
                    <a:pt x="193" y="46"/>
                  </a:cubicBezTo>
                  <a:cubicBezTo>
                    <a:pt x="193" y="46"/>
                    <a:pt x="192" y="46"/>
                    <a:pt x="191" y="46"/>
                  </a:cubicBezTo>
                  <a:cubicBezTo>
                    <a:pt x="191" y="46"/>
                    <a:pt x="190" y="46"/>
                    <a:pt x="188" y="46"/>
                  </a:cubicBezTo>
                  <a:cubicBezTo>
                    <a:pt x="185" y="46"/>
                    <a:pt x="183" y="42"/>
                    <a:pt x="180" y="41"/>
                  </a:cubicBezTo>
                  <a:cubicBezTo>
                    <a:pt x="176" y="41"/>
                    <a:pt x="173" y="41"/>
                    <a:pt x="168" y="39"/>
                  </a:cubicBezTo>
                  <a:cubicBezTo>
                    <a:pt x="167" y="32"/>
                    <a:pt x="156" y="31"/>
                    <a:pt x="156" y="31"/>
                  </a:cubicBezTo>
                  <a:cubicBezTo>
                    <a:pt x="150" y="31"/>
                    <a:pt x="150" y="31"/>
                    <a:pt x="144" y="11"/>
                  </a:cubicBezTo>
                  <a:cubicBezTo>
                    <a:pt x="145" y="10"/>
                    <a:pt x="145" y="10"/>
                    <a:pt x="149" y="9"/>
                  </a:cubicBezTo>
                  <a:cubicBezTo>
                    <a:pt x="149" y="8"/>
                    <a:pt x="149" y="7"/>
                    <a:pt x="148" y="7"/>
                  </a:cubicBezTo>
                  <a:cubicBezTo>
                    <a:pt x="146" y="6"/>
                    <a:pt x="144" y="5"/>
                    <a:pt x="142" y="5"/>
                  </a:cubicBezTo>
                  <a:cubicBezTo>
                    <a:pt x="128" y="5"/>
                    <a:pt x="128" y="5"/>
                    <a:pt x="121" y="9"/>
                  </a:cubicBezTo>
                  <a:cubicBezTo>
                    <a:pt x="117" y="6"/>
                    <a:pt x="111" y="0"/>
                    <a:pt x="103" y="8"/>
                  </a:cubicBezTo>
                  <a:cubicBezTo>
                    <a:pt x="100" y="8"/>
                    <a:pt x="97" y="8"/>
                    <a:pt x="93" y="8"/>
                  </a:cubicBezTo>
                  <a:cubicBezTo>
                    <a:pt x="93" y="8"/>
                    <a:pt x="93" y="8"/>
                    <a:pt x="81" y="14"/>
                  </a:cubicBezTo>
                  <a:cubicBezTo>
                    <a:pt x="80" y="14"/>
                    <a:pt x="80" y="14"/>
                    <a:pt x="79" y="14"/>
                  </a:cubicBezTo>
                  <a:cubicBezTo>
                    <a:pt x="75" y="13"/>
                    <a:pt x="70" y="15"/>
                    <a:pt x="67" y="11"/>
                  </a:cubicBezTo>
                  <a:cubicBezTo>
                    <a:pt x="66" y="11"/>
                    <a:pt x="65" y="11"/>
                    <a:pt x="64" y="11"/>
                  </a:cubicBezTo>
                  <a:cubicBezTo>
                    <a:pt x="63" y="13"/>
                    <a:pt x="62" y="18"/>
                    <a:pt x="62" y="18"/>
                  </a:cubicBezTo>
                  <a:cubicBezTo>
                    <a:pt x="60" y="20"/>
                    <a:pt x="60" y="20"/>
                    <a:pt x="54" y="19"/>
                  </a:cubicBezTo>
                  <a:cubicBezTo>
                    <a:pt x="54" y="22"/>
                    <a:pt x="54" y="25"/>
                    <a:pt x="53" y="28"/>
                  </a:cubicBezTo>
                  <a:cubicBezTo>
                    <a:pt x="51" y="28"/>
                    <a:pt x="48" y="28"/>
                    <a:pt x="45" y="30"/>
                  </a:cubicBezTo>
                  <a:cubicBezTo>
                    <a:pt x="44" y="34"/>
                    <a:pt x="43" y="39"/>
                    <a:pt x="42" y="44"/>
                  </a:cubicBezTo>
                  <a:cubicBezTo>
                    <a:pt x="42" y="45"/>
                    <a:pt x="42" y="47"/>
                    <a:pt x="42" y="48"/>
                  </a:cubicBezTo>
                  <a:cubicBezTo>
                    <a:pt x="39" y="48"/>
                    <a:pt x="37" y="48"/>
                    <a:pt x="35" y="48"/>
                  </a:cubicBezTo>
                  <a:cubicBezTo>
                    <a:pt x="34" y="54"/>
                    <a:pt x="28" y="57"/>
                    <a:pt x="24" y="57"/>
                  </a:cubicBezTo>
                  <a:cubicBezTo>
                    <a:pt x="21" y="64"/>
                    <a:pt x="15" y="70"/>
                    <a:pt x="13" y="78"/>
                  </a:cubicBezTo>
                  <a:cubicBezTo>
                    <a:pt x="12" y="78"/>
                    <a:pt x="11" y="78"/>
                    <a:pt x="11" y="78"/>
                  </a:cubicBezTo>
                  <a:cubicBezTo>
                    <a:pt x="11" y="78"/>
                    <a:pt x="11" y="78"/>
                    <a:pt x="9" y="79"/>
                  </a:cubicBezTo>
                  <a:cubicBezTo>
                    <a:pt x="9" y="79"/>
                    <a:pt x="8" y="79"/>
                    <a:pt x="7" y="79"/>
                  </a:cubicBezTo>
                  <a:cubicBezTo>
                    <a:pt x="6" y="91"/>
                    <a:pt x="6" y="92"/>
                    <a:pt x="1" y="93"/>
                  </a:cubicBezTo>
                  <a:cubicBezTo>
                    <a:pt x="1" y="94"/>
                    <a:pt x="0" y="95"/>
                    <a:pt x="0" y="95"/>
                  </a:cubicBezTo>
                  <a:cubicBezTo>
                    <a:pt x="0" y="97"/>
                    <a:pt x="0" y="98"/>
                    <a:pt x="1" y="100"/>
                  </a:cubicBezTo>
                  <a:cubicBezTo>
                    <a:pt x="8" y="101"/>
                    <a:pt x="8" y="101"/>
                    <a:pt x="9" y="103"/>
                  </a:cubicBezTo>
                  <a:cubicBezTo>
                    <a:pt x="7" y="107"/>
                    <a:pt x="7" y="107"/>
                    <a:pt x="6" y="121"/>
                  </a:cubicBezTo>
                  <a:cubicBezTo>
                    <a:pt x="6" y="122"/>
                    <a:pt x="6" y="123"/>
                    <a:pt x="6" y="126"/>
                  </a:cubicBezTo>
                  <a:cubicBezTo>
                    <a:pt x="6" y="126"/>
                    <a:pt x="6" y="126"/>
                    <a:pt x="2" y="130"/>
                  </a:cubicBezTo>
                  <a:cubicBezTo>
                    <a:pt x="3" y="132"/>
                    <a:pt x="4" y="135"/>
                    <a:pt x="4" y="138"/>
                  </a:cubicBezTo>
                  <a:cubicBezTo>
                    <a:pt x="4" y="140"/>
                    <a:pt x="4" y="140"/>
                    <a:pt x="4" y="140"/>
                  </a:cubicBezTo>
                  <a:cubicBezTo>
                    <a:pt x="5" y="150"/>
                    <a:pt x="21" y="160"/>
                    <a:pt x="21" y="160"/>
                  </a:cubicBezTo>
                  <a:cubicBezTo>
                    <a:pt x="21" y="166"/>
                    <a:pt x="21" y="171"/>
                    <a:pt x="34" y="174"/>
                  </a:cubicBezTo>
                  <a:cubicBezTo>
                    <a:pt x="34" y="176"/>
                    <a:pt x="34" y="176"/>
                    <a:pt x="34" y="180"/>
                  </a:cubicBezTo>
                  <a:cubicBezTo>
                    <a:pt x="46" y="190"/>
                    <a:pt x="53" y="189"/>
                    <a:pt x="53" y="189"/>
                  </a:cubicBezTo>
                  <a:cubicBezTo>
                    <a:pt x="53" y="188"/>
                    <a:pt x="54" y="186"/>
                    <a:pt x="55" y="185"/>
                  </a:cubicBezTo>
                  <a:cubicBezTo>
                    <a:pt x="57" y="185"/>
                    <a:pt x="60" y="186"/>
                    <a:pt x="62" y="185"/>
                  </a:cubicBezTo>
                  <a:cubicBezTo>
                    <a:pt x="63" y="185"/>
                    <a:pt x="63" y="185"/>
                    <a:pt x="65" y="185"/>
                  </a:cubicBezTo>
                  <a:cubicBezTo>
                    <a:pt x="67" y="185"/>
                    <a:pt x="69" y="185"/>
                    <a:pt x="71" y="185"/>
                  </a:cubicBezTo>
                  <a:cubicBezTo>
                    <a:pt x="73" y="190"/>
                    <a:pt x="76" y="189"/>
                    <a:pt x="85" y="187"/>
                  </a:cubicBezTo>
                  <a:cubicBezTo>
                    <a:pt x="87" y="182"/>
                    <a:pt x="89" y="182"/>
                    <a:pt x="99" y="183"/>
                  </a:cubicBezTo>
                  <a:cubicBezTo>
                    <a:pt x="99" y="183"/>
                    <a:pt x="99" y="183"/>
                    <a:pt x="100" y="183"/>
                  </a:cubicBezTo>
                  <a:cubicBezTo>
                    <a:pt x="105" y="178"/>
                    <a:pt x="110" y="180"/>
                    <a:pt x="111" y="181"/>
                  </a:cubicBezTo>
                  <a:cubicBezTo>
                    <a:pt x="113" y="190"/>
                    <a:pt x="115" y="191"/>
                    <a:pt x="119" y="192"/>
                  </a:cubicBezTo>
                  <a:cubicBezTo>
                    <a:pt x="125" y="192"/>
                    <a:pt x="131" y="192"/>
                    <a:pt x="138" y="192"/>
                  </a:cubicBezTo>
                  <a:cubicBezTo>
                    <a:pt x="138" y="194"/>
                    <a:pt x="138" y="197"/>
                    <a:pt x="137" y="200"/>
                  </a:cubicBezTo>
                  <a:cubicBezTo>
                    <a:pt x="137" y="200"/>
                    <a:pt x="135" y="217"/>
                    <a:pt x="133" y="220"/>
                  </a:cubicBezTo>
                  <a:cubicBezTo>
                    <a:pt x="133" y="220"/>
                    <a:pt x="132" y="220"/>
                    <a:pt x="131" y="220"/>
                  </a:cubicBezTo>
                  <a:cubicBezTo>
                    <a:pt x="131" y="221"/>
                    <a:pt x="131" y="222"/>
                    <a:pt x="130" y="222"/>
                  </a:cubicBezTo>
                  <a:cubicBezTo>
                    <a:pt x="145" y="230"/>
                    <a:pt x="145" y="247"/>
                    <a:pt x="153" y="259"/>
                  </a:cubicBezTo>
                  <a:cubicBezTo>
                    <a:pt x="153" y="260"/>
                    <a:pt x="153" y="260"/>
                    <a:pt x="153" y="261"/>
                  </a:cubicBezTo>
                  <a:cubicBezTo>
                    <a:pt x="153" y="261"/>
                    <a:pt x="153" y="262"/>
                    <a:pt x="153" y="263"/>
                  </a:cubicBezTo>
                  <a:cubicBezTo>
                    <a:pt x="153" y="267"/>
                    <a:pt x="153" y="267"/>
                    <a:pt x="156" y="268"/>
                  </a:cubicBezTo>
                  <a:cubicBezTo>
                    <a:pt x="155" y="279"/>
                    <a:pt x="146" y="287"/>
                    <a:pt x="146" y="298"/>
                  </a:cubicBezTo>
                  <a:cubicBezTo>
                    <a:pt x="146" y="304"/>
                    <a:pt x="146" y="304"/>
                    <a:pt x="150" y="306"/>
                  </a:cubicBezTo>
                  <a:cubicBezTo>
                    <a:pt x="150" y="312"/>
                    <a:pt x="150" y="313"/>
                    <a:pt x="155" y="316"/>
                  </a:cubicBezTo>
                  <a:cubicBezTo>
                    <a:pt x="157" y="324"/>
                    <a:pt x="157" y="324"/>
                    <a:pt x="158" y="325"/>
                  </a:cubicBezTo>
                  <a:cubicBezTo>
                    <a:pt x="158" y="328"/>
                    <a:pt x="158" y="331"/>
                    <a:pt x="158" y="334"/>
                  </a:cubicBezTo>
                  <a:cubicBezTo>
                    <a:pt x="158" y="334"/>
                    <a:pt x="163" y="351"/>
                    <a:pt x="169" y="358"/>
                  </a:cubicBezTo>
                  <a:cubicBezTo>
                    <a:pt x="169" y="360"/>
                    <a:pt x="169" y="361"/>
                    <a:pt x="170" y="363"/>
                  </a:cubicBezTo>
                  <a:cubicBezTo>
                    <a:pt x="170" y="364"/>
                    <a:pt x="170" y="364"/>
                    <a:pt x="170" y="365"/>
                  </a:cubicBezTo>
                  <a:cubicBezTo>
                    <a:pt x="169" y="365"/>
                    <a:pt x="168" y="366"/>
                    <a:pt x="167" y="367"/>
                  </a:cubicBezTo>
                  <a:cubicBezTo>
                    <a:pt x="168" y="368"/>
                    <a:pt x="168" y="368"/>
                    <a:pt x="169" y="369"/>
                  </a:cubicBezTo>
                  <a:cubicBezTo>
                    <a:pt x="169" y="369"/>
                    <a:pt x="170" y="369"/>
                    <a:pt x="170" y="369"/>
                  </a:cubicBezTo>
                  <a:cubicBezTo>
                    <a:pt x="170" y="371"/>
                    <a:pt x="170" y="371"/>
                    <a:pt x="173" y="373"/>
                  </a:cubicBezTo>
                  <a:cubicBezTo>
                    <a:pt x="175" y="373"/>
                    <a:pt x="178" y="373"/>
                    <a:pt x="180" y="373"/>
                  </a:cubicBezTo>
                  <a:cubicBezTo>
                    <a:pt x="184" y="372"/>
                    <a:pt x="184" y="372"/>
                    <a:pt x="186" y="372"/>
                  </a:cubicBezTo>
                  <a:cubicBezTo>
                    <a:pt x="190" y="372"/>
                    <a:pt x="193" y="372"/>
                    <a:pt x="197" y="371"/>
                  </a:cubicBezTo>
                  <a:cubicBezTo>
                    <a:pt x="197" y="370"/>
                    <a:pt x="197" y="369"/>
                    <a:pt x="198" y="369"/>
                  </a:cubicBezTo>
                  <a:cubicBezTo>
                    <a:pt x="206" y="368"/>
                    <a:pt x="206" y="368"/>
                    <a:pt x="207" y="365"/>
                  </a:cubicBezTo>
                  <a:cubicBezTo>
                    <a:pt x="208" y="365"/>
                    <a:pt x="232" y="353"/>
                    <a:pt x="229" y="340"/>
                  </a:cubicBezTo>
                  <a:cubicBezTo>
                    <a:pt x="229" y="340"/>
                    <a:pt x="241" y="333"/>
                    <a:pt x="245" y="331"/>
                  </a:cubicBezTo>
                  <a:cubicBezTo>
                    <a:pt x="246" y="328"/>
                    <a:pt x="246" y="328"/>
                    <a:pt x="245" y="315"/>
                  </a:cubicBezTo>
                  <a:cubicBezTo>
                    <a:pt x="256" y="306"/>
                    <a:pt x="270" y="302"/>
                    <a:pt x="278" y="289"/>
                  </a:cubicBezTo>
                  <a:cubicBezTo>
                    <a:pt x="278" y="288"/>
                    <a:pt x="278" y="287"/>
                    <a:pt x="278" y="285"/>
                  </a:cubicBezTo>
                  <a:cubicBezTo>
                    <a:pt x="279" y="284"/>
                    <a:pt x="279" y="282"/>
                    <a:pt x="279" y="281"/>
                  </a:cubicBezTo>
                  <a:cubicBezTo>
                    <a:pt x="279" y="277"/>
                    <a:pt x="280" y="273"/>
                    <a:pt x="280" y="269"/>
                  </a:cubicBezTo>
                  <a:cubicBezTo>
                    <a:pt x="276" y="262"/>
                    <a:pt x="282" y="255"/>
                    <a:pt x="279" y="249"/>
                  </a:cubicBezTo>
                  <a:cubicBezTo>
                    <a:pt x="280" y="248"/>
                    <a:pt x="280" y="248"/>
                    <a:pt x="280" y="248"/>
                  </a:cubicBezTo>
                  <a:cubicBezTo>
                    <a:pt x="291" y="211"/>
                    <a:pt x="340" y="203"/>
                    <a:pt x="347" y="163"/>
                  </a:cubicBezTo>
                  <a:cubicBezTo>
                    <a:pt x="348" y="161"/>
                    <a:pt x="348" y="160"/>
                    <a:pt x="346" y="158"/>
                  </a:cubicBezTo>
                  <a:cubicBezTo>
                    <a:pt x="340" y="157"/>
                    <a:pt x="335" y="165"/>
                    <a:pt x="329"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266">
              <a:extLst>
                <a:ext uri="{FF2B5EF4-FFF2-40B4-BE49-F238E27FC236}">
                  <a16:creationId xmlns:a16="http://schemas.microsoft.com/office/drawing/2014/main" id="{F5066E51-798C-4FF3-A52B-E9852CBEB9DD}"/>
                </a:ext>
              </a:extLst>
            </p:cNvPr>
            <p:cNvSpPr>
              <a:spLocks/>
            </p:cNvSpPr>
            <p:nvPr/>
          </p:nvSpPr>
          <p:spPr bwMode="auto">
            <a:xfrm>
              <a:off x="10285520" y="2183106"/>
              <a:ext cx="4035" cy="4035"/>
            </a:xfrm>
            <a:custGeom>
              <a:avLst/>
              <a:gdLst>
                <a:gd name="T0" fmla="*/ 1 w 1"/>
                <a:gd name="T1" fmla="*/ 1 h 1"/>
                <a:gd name="T2" fmla="*/ 0 w 1"/>
                <a:gd name="T3" fmla="*/ 0 h 1"/>
                <a:gd name="T4" fmla="*/ 1 w 1"/>
                <a:gd name="T5" fmla="*/ 1 h 1"/>
                <a:gd name="T6" fmla="*/ 1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0" y="0"/>
                    <a:pt x="0" y="0"/>
                    <a:pt x="0" y="0"/>
                  </a:cubicBezTo>
                  <a:cubicBezTo>
                    <a:pt x="1" y="1"/>
                    <a:pt x="1" y="1"/>
                    <a:pt x="1" y="1"/>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267">
              <a:extLst>
                <a:ext uri="{FF2B5EF4-FFF2-40B4-BE49-F238E27FC236}">
                  <a16:creationId xmlns:a16="http://schemas.microsoft.com/office/drawing/2014/main" id="{445A2105-7F58-431A-999F-F76141B6E20B}"/>
                </a:ext>
              </a:extLst>
            </p:cNvPr>
            <p:cNvSpPr>
              <a:spLocks/>
            </p:cNvSpPr>
            <p:nvPr/>
          </p:nvSpPr>
          <p:spPr bwMode="auto">
            <a:xfrm>
              <a:off x="10852454" y="3504606"/>
              <a:ext cx="4035" cy="12105"/>
            </a:xfrm>
            <a:custGeom>
              <a:avLst/>
              <a:gdLst>
                <a:gd name="T0" fmla="*/ 1 w 1"/>
                <a:gd name="T1" fmla="*/ 0 h 4"/>
                <a:gd name="T2" fmla="*/ 1 w 1"/>
                <a:gd name="T3" fmla="*/ 1 h 4"/>
                <a:gd name="T4" fmla="*/ 0 w 1"/>
                <a:gd name="T5" fmla="*/ 2 h 4"/>
                <a:gd name="T6" fmla="*/ 0 w 1"/>
                <a:gd name="T7" fmla="*/ 4 h 4"/>
                <a:gd name="T8" fmla="*/ 0 w 1"/>
                <a:gd name="T9" fmla="*/ 4 h 4"/>
                <a:gd name="T10" fmla="*/ 0 w 1"/>
                <a:gd name="T11" fmla="*/ 4 h 4"/>
                <a:gd name="T12" fmla="*/ 0 w 1"/>
                <a:gd name="T13" fmla="*/ 4 h 4"/>
                <a:gd name="T14" fmla="*/ 0 w 1"/>
                <a:gd name="T15" fmla="*/ 4 h 4"/>
                <a:gd name="T16" fmla="*/ 0 w 1"/>
                <a:gd name="T17" fmla="*/ 4 h 4"/>
                <a:gd name="T18" fmla="*/ 1 w 1"/>
                <a:gd name="T19" fmla="*/ 3 h 4"/>
                <a:gd name="T20" fmla="*/ 1 w 1"/>
                <a:gd name="T21" fmla="*/ 2 h 4"/>
                <a:gd name="T22" fmla="*/ 1 w 1"/>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4">
                  <a:moveTo>
                    <a:pt x="1" y="0"/>
                  </a:moveTo>
                  <a:cubicBezTo>
                    <a:pt x="1" y="0"/>
                    <a:pt x="1" y="1"/>
                    <a:pt x="1" y="1"/>
                  </a:cubicBezTo>
                  <a:cubicBezTo>
                    <a:pt x="0" y="1"/>
                    <a:pt x="0" y="2"/>
                    <a:pt x="0" y="2"/>
                  </a:cubicBezTo>
                  <a:cubicBezTo>
                    <a:pt x="0" y="3"/>
                    <a:pt x="0" y="3"/>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1" y="4"/>
                    <a:pt x="1" y="4"/>
                    <a:pt x="1" y="3"/>
                  </a:cubicBezTo>
                  <a:cubicBezTo>
                    <a:pt x="1" y="3"/>
                    <a:pt x="1" y="3"/>
                    <a:pt x="1" y="2"/>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268">
              <a:extLst>
                <a:ext uri="{FF2B5EF4-FFF2-40B4-BE49-F238E27FC236}">
                  <a16:creationId xmlns:a16="http://schemas.microsoft.com/office/drawing/2014/main" id="{6D68D871-9EC3-4D74-BCB7-81D87DA4D711}"/>
                </a:ext>
              </a:extLst>
            </p:cNvPr>
            <p:cNvSpPr>
              <a:spLocks/>
            </p:cNvSpPr>
            <p:nvPr/>
          </p:nvSpPr>
          <p:spPr bwMode="auto">
            <a:xfrm>
              <a:off x="10289555" y="2187141"/>
              <a:ext cx="403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269">
              <a:extLst>
                <a:ext uri="{FF2B5EF4-FFF2-40B4-BE49-F238E27FC236}">
                  <a16:creationId xmlns:a16="http://schemas.microsoft.com/office/drawing/2014/main" id="{F633ABD2-4F9F-4B40-BBD3-BE32421606F3}"/>
                </a:ext>
              </a:extLst>
            </p:cNvPr>
            <p:cNvSpPr>
              <a:spLocks/>
            </p:cNvSpPr>
            <p:nvPr/>
          </p:nvSpPr>
          <p:spPr bwMode="auto">
            <a:xfrm>
              <a:off x="10783857" y="2641092"/>
              <a:ext cx="40351" cy="74650"/>
            </a:xfrm>
            <a:custGeom>
              <a:avLst/>
              <a:gdLst>
                <a:gd name="T0" fmla="*/ 0 w 12"/>
                <a:gd name="T1" fmla="*/ 0 h 22"/>
                <a:gd name="T2" fmla="*/ 1 w 12"/>
                <a:gd name="T3" fmla="*/ 1 h 22"/>
                <a:gd name="T4" fmla="*/ 12 w 12"/>
                <a:gd name="T5" fmla="*/ 22 h 22"/>
                <a:gd name="T6" fmla="*/ 0 w 12"/>
                <a:gd name="T7" fmla="*/ 0 h 22"/>
                <a:gd name="T8" fmla="*/ 0 w 12"/>
                <a:gd name="T9" fmla="*/ 0 h 22"/>
              </a:gdLst>
              <a:ahLst/>
              <a:cxnLst>
                <a:cxn ang="0">
                  <a:pos x="T0" y="T1"/>
                </a:cxn>
                <a:cxn ang="0">
                  <a:pos x="T2" y="T3"/>
                </a:cxn>
                <a:cxn ang="0">
                  <a:pos x="T4" y="T5"/>
                </a:cxn>
                <a:cxn ang="0">
                  <a:pos x="T6" y="T7"/>
                </a:cxn>
                <a:cxn ang="0">
                  <a:pos x="T8" y="T9"/>
                </a:cxn>
              </a:cxnLst>
              <a:rect l="0" t="0" r="r" b="b"/>
              <a:pathLst>
                <a:path w="12" h="22">
                  <a:moveTo>
                    <a:pt x="0" y="0"/>
                  </a:moveTo>
                  <a:cubicBezTo>
                    <a:pt x="1" y="1"/>
                    <a:pt x="1" y="1"/>
                    <a:pt x="1" y="1"/>
                  </a:cubicBezTo>
                  <a:cubicBezTo>
                    <a:pt x="5" y="8"/>
                    <a:pt x="9" y="16"/>
                    <a:pt x="12" y="22"/>
                  </a:cubicBezTo>
                  <a:cubicBezTo>
                    <a:pt x="7" y="13"/>
                    <a:pt x="6" y="9"/>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270">
              <a:extLst>
                <a:ext uri="{FF2B5EF4-FFF2-40B4-BE49-F238E27FC236}">
                  <a16:creationId xmlns:a16="http://schemas.microsoft.com/office/drawing/2014/main" id="{C95CE0C8-5C7B-4F4F-9FE7-E8581FD009E6}"/>
                </a:ext>
              </a:extLst>
            </p:cNvPr>
            <p:cNvSpPr>
              <a:spLocks/>
            </p:cNvSpPr>
            <p:nvPr/>
          </p:nvSpPr>
          <p:spPr bwMode="auto">
            <a:xfrm>
              <a:off x="9795254" y="2437318"/>
              <a:ext cx="82720" cy="62545"/>
            </a:xfrm>
            <a:custGeom>
              <a:avLst/>
              <a:gdLst>
                <a:gd name="T0" fmla="*/ 22 w 25"/>
                <a:gd name="T1" fmla="*/ 2 h 19"/>
                <a:gd name="T2" fmla="*/ 25 w 25"/>
                <a:gd name="T3" fmla="*/ 1 h 19"/>
                <a:gd name="T4" fmla="*/ 0 w 25"/>
                <a:gd name="T5" fmla="*/ 0 h 19"/>
                <a:gd name="T6" fmla="*/ 2 w 25"/>
                <a:gd name="T7" fmla="*/ 3 h 19"/>
                <a:gd name="T8" fmla="*/ 2 w 25"/>
                <a:gd name="T9" fmla="*/ 3 h 19"/>
                <a:gd name="T10" fmla="*/ 1 w 25"/>
                <a:gd name="T11" fmla="*/ 4 h 19"/>
                <a:gd name="T12" fmla="*/ 2 w 25"/>
                <a:gd name="T13" fmla="*/ 7 h 19"/>
                <a:gd name="T14" fmla="*/ 3 w 25"/>
                <a:gd name="T15" fmla="*/ 7 h 19"/>
                <a:gd name="T16" fmla="*/ 4 w 25"/>
                <a:gd name="T17" fmla="*/ 8 h 19"/>
                <a:gd name="T18" fmla="*/ 4 w 25"/>
                <a:gd name="T19" fmla="*/ 9 h 19"/>
                <a:gd name="T20" fmla="*/ 4 w 25"/>
                <a:gd name="T21" fmla="*/ 10 h 19"/>
                <a:gd name="T22" fmla="*/ 6 w 25"/>
                <a:gd name="T23" fmla="*/ 13 h 19"/>
                <a:gd name="T24" fmla="*/ 7 w 25"/>
                <a:gd name="T25" fmla="*/ 15 h 19"/>
                <a:gd name="T26" fmla="*/ 6 w 25"/>
                <a:gd name="T27" fmla="*/ 17 h 19"/>
                <a:gd name="T28" fmla="*/ 6 w 25"/>
                <a:gd name="T29" fmla="*/ 17 h 19"/>
                <a:gd name="T30" fmla="*/ 6 w 25"/>
                <a:gd name="T31" fmla="*/ 19 h 19"/>
                <a:gd name="T32" fmla="*/ 12 w 25"/>
                <a:gd name="T33" fmla="*/ 19 h 19"/>
                <a:gd name="T34" fmla="*/ 15 w 25"/>
                <a:gd name="T35" fmla="*/ 15 h 19"/>
                <a:gd name="T36" fmla="*/ 16 w 25"/>
                <a:gd name="T37" fmla="*/ 15 h 19"/>
                <a:gd name="T38" fmla="*/ 17 w 25"/>
                <a:gd name="T39" fmla="*/ 16 h 19"/>
                <a:gd name="T40" fmla="*/ 19 w 25"/>
                <a:gd name="T41" fmla="*/ 15 h 19"/>
                <a:gd name="T42" fmla="*/ 21 w 25"/>
                <a:gd name="T43" fmla="*/ 15 h 19"/>
                <a:gd name="T44" fmla="*/ 21 w 25"/>
                <a:gd name="T45" fmla="*/ 12 h 19"/>
                <a:gd name="T46" fmla="*/ 24 w 25"/>
                <a:gd name="T47" fmla="*/ 12 h 19"/>
                <a:gd name="T48" fmla="*/ 24 w 25"/>
                <a:gd name="T49" fmla="*/ 10 h 19"/>
                <a:gd name="T50" fmla="*/ 22 w 25"/>
                <a:gd name="T51" fmla="*/ 10 h 19"/>
                <a:gd name="T52" fmla="*/ 21 w 25"/>
                <a:gd name="T53" fmla="*/ 10 h 19"/>
                <a:gd name="T54" fmla="*/ 21 w 25"/>
                <a:gd name="T55" fmla="*/ 10 h 19"/>
                <a:gd name="T56" fmla="*/ 20 w 25"/>
                <a:gd name="T57" fmla="*/ 9 h 19"/>
                <a:gd name="T58" fmla="*/ 22 w 25"/>
                <a:gd name="T59" fmla="*/ 4 h 19"/>
                <a:gd name="T60" fmla="*/ 22 w 25"/>
                <a:gd name="T61"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19">
                  <a:moveTo>
                    <a:pt x="22" y="2"/>
                  </a:moveTo>
                  <a:cubicBezTo>
                    <a:pt x="23" y="1"/>
                    <a:pt x="24" y="1"/>
                    <a:pt x="25" y="1"/>
                  </a:cubicBezTo>
                  <a:cubicBezTo>
                    <a:pt x="17" y="0"/>
                    <a:pt x="8" y="0"/>
                    <a:pt x="0" y="0"/>
                  </a:cubicBezTo>
                  <a:cubicBezTo>
                    <a:pt x="0" y="1"/>
                    <a:pt x="2" y="2"/>
                    <a:pt x="2" y="3"/>
                  </a:cubicBezTo>
                  <a:cubicBezTo>
                    <a:pt x="2" y="3"/>
                    <a:pt x="2" y="3"/>
                    <a:pt x="2" y="3"/>
                  </a:cubicBezTo>
                  <a:cubicBezTo>
                    <a:pt x="2" y="4"/>
                    <a:pt x="1" y="4"/>
                    <a:pt x="1" y="4"/>
                  </a:cubicBezTo>
                  <a:cubicBezTo>
                    <a:pt x="1" y="4"/>
                    <a:pt x="1" y="6"/>
                    <a:pt x="2" y="7"/>
                  </a:cubicBezTo>
                  <a:cubicBezTo>
                    <a:pt x="3" y="7"/>
                    <a:pt x="3" y="7"/>
                    <a:pt x="3" y="7"/>
                  </a:cubicBezTo>
                  <a:cubicBezTo>
                    <a:pt x="3" y="7"/>
                    <a:pt x="4" y="8"/>
                    <a:pt x="4" y="8"/>
                  </a:cubicBezTo>
                  <a:cubicBezTo>
                    <a:pt x="4" y="9"/>
                    <a:pt x="4" y="9"/>
                    <a:pt x="4" y="9"/>
                  </a:cubicBezTo>
                  <a:cubicBezTo>
                    <a:pt x="4" y="10"/>
                    <a:pt x="4" y="10"/>
                    <a:pt x="4" y="10"/>
                  </a:cubicBezTo>
                  <a:cubicBezTo>
                    <a:pt x="4" y="12"/>
                    <a:pt x="5" y="12"/>
                    <a:pt x="6" y="13"/>
                  </a:cubicBezTo>
                  <a:cubicBezTo>
                    <a:pt x="7" y="14"/>
                    <a:pt x="7" y="14"/>
                    <a:pt x="7" y="15"/>
                  </a:cubicBezTo>
                  <a:cubicBezTo>
                    <a:pt x="7" y="16"/>
                    <a:pt x="6" y="16"/>
                    <a:pt x="6" y="17"/>
                  </a:cubicBezTo>
                  <a:cubicBezTo>
                    <a:pt x="6" y="17"/>
                    <a:pt x="6" y="17"/>
                    <a:pt x="6" y="17"/>
                  </a:cubicBezTo>
                  <a:cubicBezTo>
                    <a:pt x="6" y="18"/>
                    <a:pt x="6" y="18"/>
                    <a:pt x="6" y="19"/>
                  </a:cubicBezTo>
                  <a:cubicBezTo>
                    <a:pt x="8" y="19"/>
                    <a:pt x="10" y="19"/>
                    <a:pt x="12" y="19"/>
                  </a:cubicBezTo>
                  <a:cubicBezTo>
                    <a:pt x="13" y="17"/>
                    <a:pt x="13" y="15"/>
                    <a:pt x="15" y="15"/>
                  </a:cubicBezTo>
                  <a:cubicBezTo>
                    <a:pt x="15" y="15"/>
                    <a:pt x="15" y="15"/>
                    <a:pt x="16" y="15"/>
                  </a:cubicBezTo>
                  <a:cubicBezTo>
                    <a:pt x="17" y="16"/>
                    <a:pt x="17" y="16"/>
                    <a:pt x="17" y="16"/>
                  </a:cubicBezTo>
                  <a:cubicBezTo>
                    <a:pt x="18" y="17"/>
                    <a:pt x="18" y="16"/>
                    <a:pt x="19" y="15"/>
                  </a:cubicBezTo>
                  <a:cubicBezTo>
                    <a:pt x="19" y="15"/>
                    <a:pt x="20" y="15"/>
                    <a:pt x="21" y="15"/>
                  </a:cubicBezTo>
                  <a:cubicBezTo>
                    <a:pt x="21" y="14"/>
                    <a:pt x="21" y="13"/>
                    <a:pt x="21" y="12"/>
                  </a:cubicBezTo>
                  <a:cubicBezTo>
                    <a:pt x="22" y="12"/>
                    <a:pt x="23" y="12"/>
                    <a:pt x="24" y="12"/>
                  </a:cubicBezTo>
                  <a:cubicBezTo>
                    <a:pt x="24" y="11"/>
                    <a:pt x="24" y="11"/>
                    <a:pt x="24" y="10"/>
                  </a:cubicBezTo>
                  <a:cubicBezTo>
                    <a:pt x="23" y="10"/>
                    <a:pt x="23" y="10"/>
                    <a:pt x="22" y="10"/>
                  </a:cubicBezTo>
                  <a:cubicBezTo>
                    <a:pt x="21" y="10"/>
                    <a:pt x="21" y="10"/>
                    <a:pt x="21" y="10"/>
                  </a:cubicBezTo>
                  <a:cubicBezTo>
                    <a:pt x="21" y="10"/>
                    <a:pt x="21" y="10"/>
                    <a:pt x="21" y="10"/>
                  </a:cubicBezTo>
                  <a:cubicBezTo>
                    <a:pt x="20" y="9"/>
                    <a:pt x="20" y="9"/>
                    <a:pt x="20" y="9"/>
                  </a:cubicBezTo>
                  <a:cubicBezTo>
                    <a:pt x="21" y="7"/>
                    <a:pt x="21" y="7"/>
                    <a:pt x="22" y="4"/>
                  </a:cubicBezTo>
                  <a:cubicBezTo>
                    <a:pt x="22" y="2"/>
                    <a:pt x="22" y="2"/>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271">
              <a:extLst>
                <a:ext uri="{FF2B5EF4-FFF2-40B4-BE49-F238E27FC236}">
                  <a16:creationId xmlns:a16="http://schemas.microsoft.com/office/drawing/2014/main" id="{1E2DB866-28C3-4E89-914B-1DBE5887B387}"/>
                </a:ext>
              </a:extLst>
            </p:cNvPr>
            <p:cNvSpPr>
              <a:spLocks/>
            </p:cNvSpPr>
            <p:nvPr/>
          </p:nvSpPr>
          <p:spPr bwMode="auto">
            <a:xfrm>
              <a:off x="10194731" y="2193194"/>
              <a:ext cx="12105" cy="6053"/>
            </a:xfrm>
            <a:custGeom>
              <a:avLst/>
              <a:gdLst>
                <a:gd name="T0" fmla="*/ 3 w 4"/>
                <a:gd name="T1" fmla="*/ 1 h 2"/>
                <a:gd name="T2" fmla="*/ 4 w 4"/>
                <a:gd name="T3" fmla="*/ 1 h 2"/>
                <a:gd name="T4" fmla="*/ 3 w 4"/>
                <a:gd name="T5" fmla="*/ 1 h 2"/>
                <a:gd name="T6" fmla="*/ 0 w 4"/>
                <a:gd name="T7" fmla="*/ 0 h 2"/>
                <a:gd name="T8" fmla="*/ 0 w 4"/>
                <a:gd name="T9" fmla="*/ 0 h 2"/>
                <a:gd name="T10" fmla="*/ 0 w 4"/>
                <a:gd name="T11" fmla="*/ 0 h 2"/>
                <a:gd name="T12" fmla="*/ 0 w 4"/>
                <a:gd name="T13" fmla="*/ 0 h 2"/>
                <a:gd name="T14" fmla="*/ 1 w 4"/>
                <a:gd name="T15" fmla="*/ 1 h 2"/>
                <a:gd name="T16" fmla="*/ 2 w 4"/>
                <a:gd name="T17" fmla="*/ 2 h 2"/>
                <a:gd name="T18" fmla="*/ 3 w 4"/>
                <a:gd name="T19" fmla="*/ 2 h 2"/>
                <a:gd name="T20" fmla="*/ 3 w 4"/>
                <a:gd name="T21" fmla="*/ 2 h 2"/>
                <a:gd name="T22" fmla="*/ 3 w 4"/>
                <a:gd name="T23" fmla="*/ 2 h 2"/>
                <a:gd name="T24" fmla="*/ 3 w 4"/>
                <a:gd name="T25" fmla="*/ 1 h 2"/>
                <a:gd name="T26" fmla="*/ 3 w 4"/>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2">
                  <a:moveTo>
                    <a:pt x="3" y="1"/>
                  </a:moveTo>
                  <a:cubicBezTo>
                    <a:pt x="4" y="1"/>
                    <a:pt x="4" y="1"/>
                    <a:pt x="4" y="1"/>
                  </a:cubicBezTo>
                  <a:cubicBezTo>
                    <a:pt x="4" y="1"/>
                    <a:pt x="3" y="1"/>
                    <a:pt x="3" y="1"/>
                  </a:cubicBezTo>
                  <a:cubicBezTo>
                    <a:pt x="2" y="0"/>
                    <a:pt x="0" y="0"/>
                    <a:pt x="0" y="0"/>
                  </a:cubicBezTo>
                  <a:cubicBezTo>
                    <a:pt x="0" y="0"/>
                    <a:pt x="0" y="0"/>
                    <a:pt x="0" y="0"/>
                  </a:cubicBezTo>
                  <a:cubicBezTo>
                    <a:pt x="0" y="0"/>
                    <a:pt x="0" y="0"/>
                    <a:pt x="0" y="0"/>
                  </a:cubicBezTo>
                  <a:cubicBezTo>
                    <a:pt x="0" y="0"/>
                    <a:pt x="0" y="0"/>
                    <a:pt x="0" y="0"/>
                  </a:cubicBezTo>
                  <a:cubicBezTo>
                    <a:pt x="1" y="1"/>
                    <a:pt x="1" y="1"/>
                    <a:pt x="1" y="1"/>
                  </a:cubicBezTo>
                  <a:cubicBezTo>
                    <a:pt x="2" y="2"/>
                    <a:pt x="2" y="2"/>
                    <a:pt x="2" y="2"/>
                  </a:cubicBezTo>
                  <a:cubicBezTo>
                    <a:pt x="3" y="2"/>
                    <a:pt x="3" y="2"/>
                    <a:pt x="3" y="2"/>
                  </a:cubicBezTo>
                  <a:cubicBezTo>
                    <a:pt x="3" y="2"/>
                    <a:pt x="3" y="2"/>
                    <a:pt x="3" y="2"/>
                  </a:cubicBezTo>
                  <a:cubicBezTo>
                    <a:pt x="3" y="2"/>
                    <a:pt x="3" y="2"/>
                    <a:pt x="3" y="2"/>
                  </a:cubicBezTo>
                  <a:cubicBezTo>
                    <a:pt x="3"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272">
              <a:extLst>
                <a:ext uri="{FF2B5EF4-FFF2-40B4-BE49-F238E27FC236}">
                  <a16:creationId xmlns:a16="http://schemas.microsoft.com/office/drawing/2014/main" id="{AA4A4EEF-A4A0-4D16-B9A3-B131C91504A6}"/>
                </a:ext>
              </a:extLst>
            </p:cNvPr>
            <p:cNvSpPr>
              <a:spLocks noEditPoints="1"/>
            </p:cNvSpPr>
            <p:nvPr/>
          </p:nvSpPr>
          <p:spPr bwMode="auto">
            <a:xfrm>
              <a:off x="9448234" y="2132668"/>
              <a:ext cx="1484922" cy="1402203"/>
            </a:xfrm>
            <a:custGeom>
              <a:avLst/>
              <a:gdLst>
                <a:gd name="T0" fmla="*/ 417 w 450"/>
                <a:gd name="T1" fmla="*/ 176 h 424"/>
                <a:gd name="T2" fmla="*/ 247 w 450"/>
                <a:gd name="T3" fmla="*/ 12 h 424"/>
                <a:gd name="T4" fmla="*/ 246 w 450"/>
                <a:gd name="T5" fmla="*/ 12 h 424"/>
                <a:gd name="T6" fmla="*/ 225 w 450"/>
                <a:gd name="T7" fmla="*/ 4 h 424"/>
                <a:gd name="T8" fmla="*/ 225 w 450"/>
                <a:gd name="T9" fmla="*/ 6 h 424"/>
                <a:gd name="T10" fmla="*/ 238 w 450"/>
                <a:gd name="T11" fmla="*/ 18 h 424"/>
                <a:gd name="T12" fmla="*/ 249 w 450"/>
                <a:gd name="T13" fmla="*/ 27 h 424"/>
                <a:gd name="T14" fmla="*/ 236 w 450"/>
                <a:gd name="T15" fmla="*/ 21 h 424"/>
                <a:gd name="T16" fmla="*/ 266 w 450"/>
                <a:gd name="T17" fmla="*/ 41 h 424"/>
                <a:gd name="T18" fmla="*/ 244 w 450"/>
                <a:gd name="T19" fmla="*/ 28 h 424"/>
                <a:gd name="T20" fmla="*/ 243 w 450"/>
                <a:gd name="T21" fmla="*/ 34 h 424"/>
                <a:gd name="T22" fmla="*/ 238 w 450"/>
                <a:gd name="T23" fmla="*/ 43 h 424"/>
                <a:gd name="T24" fmla="*/ 223 w 450"/>
                <a:gd name="T25" fmla="*/ 40 h 424"/>
                <a:gd name="T26" fmla="*/ 210 w 450"/>
                <a:gd name="T27" fmla="*/ 46 h 424"/>
                <a:gd name="T28" fmla="*/ 207 w 450"/>
                <a:gd name="T29" fmla="*/ 54 h 424"/>
                <a:gd name="T30" fmla="*/ 193 w 450"/>
                <a:gd name="T31" fmla="*/ 64 h 424"/>
                <a:gd name="T32" fmla="*/ 183 w 450"/>
                <a:gd name="T33" fmla="*/ 41 h 424"/>
                <a:gd name="T34" fmla="*/ 159 w 450"/>
                <a:gd name="T35" fmla="*/ 33 h 424"/>
                <a:gd name="T36" fmla="*/ 147 w 450"/>
                <a:gd name="T37" fmla="*/ 28 h 424"/>
                <a:gd name="T38" fmla="*/ 135 w 450"/>
                <a:gd name="T39" fmla="*/ 35 h 424"/>
                <a:gd name="T40" fmla="*/ 122 w 450"/>
                <a:gd name="T41" fmla="*/ 38 h 424"/>
                <a:gd name="T42" fmla="*/ 118 w 450"/>
                <a:gd name="T43" fmla="*/ 47 h 424"/>
                <a:gd name="T44" fmla="*/ 95 w 450"/>
                <a:gd name="T45" fmla="*/ 68 h 424"/>
                <a:gd name="T46" fmla="*/ 86 w 450"/>
                <a:gd name="T47" fmla="*/ 84 h 424"/>
                <a:gd name="T48" fmla="*/ 134 w 450"/>
                <a:gd name="T49" fmla="*/ 86 h 424"/>
                <a:gd name="T50" fmla="*/ 146 w 450"/>
                <a:gd name="T51" fmla="*/ 55 h 424"/>
                <a:gd name="T52" fmla="*/ 160 w 450"/>
                <a:gd name="T53" fmla="*/ 85 h 424"/>
                <a:gd name="T54" fmla="*/ 150 w 450"/>
                <a:gd name="T55" fmla="*/ 93 h 424"/>
                <a:gd name="T56" fmla="*/ 148 w 450"/>
                <a:gd name="T57" fmla="*/ 93 h 424"/>
                <a:gd name="T58" fmla="*/ 148 w 450"/>
                <a:gd name="T59" fmla="*/ 99 h 424"/>
                <a:gd name="T60" fmla="*/ 106 w 450"/>
                <a:gd name="T61" fmla="*/ 119 h 424"/>
                <a:gd name="T62" fmla="*/ 103 w 450"/>
                <a:gd name="T63" fmla="*/ 107 h 424"/>
                <a:gd name="T64" fmla="*/ 88 w 450"/>
                <a:gd name="T65" fmla="*/ 122 h 424"/>
                <a:gd name="T66" fmla="*/ 50 w 450"/>
                <a:gd name="T67" fmla="*/ 144 h 424"/>
                <a:gd name="T68" fmla="*/ 41 w 450"/>
                <a:gd name="T69" fmla="*/ 157 h 424"/>
                <a:gd name="T70" fmla="*/ 1 w 450"/>
                <a:gd name="T71" fmla="*/ 205 h 424"/>
                <a:gd name="T72" fmla="*/ 61 w 450"/>
                <a:gd name="T73" fmla="*/ 191 h 424"/>
                <a:gd name="T74" fmla="*/ 81 w 450"/>
                <a:gd name="T75" fmla="*/ 178 h 424"/>
                <a:gd name="T76" fmla="*/ 130 w 450"/>
                <a:gd name="T77" fmla="*/ 201 h 424"/>
                <a:gd name="T78" fmla="*/ 129 w 450"/>
                <a:gd name="T79" fmla="*/ 184 h 424"/>
                <a:gd name="T80" fmla="*/ 158 w 450"/>
                <a:gd name="T81" fmla="*/ 217 h 424"/>
                <a:gd name="T82" fmla="*/ 161 w 450"/>
                <a:gd name="T83" fmla="*/ 202 h 424"/>
                <a:gd name="T84" fmla="*/ 181 w 450"/>
                <a:gd name="T85" fmla="*/ 220 h 424"/>
                <a:gd name="T86" fmla="*/ 186 w 450"/>
                <a:gd name="T87" fmla="*/ 223 h 424"/>
                <a:gd name="T88" fmla="*/ 197 w 450"/>
                <a:gd name="T89" fmla="*/ 221 h 424"/>
                <a:gd name="T90" fmla="*/ 218 w 450"/>
                <a:gd name="T91" fmla="*/ 224 h 424"/>
                <a:gd name="T92" fmla="*/ 222 w 450"/>
                <a:gd name="T93" fmla="*/ 241 h 424"/>
                <a:gd name="T94" fmla="*/ 209 w 450"/>
                <a:gd name="T95" fmla="*/ 256 h 424"/>
                <a:gd name="T96" fmla="*/ 210 w 450"/>
                <a:gd name="T97" fmla="*/ 269 h 424"/>
                <a:gd name="T98" fmla="*/ 260 w 450"/>
                <a:gd name="T99" fmla="*/ 358 h 424"/>
                <a:gd name="T100" fmla="*/ 324 w 450"/>
                <a:gd name="T101" fmla="*/ 334 h 424"/>
                <a:gd name="T102" fmla="*/ 339 w 450"/>
                <a:gd name="T103" fmla="*/ 311 h 424"/>
                <a:gd name="T104" fmla="*/ 323 w 450"/>
                <a:gd name="T105" fmla="*/ 293 h 424"/>
                <a:gd name="T106" fmla="*/ 309 w 450"/>
                <a:gd name="T107" fmla="*/ 290 h 424"/>
                <a:gd name="T108" fmla="*/ 320 w 450"/>
                <a:gd name="T109" fmla="*/ 280 h 424"/>
                <a:gd name="T110" fmla="*/ 372 w 450"/>
                <a:gd name="T111" fmla="*/ 304 h 424"/>
                <a:gd name="T112" fmla="*/ 406 w 450"/>
                <a:gd name="T113" fmla="*/ 353 h 424"/>
                <a:gd name="T114" fmla="*/ 425 w 450"/>
                <a:gd name="T115" fmla="*/ 312 h 424"/>
                <a:gd name="T116" fmla="*/ 439 w 450"/>
                <a:gd name="T117" fmla="*/ 338 h 424"/>
                <a:gd name="T118" fmla="*/ 438 w 450"/>
                <a:gd name="T119" fmla="*/ 400 h 424"/>
                <a:gd name="T120" fmla="*/ 450 w 450"/>
                <a:gd name="T121" fmla="*/ 310 h 424"/>
                <a:gd name="T122" fmla="*/ 448 w 450"/>
                <a:gd name="T123" fmla="*/ 283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424">
                  <a:moveTo>
                    <a:pt x="450" y="317"/>
                  </a:moveTo>
                  <a:cubicBezTo>
                    <a:pt x="450" y="315"/>
                    <a:pt x="450" y="313"/>
                    <a:pt x="450" y="310"/>
                  </a:cubicBezTo>
                  <a:cubicBezTo>
                    <a:pt x="450" y="310"/>
                    <a:pt x="450" y="310"/>
                    <a:pt x="450" y="310"/>
                  </a:cubicBezTo>
                  <a:cubicBezTo>
                    <a:pt x="450" y="309"/>
                    <a:pt x="450" y="308"/>
                    <a:pt x="450" y="307"/>
                  </a:cubicBezTo>
                  <a:cubicBezTo>
                    <a:pt x="450" y="307"/>
                    <a:pt x="450" y="307"/>
                    <a:pt x="450" y="307"/>
                  </a:cubicBezTo>
                  <a:cubicBezTo>
                    <a:pt x="449" y="298"/>
                    <a:pt x="449" y="287"/>
                    <a:pt x="448" y="279"/>
                  </a:cubicBezTo>
                  <a:cubicBezTo>
                    <a:pt x="448" y="279"/>
                    <a:pt x="448" y="279"/>
                    <a:pt x="448" y="279"/>
                  </a:cubicBezTo>
                  <a:cubicBezTo>
                    <a:pt x="448" y="279"/>
                    <a:pt x="448" y="279"/>
                    <a:pt x="448" y="279"/>
                  </a:cubicBezTo>
                  <a:cubicBezTo>
                    <a:pt x="448" y="279"/>
                    <a:pt x="448" y="279"/>
                    <a:pt x="448" y="279"/>
                  </a:cubicBezTo>
                  <a:cubicBezTo>
                    <a:pt x="448" y="279"/>
                    <a:pt x="448" y="279"/>
                    <a:pt x="448" y="279"/>
                  </a:cubicBezTo>
                  <a:cubicBezTo>
                    <a:pt x="446" y="268"/>
                    <a:pt x="444" y="254"/>
                    <a:pt x="441" y="244"/>
                  </a:cubicBezTo>
                  <a:cubicBezTo>
                    <a:pt x="436" y="226"/>
                    <a:pt x="436" y="226"/>
                    <a:pt x="436" y="226"/>
                  </a:cubicBezTo>
                  <a:cubicBezTo>
                    <a:pt x="425" y="193"/>
                    <a:pt x="425" y="192"/>
                    <a:pt x="417" y="176"/>
                  </a:cubicBezTo>
                  <a:cubicBezTo>
                    <a:pt x="417" y="176"/>
                    <a:pt x="417" y="176"/>
                    <a:pt x="417" y="176"/>
                  </a:cubicBezTo>
                  <a:cubicBezTo>
                    <a:pt x="417" y="176"/>
                    <a:pt x="417" y="176"/>
                    <a:pt x="417" y="176"/>
                  </a:cubicBezTo>
                  <a:cubicBezTo>
                    <a:pt x="417" y="176"/>
                    <a:pt x="417" y="176"/>
                    <a:pt x="417" y="176"/>
                  </a:cubicBezTo>
                  <a:cubicBezTo>
                    <a:pt x="402" y="148"/>
                    <a:pt x="399" y="143"/>
                    <a:pt x="391" y="131"/>
                  </a:cubicBezTo>
                  <a:cubicBezTo>
                    <a:pt x="382" y="119"/>
                    <a:pt x="369" y="103"/>
                    <a:pt x="359" y="92"/>
                  </a:cubicBezTo>
                  <a:cubicBezTo>
                    <a:pt x="358" y="90"/>
                    <a:pt x="358" y="90"/>
                    <a:pt x="358" y="90"/>
                  </a:cubicBezTo>
                  <a:cubicBezTo>
                    <a:pt x="333" y="66"/>
                    <a:pt x="333" y="66"/>
                    <a:pt x="319" y="55"/>
                  </a:cubicBezTo>
                  <a:cubicBezTo>
                    <a:pt x="293" y="36"/>
                    <a:pt x="289" y="33"/>
                    <a:pt x="275" y="26"/>
                  </a:cubicBezTo>
                  <a:cubicBezTo>
                    <a:pt x="256" y="16"/>
                    <a:pt x="256" y="16"/>
                    <a:pt x="256" y="16"/>
                  </a:cubicBezTo>
                  <a:cubicBezTo>
                    <a:pt x="256" y="16"/>
                    <a:pt x="256" y="16"/>
                    <a:pt x="256" y="16"/>
                  </a:cubicBezTo>
                  <a:cubicBezTo>
                    <a:pt x="256" y="16"/>
                    <a:pt x="256" y="16"/>
                    <a:pt x="256" y="16"/>
                  </a:cubicBezTo>
                  <a:cubicBezTo>
                    <a:pt x="255" y="16"/>
                    <a:pt x="253" y="15"/>
                    <a:pt x="252" y="15"/>
                  </a:cubicBezTo>
                  <a:cubicBezTo>
                    <a:pt x="252" y="15"/>
                    <a:pt x="253" y="15"/>
                    <a:pt x="254" y="16"/>
                  </a:cubicBezTo>
                  <a:cubicBezTo>
                    <a:pt x="253" y="15"/>
                    <a:pt x="253" y="15"/>
                    <a:pt x="252" y="15"/>
                  </a:cubicBezTo>
                  <a:cubicBezTo>
                    <a:pt x="251" y="14"/>
                    <a:pt x="251" y="14"/>
                    <a:pt x="248" y="13"/>
                  </a:cubicBezTo>
                  <a:cubicBezTo>
                    <a:pt x="248" y="13"/>
                    <a:pt x="248" y="13"/>
                    <a:pt x="247" y="13"/>
                  </a:cubicBezTo>
                  <a:cubicBezTo>
                    <a:pt x="247" y="12"/>
                    <a:pt x="247" y="12"/>
                    <a:pt x="247" y="12"/>
                  </a:cubicBezTo>
                  <a:cubicBezTo>
                    <a:pt x="248" y="13"/>
                    <a:pt x="250" y="14"/>
                    <a:pt x="252" y="15"/>
                  </a:cubicBezTo>
                  <a:cubicBezTo>
                    <a:pt x="252" y="15"/>
                    <a:pt x="252" y="15"/>
                    <a:pt x="252" y="15"/>
                  </a:cubicBezTo>
                  <a:cubicBezTo>
                    <a:pt x="252" y="15"/>
                    <a:pt x="252" y="15"/>
                    <a:pt x="252" y="15"/>
                  </a:cubicBezTo>
                  <a:cubicBezTo>
                    <a:pt x="253" y="15"/>
                    <a:pt x="254" y="16"/>
                    <a:pt x="255" y="16"/>
                  </a:cubicBezTo>
                  <a:cubicBezTo>
                    <a:pt x="255" y="16"/>
                    <a:pt x="255" y="16"/>
                    <a:pt x="255" y="16"/>
                  </a:cubicBezTo>
                  <a:cubicBezTo>
                    <a:pt x="256" y="17"/>
                    <a:pt x="256" y="17"/>
                    <a:pt x="257" y="17"/>
                  </a:cubicBezTo>
                  <a:cubicBezTo>
                    <a:pt x="257" y="17"/>
                    <a:pt x="257" y="17"/>
                    <a:pt x="257" y="17"/>
                  </a:cubicBezTo>
                  <a:cubicBezTo>
                    <a:pt x="258" y="18"/>
                    <a:pt x="258" y="18"/>
                    <a:pt x="258" y="18"/>
                  </a:cubicBezTo>
                  <a:cubicBezTo>
                    <a:pt x="258" y="18"/>
                    <a:pt x="258" y="18"/>
                    <a:pt x="258" y="18"/>
                  </a:cubicBezTo>
                  <a:cubicBezTo>
                    <a:pt x="258" y="18"/>
                    <a:pt x="258" y="18"/>
                    <a:pt x="258" y="18"/>
                  </a:cubicBezTo>
                  <a:cubicBezTo>
                    <a:pt x="258" y="18"/>
                    <a:pt x="258" y="18"/>
                    <a:pt x="258" y="18"/>
                  </a:cubicBezTo>
                  <a:cubicBezTo>
                    <a:pt x="258" y="18"/>
                    <a:pt x="252" y="15"/>
                    <a:pt x="250" y="14"/>
                  </a:cubicBezTo>
                  <a:cubicBezTo>
                    <a:pt x="249" y="14"/>
                    <a:pt x="249" y="14"/>
                    <a:pt x="249" y="14"/>
                  </a:cubicBezTo>
                  <a:cubicBezTo>
                    <a:pt x="248" y="13"/>
                    <a:pt x="248" y="13"/>
                    <a:pt x="247" y="13"/>
                  </a:cubicBezTo>
                  <a:cubicBezTo>
                    <a:pt x="247" y="13"/>
                    <a:pt x="246" y="12"/>
                    <a:pt x="246" y="12"/>
                  </a:cubicBezTo>
                  <a:cubicBezTo>
                    <a:pt x="246" y="12"/>
                    <a:pt x="246" y="12"/>
                    <a:pt x="246" y="12"/>
                  </a:cubicBezTo>
                  <a:cubicBezTo>
                    <a:pt x="245" y="12"/>
                    <a:pt x="245" y="11"/>
                    <a:pt x="241" y="10"/>
                  </a:cubicBezTo>
                  <a:cubicBezTo>
                    <a:pt x="241" y="10"/>
                    <a:pt x="241" y="10"/>
                    <a:pt x="241" y="10"/>
                  </a:cubicBezTo>
                  <a:cubicBezTo>
                    <a:pt x="240" y="9"/>
                    <a:pt x="239" y="9"/>
                    <a:pt x="238" y="8"/>
                  </a:cubicBezTo>
                  <a:cubicBezTo>
                    <a:pt x="237" y="8"/>
                    <a:pt x="237" y="8"/>
                    <a:pt x="237" y="8"/>
                  </a:cubicBezTo>
                  <a:cubicBezTo>
                    <a:pt x="235" y="7"/>
                    <a:pt x="234" y="7"/>
                    <a:pt x="232" y="6"/>
                  </a:cubicBezTo>
                  <a:cubicBezTo>
                    <a:pt x="232" y="6"/>
                    <a:pt x="232" y="6"/>
                    <a:pt x="232" y="6"/>
                  </a:cubicBezTo>
                  <a:cubicBezTo>
                    <a:pt x="229" y="5"/>
                    <a:pt x="227" y="4"/>
                    <a:pt x="224" y="3"/>
                  </a:cubicBezTo>
                  <a:cubicBezTo>
                    <a:pt x="224" y="3"/>
                    <a:pt x="224" y="3"/>
                    <a:pt x="224" y="3"/>
                  </a:cubicBezTo>
                  <a:cubicBezTo>
                    <a:pt x="223" y="3"/>
                    <a:pt x="223" y="3"/>
                    <a:pt x="223" y="3"/>
                  </a:cubicBezTo>
                  <a:cubicBezTo>
                    <a:pt x="224" y="3"/>
                    <a:pt x="224" y="4"/>
                    <a:pt x="225" y="4"/>
                  </a:cubicBezTo>
                  <a:cubicBezTo>
                    <a:pt x="224" y="4"/>
                    <a:pt x="223" y="3"/>
                    <a:pt x="223" y="3"/>
                  </a:cubicBezTo>
                  <a:cubicBezTo>
                    <a:pt x="224" y="4"/>
                    <a:pt x="225" y="4"/>
                    <a:pt x="226" y="4"/>
                  </a:cubicBezTo>
                  <a:cubicBezTo>
                    <a:pt x="226" y="4"/>
                    <a:pt x="226" y="4"/>
                    <a:pt x="226" y="4"/>
                  </a:cubicBezTo>
                  <a:cubicBezTo>
                    <a:pt x="225" y="4"/>
                    <a:pt x="225" y="4"/>
                    <a:pt x="225" y="4"/>
                  </a:cubicBezTo>
                  <a:cubicBezTo>
                    <a:pt x="224" y="4"/>
                    <a:pt x="224" y="4"/>
                    <a:pt x="223" y="4"/>
                  </a:cubicBezTo>
                  <a:cubicBezTo>
                    <a:pt x="222" y="3"/>
                    <a:pt x="221" y="3"/>
                    <a:pt x="220" y="2"/>
                  </a:cubicBezTo>
                  <a:cubicBezTo>
                    <a:pt x="220" y="2"/>
                    <a:pt x="220" y="2"/>
                    <a:pt x="220" y="2"/>
                  </a:cubicBezTo>
                  <a:cubicBezTo>
                    <a:pt x="220" y="2"/>
                    <a:pt x="219" y="2"/>
                    <a:pt x="216" y="1"/>
                  </a:cubicBezTo>
                  <a:cubicBezTo>
                    <a:pt x="215" y="1"/>
                    <a:pt x="214" y="0"/>
                    <a:pt x="213" y="0"/>
                  </a:cubicBezTo>
                  <a:cubicBezTo>
                    <a:pt x="213" y="0"/>
                    <a:pt x="213" y="0"/>
                    <a:pt x="213" y="0"/>
                  </a:cubicBezTo>
                  <a:cubicBezTo>
                    <a:pt x="222" y="4"/>
                    <a:pt x="222" y="4"/>
                    <a:pt x="224" y="5"/>
                  </a:cubicBezTo>
                  <a:cubicBezTo>
                    <a:pt x="223" y="5"/>
                    <a:pt x="223" y="5"/>
                    <a:pt x="223" y="5"/>
                  </a:cubicBezTo>
                  <a:cubicBezTo>
                    <a:pt x="224" y="5"/>
                    <a:pt x="225" y="5"/>
                    <a:pt x="225" y="5"/>
                  </a:cubicBezTo>
                  <a:cubicBezTo>
                    <a:pt x="226" y="6"/>
                    <a:pt x="226" y="6"/>
                    <a:pt x="226" y="6"/>
                  </a:cubicBezTo>
                  <a:cubicBezTo>
                    <a:pt x="226" y="6"/>
                    <a:pt x="226" y="6"/>
                    <a:pt x="226" y="6"/>
                  </a:cubicBezTo>
                  <a:cubicBezTo>
                    <a:pt x="226" y="6"/>
                    <a:pt x="226" y="6"/>
                    <a:pt x="227" y="6"/>
                  </a:cubicBezTo>
                  <a:cubicBezTo>
                    <a:pt x="227" y="6"/>
                    <a:pt x="228" y="6"/>
                    <a:pt x="228" y="7"/>
                  </a:cubicBezTo>
                  <a:cubicBezTo>
                    <a:pt x="228" y="7"/>
                    <a:pt x="228" y="7"/>
                    <a:pt x="225" y="6"/>
                  </a:cubicBezTo>
                  <a:cubicBezTo>
                    <a:pt x="225" y="6"/>
                    <a:pt x="225" y="6"/>
                    <a:pt x="225" y="6"/>
                  </a:cubicBezTo>
                  <a:cubicBezTo>
                    <a:pt x="224" y="6"/>
                    <a:pt x="224" y="6"/>
                    <a:pt x="224" y="6"/>
                  </a:cubicBezTo>
                  <a:cubicBezTo>
                    <a:pt x="225" y="6"/>
                    <a:pt x="226" y="7"/>
                    <a:pt x="227" y="7"/>
                  </a:cubicBezTo>
                  <a:cubicBezTo>
                    <a:pt x="227" y="8"/>
                    <a:pt x="227" y="8"/>
                    <a:pt x="227" y="8"/>
                  </a:cubicBezTo>
                  <a:cubicBezTo>
                    <a:pt x="228" y="8"/>
                    <a:pt x="229" y="8"/>
                    <a:pt x="229" y="9"/>
                  </a:cubicBezTo>
                  <a:cubicBezTo>
                    <a:pt x="229" y="9"/>
                    <a:pt x="229" y="9"/>
                    <a:pt x="229" y="9"/>
                  </a:cubicBezTo>
                  <a:cubicBezTo>
                    <a:pt x="230" y="11"/>
                    <a:pt x="230" y="11"/>
                    <a:pt x="240" y="15"/>
                  </a:cubicBezTo>
                  <a:cubicBezTo>
                    <a:pt x="240" y="15"/>
                    <a:pt x="240" y="15"/>
                    <a:pt x="241" y="16"/>
                  </a:cubicBezTo>
                  <a:cubicBezTo>
                    <a:pt x="241" y="16"/>
                    <a:pt x="241" y="16"/>
                    <a:pt x="241" y="16"/>
                  </a:cubicBezTo>
                  <a:cubicBezTo>
                    <a:pt x="241" y="16"/>
                    <a:pt x="241" y="16"/>
                    <a:pt x="241" y="16"/>
                  </a:cubicBezTo>
                  <a:cubicBezTo>
                    <a:pt x="241" y="17"/>
                    <a:pt x="241" y="17"/>
                    <a:pt x="241" y="17"/>
                  </a:cubicBezTo>
                  <a:cubicBezTo>
                    <a:pt x="240" y="17"/>
                    <a:pt x="240" y="17"/>
                    <a:pt x="239" y="17"/>
                  </a:cubicBezTo>
                  <a:cubicBezTo>
                    <a:pt x="239" y="17"/>
                    <a:pt x="239" y="17"/>
                    <a:pt x="238" y="17"/>
                  </a:cubicBezTo>
                  <a:cubicBezTo>
                    <a:pt x="239" y="17"/>
                    <a:pt x="239" y="17"/>
                    <a:pt x="239" y="17"/>
                  </a:cubicBezTo>
                  <a:cubicBezTo>
                    <a:pt x="239" y="18"/>
                    <a:pt x="239" y="18"/>
                    <a:pt x="239" y="18"/>
                  </a:cubicBezTo>
                  <a:cubicBezTo>
                    <a:pt x="239" y="18"/>
                    <a:pt x="239" y="18"/>
                    <a:pt x="238" y="18"/>
                  </a:cubicBezTo>
                  <a:cubicBezTo>
                    <a:pt x="239" y="18"/>
                    <a:pt x="247" y="23"/>
                    <a:pt x="249" y="23"/>
                  </a:cubicBezTo>
                  <a:cubicBezTo>
                    <a:pt x="249" y="23"/>
                    <a:pt x="249" y="23"/>
                    <a:pt x="249" y="23"/>
                  </a:cubicBezTo>
                  <a:cubicBezTo>
                    <a:pt x="250" y="23"/>
                    <a:pt x="250" y="23"/>
                    <a:pt x="253" y="25"/>
                  </a:cubicBezTo>
                  <a:cubicBezTo>
                    <a:pt x="253" y="25"/>
                    <a:pt x="253" y="25"/>
                    <a:pt x="254" y="25"/>
                  </a:cubicBezTo>
                  <a:cubicBezTo>
                    <a:pt x="254" y="26"/>
                    <a:pt x="254" y="26"/>
                    <a:pt x="254" y="26"/>
                  </a:cubicBezTo>
                  <a:cubicBezTo>
                    <a:pt x="254" y="26"/>
                    <a:pt x="254" y="26"/>
                    <a:pt x="248" y="23"/>
                  </a:cubicBezTo>
                  <a:cubicBezTo>
                    <a:pt x="247" y="23"/>
                    <a:pt x="247" y="23"/>
                    <a:pt x="246" y="23"/>
                  </a:cubicBezTo>
                  <a:cubicBezTo>
                    <a:pt x="245" y="23"/>
                    <a:pt x="245" y="23"/>
                    <a:pt x="244" y="22"/>
                  </a:cubicBezTo>
                  <a:cubicBezTo>
                    <a:pt x="243" y="22"/>
                    <a:pt x="243" y="22"/>
                    <a:pt x="243" y="22"/>
                  </a:cubicBezTo>
                  <a:cubicBezTo>
                    <a:pt x="243" y="23"/>
                    <a:pt x="243" y="23"/>
                    <a:pt x="243" y="23"/>
                  </a:cubicBezTo>
                  <a:cubicBezTo>
                    <a:pt x="244" y="24"/>
                    <a:pt x="244" y="24"/>
                    <a:pt x="244" y="24"/>
                  </a:cubicBezTo>
                  <a:cubicBezTo>
                    <a:pt x="246" y="24"/>
                    <a:pt x="246" y="24"/>
                    <a:pt x="247" y="25"/>
                  </a:cubicBezTo>
                  <a:cubicBezTo>
                    <a:pt x="247" y="25"/>
                    <a:pt x="247" y="25"/>
                    <a:pt x="245" y="25"/>
                  </a:cubicBezTo>
                  <a:cubicBezTo>
                    <a:pt x="245" y="25"/>
                    <a:pt x="245" y="25"/>
                    <a:pt x="245" y="25"/>
                  </a:cubicBezTo>
                  <a:cubicBezTo>
                    <a:pt x="246" y="26"/>
                    <a:pt x="248" y="27"/>
                    <a:pt x="249" y="27"/>
                  </a:cubicBezTo>
                  <a:cubicBezTo>
                    <a:pt x="249" y="27"/>
                    <a:pt x="249" y="27"/>
                    <a:pt x="249"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0" y="27"/>
                    <a:pt x="250" y="27"/>
                    <a:pt x="250" y="27"/>
                  </a:cubicBezTo>
                  <a:cubicBezTo>
                    <a:pt x="253" y="28"/>
                    <a:pt x="256" y="30"/>
                    <a:pt x="256" y="30"/>
                  </a:cubicBezTo>
                  <a:cubicBezTo>
                    <a:pt x="253" y="28"/>
                    <a:pt x="249" y="29"/>
                    <a:pt x="246" y="26"/>
                  </a:cubicBezTo>
                  <a:cubicBezTo>
                    <a:pt x="245" y="26"/>
                    <a:pt x="245" y="26"/>
                    <a:pt x="244" y="25"/>
                  </a:cubicBezTo>
                  <a:cubicBezTo>
                    <a:pt x="239" y="22"/>
                    <a:pt x="239" y="22"/>
                    <a:pt x="237" y="21"/>
                  </a:cubicBezTo>
                  <a:cubicBezTo>
                    <a:pt x="236" y="21"/>
                    <a:pt x="236" y="21"/>
                    <a:pt x="236" y="21"/>
                  </a:cubicBezTo>
                  <a:cubicBezTo>
                    <a:pt x="236" y="21"/>
                    <a:pt x="236" y="21"/>
                    <a:pt x="236" y="21"/>
                  </a:cubicBezTo>
                  <a:cubicBezTo>
                    <a:pt x="236" y="21"/>
                    <a:pt x="236" y="21"/>
                    <a:pt x="236" y="21"/>
                  </a:cubicBezTo>
                  <a:cubicBezTo>
                    <a:pt x="236" y="21"/>
                    <a:pt x="236" y="21"/>
                    <a:pt x="236" y="21"/>
                  </a:cubicBezTo>
                  <a:cubicBezTo>
                    <a:pt x="236" y="21"/>
                    <a:pt x="236" y="21"/>
                    <a:pt x="236" y="21"/>
                  </a:cubicBezTo>
                  <a:cubicBezTo>
                    <a:pt x="241" y="24"/>
                    <a:pt x="241" y="24"/>
                    <a:pt x="241" y="24"/>
                  </a:cubicBezTo>
                  <a:cubicBezTo>
                    <a:pt x="242" y="24"/>
                    <a:pt x="242" y="24"/>
                    <a:pt x="242" y="25"/>
                  </a:cubicBezTo>
                  <a:cubicBezTo>
                    <a:pt x="242" y="25"/>
                    <a:pt x="242" y="25"/>
                    <a:pt x="242" y="25"/>
                  </a:cubicBezTo>
                  <a:cubicBezTo>
                    <a:pt x="243" y="26"/>
                    <a:pt x="245" y="28"/>
                    <a:pt x="245" y="28"/>
                  </a:cubicBezTo>
                  <a:cubicBezTo>
                    <a:pt x="245" y="28"/>
                    <a:pt x="245" y="28"/>
                    <a:pt x="245" y="28"/>
                  </a:cubicBezTo>
                  <a:cubicBezTo>
                    <a:pt x="253" y="33"/>
                    <a:pt x="253" y="33"/>
                    <a:pt x="254" y="34"/>
                  </a:cubicBezTo>
                  <a:cubicBezTo>
                    <a:pt x="255" y="34"/>
                    <a:pt x="255" y="34"/>
                    <a:pt x="255" y="34"/>
                  </a:cubicBezTo>
                  <a:cubicBezTo>
                    <a:pt x="257" y="36"/>
                    <a:pt x="259" y="38"/>
                    <a:pt x="261" y="39"/>
                  </a:cubicBezTo>
                  <a:cubicBezTo>
                    <a:pt x="262" y="39"/>
                    <a:pt x="263" y="39"/>
                    <a:pt x="263" y="39"/>
                  </a:cubicBezTo>
                  <a:cubicBezTo>
                    <a:pt x="263" y="39"/>
                    <a:pt x="262" y="38"/>
                    <a:pt x="262" y="38"/>
                  </a:cubicBezTo>
                  <a:cubicBezTo>
                    <a:pt x="262" y="37"/>
                    <a:pt x="262" y="37"/>
                    <a:pt x="262" y="37"/>
                  </a:cubicBezTo>
                  <a:cubicBezTo>
                    <a:pt x="265" y="38"/>
                    <a:pt x="268" y="41"/>
                    <a:pt x="271" y="43"/>
                  </a:cubicBezTo>
                  <a:cubicBezTo>
                    <a:pt x="269" y="42"/>
                    <a:pt x="267" y="40"/>
                    <a:pt x="266" y="41"/>
                  </a:cubicBezTo>
                  <a:cubicBezTo>
                    <a:pt x="265" y="41"/>
                    <a:pt x="265" y="41"/>
                    <a:pt x="265" y="41"/>
                  </a:cubicBezTo>
                  <a:cubicBezTo>
                    <a:pt x="266" y="43"/>
                    <a:pt x="274" y="51"/>
                    <a:pt x="275" y="51"/>
                  </a:cubicBezTo>
                  <a:cubicBezTo>
                    <a:pt x="274" y="51"/>
                    <a:pt x="274" y="51"/>
                    <a:pt x="274" y="51"/>
                  </a:cubicBezTo>
                  <a:cubicBezTo>
                    <a:pt x="274" y="51"/>
                    <a:pt x="274" y="52"/>
                    <a:pt x="274" y="53"/>
                  </a:cubicBezTo>
                  <a:cubicBezTo>
                    <a:pt x="274" y="53"/>
                    <a:pt x="275" y="53"/>
                    <a:pt x="275" y="54"/>
                  </a:cubicBezTo>
                  <a:cubicBezTo>
                    <a:pt x="275" y="54"/>
                    <a:pt x="275" y="54"/>
                    <a:pt x="275" y="54"/>
                  </a:cubicBezTo>
                  <a:cubicBezTo>
                    <a:pt x="274" y="54"/>
                    <a:pt x="274" y="54"/>
                    <a:pt x="272" y="53"/>
                  </a:cubicBezTo>
                  <a:cubicBezTo>
                    <a:pt x="271" y="53"/>
                    <a:pt x="270" y="53"/>
                    <a:pt x="269" y="53"/>
                  </a:cubicBezTo>
                  <a:cubicBezTo>
                    <a:pt x="268" y="53"/>
                    <a:pt x="268" y="53"/>
                    <a:pt x="268" y="53"/>
                  </a:cubicBezTo>
                  <a:cubicBezTo>
                    <a:pt x="268" y="52"/>
                    <a:pt x="268" y="52"/>
                    <a:pt x="268" y="51"/>
                  </a:cubicBezTo>
                  <a:cubicBezTo>
                    <a:pt x="269" y="51"/>
                    <a:pt x="270" y="52"/>
                    <a:pt x="271" y="52"/>
                  </a:cubicBezTo>
                  <a:cubicBezTo>
                    <a:pt x="271" y="51"/>
                    <a:pt x="271" y="50"/>
                    <a:pt x="268" y="47"/>
                  </a:cubicBezTo>
                  <a:cubicBezTo>
                    <a:pt x="268" y="46"/>
                    <a:pt x="268" y="46"/>
                    <a:pt x="255" y="36"/>
                  </a:cubicBezTo>
                  <a:cubicBezTo>
                    <a:pt x="255" y="36"/>
                    <a:pt x="254" y="36"/>
                    <a:pt x="254" y="35"/>
                  </a:cubicBezTo>
                  <a:cubicBezTo>
                    <a:pt x="250" y="32"/>
                    <a:pt x="250" y="32"/>
                    <a:pt x="244" y="28"/>
                  </a:cubicBezTo>
                  <a:cubicBezTo>
                    <a:pt x="242" y="27"/>
                    <a:pt x="240" y="26"/>
                    <a:pt x="239" y="25"/>
                  </a:cubicBezTo>
                  <a:cubicBezTo>
                    <a:pt x="239" y="25"/>
                    <a:pt x="239" y="25"/>
                    <a:pt x="240" y="25"/>
                  </a:cubicBezTo>
                  <a:cubicBezTo>
                    <a:pt x="235" y="22"/>
                    <a:pt x="235" y="22"/>
                    <a:pt x="235" y="22"/>
                  </a:cubicBezTo>
                  <a:cubicBezTo>
                    <a:pt x="234" y="21"/>
                    <a:pt x="233" y="21"/>
                    <a:pt x="232" y="21"/>
                  </a:cubicBezTo>
                  <a:cubicBezTo>
                    <a:pt x="231" y="21"/>
                    <a:pt x="231" y="21"/>
                    <a:pt x="231" y="21"/>
                  </a:cubicBezTo>
                  <a:cubicBezTo>
                    <a:pt x="230" y="21"/>
                    <a:pt x="230" y="21"/>
                    <a:pt x="230" y="21"/>
                  </a:cubicBezTo>
                  <a:cubicBezTo>
                    <a:pt x="231" y="21"/>
                    <a:pt x="231" y="21"/>
                    <a:pt x="231" y="21"/>
                  </a:cubicBezTo>
                  <a:cubicBezTo>
                    <a:pt x="230" y="22"/>
                    <a:pt x="230" y="22"/>
                    <a:pt x="230" y="22"/>
                  </a:cubicBezTo>
                  <a:cubicBezTo>
                    <a:pt x="231" y="23"/>
                    <a:pt x="237" y="28"/>
                    <a:pt x="237" y="28"/>
                  </a:cubicBezTo>
                  <a:cubicBezTo>
                    <a:pt x="236" y="28"/>
                    <a:pt x="236" y="28"/>
                    <a:pt x="236" y="28"/>
                  </a:cubicBezTo>
                  <a:cubicBezTo>
                    <a:pt x="237" y="29"/>
                    <a:pt x="237" y="29"/>
                    <a:pt x="237" y="29"/>
                  </a:cubicBezTo>
                  <a:cubicBezTo>
                    <a:pt x="237" y="30"/>
                    <a:pt x="237" y="30"/>
                    <a:pt x="237" y="30"/>
                  </a:cubicBezTo>
                  <a:cubicBezTo>
                    <a:pt x="238" y="30"/>
                    <a:pt x="238" y="30"/>
                    <a:pt x="238" y="30"/>
                  </a:cubicBezTo>
                  <a:cubicBezTo>
                    <a:pt x="239" y="31"/>
                    <a:pt x="239" y="31"/>
                    <a:pt x="239" y="31"/>
                  </a:cubicBezTo>
                  <a:cubicBezTo>
                    <a:pt x="240" y="31"/>
                    <a:pt x="243" y="33"/>
                    <a:pt x="243" y="34"/>
                  </a:cubicBezTo>
                  <a:cubicBezTo>
                    <a:pt x="244" y="36"/>
                    <a:pt x="246" y="37"/>
                    <a:pt x="253" y="40"/>
                  </a:cubicBezTo>
                  <a:cubicBezTo>
                    <a:pt x="255" y="41"/>
                    <a:pt x="255" y="41"/>
                    <a:pt x="258" y="43"/>
                  </a:cubicBezTo>
                  <a:cubicBezTo>
                    <a:pt x="257" y="43"/>
                    <a:pt x="257" y="43"/>
                    <a:pt x="257" y="43"/>
                  </a:cubicBezTo>
                  <a:cubicBezTo>
                    <a:pt x="256" y="43"/>
                    <a:pt x="255" y="43"/>
                    <a:pt x="240" y="37"/>
                  </a:cubicBezTo>
                  <a:cubicBezTo>
                    <a:pt x="239" y="36"/>
                    <a:pt x="239" y="36"/>
                    <a:pt x="238" y="36"/>
                  </a:cubicBezTo>
                  <a:cubicBezTo>
                    <a:pt x="237" y="36"/>
                    <a:pt x="237" y="36"/>
                    <a:pt x="236" y="35"/>
                  </a:cubicBezTo>
                  <a:cubicBezTo>
                    <a:pt x="235" y="35"/>
                    <a:pt x="234" y="35"/>
                    <a:pt x="234" y="35"/>
                  </a:cubicBezTo>
                  <a:cubicBezTo>
                    <a:pt x="232" y="35"/>
                    <a:pt x="230" y="34"/>
                    <a:pt x="228" y="33"/>
                  </a:cubicBezTo>
                  <a:cubicBezTo>
                    <a:pt x="228" y="33"/>
                    <a:pt x="227" y="32"/>
                    <a:pt x="226" y="32"/>
                  </a:cubicBezTo>
                  <a:cubicBezTo>
                    <a:pt x="225" y="32"/>
                    <a:pt x="225" y="32"/>
                    <a:pt x="225" y="32"/>
                  </a:cubicBezTo>
                  <a:cubicBezTo>
                    <a:pt x="225" y="33"/>
                    <a:pt x="225" y="33"/>
                    <a:pt x="225" y="33"/>
                  </a:cubicBezTo>
                  <a:cubicBezTo>
                    <a:pt x="229" y="36"/>
                    <a:pt x="236" y="36"/>
                    <a:pt x="239" y="41"/>
                  </a:cubicBezTo>
                  <a:cubicBezTo>
                    <a:pt x="238" y="41"/>
                    <a:pt x="238" y="41"/>
                    <a:pt x="238" y="41"/>
                  </a:cubicBezTo>
                  <a:cubicBezTo>
                    <a:pt x="238" y="42"/>
                    <a:pt x="238" y="43"/>
                    <a:pt x="238" y="43"/>
                  </a:cubicBezTo>
                  <a:cubicBezTo>
                    <a:pt x="238" y="43"/>
                    <a:pt x="238" y="43"/>
                    <a:pt x="238" y="43"/>
                  </a:cubicBezTo>
                  <a:cubicBezTo>
                    <a:pt x="235" y="40"/>
                    <a:pt x="235" y="40"/>
                    <a:pt x="234" y="40"/>
                  </a:cubicBezTo>
                  <a:cubicBezTo>
                    <a:pt x="234" y="40"/>
                    <a:pt x="234" y="40"/>
                    <a:pt x="234" y="40"/>
                  </a:cubicBezTo>
                  <a:cubicBezTo>
                    <a:pt x="233" y="40"/>
                    <a:pt x="233" y="40"/>
                    <a:pt x="233" y="40"/>
                  </a:cubicBezTo>
                  <a:cubicBezTo>
                    <a:pt x="234" y="41"/>
                    <a:pt x="234" y="41"/>
                    <a:pt x="234" y="41"/>
                  </a:cubicBezTo>
                  <a:cubicBezTo>
                    <a:pt x="233" y="41"/>
                    <a:pt x="233" y="41"/>
                    <a:pt x="233" y="41"/>
                  </a:cubicBezTo>
                  <a:cubicBezTo>
                    <a:pt x="233" y="41"/>
                    <a:pt x="233" y="41"/>
                    <a:pt x="233" y="41"/>
                  </a:cubicBezTo>
                  <a:cubicBezTo>
                    <a:pt x="232" y="41"/>
                    <a:pt x="232" y="41"/>
                    <a:pt x="232" y="41"/>
                  </a:cubicBezTo>
                  <a:cubicBezTo>
                    <a:pt x="246" y="57"/>
                    <a:pt x="246" y="57"/>
                    <a:pt x="231" y="41"/>
                  </a:cubicBezTo>
                  <a:cubicBezTo>
                    <a:pt x="231" y="42"/>
                    <a:pt x="231" y="42"/>
                    <a:pt x="231" y="42"/>
                  </a:cubicBezTo>
                  <a:cubicBezTo>
                    <a:pt x="231" y="43"/>
                    <a:pt x="231" y="43"/>
                    <a:pt x="230" y="43"/>
                  </a:cubicBezTo>
                  <a:cubicBezTo>
                    <a:pt x="230" y="42"/>
                    <a:pt x="229" y="42"/>
                    <a:pt x="229" y="42"/>
                  </a:cubicBezTo>
                  <a:cubicBezTo>
                    <a:pt x="229" y="42"/>
                    <a:pt x="229" y="42"/>
                    <a:pt x="228" y="42"/>
                  </a:cubicBezTo>
                  <a:cubicBezTo>
                    <a:pt x="228" y="43"/>
                    <a:pt x="229" y="44"/>
                    <a:pt x="229" y="44"/>
                  </a:cubicBezTo>
                  <a:cubicBezTo>
                    <a:pt x="229" y="44"/>
                    <a:pt x="228" y="44"/>
                    <a:pt x="228" y="44"/>
                  </a:cubicBezTo>
                  <a:cubicBezTo>
                    <a:pt x="226" y="43"/>
                    <a:pt x="226" y="43"/>
                    <a:pt x="223" y="40"/>
                  </a:cubicBezTo>
                  <a:cubicBezTo>
                    <a:pt x="223" y="41"/>
                    <a:pt x="223" y="41"/>
                    <a:pt x="223" y="41"/>
                  </a:cubicBezTo>
                  <a:cubicBezTo>
                    <a:pt x="223" y="41"/>
                    <a:pt x="222" y="41"/>
                    <a:pt x="222" y="41"/>
                  </a:cubicBezTo>
                  <a:cubicBezTo>
                    <a:pt x="222" y="42"/>
                    <a:pt x="222" y="42"/>
                    <a:pt x="222" y="42"/>
                  </a:cubicBezTo>
                  <a:cubicBezTo>
                    <a:pt x="221" y="42"/>
                    <a:pt x="221" y="42"/>
                    <a:pt x="221" y="42"/>
                  </a:cubicBezTo>
                  <a:cubicBezTo>
                    <a:pt x="220" y="42"/>
                    <a:pt x="220" y="42"/>
                    <a:pt x="220" y="42"/>
                  </a:cubicBezTo>
                  <a:cubicBezTo>
                    <a:pt x="219" y="42"/>
                    <a:pt x="219" y="43"/>
                    <a:pt x="219" y="43"/>
                  </a:cubicBezTo>
                  <a:cubicBezTo>
                    <a:pt x="218" y="44"/>
                    <a:pt x="218" y="44"/>
                    <a:pt x="218" y="44"/>
                  </a:cubicBezTo>
                  <a:cubicBezTo>
                    <a:pt x="217" y="44"/>
                    <a:pt x="217" y="44"/>
                    <a:pt x="216" y="46"/>
                  </a:cubicBezTo>
                  <a:cubicBezTo>
                    <a:pt x="216" y="46"/>
                    <a:pt x="215" y="46"/>
                    <a:pt x="214" y="46"/>
                  </a:cubicBezTo>
                  <a:cubicBezTo>
                    <a:pt x="214" y="47"/>
                    <a:pt x="214" y="47"/>
                    <a:pt x="214" y="47"/>
                  </a:cubicBezTo>
                  <a:cubicBezTo>
                    <a:pt x="216" y="49"/>
                    <a:pt x="216" y="49"/>
                    <a:pt x="216" y="49"/>
                  </a:cubicBezTo>
                  <a:cubicBezTo>
                    <a:pt x="215" y="50"/>
                    <a:pt x="215" y="50"/>
                    <a:pt x="213" y="51"/>
                  </a:cubicBezTo>
                  <a:cubicBezTo>
                    <a:pt x="213" y="51"/>
                    <a:pt x="213" y="51"/>
                    <a:pt x="212" y="51"/>
                  </a:cubicBezTo>
                  <a:cubicBezTo>
                    <a:pt x="207" y="47"/>
                    <a:pt x="207" y="47"/>
                    <a:pt x="207" y="46"/>
                  </a:cubicBezTo>
                  <a:cubicBezTo>
                    <a:pt x="208" y="46"/>
                    <a:pt x="209" y="46"/>
                    <a:pt x="210" y="46"/>
                  </a:cubicBezTo>
                  <a:cubicBezTo>
                    <a:pt x="210" y="45"/>
                    <a:pt x="209" y="45"/>
                    <a:pt x="209" y="44"/>
                  </a:cubicBezTo>
                  <a:cubicBezTo>
                    <a:pt x="208" y="44"/>
                    <a:pt x="208" y="44"/>
                    <a:pt x="207" y="43"/>
                  </a:cubicBezTo>
                  <a:cubicBezTo>
                    <a:pt x="206" y="43"/>
                    <a:pt x="206" y="43"/>
                    <a:pt x="205" y="42"/>
                  </a:cubicBezTo>
                  <a:cubicBezTo>
                    <a:pt x="204" y="42"/>
                    <a:pt x="204" y="42"/>
                    <a:pt x="204" y="42"/>
                  </a:cubicBezTo>
                  <a:cubicBezTo>
                    <a:pt x="203" y="42"/>
                    <a:pt x="203" y="42"/>
                    <a:pt x="203" y="42"/>
                  </a:cubicBezTo>
                  <a:cubicBezTo>
                    <a:pt x="202" y="41"/>
                    <a:pt x="202" y="41"/>
                    <a:pt x="201" y="41"/>
                  </a:cubicBezTo>
                  <a:cubicBezTo>
                    <a:pt x="200" y="41"/>
                    <a:pt x="200" y="41"/>
                    <a:pt x="199" y="41"/>
                  </a:cubicBezTo>
                  <a:cubicBezTo>
                    <a:pt x="199" y="41"/>
                    <a:pt x="199" y="42"/>
                    <a:pt x="199" y="42"/>
                  </a:cubicBezTo>
                  <a:cubicBezTo>
                    <a:pt x="200" y="42"/>
                    <a:pt x="200" y="42"/>
                    <a:pt x="200" y="42"/>
                  </a:cubicBezTo>
                  <a:cubicBezTo>
                    <a:pt x="202" y="44"/>
                    <a:pt x="203" y="45"/>
                    <a:pt x="204" y="47"/>
                  </a:cubicBezTo>
                  <a:cubicBezTo>
                    <a:pt x="203" y="48"/>
                    <a:pt x="203" y="48"/>
                    <a:pt x="205" y="49"/>
                  </a:cubicBezTo>
                  <a:cubicBezTo>
                    <a:pt x="206" y="49"/>
                    <a:pt x="206" y="49"/>
                    <a:pt x="208" y="51"/>
                  </a:cubicBezTo>
                  <a:cubicBezTo>
                    <a:pt x="208" y="51"/>
                    <a:pt x="208" y="51"/>
                    <a:pt x="208" y="51"/>
                  </a:cubicBezTo>
                  <a:cubicBezTo>
                    <a:pt x="208" y="53"/>
                    <a:pt x="209" y="54"/>
                    <a:pt x="210" y="55"/>
                  </a:cubicBezTo>
                  <a:cubicBezTo>
                    <a:pt x="207" y="54"/>
                    <a:pt x="207" y="54"/>
                    <a:pt x="207" y="54"/>
                  </a:cubicBezTo>
                  <a:cubicBezTo>
                    <a:pt x="206" y="53"/>
                    <a:pt x="206" y="53"/>
                    <a:pt x="206" y="53"/>
                  </a:cubicBezTo>
                  <a:cubicBezTo>
                    <a:pt x="206" y="53"/>
                    <a:pt x="206" y="53"/>
                    <a:pt x="202" y="53"/>
                  </a:cubicBezTo>
                  <a:cubicBezTo>
                    <a:pt x="202" y="54"/>
                    <a:pt x="202" y="54"/>
                    <a:pt x="201" y="55"/>
                  </a:cubicBezTo>
                  <a:cubicBezTo>
                    <a:pt x="199" y="56"/>
                    <a:pt x="199" y="56"/>
                    <a:pt x="199" y="57"/>
                  </a:cubicBezTo>
                  <a:cubicBezTo>
                    <a:pt x="198" y="57"/>
                    <a:pt x="198" y="57"/>
                    <a:pt x="197" y="57"/>
                  </a:cubicBezTo>
                  <a:cubicBezTo>
                    <a:pt x="198" y="57"/>
                    <a:pt x="198" y="57"/>
                    <a:pt x="198" y="57"/>
                  </a:cubicBezTo>
                  <a:cubicBezTo>
                    <a:pt x="199" y="59"/>
                    <a:pt x="201" y="60"/>
                    <a:pt x="202" y="62"/>
                  </a:cubicBezTo>
                  <a:cubicBezTo>
                    <a:pt x="202" y="62"/>
                    <a:pt x="202" y="62"/>
                    <a:pt x="202" y="62"/>
                  </a:cubicBezTo>
                  <a:cubicBezTo>
                    <a:pt x="199" y="62"/>
                    <a:pt x="199" y="62"/>
                    <a:pt x="198" y="62"/>
                  </a:cubicBezTo>
                  <a:cubicBezTo>
                    <a:pt x="198" y="62"/>
                    <a:pt x="197" y="62"/>
                    <a:pt x="197" y="62"/>
                  </a:cubicBezTo>
                  <a:cubicBezTo>
                    <a:pt x="192" y="61"/>
                    <a:pt x="191" y="59"/>
                    <a:pt x="190" y="59"/>
                  </a:cubicBezTo>
                  <a:cubicBezTo>
                    <a:pt x="190" y="59"/>
                    <a:pt x="189" y="60"/>
                    <a:pt x="189" y="60"/>
                  </a:cubicBezTo>
                  <a:cubicBezTo>
                    <a:pt x="189" y="61"/>
                    <a:pt x="189" y="62"/>
                    <a:pt x="191" y="62"/>
                  </a:cubicBezTo>
                  <a:cubicBezTo>
                    <a:pt x="192" y="63"/>
                    <a:pt x="192" y="63"/>
                    <a:pt x="192" y="63"/>
                  </a:cubicBezTo>
                  <a:cubicBezTo>
                    <a:pt x="192" y="64"/>
                    <a:pt x="192" y="64"/>
                    <a:pt x="193" y="64"/>
                  </a:cubicBezTo>
                  <a:cubicBezTo>
                    <a:pt x="194" y="64"/>
                    <a:pt x="195" y="64"/>
                    <a:pt x="196" y="65"/>
                  </a:cubicBezTo>
                  <a:cubicBezTo>
                    <a:pt x="196" y="65"/>
                    <a:pt x="196" y="66"/>
                    <a:pt x="196" y="66"/>
                  </a:cubicBezTo>
                  <a:cubicBezTo>
                    <a:pt x="195" y="66"/>
                    <a:pt x="194" y="66"/>
                    <a:pt x="193" y="66"/>
                  </a:cubicBezTo>
                  <a:cubicBezTo>
                    <a:pt x="193" y="67"/>
                    <a:pt x="193" y="67"/>
                    <a:pt x="193" y="67"/>
                  </a:cubicBezTo>
                  <a:cubicBezTo>
                    <a:pt x="184" y="60"/>
                    <a:pt x="184" y="60"/>
                    <a:pt x="184" y="60"/>
                  </a:cubicBezTo>
                  <a:cubicBezTo>
                    <a:pt x="183" y="60"/>
                    <a:pt x="183" y="60"/>
                    <a:pt x="182" y="60"/>
                  </a:cubicBezTo>
                  <a:cubicBezTo>
                    <a:pt x="181" y="58"/>
                    <a:pt x="181" y="58"/>
                    <a:pt x="181" y="58"/>
                  </a:cubicBezTo>
                  <a:cubicBezTo>
                    <a:pt x="180" y="52"/>
                    <a:pt x="173" y="53"/>
                    <a:pt x="171" y="48"/>
                  </a:cubicBezTo>
                  <a:cubicBezTo>
                    <a:pt x="173" y="49"/>
                    <a:pt x="181" y="52"/>
                    <a:pt x="181" y="52"/>
                  </a:cubicBezTo>
                  <a:cubicBezTo>
                    <a:pt x="183" y="52"/>
                    <a:pt x="185" y="52"/>
                    <a:pt x="186" y="52"/>
                  </a:cubicBezTo>
                  <a:cubicBezTo>
                    <a:pt x="188" y="53"/>
                    <a:pt x="189" y="54"/>
                    <a:pt x="191" y="54"/>
                  </a:cubicBezTo>
                  <a:cubicBezTo>
                    <a:pt x="191" y="54"/>
                    <a:pt x="192" y="54"/>
                    <a:pt x="192" y="54"/>
                  </a:cubicBezTo>
                  <a:cubicBezTo>
                    <a:pt x="193" y="54"/>
                    <a:pt x="193" y="54"/>
                    <a:pt x="193" y="54"/>
                  </a:cubicBezTo>
                  <a:cubicBezTo>
                    <a:pt x="204" y="50"/>
                    <a:pt x="193" y="44"/>
                    <a:pt x="192" y="44"/>
                  </a:cubicBezTo>
                  <a:cubicBezTo>
                    <a:pt x="183" y="41"/>
                    <a:pt x="183" y="41"/>
                    <a:pt x="183" y="41"/>
                  </a:cubicBezTo>
                  <a:cubicBezTo>
                    <a:pt x="182" y="40"/>
                    <a:pt x="182" y="40"/>
                    <a:pt x="181" y="40"/>
                  </a:cubicBezTo>
                  <a:cubicBezTo>
                    <a:pt x="180" y="39"/>
                    <a:pt x="179" y="39"/>
                    <a:pt x="177" y="39"/>
                  </a:cubicBezTo>
                  <a:cubicBezTo>
                    <a:pt x="176" y="39"/>
                    <a:pt x="176" y="39"/>
                    <a:pt x="176" y="39"/>
                  </a:cubicBezTo>
                  <a:cubicBezTo>
                    <a:pt x="175" y="39"/>
                    <a:pt x="174" y="38"/>
                    <a:pt x="173" y="38"/>
                  </a:cubicBezTo>
                  <a:cubicBezTo>
                    <a:pt x="172" y="37"/>
                    <a:pt x="172" y="37"/>
                    <a:pt x="171" y="37"/>
                  </a:cubicBezTo>
                  <a:cubicBezTo>
                    <a:pt x="171" y="38"/>
                    <a:pt x="171" y="38"/>
                    <a:pt x="171" y="38"/>
                  </a:cubicBezTo>
                  <a:cubicBezTo>
                    <a:pt x="171" y="39"/>
                    <a:pt x="171" y="39"/>
                    <a:pt x="170" y="39"/>
                  </a:cubicBezTo>
                  <a:cubicBezTo>
                    <a:pt x="169" y="38"/>
                    <a:pt x="169" y="38"/>
                    <a:pt x="169" y="38"/>
                  </a:cubicBezTo>
                  <a:cubicBezTo>
                    <a:pt x="169" y="38"/>
                    <a:pt x="169" y="38"/>
                    <a:pt x="169" y="37"/>
                  </a:cubicBezTo>
                  <a:cubicBezTo>
                    <a:pt x="169" y="37"/>
                    <a:pt x="169" y="37"/>
                    <a:pt x="169" y="37"/>
                  </a:cubicBezTo>
                  <a:cubicBezTo>
                    <a:pt x="168" y="36"/>
                    <a:pt x="168" y="36"/>
                    <a:pt x="167" y="35"/>
                  </a:cubicBezTo>
                  <a:cubicBezTo>
                    <a:pt x="167" y="35"/>
                    <a:pt x="166" y="35"/>
                    <a:pt x="165" y="35"/>
                  </a:cubicBezTo>
                  <a:cubicBezTo>
                    <a:pt x="165" y="35"/>
                    <a:pt x="165" y="35"/>
                    <a:pt x="165" y="35"/>
                  </a:cubicBezTo>
                  <a:cubicBezTo>
                    <a:pt x="163" y="35"/>
                    <a:pt x="162" y="34"/>
                    <a:pt x="160" y="34"/>
                  </a:cubicBezTo>
                  <a:cubicBezTo>
                    <a:pt x="160" y="34"/>
                    <a:pt x="159" y="33"/>
                    <a:pt x="159" y="33"/>
                  </a:cubicBezTo>
                  <a:cubicBezTo>
                    <a:pt x="160" y="33"/>
                    <a:pt x="160" y="33"/>
                    <a:pt x="160" y="33"/>
                  </a:cubicBezTo>
                  <a:cubicBezTo>
                    <a:pt x="161" y="33"/>
                    <a:pt x="161" y="32"/>
                    <a:pt x="161" y="32"/>
                  </a:cubicBezTo>
                  <a:cubicBezTo>
                    <a:pt x="160" y="32"/>
                    <a:pt x="159" y="30"/>
                    <a:pt x="154" y="30"/>
                  </a:cubicBezTo>
                  <a:cubicBezTo>
                    <a:pt x="155" y="30"/>
                    <a:pt x="155" y="31"/>
                    <a:pt x="155" y="31"/>
                  </a:cubicBezTo>
                  <a:cubicBezTo>
                    <a:pt x="155" y="31"/>
                    <a:pt x="154" y="31"/>
                    <a:pt x="154" y="31"/>
                  </a:cubicBezTo>
                  <a:cubicBezTo>
                    <a:pt x="154" y="31"/>
                    <a:pt x="153" y="31"/>
                    <a:pt x="153" y="30"/>
                  </a:cubicBezTo>
                  <a:cubicBezTo>
                    <a:pt x="154" y="29"/>
                    <a:pt x="154" y="29"/>
                    <a:pt x="154" y="29"/>
                  </a:cubicBezTo>
                  <a:cubicBezTo>
                    <a:pt x="154" y="29"/>
                    <a:pt x="154" y="29"/>
                    <a:pt x="154" y="29"/>
                  </a:cubicBezTo>
                  <a:cubicBezTo>
                    <a:pt x="150" y="29"/>
                    <a:pt x="150" y="29"/>
                    <a:pt x="150" y="29"/>
                  </a:cubicBezTo>
                  <a:cubicBezTo>
                    <a:pt x="150" y="29"/>
                    <a:pt x="150" y="30"/>
                    <a:pt x="151" y="30"/>
                  </a:cubicBezTo>
                  <a:cubicBezTo>
                    <a:pt x="151" y="31"/>
                    <a:pt x="151" y="31"/>
                    <a:pt x="151" y="31"/>
                  </a:cubicBezTo>
                  <a:cubicBezTo>
                    <a:pt x="150" y="32"/>
                    <a:pt x="150" y="32"/>
                    <a:pt x="150" y="32"/>
                  </a:cubicBezTo>
                  <a:cubicBezTo>
                    <a:pt x="150" y="30"/>
                    <a:pt x="150" y="30"/>
                    <a:pt x="149" y="29"/>
                  </a:cubicBezTo>
                  <a:cubicBezTo>
                    <a:pt x="148" y="29"/>
                    <a:pt x="148" y="29"/>
                    <a:pt x="148" y="29"/>
                  </a:cubicBezTo>
                  <a:cubicBezTo>
                    <a:pt x="147" y="28"/>
                    <a:pt x="147" y="28"/>
                    <a:pt x="147" y="28"/>
                  </a:cubicBezTo>
                  <a:cubicBezTo>
                    <a:pt x="147" y="28"/>
                    <a:pt x="147" y="28"/>
                    <a:pt x="147" y="28"/>
                  </a:cubicBezTo>
                  <a:cubicBezTo>
                    <a:pt x="147" y="28"/>
                    <a:pt x="147" y="28"/>
                    <a:pt x="147" y="28"/>
                  </a:cubicBezTo>
                  <a:cubicBezTo>
                    <a:pt x="146" y="29"/>
                    <a:pt x="145" y="29"/>
                    <a:pt x="144" y="29"/>
                  </a:cubicBezTo>
                  <a:cubicBezTo>
                    <a:pt x="144" y="30"/>
                    <a:pt x="144" y="30"/>
                    <a:pt x="143" y="31"/>
                  </a:cubicBezTo>
                  <a:cubicBezTo>
                    <a:pt x="143" y="31"/>
                    <a:pt x="143" y="31"/>
                    <a:pt x="143" y="31"/>
                  </a:cubicBezTo>
                  <a:cubicBezTo>
                    <a:pt x="142" y="30"/>
                    <a:pt x="142" y="30"/>
                    <a:pt x="142" y="30"/>
                  </a:cubicBezTo>
                  <a:cubicBezTo>
                    <a:pt x="142" y="30"/>
                    <a:pt x="142" y="30"/>
                    <a:pt x="142" y="29"/>
                  </a:cubicBezTo>
                  <a:cubicBezTo>
                    <a:pt x="142" y="29"/>
                    <a:pt x="141" y="29"/>
                    <a:pt x="140" y="29"/>
                  </a:cubicBezTo>
                  <a:cubicBezTo>
                    <a:pt x="139" y="29"/>
                    <a:pt x="139" y="29"/>
                    <a:pt x="138" y="30"/>
                  </a:cubicBezTo>
                  <a:cubicBezTo>
                    <a:pt x="138" y="32"/>
                    <a:pt x="138" y="32"/>
                    <a:pt x="141" y="32"/>
                  </a:cubicBezTo>
                  <a:cubicBezTo>
                    <a:pt x="141" y="32"/>
                    <a:pt x="141" y="33"/>
                    <a:pt x="141" y="33"/>
                  </a:cubicBezTo>
                  <a:cubicBezTo>
                    <a:pt x="141" y="33"/>
                    <a:pt x="140" y="33"/>
                    <a:pt x="140" y="33"/>
                  </a:cubicBezTo>
                  <a:cubicBezTo>
                    <a:pt x="139" y="33"/>
                    <a:pt x="139" y="33"/>
                    <a:pt x="137" y="33"/>
                  </a:cubicBezTo>
                  <a:cubicBezTo>
                    <a:pt x="136" y="32"/>
                    <a:pt x="136" y="32"/>
                    <a:pt x="135" y="32"/>
                  </a:cubicBezTo>
                  <a:cubicBezTo>
                    <a:pt x="136" y="34"/>
                    <a:pt x="136" y="34"/>
                    <a:pt x="135" y="35"/>
                  </a:cubicBezTo>
                  <a:cubicBezTo>
                    <a:pt x="135" y="35"/>
                    <a:pt x="135" y="34"/>
                    <a:pt x="134" y="34"/>
                  </a:cubicBezTo>
                  <a:cubicBezTo>
                    <a:pt x="133" y="33"/>
                    <a:pt x="132" y="32"/>
                    <a:pt x="130" y="32"/>
                  </a:cubicBezTo>
                  <a:cubicBezTo>
                    <a:pt x="130" y="32"/>
                    <a:pt x="130" y="32"/>
                    <a:pt x="130" y="33"/>
                  </a:cubicBezTo>
                  <a:cubicBezTo>
                    <a:pt x="131" y="36"/>
                    <a:pt x="129" y="36"/>
                    <a:pt x="129" y="37"/>
                  </a:cubicBezTo>
                  <a:cubicBezTo>
                    <a:pt x="128" y="36"/>
                    <a:pt x="128" y="35"/>
                    <a:pt x="128" y="35"/>
                  </a:cubicBezTo>
                  <a:cubicBezTo>
                    <a:pt x="127" y="36"/>
                    <a:pt x="127" y="36"/>
                    <a:pt x="127" y="36"/>
                  </a:cubicBezTo>
                  <a:cubicBezTo>
                    <a:pt x="127" y="36"/>
                    <a:pt x="126" y="36"/>
                    <a:pt x="126" y="36"/>
                  </a:cubicBezTo>
                  <a:cubicBezTo>
                    <a:pt x="126" y="36"/>
                    <a:pt x="125" y="37"/>
                    <a:pt x="125" y="37"/>
                  </a:cubicBezTo>
                  <a:cubicBezTo>
                    <a:pt x="126" y="37"/>
                    <a:pt x="126" y="38"/>
                    <a:pt x="127" y="38"/>
                  </a:cubicBezTo>
                  <a:cubicBezTo>
                    <a:pt x="127" y="39"/>
                    <a:pt x="127" y="39"/>
                    <a:pt x="127" y="39"/>
                  </a:cubicBezTo>
                  <a:cubicBezTo>
                    <a:pt x="126" y="39"/>
                    <a:pt x="126" y="39"/>
                    <a:pt x="126" y="39"/>
                  </a:cubicBezTo>
                  <a:cubicBezTo>
                    <a:pt x="126" y="39"/>
                    <a:pt x="126" y="39"/>
                    <a:pt x="123" y="38"/>
                  </a:cubicBezTo>
                  <a:cubicBezTo>
                    <a:pt x="123" y="38"/>
                    <a:pt x="123" y="37"/>
                    <a:pt x="123" y="36"/>
                  </a:cubicBezTo>
                  <a:cubicBezTo>
                    <a:pt x="123" y="36"/>
                    <a:pt x="123" y="36"/>
                    <a:pt x="122" y="36"/>
                  </a:cubicBezTo>
                  <a:cubicBezTo>
                    <a:pt x="122" y="37"/>
                    <a:pt x="122" y="37"/>
                    <a:pt x="122" y="38"/>
                  </a:cubicBezTo>
                  <a:cubicBezTo>
                    <a:pt x="120" y="38"/>
                    <a:pt x="120" y="38"/>
                    <a:pt x="119" y="39"/>
                  </a:cubicBezTo>
                  <a:cubicBezTo>
                    <a:pt x="120" y="39"/>
                    <a:pt x="120" y="39"/>
                    <a:pt x="120" y="39"/>
                  </a:cubicBezTo>
                  <a:cubicBezTo>
                    <a:pt x="119" y="40"/>
                    <a:pt x="119" y="40"/>
                    <a:pt x="119" y="40"/>
                  </a:cubicBezTo>
                  <a:cubicBezTo>
                    <a:pt x="118" y="40"/>
                    <a:pt x="118" y="40"/>
                    <a:pt x="116" y="41"/>
                  </a:cubicBezTo>
                  <a:cubicBezTo>
                    <a:pt x="116" y="41"/>
                    <a:pt x="116" y="41"/>
                    <a:pt x="116" y="41"/>
                  </a:cubicBezTo>
                  <a:cubicBezTo>
                    <a:pt x="115" y="43"/>
                    <a:pt x="115" y="43"/>
                    <a:pt x="115" y="43"/>
                  </a:cubicBezTo>
                  <a:cubicBezTo>
                    <a:pt x="114" y="43"/>
                    <a:pt x="114" y="43"/>
                    <a:pt x="114" y="43"/>
                  </a:cubicBezTo>
                  <a:cubicBezTo>
                    <a:pt x="114" y="43"/>
                    <a:pt x="114" y="43"/>
                    <a:pt x="114" y="43"/>
                  </a:cubicBezTo>
                  <a:cubicBezTo>
                    <a:pt x="114" y="43"/>
                    <a:pt x="115" y="43"/>
                    <a:pt x="115" y="43"/>
                  </a:cubicBezTo>
                  <a:cubicBezTo>
                    <a:pt x="117" y="42"/>
                    <a:pt x="117" y="42"/>
                    <a:pt x="118" y="42"/>
                  </a:cubicBezTo>
                  <a:cubicBezTo>
                    <a:pt x="121" y="40"/>
                    <a:pt x="123" y="41"/>
                    <a:pt x="124" y="41"/>
                  </a:cubicBezTo>
                  <a:cubicBezTo>
                    <a:pt x="124" y="41"/>
                    <a:pt x="124" y="42"/>
                    <a:pt x="125" y="42"/>
                  </a:cubicBezTo>
                  <a:cubicBezTo>
                    <a:pt x="124" y="42"/>
                    <a:pt x="124" y="42"/>
                    <a:pt x="121" y="43"/>
                  </a:cubicBezTo>
                  <a:cubicBezTo>
                    <a:pt x="121" y="44"/>
                    <a:pt x="120" y="45"/>
                    <a:pt x="120" y="46"/>
                  </a:cubicBezTo>
                  <a:cubicBezTo>
                    <a:pt x="119" y="47"/>
                    <a:pt x="118" y="47"/>
                    <a:pt x="118" y="47"/>
                  </a:cubicBezTo>
                  <a:cubicBezTo>
                    <a:pt x="117" y="49"/>
                    <a:pt x="114" y="51"/>
                    <a:pt x="114" y="51"/>
                  </a:cubicBezTo>
                  <a:cubicBezTo>
                    <a:pt x="114" y="52"/>
                    <a:pt x="113" y="54"/>
                    <a:pt x="112" y="56"/>
                  </a:cubicBezTo>
                  <a:cubicBezTo>
                    <a:pt x="112" y="55"/>
                    <a:pt x="112" y="55"/>
                    <a:pt x="112" y="55"/>
                  </a:cubicBezTo>
                  <a:cubicBezTo>
                    <a:pt x="111" y="56"/>
                    <a:pt x="111" y="56"/>
                    <a:pt x="107" y="58"/>
                  </a:cubicBezTo>
                  <a:cubicBezTo>
                    <a:pt x="107" y="59"/>
                    <a:pt x="107" y="59"/>
                    <a:pt x="107" y="59"/>
                  </a:cubicBezTo>
                  <a:cubicBezTo>
                    <a:pt x="107" y="59"/>
                    <a:pt x="107" y="59"/>
                    <a:pt x="108" y="59"/>
                  </a:cubicBezTo>
                  <a:cubicBezTo>
                    <a:pt x="108" y="59"/>
                    <a:pt x="109" y="59"/>
                    <a:pt x="109" y="59"/>
                  </a:cubicBezTo>
                  <a:cubicBezTo>
                    <a:pt x="108" y="63"/>
                    <a:pt x="104" y="63"/>
                    <a:pt x="102" y="66"/>
                  </a:cubicBezTo>
                  <a:cubicBezTo>
                    <a:pt x="101" y="66"/>
                    <a:pt x="100" y="66"/>
                    <a:pt x="100" y="65"/>
                  </a:cubicBezTo>
                  <a:cubicBezTo>
                    <a:pt x="99" y="65"/>
                    <a:pt x="98" y="65"/>
                    <a:pt x="98" y="65"/>
                  </a:cubicBezTo>
                  <a:cubicBezTo>
                    <a:pt x="98" y="66"/>
                    <a:pt x="98" y="66"/>
                    <a:pt x="98" y="66"/>
                  </a:cubicBezTo>
                  <a:cubicBezTo>
                    <a:pt x="98" y="67"/>
                    <a:pt x="98" y="67"/>
                    <a:pt x="98" y="67"/>
                  </a:cubicBezTo>
                  <a:cubicBezTo>
                    <a:pt x="97" y="68"/>
                    <a:pt x="97" y="68"/>
                    <a:pt x="96"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5" y="68"/>
                    <a:pt x="95" y="68"/>
                    <a:pt x="95" y="68"/>
                  </a:cubicBezTo>
                  <a:cubicBezTo>
                    <a:pt x="94" y="69"/>
                    <a:pt x="92" y="70"/>
                    <a:pt x="91" y="70"/>
                  </a:cubicBezTo>
                  <a:cubicBezTo>
                    <a:pt x="90" y="73"/>
                    <a:pt x="87" y="73"/>
                    <a:pt x="86" y="74"/>
                  </a:cubicBezTo>
                  <a:cubicBezTo>
                    <a:pt x="86" y="75"/>
                    <a:pt x="86" y="76"/>
                    <a:pt x="85" y="76"/>
                  </a:cubicBezTo>
                  <a:cubicBezTo>
                    <a:pt x="85" y="76"/>
                    <a:pt x="85" y="76"/>
                    <a:pt x="84" y="80"/>
                  </a:cubicBezTo>
                  <a:cubicBezTo>
                    <a:pt x="84" y="80"/>
                    <a:pt x="84" y="80"/>
                    <a:pt x="83" y="80"/>
                  </a:cubicBezTo>
                  <a:cubicBezTo>
                    <a:pt x="83" y="82"/>
                    <a:pt x="83" y="82"/>
                    <a:pt x="83" y="83"/>
                  </a:cubicBezTo>
                  <a:cubicBezTo>
                    <a:pt x="83" y="83"/>
                    <a:pt x="84" y="83"/>
                    <a:pt x="85" y="83"/>
                  </a:cubicBezTo>
                  <a:cubicBezTo>
                    <a:pt x="85" y="83"/>
                    <a:pt x="85" y="83"/>
                    <a:pt x="86" y="83"/>
                  </a:cubicBezTo>
                  <a:cubicBezTo>
                    <a:pt x="86" y="84"/>
                    <a:pt x="86" y="84"/>
                    <a:pt x="86" y="84"/>
                  </a:cubicBezTo>
                  <a:cubicBezTo>
                    <a:pt x="86" y="84"/>
                    <a:pt x="85" y="85"/>
                    <a:pt x="85" y="85"/>
                  </a:cubicBezTo>
                  <a:cubicBezTo>
                    <a:pt x="84" y="87"/>
                    <a:pt x="84" y="87"/>
                    <a:pt x="83" y="87"/>
                  </a:cubicBezTo>
                  <a:cubicBezTo>
                    <a:pt x="83" y="87"/>
                    <a:pt x="83" y="88"/>
                    <a:pt x="83" y="88"/>
                  </a:cubicBezTo>
                  <a:cubicBezTo>
                    <a:pt x="84" y="89"/>
                    <a:pt x="84" y="89"/>
                    <a:pt x="86" y="89"/>
                  </a:cubicBezTo>
                  <a:cubicBezTo>
                    <a:pt x="86" y="91"/>
                    <a:pt x="86" y="91"/>
                    <a:pt x="85" y="91"/>
                  </a:cubicBezTo>
                  <a:cubicBezTo>
                    <a:pt x="89" y="91"/>
                    <a:pt x="94" y="92"/>
                    <a:pt x="99" y="92"/>
                  </a:cubicBezTo>
                  <a:cubicBezTo>
                    <a:pt x="100" y="90"/>
                    <a:pt x="100" y="90"/>
                    <a:pt x="103" y="89"/>
                  </a:cubicBezTo>
                  <a:cubicBezTo>
                    <a:pt x="103" y="89"/>
                    <a:pt x="103" y="88"/>
                    <a:pt x="103" y="88"/>
                  </a:cubicBezTo>
                  <a:cubicBezTo>
                    <a:pt x="104" y="88"/>
                    <a:pt x="105" y="89"/>
                    <a:pt x="105" y="90"/>
                  </a:cubicBezTo>
                  <a:cubicBezTo>
                    <a:pt x="105" y="91"/>
                    <a:pt x="105" y="91"/>
                    <a:pt x="105" y="91"/>
                  </a:cubicBezTo>
                  <a:cubicBezTo>
                    <a:pt x="113" y="92"/>
                    <a:pt x="122" y="92"/>
                    <a:pt x="130" y="93"/>
                  </a:cubicBezTo>
                  <a:cubicBezTo>
                    <a:pt x="130" y="92"/>
                    <a:pt x="131" y="92"/>
                    <a:pt x="132" y="92"/>
                  </a:cubicBezTo>
                  <a:cubicBezTo>
                    <a:pt x="132" y="90"/>
                    <a:pt x="132" y="90"/>
                    <a:pt x="134" y="88"/>
                  </a:cubicBezTo>
                  <a:cubicBezTo>
                    <a:pt x="134" y="87"/>
                    <a:pt x="134" y="87"/>
                    <a:pt x="134" y="87"/>
                  </a:cubicBezTo>
                  <a:cubicBezTo>
                    <a:pt x="134" y="87"/>
                    <a:pt x="134" y="86"/>
                    <a:pt x="134" y="86"/>
                  </a:cubicBezTo>
                  <a:cubicBezTo>
                    <a:pt x="133" y="86"/>
                    <a:pt x="132" y="86"/>
                    <a:pt x="130" y="86"/>
                  </a:cubicBezTo>
                  <a:cubicBezTo>
                    <a:pt x="130" y="84"/>
                    <a:pt x="130" y="84"/>
                    <a:pt x="130" y="83"/>
                  </a:cubicBezTo>
                  <a:cubicBezTo>
                    <a:pt x="129" y="83"/>
                    <a:pt x="128" y="82"/>
                    <a:pt x="128" y="82"/>
                  </a:cubicBezTo>
                  <a:cubicBezTo>
                    <a:pt x="128" y="79"/>
                    <a:pt x="128" y="77"/>
                    <a:pt x="128" y="75"/>
                  </a:cubicBezTo>
                  <a:cubicBezTo>
                    <a:pt x="128" y="75"/>
                    <a:pt x="128" y="75"/>
                    <a:pt x="131" y="70"/>
                  </a:cubicBezTo>
                  <a:cubicBezTo>
                    <a:pt x="135" y="69"/>
                    <a:pt x="138" y="65"/>
                    <a:pt x="138" y="65"/>
                  </a:cubicBezTo>
                  <a:cubicBezTo>
                    <a:pt x="139" y="64"/>
                    <a:pt x="139" y="64"/>
                    <a:pt x="141" y="64"/>
                  </a:cubicBezTo>
                  <a:cubicBezTo>
                    <a:pt x="142" y="63"/>
                    <a:pt x="142" y="63"/>
                    <a:pt x="142" y="63"/>
                  </a:cubicBezTo>
                  <a:cubicBezTo>
                    <a:pt x="141" y="60"/>
                    <a:pt x="143" y="57"/>
                    <a:pt x="143" y="55"/>
                  </a:cubicBezTo>
                  <a:cubicBezTo>
                    <a:pt x="144" y="54"/>
                    <a:pt x="144" y="54"/>
                    <a:pt x="146" y="55"/>
                  </a:cubicBezTo>
                  <a:cubicBezTo>
                    <a:pt x="146" y="55"/>
                    <a:pt x="146" y="55"/>
                    <a:pt x="146" y="55"/>
                  </a:cubicBezTo>
                  <a:cubicBezTo>
                    <a:pt x="146" y="55"/>
                    <a:pt x="146" y="55"/>
                    <a:pt x="146" y="55"/>
                  </a:cubicBezTo>
                  <a:cubicBezTo>
                    <a:pt x="146" y="55"/>
                    <a:pt x="146" y="55"/>
                    <a:pt x="146" y="55"/>
                  </a:cubicBezTo>
                  <a:cubicBezTo>
                    <a:pt x="146" y="55"/>
                    <a:pt x="146" y="55"/>
                    <a:pt x="146" y="55"/>
                  </a:cubicBezTo>
                  <a:cubicBezTo>
                    <a:pt x="146" y="55"/>
                    <a:pt x="146" y="55"/>
                    <a:pt x="146" y="55"/>
                  </a:cubicBezTo>
                  <a:cubicBezTo>
                    <a:pt x="146" y="55"/>
                    <a:pt x="146" y="55"/>
                    <a:pt x="146" y="55"/>
                  </a:cubicBezTo>
                  <a:cubicBezTo>
                    <a:pt x="146" y="55"/>
                    <a:pt x="146" y="55"/>
                    <a:pt x="146" y="55"/>
                  </a:cubicBezTo>
                  <a:cubicBezTo>
                    <a:pt x="146" y="55"/>
                    <a:pt x="146" y="55"/>
                    <a:pt x="146" y="55"/>
                  </a:cubicBezTo>
                  <a:cubicBezTo>
                    <a:pt x="148" y="56"/>
                    <a:pt x="148" y="56"/>
                    <a:pt x="149" y="57"/>
                  </a:cubicBezTo>
                  <a:cubicBezTo>
                    <a:pt x="149" y="56"/>
                    <a:pt x="149" y="56"/>
                    <a:pt x="149" y="56"/>
                  </a:cubicBezTo>
                  <a:cubicBezTo>
                    <a:pt x="151" y="56"/>
                    <a:pt x="151" y="57"/>
                    <a:pt x="152" y="58"/>
                  </a:cubicBezTo>
                  <a:cubicBezTo>
                    <a:pt x="152" y="59"/>
                    <a:pt x="152" y="60"/>
                    <a:pt x="152" y="60"/>
                  </a:cubicBezTo>
                  <a:cubicBezTo>
                    <a:pt x="152" y="60"/>
                    <a:pt x="151" y="60"/>
                    <a:pt x="150" y="60"/>
                  </a:cubicBezTo>
                  <a:cubicBezTo>
                    <a:pt x="151" y="63"/>
                    <a:pt x="151" y="63"/>
                    <a:pt x="142" y="71"/>
                  </a:cubicBezTo>
                  <a:cubicBezTo>
                    <a:pt x="142" y="74"/>
                    <a:pt x="141" y="76"/>
                    <a:pt x="142" y="79"/>
                  </a:cubicBezTo>
                  <a:cubicBezTo>
                    <a:pt x="142" y="80"/>
                    <a:pt x="142" y="80"/>
                    <a:pt x="142" y="80"/>
                  </a:cubicBezTo>
                  <a:cubicBezTo>
                    <a:pt x="142" y="80"/>
                    <a:pt x="142" y="81"/>
                    <a:pt x="143" y="82"/>
                  </a:cubicBezTo>
                  <a:cubicBezTo>
                    <a:pt x="144" y="83"/>
                    <a:pt x="151" y="87"/>
                    <a:pt x="152" y="87"/>
                  </a:cubicBezTo>
                  <a:cubicBezTo>
                    <a:pt x="152" y="87"/>
                    <a:pt x="152" y="87"/>
                    <a:pt x="152" y="87"/>
                  </a:cubicBezTo>
                  <a:cubicBezTo>
                    <a:pt x="155" y="85"/>
                    <a:pt x="157" y="86"/>
                    <a:pt x="160" y="85"/>
                  </a:cubicBezTo>
                  <a:cubicBezTo>
                    <a:pt x="160" y="84"/>
                    <a:pt x="160" y="84"/>
                    <a:pt x="160" y="84"/>
                  </a:cubicBezTo>
                  <a:cubicBezTo>
                    <a:pt x="163" y="84"/>
                    <a:pt x="165" y="84"/>
                    <a:pt x="167" y="84"/>
                  </a:cubicBezTo>
                  <a:cubicBezTo>
                    <a:pt x="167" y="84"/>
                    <a:pt x="168" y="84"/>
                    <a:pt x="168" y="83"/>
                  </a:cubicBezTo>
                  <a:cubicBezTo>
                    <a:pt x="169" y="83"/>
                    <a:pt x="169" y="83"/>
                    <a:pt x="169" y="83"/>
                  </a:cubicBezTo>
                  <a:cubicBezTo>
                    <a:pt x="169" y="84"/>
                    <a:pt x="170" y="84"/>
                    <a:pt x="170" y="85"/>
                  </a:cubicBezTo>
                  <a:cubicBezTo>
                    <a:pt x="172" y="85"/>
                    <a:pt x="173" y="85"/>
                    <a:pt x="175" y="86"/>
                  </a:cubicBezTo>
                  <a:cubicBezTo>
                    <a:pt x="175" y="86"/>
                    <a:pt x="175" y="86"/>
                    <a:pt x="175" y="86"/>
                  </a:cubicBezTo>
                  <a:cubicBezTo>
                    <a:pt x="175" y="87"/>
                    <a:pt x="175" y="87"/>
                    <a:pt x="175" y="87"/>
                  </a:cubicBezTo>
                  <a:cubicBezTo>
                    <a:pt x="170" y="87"/>
                    <a:pt x="169" y="87"/>
                    <a:pt x="168" y="91"/>
                  </a:cubicBezTo>
                  <a:cubicBezTo>
                    <a:pt x="163" y="92"/>
                    <a:pt x="159" y="88"/>
                    <a:pt x="155" y="91"/>
                  </a:cubicBezTo>
                  <a:cubicBezTo>
                    <a:pt x="154" y="90"/>
                    <a:pt x="154" y="90"/>
                    <a:pt x="153" y="91"/>
                  </a:cubicBezTo>
                  <a:cubicBezTo>
                    <a:pt x="153" y="91"/>
                    <a:pt x="152" y="92"/>
                    <a:pt x="152" y="92"/>
                  </a:cubicBezTo>
                  <a:cubicBezTo>
                    <a:pt x="182" y="94"/>
                    <a:pt x="182" y="94"/>
                    <a:pt x="152" y="93"/>
                  </a:cubicBezTo>
                  <a:cubicBezTo>
                    <a:pt x="151" y="93"/>
                    <a:pt x="151" y="93"/>
                    <a:pt x="151" y="93"/>
                  </a:cubicBezTo>
                  <a:cubicBezTo>
                    <a:pt x="150" y="93"/>
                    <a:pt x="150" y="93"/>
                    <a:pt x="150" y="93"/>
                  </a:cubicBezTo>
                  <a:cubicBezTo>
                    <a:pt x="150" y="93"/>
                    <a:pt x="150" y="93"/>
                    <a:pt x="150" y="93"/>
                  </a:cubicBezTo>
                  <a:cubicBezTo>
                    <a:pt x="150" y="93"/>
                    <a:pt x="150" y="93"/>
                    <a:pt x="149" y="92"/>
                  </a:cubicBezTo>
                  <a:cubicBezTo>
                    <a:pt x="149" y="92"/>
                    <a:pt x="149" y="92"/>
                    <a:pt x="149" y="92"/>
                  </a:cubicBezTo>
                  <a:cubicBezTo>
                    <a:pt x="149" y="92"/>
                    <a:pt x="149" y="92"/>
                    <a:pt x="149" y="92"/>
                  </a:cubicBezTo>
                  <a:cubicBezTo>
                    <a:pt x="149" y="92"/>
                    <a:pt x="148" y="92"/>
                    <a:pt x="148" y="92"/>
                  </a:cubicBezTo>
                  <a:cubicBezTo>
                    <a:pt x="148" y="92"/>
                    <a:pt x="148" y="92"/>
                    <a:pt x="147" y="92"/>
                  </a:cubicBezTo>
                  <a:cubicBezTo>
                    <a:pt x="147" y="92"/>
                    <a:pt x="147" y="92"/>
                    <a:pt x="147" y="92"/>
                  </a:cubicBezTo>
                  <a:cubicBezTo>
                    <a:pt x="147" y="93"/>
                    <a:pt x="147" y="93"/>
                    <a:pt x="147" y="93"/>
                  </a:cubicBezTo>
                  <a:cubicBezTo>
                    <a:pt x="147" y="93"/>
                    <a:pt x="147" y="93"/>
                    <a:pt x="147"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8" y="93"/>
                    <a:pt x="148" y="93"/>
                    <a:pt x="148" y="93"/>
                  </a:cubicBezTo>
                  <a:cubicBezTo>
                    <a:pt x="147" y="94"/>
                    <a:pt x="146" y="94"/>
                    <a:pt x="145" y="95"/>
                  </a:cubicBezTo>
                  <a:cubicBezTo>
                    <a:pt x="145" y="95"/>
                    <a:pt x="145" y="96"/>
                    <a:pt x="145" y="96"/>
                  </a:cubicBezTo>
                  <a:cubicBezTo>
                    <a:pt x="147" y="97"/>
                    <a:pt x="147" y="97"/>
                    <a:pt x="150" y="98"/>
                  </a:cubicBezTo>
                  <a:cubicBezTo>
                    <a:pt x="151" y="97"/>
                    <a:pt x="152" y="96"/>
                    <a:pt x="153" y="95"/>
                  </a:cubicBezTo>
                  <a:cubicBezTo>
                    <a:pt x="155" y="96"/>
                    <a:pt x="156" y="98"/>
                    <a:pt x="157" y="99"/>
                  </a:cubicBezTo>
                  <a:cubicBezTo>
                    <a:pt x="157" y="100"/>
                    <a:pt x="157" y="100"/>
                    <a:pt x="157" y="101"/>
                  </a:cubicBezTo>
                  <a:cubicBezTo>
                    <a:pt x="156" y="101"/>
                    <a:pt x="155" y="102"/>
                    <a:pt x="155" y="103"/>
                  </a:cubicBezTo>
                  <a:cubicBezTo>
                    <a:pt x="154" y="104"/>
                    <a:pt x="154" y="104"/>
                    <a:pt x="153" y="104"/>
                  </a:cubicBezTo>
                  <a:cubicBezTo>
                    <a:pt x="153" y="104"/>
                    <a:pt x="152" y="104"/>
                    <a:pt x="152" y="104"/>
                  </a:cubicBezTo>
                  <a:cubicBezTo>
                    <a:pt x="152" y="103"/>
                    <a:pt x="151" y="103"/>
                    <a:pt x="151" y="102"/>
                  </a:cubicBezTo>
                  <a:cubicBezTo>
                    <a:pt x="150" y="101"/>
                    <a:pt x="150" y="101"/>
                    <a:pt x="149" y="101"/>
                  </a:cubicBezTo>
                  <a:cubicBezTo>
                    <a:pt x="149" y="101"/>
                    <a:pt x="149" y="100"/>
                    <a:pt x="149" y="100"/>
                  </a:cubicBezTo>
                  <a:cubicBezTo>
                    <a:pt x="149" y="99"/>
                    <a:pt x="148" y="99"/>
                    <a:pt x="148" y="99"/>
                  </a:cubicBezTo>
                  <a:cubicBezTo>
                    <a:pt x="147" y="100"/>
                    <a:pt x="146" y="101"/>
                    <a:pt x="145" y="102"/>
                  </a:cubicBezTo>
                  <a:cubicBezTo>
                    <a:pt x="145" y="106"/>
                    <a:pt x="143" y="113"/>
                    <a:pt x="143" y="113"/>
                  </a:cubicBezTo>
                  <a:cubicBezTo>
                    <a:pt x="144" y="113"/>
                    <a:pt x="144" y="114"/>
                    <a:pt x="144" y="114"/>
                  </a:cubicBezTo>
                  <a:cubicBezTo>
                    <a:pt x="144" y="115"/>
                    <a:pt x="144" y="115"/>
                    <a:pt x="144" y="115"/>
                  </a:cubicBezTo>
                  <a:cubicBezTo>
                    <a:pt x="138" y="114"/>
                    <a:pt x="138" y="114"/>
                    <a:pt x="136" y="115"/>
                  </a:cubicBezTo>
                  <a:cubicBezTo>
                    <a:pt x="136" y="116"/>
                    <a:pt x="137" y="117"/>
                    <a:pt x="138" y="118"/>
                  </a:cubicBezTo>
                  <a:cubicBezTo>
                    <a:pt x="138" y="118"/>
                    <a:pt x="138" y="118"/>
                    <a:pt x="138" y="118"/>
                  </a:cubicBezTo>
                  <a:cubicBezTo>
                    <a:pt x="137" y="119"/>
                    <a:pt x="137" y="119"/>
                    <a:pt x="137" y="119"/>
                  </a:cubicBezTo>
                  <a:cubicBezTo>
                    <a:pt x="135" y="117"/>
                    <a:pt x="133" y="116"/>
                    <a:pt x="131" y="115"/>
                  </a:cubicBezTo>
                  <a:cubicBezTo>
                    <a:pt x="118" y="121"/>
                    <a:pt x="114" y="122"/>
                    <a:pt x="115" y="116"/>
                  </a:cubicBezTo>
                  <a:cubicBezTo>
                    <a:pt x="113" y="116"/>
                    <a:pt x="113" y="116"/>
                    <a:pt x="113" y="116"/>
                  </a:cubicBezTo>
                  <a:cubicBezTo>
                    <a:pt x="112" y="117"/>
                    <a:pt x="111" y="117"/>
                    <a:pt x="110" y="117"/>
                  </a:cubicBezTo>
                  <a:cubicBezTo>
                    <a:pt x="109" y="117"/>
                    <a:pt x="109" y="117"/>
                    <a:pt x="108" y="117"/>
                  </a:cubicBezTo>
                  <a:cubicBezTo>
                    <a:pt x="107" y="117"/>
                    <a:pt x="107" y="117"/>
                    <a:pt x="106" y="117"/>
                  </a:cubicBezTo>
                  <a:cubicBezTo>
                    <a:pt x="106" y="117"/>
                    <a:pt x="106" y="118"/>
                    <a:pt x="106" y="119"/>
                  </a:cubicBezTo>
                  <a:cubicBezTo>
                    <a:pt x="105" y="120"/>
                    <a:pt x="105" y="119"/>
                    <a:pt x="104" y="119"/>
                  </a:cubicBezTo>
                  <a:cubicBezTo>
                    <a:pt x="104" y="119"/>
                    <a:pt x="103" y="119"/>
                    <a:pt x="103" y="119"/>
                  </a:cubicBezTo>
                  <a:cubicBezTo>
                    <a:pt x="102" y="118"/>
                    <a:pt x="102" y="117"/>
                    <a:pt x="101" y="117"/>
                  </a:cubicBezTo>
                  <a:cubicBezTo>
                    <a:pt x="100" y="117"/>
                    <a:pt x="100" y="117"/>
                    <a:pt x="99" y="117"/>
                  </a:cubicBezTo>
                  <a:cubicBezTo>
                    <a:pt x="99" y="116"/>
                    <a:pt x="99" y="116"/>
                    <a:pt x="99" y="115"/>
                  </a:cubicBezTo>
                  <a:cubicBezTo>
                    <a:pt x="99" y="115"/>
                    <a:pt x="99" y="114"/>
                    <a:pt x="100" y="114"/>
                  </a:cubicBezTo>
                  <a:cubicBezTo>
                    <a:pt x="101" y="114"/>
                    <a:pt x="102" y="114"/>
                    <a:pt x="103" y="114"/>
                  </a:cubicBezTo>
                  <a:cubicBezTo>
                    <a:pt x="105" y="114"/>
                    <a:pt x="106" y="115"/>
                    <a:pt x="108" y="115"/>
                  </a:cubicBezTo>
                  <a:cubicBezTo>
                    <a:pt x="109" y="114"/>
                    <a:pt x="110" y="113"/>
                    <a:pt x="110" y="108"/>
                  </a:cubicBezTo>
                  <a:cubicBezTo>
                    <a:pt x="109" y="107"/>
                    <a:pt x="109" y="107"/>
                    <a:pt x="108" y="107"/>
                  </a:cubicBezTo>
                  <a:cubicBezTo>
                    <a:pt x="105" y="108"/>
                    <a:pt x="105" y="108"/>
                    <a:pt x="104" y="109"/>
                  </a:cubicBezTo>
                  <a:cubicBezTo>
                    <a:pt x="103" y="110"/>
                    <a:pt x="103" y="110"/>
                    <a:pt x="103" y="110"/>
                  </a:cubicBezTo>
                  <a:cubicBezTo>
                    <a:pt x="103" y="110"/>
                    <a:pt x="103" y="110"/>
                    <a:pt x="103" y="110"/>
                  </a:cubicBezTo>
                  <a:cubicBezTo>
                    <a:pt x="103" y="109"/>
                    <a:pt x="103" y="108"/>
                    <a:pt x="102" y="108"/>
                  </a:cubicBezTo>
                  <a:cubicBezTo>
                    <a:pt x="103" y="108"/>
                    <a:pt x="103" y="107"/>
                    <a:pt x="103" y="107"/>
                  </a:cubicBezTo>
                  <a:cubicBezTo>
                    <a:pt x="104" y="106"/>
                    <a:pt x="104" y="105"/>
                    <a:pt x="104" y="105"/>
                  </a:cubicBezTo>
                  <a:cubicBezTo>
                    <a:pt x="103" y="105"/>
                    <a:pt x="103" y="105"/>
                    <a:pt x="102" y="105"/>
                  </a:cubicBezTo>
                  <a:cubicBezTo>
                    <a:pt x="101" y="98"/>
                    <a:pt x="101" y="98"/>
                    <a:pt x="100" y="98"/>
                  </a:cubicBezTo>
                  <a:cubicBezTo>
                    <a:pt x="97" y="102"/>
                    <a:pt x="97" y="102"/>
                    <a:pt x="96" y="102"/>
                  </a:cubicBezTo>
                  <a:cubicBezTo>
                    <a:pt x="96" y="102"/>
                    <a:pt x="95" y="103"/>
                    <a:pt x="95" y="103"/>
                  </a:cubicBezTo>
                  <a:cubicBezTo>
                    <a:pt x="95" y="104"/>
                    <a:pt x="95" y="104"/>
                    <a:pt x="95" y="104"/>
                  </a:cubicBezTo>
                  <a:cubicBezTo>
                    <a:pt x="94" y="105"/>
                    <a:pt x="93" y="105"/>
                    <a:pt x="92" y="106"/>
                  </a:cubicBezTo>
                  <a:cubicBezTo>
                    <a:pt x="91" y="109"/>
                    <a:pt x="94" y="111"/>
                    <a:pt x="93" y="114"/>
                  </a:cubicBezTo>
                  <a:cubicBezTo>
                    <a:pt x="93" y="114"/>
                    <a:pt x="93" y="114"/>
                    <a:pt x="93" y="115"/>
                  </a:cubicBezTo>
                  <a:cubicBezTo>
                    <a:pt x="93" y="116"/>
                    <a:pt x="93" y="116"/>
                    <a:pt x="93" y="116"/>
                  </a:cubicBezTo>
                  <a:cubicBezTo>
                    <a:pt x="93" y="117"/>
                    <a:pt x="94" y="119"/>
                    <a:pt x="94" y="120"/>
                  </a:cubicBezTo>
                  <a:cubicBezTo>
                    <a:pt x="94" y="121"/>
                    <a:pt x="94" y="121"/>
                    <a:pt x="94" y="122"/>
                  </a:cubicBezTo>
                  <a:cubicBezTo>
                    <a:pt x="93" y="122"/>
                    <a:pt x="93" y="122"/>
                    <a:pt x="92" y="122"/>
                  </a:cubicBezTo>
                  <a:cubicBezTo>
                    <a:pt x="92" y="122"/>
                    <a:pt x="91" y="122"/>
                    <a:pt x="91" y="122"/>
                  </a:cubicBezTo>
                  <a:cubicBezTo>
                    <a:pt x="89" y="122"/>
                    <a:pt x="88" y="122"/>
                    <a:pt x="88" y="122"/>
                  </a:cubicBezTo>
                  <a:cubicBezTo>
                    <a:pt x="84" y="121"/>
                    <a:pt x="84" y="121"/>
                    <a:pt x="76" y="127"/>
                  </a:cubicBezTo>
                  <a:cubicBezTo>
                    <a:pt x="75" y="126"/>
                    <a:pt x="75" y="126"/>
                    <a:pt x="74" y="126"/>
                  </a:cubicBezTo>
                  <a:cubicBezTo>
                    <a:pt x="74" y="126"/>
                    <a:pt x="74" y="126"/>
                    <a:pt x="74" y="126"/>
                  </a:cubicBezTo>
                  <a:cubicBezTo>
                    <a:pt x="73" y="126"/>
                    <a:pt x="72" y="126"/>
                    <a:pt x="72" y="126"/>
                  </a:cubicBezTo>
                  <a:cubicBezTo>
                    <a:pt x="72" y="127"/>
                    <a:pt x="72" y="127"/>
                    <a:pt x="72" y="128"/>
                  </a:cubicBezTo>
                  <a:cubicBezTo>
                    <a:pt x="73" y="129"/>
                    <a:pt x="73" y="129"/>
                    <a:pt x="73" y="129"/>
                  </a:cubicBezTo>
                  <a:cubicBezTo>
                    <a:pt x="73" y="130"/>
                    <a:pt x="73" y="131"/>
                    <a:pt x="73" y="132"/>
                  </a:cubicBezTo>
                  <a:cubicBezTo>
                    <a:pt x="70" y="132"/>
                    <a:pt x="69" y="132"/>
                    <a:pt x="65" y="135"/>
                  </a:cubicBezTo>
                  <a:cubicBezTo>
                    <a:pt x="64" y="136"/>
                    <a:pt x="64" y="136"/>
                    <a:pt x="64" y="136"/>
                  </a:cubicBezTo>
                  <a:cubicBezTo>
                    <a:pt x="63" y="136"/>
                    <a:pt x="63" y="136"/>
                    <a:pt x="62" y="136"/>
                  </a:cubicBezTo>
                  <a:cubicBezTo>
                    <a:pt x="61" y="137"/>
                    <a:pt x="60" y="139"/>
                    <a:pt x="60" y="141"/>
                  </a:cubicBezTo>
                  <a:cubicBezTo>
                    <a:pt x="57" y="141"/>
                    <a:pt x="57" y="141"/>
                    <a:pt x="55" y="142"/>
                  </a:cubicBezTo>
                  <a:cubicBezTo>
                    <a:pt x="55" y="143"/>
                    <a:pt x="54" y="143"/>
                    <a:pt x="54" y="144"/>
                  </a:cubicBezTo>
                  <a:cubicBezTo>
                    <a:pt x="53" y="144"/>
                    <a:pt x="52" y="144"/>
                    <a:pt x="51" y="144"/>
                  </a:cubicBezTo>
                  <a:cubicBezTo>
                    <a:pt x="50" y="144"/>
                    <a:pt x="50" y="144"/>
                    <a:pt x="50" y="144"/>
                  </a:cubicBezTo>
                  <a:cubicBezTo>
                    <a:pt x="49" y="144"/>
                    <a:pt x="49" y="144"/>
                    <a:pt x="48" y="144"/>
                  </a:cubicBezTo>
                  <a:cubicBezTo>
                    <a:pt x="47" y="143"/>
                    <a:pt x="47" y="143"/>
                    <a:pt x="47" y="142"/>
                  </a:cubicBezTo>
                  <a:cubicBezTo>
                    <a:pt x="47" y="142"/>
                    <a:pt x="46" y="142"/>
                    <a:pt x="46" y="142"/>
                  </a:cubicBezTo>
                  <a:cubicBezTo>
                    <a:pt x="45" y="143"/>
                    <a:pt x="45" y="144"/>
                    <a:pt x="44" y="145"/>
                  </a:cubicBezTo>
                  <a:cubicBezTo>
                    <a:pt x="45" y="145"/>
                    <a:pt x="46" y="145"/>
                    <a:pt x="46" y="145"/>
                  </a:cubicBezTo>
                  <a:cubicBezTo>
                    <a:pt x="46" y="146"/>
                    <a:pt x="45" y="147"/>
                    <a:pt x="45" y="147"/>
                  </a:cubicBezTo>
                  <a:cubicBezTo>
                    <a:pt x="45" y="148"/>
                    <a:pt x="45" y="148"/>
                    <a:pt x="45" y="148"/>
                  </a:cubicBezTo>
                  <a:cubicBezTo>
                    <a:pt x="45" y="148"/>
                    <a:pt x="45" y="149"/>
                    <a:pt x="45" y="149"/>
                  </a:cubicBezTo>
                  <a:cubicBezTo>
                    <a:pt x="43" y="149"/>
                    <a:pt x="40" y="149"/>
                    <a:pt x="38" y="149"/>
                  </a:cubicBezTo>
                  <a:cubicBezTo>
                    <a:pt x="38" y="148"/>
                    <a:pt x="38" y="148"/>
                    <a:pt x="37" y="147"/>
                  </a:cubicBezTo>
                  <a:cubicBezTo>
                    <a:pt x="32" y="148"/>
                    <a:pt x="32" y="148"/>
                    <a:pt x="31" y="150"/>
                  </a:cubicBezTo>
                  <a:cubicBezTo>
                    <a:pt x="32" y="151"/>
                    <a:pt x="32" y="151"/>
                    <a:pt x="32" y="151"/>
                  </a:cubicBezTo>
                  <a:cubicBezTo>
                    <a:pt x="33" y="152"/>
                    <a:pt x="34" y="153"/>
                    <a:pt x="35" y="153"/>
                  </a:cubicBezTo>
                  <a:cubicBezTo>
                    <a:pt x="37" y="153"/>
                    <a:pt x="37" y="153"/>
                    <a:pt x="37" y="153"/>
                  </a:cubicBezTo>
                  <a:cubicBezTo>
                    <a:pt x="40" y="156"/>
                    <a:pt x="40" y="156"/>
                    <a:pt x="41" y="157"/>
                  </a:cubicBezTo>
                  <a:cubicBezTo>
                    <a:pt x="41" y="159"/>
                    <a:pt x="41" y="161"/>
                    <a:pt x="41" y="163"/>
                  </a:cubicBezTo>
                  <a:cubicBezTo>
                    <a:pt x="42" y="164"/>
                    <a:pt x="43" y="165"/>
                    <a:pt x="44" y="166"/>
                  </a:cubicBezTo>
                  <a:cubicBezTo>
                    <a:pt x="44" y="169"/>
                    <a:pt x="44" y="169"/>
                    <a:pt x="40" y="180"/>
                  </a:cubicBezTo>
                  <a:cubicBezTo>
                    <a:pt x="39" y="180"/>
                    <a:pt x="37" y="181"/>
                    <a:pt x="36" y="181"/>
                  </a:cubicBezTo>
                  <a:cubicBezTo>
                    <a:pt x="35" y="181"/>
                    <a:pt x="35" y="181"/>
                    <a:pt x="34" y="181"/>
                  </a:cubicBezTo>
                  <a:cubicBezTo>
                    <a:pt x="32" y="180"/>
                    <a:pt x="29" y="181"/>
                    <a:pt x="27" y="178"/>
                  </a:cubicBezTo>
                  <a:cubicBezTo>
                    <a:pt x="23" y="177"/>
                    <a:pt x="20" y="177"/>
                    <a:pt x="18" y="177"/>
                  </a:cubicBezTo>
                  <a:cubicBezTo>
                    <a:pt x="14" y="177"/>
                    <a:pt x="14" y="177"/>
                    <a:pt x="13" y="176"/>
                  </a:cubicBezTo>
                  <a:cubicBezTo>
                    <a:pt x="12" y="176"/>
                    <a:pt x="12" y="176"/>
                    <a:pt x="12" y="176"/>
                  </a:cubicBezTo>
                  <a:cubicBezTo>
                    <a:pt x="12" y="176"/>
                    <a:pt x="12" y="177"/>
                    <a:pt x="11" y="177"/>
                  </a:cubicBezTo>
                  <a:cubicBezTo>
                    <a:pt x="9" y="178"/>
                    <a:pt x="7" y="178"/>
                    <a:pt x="6" y="178"/>
                  </a:cubicBezTo>
                  <a:cubicBezTo>
                    <a:pt x="5" y="179"/>
                    <a:pt x="5" y="179"/>
                    <a:pt x="5" y="179"/>
                  </a:cubicBezTo>
                  <a:cubicBezTo>
                    <a:pt x="8" y="183"/>
                    <a:pt x="4" y="187"/>
                    <a:pt x="5" y="190"/>
                  </a:cubicBezTo>
                  <a:cubicBezTo>
                    <a:pt x="5" y="192"/>
                    <a:pt x="5" y="194"/>
                    <a:pt x="4" y="196"/>
                  </a:cubicBezTo>
                  <a:cubicBezTo>
                    <a:pt x="0" y="203"/>
                    <a:pt x="0" y="203"/>
                    <a:pt x="1" y="205"/>
                  </a:cubicBezTo>
                  <a:cubicBezTo>
                    <a:pt x="2" y="207"/>
                    <a:pt x="1" y="207"/>
                    <a:pt x="1" y="208"/>
                  </a:cubicBezTo>
                  <a:cubicBezTo>
                    <a:pt x="1" y="209"/>
                    <a:pt x="1" y="209"/>
                    <a:pt x="1" y="209"/>
                  </a:cubicBezTo>
                  <a:cubicBezTo>
                    <a:pt x="0" y="211"/>
                    <a:pt x="0" y="211"/>
                    <a:pt x="0" y="214"/>
                  </a:cubicBezTo>
                  <a:cubicBezTo>
                    <a:pt x="1" y="214"/>
                    <a:pt x="2" y="214"/>
                    <a:pt x="3" y="214"/>
                  </a:cubicBezTo>
                  <a:cubicBezTo>
                    <a:pt x="5" y="214"/>
                    <a:pt x="5" y="214"/>
                    <a:pt x="7" y="216"/>
                  </a:cubicBezTo>
                  <a:cubicBezTo>
                    <a:pt x="8" y="216"/>
                    <a:pt x="9" y="215"/>
                    <a:pt x="10" y="215"/>
                  </a:cubicBezTo>
                  <a:cubicBezTo>
                    <a:pt x="11" y="215"/>
                    <a:pt x="11" y="215"/>
                    <a:pt x="14" y="217"/>
                  </a:cubicBezTo>
                  <a:cubicBezTo>
                    <a:pt x="15" y="218"/>
                    <a:pt x="15" y="219"/>
                    <a:pt x="15" y="220"/>
                  </a:cubicBezTo>
                  <a:cubicBezTo>
                    <a:pt x="16" y="220"/>
                    <a:pt x="16" y="220"/>
                    <a:pt x="17" y="220"/>
                  </a:cubicBezTo>
                  <a:cubicBezTo>
                    <a:pt x="16" y="220"/>
                    <a:pt x="16" y="220"/>
                    <a:pt x="16" y="220"/>
                  </a:cubicBezTo>
                  <a:cubicBezTo>
                    <a:pt x="25" y="217"/>
                    <a:pt x="33" y="209"/>
                    <a:pt x="43" y="209"/>
                  </a:cubicBezTo>
                  <a:cubicBezTo>
                    <a:pt x="45" y="208"/>
                    <a:pt x="45" y="207"/>
                    <a:pt x="45" y="206"/>
                  </a:cubicBezTo>
                  <a:cubicBezTo>
                    <a:pt x="44" y="205"/>
                    <a:pt x="43" y="204"/>
                    <a:pt x="43" y="203"/>
                  </a:cubicBezTo>
                  <a:cubicBezTo>
                    <a:pt x="43" y="202"/>
                    <a:pt x="43" y="202"/>
                    <a:pt x="46" y="197"/>
                  </a:cubicBezTo>
                  <a:cubicBezTo>
                    <a:pt x="48" y="194"/>
                    <a:pt x="61" y="191"/>
                    <a:pt x="61" y="191"/>
                  </a:cubicBezTo>
                  <a:cubicBezTo>
                    <a:pt x="62" y="190"/>
                    <a:pt x="62" y="189"/>
                    <a:pt x="62" y="188"/>
                  </a:cubicBezTo>
                  <a:cubicBezTo>
                    <a:pt x="62" y="187"/>
                    <a:pt x="62" y="187"/>
                    <a:pt x="62" y="187"/>
                  </a:cubicBezTo>
                  <a:cubicBezTo>
                    <a:pt x="62" y="182"/>
                    <a:pt x="62" y="178"/>
                    <a:pt x="69"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0" y="180"/>
                    <a:pt x="70" y="180"/>
                    <a:pt x="70" y="180"/>
                  </a:cubicBezTo>
                  <a:cubicBezTo>
                    <a:pt x="73" y="182"/>
                    <a:pt x="73" y="182"/>
                    <a:pt x="75" y="182"/>
                  </a:cubicBezTo>
                  <a:cubicBezTo>
                    <a:pt x="76" y="182"/>
                    <a:pt x="76" y="182"/>
                    <a:pt x="77" y="182"/>
                  </a:cubicBezTo>
                  <a:cubicBezTo>
                    <a:pt x="77" y="182"/>
                    <a:pt x="78" y="182"/>
                    <a:pt x="79" y="182"/>
                  </a:cubicBezTo>
                  <a:cubicBezTo>
                    <a:pt x="79" y="180"/>
                    <a:pt x="79" y="180"/>
                    <a:pt x="81" y="178"/>
                  </a:cubicBezTo>
                  <a:cubicBezTo>
                    <a:pt x="82" y="178"/>
                    <a:pt x="83" y="178"/>
                    <a:pt x="83" y="178"/>
                  </a:cubicBezTo>
                  <a:cubicBezTo>
                    <a:pt x="85" y="178"/>
                    <a:pt x="86" y="178"/>
                    <a:pt x="89" y="175"/>
                  </a:cubicBezTo>
                  <a:cubicBezTo>
                    <a:pt x="95" y="176"/>
                    <a:pt x="94" y="183"/>
                    <a:pt x="99" y="185"/>
                  </a:cubicBezTo>
                  <a:cubicBezTo>
                    <a:pt x="100" y="186"/>
                    <a:pt x="100" y="187"/>
                    <a:pt x="101" y="188"/>
                  </a:cubicBezTo>
                  <a:cubicBezTo>
                    <a:pt x="115" y="198"/>
                    <a:pt x="123" y="205"/>
                    <a:pt x="122" y="210"/>
                  </a:cubicBezTo>
                  <a:cubicBezTo>
                    <a:pt x="120" y="211"/>
                    <a:pt x="109" y="212"/>
                    <a:pt x="105" y="212"/>
                  </a:cubicBezTo>
                  <a:cubicBezTo>
                    <a:pt x="105" y="212"/>
                    <a:pt x="105" y="213"/>
                    <a:pt x="105" y="213"/>
                  </a:cubicBezTo>
                  <a:cubicBezTo>
                    <a:pt x="107" y="215"/>
                    <a:pt x="109" y="218"/>
                    <a:pt x="112" y="219"/>
                  </a:cubicBezTo>
                  <a:cubicBezTo>
                    <a:pt x="115" y="219"/>
                    <a:pt x="117" y="219"/>
                    <a:pt x="119" y="219"/>
                  </a:cubicBezTo>
                  <a:cubicBezTo>
                    <a:pt x="119" y="218"/>
                    <a:pt x="119" y="216"/>
                    <a:pt x="119" y="215"/>
                  </a:cubicBezTo>
                  <a:cubicBezTo>
                    <a:pt x="124" y="213"/>
                    <a:pt x="126" y="209"/>
                    <a:pt x="130" y="206"/>
                  </a:cubicBezTo>
                  <a:cubicBezTo>
                    <a:pt x="130" y="204"/>
                    <a:pt x="130" y="204"/>
                    <a:pt x="130" y="203"/>
                  </a:cubicBezTo>
                  <a:cubicBezTo>
                    <a:pt x="128" y="203"/>
                    <a:pt x="127" y="203"/>
                    <a:pt x="126" y="203"/>
                  </a:cubicBezTo>
                  <a:cubicBezTo>
                    <a:pt x="125" y="203"/>
                    <a:pt x="125" y="202"/>
                    <a:pt x="125" y="202"/>
                  </a:cubicBezTo>
                  <a:cubicBezTo>
                    <a:pt x="127" y="201"/>
                    <a:pt x="128" y="201"/>
                    <a:pt x="130" y="201"/>
                  </a:cubicBezTo>
                  <a:cubicBezTo>
                    <a:pt x="132" y="202"/>
                    <a:pt x="132" y="202"/>
                    <a:pt x="134" y="203"/>
                  </a:cubicBezTo>
                  <a:cubicBezTo>
                    <a:pt x="134" y="203"/>
                    <a:pt x="134" y="203"/>
                    <a:pt x="133" y="198"/>
                  </a:cubicBezTo>
                  <a:cubicBezTo>
                    <a:pt x="130" y="196"/>
                    <a:pt x="126" y="195"/>
                    <a:pt x="124" y="191"/>
                  </a:cubicBezTo>
                  <a:cubicBezTo>
                    <a:pt x="123" y="191"/>
                    <a:pt x="120" y="191"/>
                    <a:pt x="115" y="187"/>
                  </a:cubicBezTo>
                  <a:cubicBezTo>
                    <a:pt x="116" y="185"/>
                    <a:pt x="116" y="185"/>
                    <a:pt x="111" y="181"/>
                  </a:cubicBezTo>
                  <a:cubicBezTo>
                    <a:pt x="111" y="180"/>
                    <a:pt x="110" y="180"/>
                    <a:pt x="110" y="180"/>
                  </a:cubicBezTo>
                  <a:cubicBezTo>
                    <a:pt x="110" y="179"/>
                    <a:pt x="109" y="178"/>
                    <a:pt x="109" y="177"/>
                  </a:cubicBezTo>
                  <a:cubicBezTo>
                    <a:pt x="108" y="177"/>
                    <a:pt x="106" y="177"/>
                    <a:pt x="105" y="177"/>
                  </a:cubicBezTo>
                  <a:cubicBezTo>
                    <a:pt x="105" y="176"/>
                    <a:pt x="105" y="175"/>
                    <a:pt x="105" y="174"/>
                  </a:cubicBezTo>
                  <a:cubicBezTo>
                    <a:pt x="106" y="173"/>
                    <a:pt x="106" y="173"/>
                    <a:pt x="106" y="173"/>
                  </a:cubicBezTo>
                  <a:cubicBezTo>
                    <a:pt x="107" y="173"/>
                    <a:pt x="108" y="172"/>
                    <a:pt x="108" y="172"/>
                  </a:cubicBezTo>
                  <a:cubicBezTo>
                    <a:pt x="107" y="171"/>
                    <a:pt x="107" y="170"/>
                    <a:pt x="107" y="169"/>
                  </a:cubicBezTo>
                  <a:cubicBezTo>
                    <a:pt x="110" y="168"/>
                    <a:pt x="111" y="169"/>
                    <a:pt x="112" y="172"/>
                  </a:cubicBezTo>
                  <a:cubicBezTo>
                    <a:pt x="119" y="173"/>
                    <a:pt x="121" y="182"/>
                    <a:pt x="129" y="183"/>
                  </a:cubicBezTo>
                  <a:cubicBezTo>
                    <a:pt x="129" y="184"/>
                    <a:pt x="129" y="184"/>
                    <a:pt x="129" y="184"/>
                  </a:cubicBezTo>
                  <a:cubicBezTo>
                    <a:pt x="132" y="188"/>
                    <a:pt x="137" y="188"/>
                    <a:pt x="139" y="193"/>
                  </a:cubicBezTo>
                  <a:cubicBezTo>
                    <a:pt x="137" y="198"/>
                    <a:pt x="137" y="198"/>
                    <a:pt x="140" y="200"/>
                  </a:cubicBezTo>
                  <a:cubicBezTo>
                    <a:pt x="140" y="203"/>
                    <a:pt x="140" y="206"/>
                    <a:pt x="144" y="206"/>
                  </a:cubicBezTo>
                  <a:cubicBezTo>
                    <a:pt x="146" y="208"/>
                    <a:pt x="146" y="209"/>
                    <a:pt x="146" y="211"/>
                  </a:cubicBezTo>
                  <a:cubicBezTo>
                    <a:pt x="145" y="211"/>
                    <a:pt x="144" y="211"/>
                    <a:pt x="143" y="211"/>
                  </a:cubicBezTo>
                  <a:cubicBezTo>
                    <a:pt x="143" y="210"/>
                    <a:pt x="142" y="210"/>
                    <a:pt x="142" y="209"/>
                  </a:cubicBezTo>
                  <a:cubicBezTo>
                    <a:pt x="142" y="210"/>
                    <a:pt x="141" y="210"/>
                    <a:pt x="141" y="211"/>
                  </a:cubicBezTo>
                  <a:cubicBezTo>
                    <a:pt x="144" y="214"/>
                    <a:pt x="144" y="214"/>
                    <a:pt x="146" y="215"/>
                  </a:cubicBezTo>
                  <a:cubicBezTo>
                    <a:pt x="147" y="215"/>
                    <a:pt x="147" y="214"/>
                    <a:pt x="147" y="214"/>
                  </a:cubicBezTo>
                  <a:cubicBezTo>
                    <a:pt x="149" y="215"/>
                    <a:pt x="149" y="215"/>
                    <a:pt x="151" y="217"/>
                  </a:cubicBezTo>
                  <a:cubicBezTo>
                    <a:pt x="151" y="218"/>
                    <a:pt x="151" y="220"/>
                    <a:pt x="151" y="221"/>
                  </a:cubicBezTo>
                  <a:cubicBezTo>
                    <a:pt x="153" y="221"/>
                    <a:pt x="153" y="221"/>
                    <a:pt x="154" y="221"/>
                  </a:cubicBezTo>
                  <a:cubicBezTo>
                    <a:pt x="155" y="221"/>
                    <a:pt x="155" y="221"/>
                    <a:pt x="156" y="221"/>
                  </a:cubicBezTo>
                  <a:cubicBezTo>
                    <a:pt x="156" y="220"/>
                    <a:pt x="157" y="219"/>
                    <a:pt x="158" y="218"/>
                  </a:cubicBezTo>
                  <a:cubicBezTo>
                    <a:pt x="158" y="218"/>
                    <a:pt x="158" y="217"/>
                    <a:pt x="158" y="217"/>
                  </a:cubicBezTo>
                  <a:cubicBezTo>
                    <a:pt x="158" y="217"/>
                    <a:pt x="157" y="216"/>
                    <a:pt x="157" y="216"/>
                  </a:cubicBezTo>
                  <a:cubicBezTo>
                    <a:pt x="158" y="215"/>
                    <a:pt x="158" y="215"/>
                    <a:pt x="159" y="215"/>
                  </a:cubicBezTo>
                  <a:cubicBezTo>
                    <a:pt x="160" y="215"/>
                    <a:pt x="161" y="215"/>
                    <a:pt x="162" y="216"/>
                  </a:cubicBezTo>
                  <a:cubicBezTo>
                    <a:pt x="162" y="216"/>
                    <a:pt x="163" y="216"/>
                    <a:pt x="163" y="216"/>
                  </a:cubicBezTo>
                  <a:cubicBezTo>
                    <a:pt x="164" y="216"/>
                    <a:pt x="164" y="215"/>
                    <a:pt x="164" y="215"/>
                  </a:cubicBezTo>
                  <a:cubicBezTo>
                    <a:pt x="164" y="214"/>
                    <a:pt x="164" y="213"/>
                    <a:pt x="164" y="212"/>
                  </a:cubicBezTo>
                  <a:cubicBezTo>
                    <a:pt x="165" y="212"/>
                    <a:pt x="167" y="212"/>
                    <a:pt x="168" y="212"/>
                  </a:cubicBezTo>
                  <a:cubicBezTo>
                    <a:pt x="166" y="210"/>
                    <a:pt x="166" y="209"/>
                    <a:pt x="164" y="208"/>
                  </a:cubicBezTo>
                  <a:cubicBezTo>
                    <a:pt x="164" y="209"/>
                    <a:pt x="163" y="211"/>
                    <a:pt x="163" y="212"/>
                  </a:cubicBezTo>
                  <a:cubicBezTo>
                    <a:pt x="160" y="211"/>
                    <a:pt x="160" y="210"/>
                    <a:pt x="158" y="205"/>
                  </a:cubicBezTo>
                  <a:cubicBezTo>
                    <a:pt x="156" y="204"/>
                    <a:pt x="156" y="204"/>
                    <a:pt x="154" y="203"/>
                  </a:cubicBezTo>
                  <a:cubicBezTo>
                    <a:pt x="154" y="201"/>
                    <a:pt x="154" y="201"/>
                    <a:pt x="154" y="201"/>
                  </a:cubicBezTo>
                  <a:cubicBezTo>
                    <a:pt x="156" y="200"/>
                    <a:pt x="156" y="200"/>
                    <a:pt x="156" y="200"/>
                  </a:cubicBezTo>
                  <a:cubicBezTo>
                    <a:pt x="157" y="201"/>
                    <a:pt x="158" y="201"/>
                    <a:pt x="159" y="202"/>
                  </a:cubicBezTo>
                  <a:cubicBezTo>
                    <a:pt x="160" y="202"/>
                    <a:pt x="161" y="202"/>
                    <a:pt x="161" y="202"/>
                  </a:cubicBezTo>
                  <a:cubicBezTo>
                    <a:pt x="161" y="202"/>
                    <a:pt x="162" y="202"/>
                    <a:pt x="162" y="202"/>
                  </a:cubicBezTo>
                  <a:cubicBezTo>
                    <a:pt x="162" y="201"/>
                    <a:pt x="162" y="200"/>
                    <a:pt x="162" y="199"/>
                  </a:cubicBezTo>
                  <a:cubicBezTo>
                    <a:pt x="164" y="197"/>
                    <a:pt x="164" y="197"/>
                    <a:pt x="173" y="200"/>
                  </a:cubicBezTo>
                  <a:cubicBezTo>
                    <a:pt x="173" y="201"/>
                    <a:pt x="173" y="201"/>
                    <a:pt x="173" y="202"/>
                  </a:cubicBezTo>
                  <a:cubicBezTo>
                    <a:pt x="173" y="202"/>
                    <a:pt x="174" y="202"/>
                    <a:pt x="174" y="202"/>
                  </a:cubicBezTo>
                  <a:cubicBezTo>
                    <a:pt x="175" y="204"/>
                    <a:pt x="175" y="204"/>
                    <a:pt x="175" y="204"/>
                  </a:cubicBezTo>
                  <a:cubicBezTo>
                    <a:pt x="174" y="204"/>
                    <a:pt x="174" y="205"/>
                    <a:pt x="173" y="205"/>
                  </a:cubicBezTo>
                  <a:cubicBezTo>
                    <a:pt x="173" y="208"/>
                    <a:pt x="178" y="209"/>
                    <a:pt x="177" y="213"/>
                  </a:cubicBezTo>
                  <a:cubicBezTo>
                    <a:pt x="177" y="213"/>
                    <a:pt x="177" y="214"/>
                    <a:pt x="177" y="214"/>
                  </a:cubicBezTo>
                  <a:cubicBezTo>
                    <a:pt x="177" y="215"/>
                    <a:pt x="177" y="215"/>
                    <a:pt x="177" y="216"/>
                  </a:cubicBezTo>
                  <a:cubicBezTo>
                    <a:pt x="177" y="216"/>
                    <a:pt x="178" y="218"/>
                    <a:pt x="178" y="218"/>
                  </a:cubicBezTo>
                  <a:cubicBezTo>
                    <a:pt x="179" y="219"/>
                    <a:pt x="179" y="219"/>
                    <a:pt x="179" y="219"/>
                  </a:cubicBezTo>
                  <a:cubicBezTo>
                    <a:pt x="179" y="219"/>
                    <a:pt x="179" y="219"/>
                    <a:pt x="179" y="219"/>
                  </a:cubicBezTo>
                  <a:cubicBezTo>
                    <a:pt x="180" y="220"/>
                    <a:pt x="180" y="220"/>
                    <a:pt x="180" y="220"/>
                  </a:cubicBezTo>
                  <a:cubicBezTo>
                    <a:pt x="181" y="220"/>
                    <a:pt x="181" y="220"/>
                    <a:pt x="181" y="220"/>
                  </a:cubicBezTo>
                  <a:cubicBezTo>
                    <a:pt x="181" y="221"/>
                    <a:pt x="181" y="221"/>
                    <a:pt x="181" y="221"/>
                  </a:cubicBezTo>
                  <a:cubicBezTo>
                    <a:pt x="181" y="221"/>
                    <a:pt x="181" y="222"/>
                    <a:pt x="182" y="222"/>
                  </a:cubicBezTo>
                  <a:cubicBezTo>
                    <a:pt x="181" y="223"/>
                    <a:pt x="181" y="223"/>
                    <a:pt x="181" y="223"/>
                  </a:cubicBezTo>
                  <a:cubicBezTo>
                    <a:pt x="181" y="224"/>
                    <a:pt x="181" y="224"/>
                    <a:pt x="181" y="224"/>
                  </a:cubicBezTo>
                  <a:cubicBezTo>
                    <a:pt x="181" y="224"/>
                    <a:pt x="181" y="224"/>
                    <a:pt x="181" y="224"/>
                  </a:cubicBezTo>
                  <a:cubicBezTo>
                    <a:pt x="181" y="225"/>
                    <a:pt x="181" y="226"/>
                    <a:pt x="181" y="227"/>
                  </a:cubicBezTo>
                  <a:cubicBezTo>
                    <a:pt x="182" y="228"/>
                    <a:pt x="182" y="228"/>
                    <a:pt x="182" y="228"/>
                  </a:cubicBezTo>
                  <a:cubicBezTo>
                    <a:pt x="182" y="228"/>
                    <a:pt x="182" y="228"/>
                    <a:pt x="182" y="228"/>
                  </a:cubicBezTo>
                  <a:cubicBezTo>
                    <a:pt x="183" y="227"/>
                    <a:pt x="183" y="227"/>
                    <a:pt x="183" y="227"/>
                  </a:cubicBezTo>
                  <a:cubicBezTo>
                    <a:pt x="184" y="225"/>
                    <a:pt x="184" y="225"/>
                    <a:pt x="184" y="225"/>
                  </a:cubicBezTo>
                  <a:cubicBezTo>
                    <a:pt x="184" y="225"/>
                    <a:pt x="184" y="224"/>
                    <a:pt x="183" y="223"/>
                  </a:cubicBezTo>
                  <a:cubicBezTo>
                    <a:pt x="184" y="221"/>
                    <a:pt x="184" y="221"/>
                    <a:pt x="184" y="221"/>
                  </a:cubicBezTo>
                  <a:cubicBezTo>
                    <a:pt x="185" y="222"/>
                    <a:pt x="185" y="222"/>
                    <a:pt x="185" y="222"/>
                  </a:cubicBezTo>
                  <a:cubicBezTo>
                    <a:pt x="185" y="222"/>
                    <a:pt x="185" y="222"/>
                    <a:pt x="185" y="222"/>
                  </a:cubicBezTo>
                  <a:cubicBezTo>
                    <a:pt x="186" y="223"/>
                    <a:pt x="186" y="223"/>
                    <a:pt x="186" y="223"/>
                  </a:cubicBezTo>
                  <a:cubicBezTo>
                    <a:pt x="186" y="223"/>
                    <a:pt x="186" y="223"/>
                    <a:pt x="186" y="223"/>
                  </a:cubicBezTo>
                  <a:cubicBezTo>
                    <a:pt x="187" y="223"/>
                    <a:pt x="188" y="224"/>
                    <a:pt x="188" y="225"/>
                  </a:cubicBezTo>
                  <a:cubicBezTo>
                    <a:pt x="189" y="225"/>
                    <a:pt x="189" y="225"/>
                    <a:pt x="189" y="225"/>
                  </a:cubicBezTo>
                  <a:cubicBezTo>
                    <a:pt x="189" y="226"/>
                    <a:pt x="189" y="226"/>
                    <a:pt x="189" y="226"/>
                  </a:cubicBezTo>
                  <a:cubicBezTo>
                    <a:pt x="190" y="226"/>
                    <a:pt x="190" y="226"/>
                    <a:pt x="190" y="226"/>
                  </a:cubicBezTo>
                  <a:cubicBezTo>
                    <a:pt x="190" y="226"/>
                    <a:pt x="190" y="226"/>
                    <a:pt x="190" y="226"/>
                  </a:cubicBezTo>
                  <a:cubicBezTo>
                    <a:pt x="191" y="226"/>
                    <a:pt x="192" y="226"/>
                    <a:pt x="193" y="227"/>
                  </a:cubicBezTo>
                  <a:cubicBezTo>
                    <a:pt x="194" y="227"/>
                    <a:pt x="194" y="227"/>
                    <a:pt x="194" y="227"/>
                  </a:cubicBezTo>
                  <a:cubicBezTo>
                    <a:pt x="195" y="227"/>
                    <a:pt x="195" y="227"/>
                    <a:pt x="195" y="227"/>
                  </a:cubicBezTo>
                  <a:cubicBezTo>
                    <a:pt x="195" y="226"/>
                    <a:pt x="195" y="226"/>
                    <a:pt x="195" y="226"/>
                  </a:cubicBezTo>
                  <a:cubicBezTo>
                    <a:pt x="195" y="226"/>
                    <a:pt x="195" y="226"/>
                    <a:pt x="195" y="226"/>
                  </a:cubicBezTo>
                  <a:cubicBezTo>
                    <a:pt x="195" y="225"/>
                    <a:pt x="195" y="225"/>
                    <a:pt x="195" y="225"/>
                  </a:cubicBezTo>
                  <a:cubicBezTo>
                    <a:pt x="195" y="224"/>
                    <a:pt x="195" y="223"/>
                    <a:pt x="196" y="222"/>
                  </a:cubicBezTo>
                  <a:cubicBezTo>
                    <a:pt x="196" y="222"/>
                    <a:pt x="196" y="222"/>
                    <a:pt x="196" y="222"/>
                  </a:cubicBezTo>
                  <a:cubicBezTo>
                    <a:pt x="197" y="221"/>
                    <a:pt x="197" y="221"/>
                    <a:pt x="197" y="221"/>
                  </a:cubicBezTo>
                  <a:cubicBezTo>
                    <a:pt x="198" y="221"/>
                    <a:pt x="199" y="222"/>
                    <a:pt x="200" y="222"/>
                  </a:cubicBezTo>
                  <a:cubicBezTo>
                    <a:pt x="202" y="223"/>
                    <a:pt x="202" y="223"/>
                    <a:pt x="202" y="223"/>
                  </a:cubicBezTo>
                  <a:cubicBezTo>
                    <a:pt x="203" y="225"/>
                    <a:pt x="203" y="225"/>
                    <a:pt x="203" y="225"/>
                  </a:cubicBezTo>
                  <a:cubicBezTo>
                    <a:pt x="204" y="226"/>
                    <a:pt x="204" y="226"/>
                    <a:pt x="204" y="226"/>
                  </a:cubicBezTo>
                  <a:cubicBezTo>
                    <a:pt x="204" y="226"/>
                    <a:pt x="204" y="226"/>
                    <a:pt x="204" y="226"/>
                  </a:cubicBezTo>
                  <a:cubicBezTo>
                    <a:pt x="205" y="226"/>
                    <a:pt x="205" y="226"/>
                    <a:pt x="205" y="226"/>
                  </a:cubicBezTo>
                  <a:cubicBezTo>
                    <a:pt x="206" y="226"/>
                    <a:pt x="206" y="226"/>
                    <a:pt x="206" y="226"/>
                  </a:cubicBezTo>
                  <a:cubicBezTo>
                    <a:pt x="208" y="226"/>
                    <a:pt x="210" y="226"/>
                    <a:pt x="213" y="227"/>
                  </a:cubicBezTo>
                  <a:cubicBezTo>
                    <a:pt x="213" y="226"/>
                    <a:pt x="212" y="225"/>
                    <a:pt x="212" y="225"/>
                  </a:cubicBezTo>
                  <a:cubicBezTo>
                    <a:pt x="212" y="224"/>
                    <a:pt x="212" y="224"/>
                    <a:pt x="212" y="224"/>
                  </a:cubicBezTo>
                  <a:cubicBezTo>
                    <a:pt x="212" y="223"/>
                    <a:pt x="212" y="223"/>
                    <a:pt x="212" y="222"/>
                  </a:cubicBezTo>
                  <a:cubicBezTo>
                    <a:pt x="213" y="222"/>
                    <a:pt x="213" y="222"/>
                    <a:pt x="214" y="222"/>
                  </a:cubicBezTo>
                  <a:cubicBezTo>
                    <a:pt x="214" y="222"/>
                    <a:pt x="214" y="222"/>
                    <a:pt x="214" y="222"/>
                  </a:cubicBezTo>
                  <a:cubicBezTo>
                    <a:pt x="215" y="222"/>
                    <a:pt x="215" y="222"/>
                    <a:pt x="215" y="222"/>
                  </a:cubicBezTo>
                  <a:cubicBezTo>
                    <a:pt x="216" y="222"/>
                    <a:pt x="217" y="223"/>
                    <a:pt x="218" y="224"/>
                  </a:cubicBezTo>
                  <a:cubicBezTo>
                    <a:pt x="219" y="224"/>
                    <a:pt x="220" y="224"/>
                    <a:pt x="220" y="224"/>
                  </a:cubicBezTo>
                  <a:cubicBezTo>
                    <a:pt x="220" y="224"/>
                    <a:pt x="220" y="224"/>
                    <a:pt x="220" y="224"/>
                  </a:cubicBezTo>
                  <a:cubicBezTo>
                    <a:pt x="220" y="223"/>
                    <a:pt x="220" y="223"/>
                    <a:pt x="220" y="223"/>
                  </a:cubicBezTo>
                  <a:cubicBezTo>
                    <a:pt x="221" y="223"/>
                    <a:pt x="221" y="223"/>
                    <a:pt x="221" y="223"/>
                  </a:cubicBezTo>
                  <a:cubicBezTo>
                    <a:pt x="221" y="223"/>
                    <a:pt x="221" y="223"/>
                    <a:pt x="221" y="223"/>
                  </a:cubicBezTo>
                  <a:cubicBezTo>
                    <a:pt x="222" y="224"/>
                    <a:pt x="222" y="224"/>
                    <a:pt x="222" y="224"/>
                  </a:cubicBezTo>
                  <a:cubicBezTo>
                    <a:pt x="223" y="225"/>
                    <a:pt x="223" y="225"/>
                    <a:pt x="223" y="225"/>
                  </a:cubicBezTo>
                  <a:cubicBezTo>
                    <a:pt x="223" y="226"/>
                    <a:pt x="223" y="227"/>
                    <a:pt x="222" y="228"/>
                  </a:cubicBezTo>
                  <a:cubicBezTo>
                    <a:pt x="222" y="230"/>
                    <a:pt x="221" y="232"/>
                    <a:pt x="223" y="234"/>
                  </a:cubicBezTo>
                  <a:cubicBezTo>
                    <a:pt x="223" y="235"/>
                    <a:pt x="223" y="235"/>
                    <a:pt x="223" y="235"/>
                  </a:cubicBezTo>
                  <a:cubicBezTo>
                    <a:pt x="223" y="235"/>
                    <a:pt x="223" y="236"/>
                    <a:pt x="223" y="236"/>
                  </a:cubicBezTo>
                  <a:cubicBezTo>
                    <a:pt x="223" y="237"/>
                    <a:pt x="223" y="237"/>
                    <a:pt x="223" y="238"/>
                  </a:cubicBezTo>
                  <a:cubicBezTo>
                    <a:pt x="222" y="238"/>
                    <a:pt x="222" y="238"/>
                    <a:pt x="222" y="238"/>
                  </a:cubicBezTo>
                  <a:cubicBezTo>
                    <a:pt x="222" y="239"/>
                    <a:pt x="222" y="239"/>
                    <a:pt x="222" y="239"/>
                  </a:cubicBezTo>
                  <a:cubicBezTo>
                    <a:pt x="222" y="241"/>
                    <a:pt x="222" y="241"/>
                    <a:pt x="222" y="241"/>
                  </a:cubicBezTo>
                  <a:cubicBezTo>
                    <a:pt x="222" y="241"/>
                    <a:pt x="222" y="241"/>
                    <a:pt x="222" y="241"/>
                  </a:cubicBezTo>
                  <a:cubicBezTo>
                    <a:pt x="220" y="244"/>
                    <a:pt x="220" y="244"/>
                    <a:pt x="219" y="245"/>
                  </a:cubicBezTo>
                  <a:cubicBezTo>
                    <a:pt x="218" y="245"/>
                    <a:pt x="218" y="245"/>
                    <a:pt x="218" y="245"/>
                  </a:cubicBezTo>
                  <a:cubicBezTo>
                    <a:pt x="218" y="246"/>
                    <a:pt x="218" y="246"/>
                    <a:pt x="218" y="246"/>
                  </a:cubicBezTo>
                  <a:cubicBezTo>
                    <a:pt x="218" y="246"/>
                    <a:pt x="218" y="246"/>
                    <a:pt x="218" y="246"/>
                  </a:cubicBezTo>
                  <a:cubicBezTo>
                    <a:pt x="239" y="247"/>
                    <a:pt x="239" y="247"/>
                    <a:pt x="218" y="247"/>
                  </a:cubicBezTo>
                  <a:cubicBezTo>
                    <a:pt x="218" y="247"/>
                    <a:pt x="217" y="252"/>
                    <a:pt x="215" y="253"/>
                  </a:cubicBezTo>
                  <a:cubicBezTo>
                    <a:pt x="215" y="254"/>
                    <a:pt x="215" y="254"/>
                    <a:pt x="215" y="254"/>
                  </a:cubicBezTo>
                  <a:cubicBezTo>
                    <a:pt x="214" y="254"/>
                    <a:pt x="214" y="254"/>
                    <a:pt x="214" y="254"/>
                  </a:cubicBezTo>
                  <a:cubicBezTo>
                    <a:pt x="214" y="254"/>
                    <a:pt x="214" y="254"/>
                    <a:pt x="214" y="254"/>
                  </a:cubicBezTo>
                  <a:cubicBezTo>
                    <a:pt x="213" y="254"/>
                    <a:pt x="213" y="254"/>
                    <a:pt x="211" y="255"/>
                  </a:cubicBezTo>
                  <a:cubicBezTo>
                    <a:pt x="210" y="255"/>
                    <a:pt x="210" y="255"/>
                    <a:pt x="210" y="255"/>
                  </a:cubicBezTo>
                  <a:cubicBezTo>
                    <a:pt x="210" y="255"/>
                    <a:pt x="210" y="255"/>
                    <a:pt x="210" y="255"/>
                  </a:cubicBezTo>
                  <a:cubicBezTo>
                    <a:pt x="209" y="255"/>
                    <a:pt x="209" y="255"/>
                    <a:pt x="209" y="255"/>
                  </a:cubicBezTo>
                  <a:cubicBezTo>
                    <a:pt x="209" y="256"/>
                    <a:pt x="209" y="256"/>
                    <a:pt x="209" y="256"/>
                  </a:cubicBezTo>
                  <a:cubicBezTo>
                    <a:pt x="208" y="256"/>
                    <a:pt x="208" y="255"/>
                    <a:pt x="207" y="255"/>
                  </a:cubicBezTo>
                  <a:cubicBezTo>
                    <a:pt x="207" y="255"/>
                    <a:pt x="206" y="254"/>
                    <a:pt x="206" y="254"/>
                  </a:cubicBezTo>
                  <a:cubicBezTo>
                    <a:pt x="206" y="254"/>
                    <a:pt x="206" y="254"/>
                    <a:pt x="205" y="254"/>
                  </a:cubicBezTo>
                  <a:cubicBezTo>
                    <a:pt x="205" y="254"/>
                    <a:pt x="203" y="254"/>
                    <a:pt x="201" y="253"/>
                  </a:cubicBezTo>
                  <a:cubicBezTo>
                    <a:pt x="200" y="253"/>
                    <a:pt x="200" y="253"/>
                    <a:pt x="200" y="253"/>
                  </a:cubicBezTo>
                  <a:cubicBezTo>
                    <a:pt x="200" y="253"/>
                    <a:pt x="200" y="253"/>
                    <a:pt x="200" y="253"/>
                  </a:cubicBezTo>
                  <a:cubicBezTo>
                    <a:pt x="199" y="254"/>
                    <a:pt x="199" y="254"/>
                    <a:pt x="199" y="254"/>
                  </a:cubicBezTo>
                  <a:cubicBezTo>
                    <a:pt x="201" y="255"/>
                    <a:pt x="201" y="255"/>
                    <a:pt x="204" y="255"/>
                  </a:cubicBezTo>
                  <a:cubicBezTo>
                    <a:pt x="205" y="256"/>
                    <a:pt x="205" y="256"/>
                    <a:pt x="205" y="256"/>
                  </a:cubicBezTo>
                  <a:cubicBezTo>
                    <a:pt x="205" y="257"/>
                    <a:pt x="205" y="257"/>
                    <a:pt x="205" y="257"/>
                  </a:cubicBezTo>
                  <a:cubicBezTo>
                    <a:pt x="205" y="258"/>
                    <a:pt x="206" y="258"/>
                    <a:pt x="206" y="259"/>
                  </a:cubicBezTo>
                  <a:cubicBezTo>
                    <a:pt x="206" y="259"/>
                    <a:pt x="206" y="260"/>
                    <a:pt x="206" y="260"/>
                  </a:cubicBezTo>
                  <a:cubicBezTo>
                    <a:pt x="206" y="261"/>
                    <a:pt x="206" y="261"/>
                    <a:pt x="206" y="261"/>
                  </a:cubicBezTo>
                  <a:cubicBezTo>
                    <a:pt x="206" y="261"/>
                    <a:pt x="206" y="261"/>
                    <a:pt x="206" y="261"/>
                  </a:cubicBezTo>
                  <a:cubicBezTo>
                    <a:pt x="206" y="265"/>
                    <a:pt x="209" y="267"/>
                    <a:pt x="210" y="269"/>
                  </a:cubicBezTo>
                  <a:cubicBezTo>
                    <a:pt x="212" y="272"/>
                    <a:pt x="212" y="272"/>
                    <a:pt x="213" y="273"/>
                  </a:cubicBezTo>
                  <a:cubicBezTo>
                    <a:pt x="214" y="273"/>
                    <a:pt x="215" y="273"/>
                    <a:pt x="215" y="273"/>
                  </a:cubicBezTo>
                  <a:cubicBezTo>
                    <a:pt x="217" y="273"/>
                    <a:pt x="217" y="271"/>
                    <a:pt x="218" y="270"/>
                  </a:cubicBezTo>
                  <a:cubicBezTo>
                    <a:pt x="218" y="271"/>
                    <a:pt x="219" y="271"/>
                    <a:pt x="219" y="271"/>
                  </a:cubicBezTo>
                  <a:cubicBezTo>
                    <a:pt x="220" y="274"/>
                    <a:pt x="223" y="276"/>
                    <a:pt x="225" y="278"/>
                  </a:cubicBezTo>
                  <a:cubicBezTo>
                    <a:pt x="230" y="288"/>
                    <a:pt x="230" y="288"/>
                    <a:pt x="230" y="288"/>
                  </a:cubicBezTo>
                  <a:cubicBezTo>
                    <a:pt x="230" y="289"/>
                    <a:pt x="230" y="289"/>
                    <a:pt x="230" y="290"/>
                  </a:cubicBezTo>
                  <a:cubicBezTo>
                    <a:pt x="229" y="291"/>
                    <a:pt x="229" y="293"/>
                    <a:pt x="230" y="295"/>
                  </a:cubicBezTo>
                  <a:cubicBezTo>
                    <a:pt x="231" y="296"/>
                    <a:pt x="233" y="296"/>
                    <a:pt x="235" y="297"/>
                  </a:cubicBezTo>
                  <a:cubicBezTo>
                    <a:pt x="235" y="297"/>
                    <a:pt x="240" y="307"/>
                    <a:pt x="240" y="307"/>
                  </a:cubicBezTo>
                  <a:cubicBezTo>
                    <a:pt x="242" y="310"/>
                    <a:pt x="238" y="315"/>
                    <a:pt x="243" y="318"/>
                  </a:cubicBezTo>
                  <a:cubicBezTo>
                    <a:pt x="243" y="318"/>
                    <a:pt x="248" y="322"/>
                    <a:pt x="250" y="326"/>
                  </a:cubicBezTo>
                  <a:cubicBezTo>
                    <a:pt x="250" y="328"/>
                    <a:pt x="251" y="329"/>
                    <a:pt x="252" y="329"/>
                  </a:cubicBezTo>
                  <a:cubicBezTo>
                    <a:pt x="254" y="331"/>
                    <a:pt x="254" y="331"/>
                    <a:pt x="260" y="348"/>
                  </a:cubicBezTo>
                  <a:cubicBezTo>
                    <a:pt x="260" y="351"/>
                    <a:pt x="260" y="355"/>
                    <a:pt x="260" y="358"/>
                  </a:cubicBezTo>
                  <a:cubicBezTo>
                    <a:pt x="261" y="363"/>
                    <a:pt x="268" y="365"/>
                    <a:pt x="270" y="362"/>
                  </a:cubicBezTo>
                  <a:cubicBezTo>
                    <a:pt x="274" y="358"/>
                    <a:pt x="274" y="358"/>
                    <a:pt x="275" y="357"/>
                  </a:cubicBezTo>
                  <a:cubicBezTo>
                    <a:pt x="277" y="357"/>
                    <a:pt x="279" y="357"/>
                    <a:pt x="281" y="357"/>
                  </a:cubicBezTo>
                  <a:cubicBezTo>
                    <a:pt x="282" y="357"/>
                    <a:pt x="282" y="357"/>
                    <a:pt x="282" y="357"/>
                  </a:cubicBezTo>
                  <a:cubicBezTo>
                    <a:pt x="282" y="358"/>
                    <a:pt x="282" y="358"/>
                    <a:pt x="283" y="358"/>
                  </a:cubicBezTo>
                  <a:cubicBezTo>
                    <a:pt x="283" y="358"/>
                    <a:pt x="283" y="358"/>
                    <a:pt x="283" y="358"/>
                  </a:cubicBezTo>
                  <a:cubicBezTo>
                    <a:pt x="284" y="358"/>
                    <a:pt x="284" y="357"/>
                    <a:pt x="285" y="356"/>
                  </a:cubicBezTo>
                  <a:cubicBezTo>
                    <a:pt x="288" y="350"/>
                    <a:pt x="296" y="353"/>
                    <a:pt x="300" y="348"/>
                  </a:cubicBezTo>
                  <a:cubicBezTo>
                    <a:pt x="301" y="347"/>
                    <a:pt x="301" y="347"/>
                    <a:pt x="305" y="347"/>
                  </a:cubicBezTo>
                  <a:cubicBezTo>
                    <a:pt x="305" y="346"/>
                    <a:pt x="305" y="346"/>
                    <a:pt x="305" y="346"/>
                  </a:cubicBezTo>
                  <a:cubicBezTo>
                    <a:pt x="305" y="344"/>
                    <a:pt x="305" y="343"/>
                    <a:pt x="306" y="342"/>
                  </a:cubicBezTo>
                  <a:cubicBezTo>
                    <a:pt x="307" y="343"/>
                    <a:pt x="307" y="343"/>
                    <a:pt x="309" y="341"/>
                  </a:cubicBezTo>
                  <a:cubicBezTo>
                    <a:pt x="310" y="340"/>
                    <a:pt x="310" y="340"/>
                    <a:pt x="318" y="341"/>
                  </a:cubicBezTo>
                  <a:cubicBezTo>
                    <a:pt x="318" y="341"/>
                    <a:pt x="318" y="337"/>
                    <a:pt x="320" y="335"/>
                  </a:cubicBezTo>
                  <a:cubicBezTo>
                    <a:pt x="321" y="334"/>
                    <a:pt x="323" y="334"/>
                    <a:pt x="324" y="334"/>
                  </a:cubicBezTo>
                  <a:cubicBezTo>
                    <a:pt x="325" y="332"/>
                    <a:pt x="326" y="329"/>
                    <a:pt x="326" y="329"/>
                  </a:cubicBezTo>
                  <a:cubicBezTo>
                    <a:pt x="326" y="325"/>
                    <a:pt x="327" y="317"/>
                    <a:pt x="327" y="317"/>
                  </a:cubicBezTo>
                  <a:cubicBezTo>
                    <a:pt x="327" y="321"/>
                    <a:pt x="327" y="325"/>
                    <a:pt x="327" y="329"/>
                  </a:cubicBezTo>
                  <a:cubicBezTo>
                    <a:pt x="327" y="329"/>
                    <a:pt x="327" y="329"/>
                    <a:pt x="327" y="329"/>
                  </a:cubicBezTo>
                  <a:cubicBezTo>
                    <a:pt x="328" y="329"/>
                    <a:pt x="328" y="329"/>
                    <a:pt x="328" y="329"/>
                  </a:cubicBezTo>
                  <a:cubicBezTo>
                    <a:pt x="329" y="329"/>
                    <a:pt x="329" y="329"/>
                    <a:pt x="329" y="329"/>
                  </a:cubicBezTo>
                  <a:cubicBezTo>
                    <a:pt x="329" y="328"/>
                    <a:pt x="330" y="327"/>
                    <a:pt x="330" y="326"/>
                  </a:cubicBezTo>
                  <a:cubicBezTo>
                    <a:pt x="330" y="326"/>
                    <a:pt x="330" y="326"/>
                    <a:pt x="330" y="325"/>
                  </a:cubicBezTo>
                  <a:cubicBezTo>
                    <a:pt x="330" y="325"/>
                    <a:pt x="330" y="325"/>
                    <a:pt x="330" y="325"/>
                  </a:cubicBezTo>
                  <a:cubicBezTo>
                    <a:pt x="330" y="323"/>
                    <a:pt x="331" y="321"/>
                    <a:pt x="333" y="321"/>
                  </a:cubicBezTo>
                  <a:cubicBezTo>
                    <a:pt x="333" y="321"/>
                    <a:pt x="333" y="321"/>
                    <a:pt x="333" y="321"/>
                  </a:cubicBezTo>
                  <a:cubicBezTo>
                    <a:pt x="334" y="321"/>
                    <a:pt x="334" y="322"/>
                    <a:pt x="334" y="322"/>
                  </a:cubicBezTo>
                  <a:cubicBezTo>
                    <a:pt x="335" y="319"/>
                    <a:pt x="334" y="316"/>
                    <a:pt x="335" y="313"/>
                  </a:cubicBezTo>
                  <a:cubicBezTo>
                    <a:pt x="336" y="312"/>
                    <a:pt x="336" y="312"/>
                    <a:pt x="337" y="312"/>
                  </a:cubicBezTo>
                  <a:cubicBezTo>
                    <a:pt x="337" y="312"/>
                    <a:pt x="338" y="312"/>
                    <a:pt x="339" y="311"/>
                  </a:cubicBezTo>
                  <a:cubicBezTo>
                    <a:pt x="339" y="311"/>
                    <a:pt x="339" y="311"/>
                    <a:pt x="339" y="311"/>
                  </a:cubicBezTo>
                  <a:cubicBezTo>
                    <a:pt x="339" y="310"/>
                    <a:pt x="339" y="309"/>
                    <a:pt x="338" y="308"/>
                  </a:cubicBezTo>
                  <a:cubicBezTo>
                    <a:pt x="338" y="307"/>
                    <a:pt x="337" y="308"/>
                    <a:pt x="337" y="307"/>
                  </a:cubicBezTo>
                  <a:cubicBezTo>
                    <a:pt x="335" y="306"/>
                    <a:pt x="335" y="306"/>
                    <a:pt x="335" y="306"/>
                  </a:cubicBezTo>
                  <a:cubicBezTo>
                    <a:pt x="335" y="305"/>
                    <a:pt x="335" y="304"/>
                    <a:pt x="334" y="303"/>
                  </a:cubicBezTo>
                  <a:cubicBezTo>
                    <a:pt x="333" y="301"/>
                    <a:pt x="332" y="300"/>
                    <a:pt x="331" y="301"/>
                  </a:cubicBezTo>
                  <a:cubicBezTo>
                    <a:pt x="328" y="301"/>
                    <a:pt x="331" y="297"/>
                    <a:pt x="330" y="295"/>
                  </a:cubicBezTo>
                  <a:cubicBezTo>
                    <a:pt x="328" y="294"/>
                    <a:pt x="328" y="294"/>
                    <a:pt x="328" y="294"/>
                  </a:cubicBezTo>
                  <a:cubicBezTo>
                    <a:pt x="328" y="294"/>
                    <a:pt x="327" y="294"/>
                    <a:pt x="326" y="294"/>
                  </a:cubicBezTo>
                  <a:cubicBezTo>
                    <a:pt x="327" y="297"/>
                    <a:pt x="327" y="297"/>
                    <a:pt x="326" y="298"/>
                  </a:cubicBezTo>
                  <a:cubicBezTo>
                    <a:pt x="326" y="302"/>
                    <a:pt x="326" y="306"/>
                    <a:pt x="326" y="310"/>
                  </a:cubicBezTo>
                  <a:cubicBezTo>
                    <a:pt x="326" y="310"/>
                    <a:pt x="326" y="302"/>
                    <a:pt x="326" y="298"/>
                  </a:cubicBezTo>
                  <a:cubicBezTo>
                    <a:pt x="326" y="298"/>
                    <a:pt x="326" y="298"/>
                    <a:pt x="326" y="298"/>
                  </a:cubicBezTo>
                  <a:cubicBezTo>
                    <a:pt x="325" y="297"/>
                    <a:pt x="325" y="296"/>
                    <a:pt x="324" y="295"/>
                  </a:cubicBezTo>
                  <a:cubicBezTo>
                    <a:pt x="324" y="295"/>
                    <a:pt x="324" y="295"/>
                    <a:pt x="323" y="293"/>
                  </a:cubicBezTo>
                  <a:cubicBezTo>
                    <a:pt x="323" y="291"/>
                    <a:pt x="323" y="290"/>
                    <a:pt x="323" y="288"/>
                  </a:cubicBezTo>
                  <a:cubicBezTo>
                    <a:pt x="322" y="287"/>
                    <a:pt x="322" y="287"/>
                    <a:pt x="321" y="286"/>
                  </a:cubicBezTo>
                  <a:cubicBezTo>
                    <a:pt x="319" y="287"/>
                    <a:pt x="319" y="287"/>
                    <a:pt x="318" y="296"/>
                  </a:cubicBezTo>
                  <a:cubicBezTo>
                    <a:pt x="317" y="296"/>
                    <a:pt x="316" y="296"/>
                    <a:pt x="315" y="296"/>
                  </a:cubicBezTo>
                  <a:cubicBezTo>
                    <a:pt x="314" y="296"/>
                    <a:pt x="313" y="296"/>
                    <a:pt x="313" y="296"/>
                  </a:cubicBezTo>
                  <a:cubicBezTo>
                    <a:pt x="312" y="295"/>
                    <a:pt x="312" y="295"/>
                    <a:pt x="311" y="294"/>
                  </a:cubicBezTo>
                  <a:cubicBezTo>
                    <a:pt x="310" y="294"/>
                    <a:pt x="310" y="294"/>
                    <a:pt x="310" y="294"/>
                  </a:cubicBezTo>
                  <a:cubicBezTo>
                    <a:pt x="307" y="297"/>
                    <a:pt x="307" y="297"/>
                    <a:pt x="306" y="298"/>
                  </a:cubicBezTo>
                  <a:cubicBezTo>
                    <a:pt x="306" y="298"/>
                    <a:pt x="302" y="298"/>
                    <a:pt x="302" y="293"/>
                  </a:cubicBezTo>
                  <a:cubicBezTo>
                    <a:pt x="302" y="293"/>
                    <a:pt x="303" y="292"/>
                    <a:pt x="303" y="292"/>
                  </a:cubicBezTo>
                  <a:cubicBezTo>
                    <a:pt x="304" y="291"/>
                    <a:pt x="304" y="291"/>
                    <a:pt x="305" y="291"/>
                  </a:cubicBezTo>
                  <a:cubicBezTo>
                    <a:pt x="305" y="291"/>
                    <a:pt x="306" y="291"/>
                    <a:pt x="306" y="291"/>
                  </a:cubicBezTo>
                  <a:cubicBezTo>
                    <a:pt x="311" y="294"/>
                    <a:pt x="311" y="290"/>
                    <a:pt x="311" y="290"/>
                  </a:cubicBezTo>
                  <a:cubicBezTo>
                    <a:pt x="311" y="290"/>
                    <a:pt x="311" y="290"/>
                    <a:pt x="311" y="290"/>
                  </a:cubicBezTo>
                  <a:cubicBezTo>
                    <a:pt x="310" y="290"/>
                    <a:pt x="309" y="290"/>
                    <a:pt x="309" y="290"/>
                  </a:cubicBezTo>
                  <a:cubicBezTo>
                    <a:pt x="309" y="290"/>
                    <a:pt x="308" y="290"/>
                    <a:pt x="308" y="290"/>
                  </a:cubicBezTo>
                  <a:cubicBezTo>
                    <a:pt x="307" y="290"/>
                    <a:pt x="307" y="290"/>
                    <a:pt x="306" y="290"/>
                  </a:cubicBezTo>
                  <a:cubicBezTo>
                    <a:pt x="304" y="289"/>
                    <a:pt x="301" y="289"/>
                    <a:pt x="298" y="288"/>
                  </a:cubicBezTo>
                  <a:cubicBezTo>
                    <a:pt x="297" y="288"/>
                    <a:pt x="297" y="288"/>
                    <a:pt x="297" y="288"/>
                  </a:cubicBezTo>
                  <a:cubicBezTo>
                    <a:pt x="297" y="286"/>
                    <a:pt x="296" y="284"/>
                    <a:pt x="296" y="282"/>
                  </a:cubicBezTo>
                  <a:cubicBezTo>
                    <a:pt x="295" y="281"/>
                    <a:pt x="295" y="281"/>
                    <a:pt x="289" y="278"/>
                  </a:cubicBezTo>
                  <a:cubicBezTo>
                    <a:pt x="288" y="274"/>
                    <a:pt x="285" y="269"/>
                    <a:pt x="285" y="264"/>
                  </a:cubicBezTo>
                  <a:cubicBezTo>
                    <a:pt x="286" y="260"/>
                    <a:pt x="291" y="262"/>
                    <a:pt x="291" y="262"/>
                  </a:cubicBezTo>
                  <a:cubicBezTo>
                    <a:pt x="291" y="262"/>
                    <a:pt x="291" y="262"/>
                    <a:pt x="295" y="266"/>
                  </a:cubicBezTo>
                  <a:cubicBezTo>
                    <a:pt x="297" y="268"/>
                    <a:pt x="297" y="268"/>
                    <a:pt x="299" y="272"/>
                  </a:cubicBezTo>
                  <a:cubicBezTo>
                    <a:pt x="300" y="274"/>
                    <a:pt x="303" y="275"/>
                    <a:pt x="304" y="276"/>
                  </a:cubicBezTo>
                  <a:cubicBezTo>
                    <a:pt x="307" y="280"/>
                    <a:pt x="308" y="280"/>
                    <a:pt x="315" y="281"/>
                  </a:cubicBezTo>
                  <a:cubicBezTo>
                    <a:pt x="316" y="281"/>
                    <a:pt x="316" y="281"/>
                    <a:pt x="316" y="281"/>
                  </a:cubicBezTo>
                  <a:cubicBezTo>
                    <a:pt x="316" y="281"/>
                    <a:pt x="317" y="281"/>
                    <a:pt x="317" y="281"/>
                  </a:cubicBezTo>
                  <a:cubicBezTo>
                    <a:pt x="318" y="281"/>
                    <a:pt x="319" y="281"/>
                    <a:pt x="320" y="280"/>
                  </a:cubicBezTo>
                  <a:cubicBezTo>
                    <a:pt x="321" y="280"/>
                    <a:pt x="321" y="280"/>
                    <a:pt x="322" y="280"/>
                  </a:cubicBezTo>
                  <a:cubicBezTo>
                    <a:pt x="323" y="280"/>
                    <a:pt x="323" y="280"/>
                    <a:pt x="325" y="282"/>
                  </a:cubicBezTo>
                  <a:cubicBezTo>
                    <a:pt x="325" y="282"/>
                    <a:pt x="325" y="282"/>
                    <a:pt x="325" y="282"/>
                  </a:cubicBezTo>
                  <a:cubicBezTo>
                    <a:pt x="326" y="284"/>
                    <a:pt x="326" y="287"/>
                    <a:pt x="328" y="288"/>
                  </a:cubicBezTo>
                  <a:cubicBezTo>
                    <a:pt x="330" y="288"/>
                    <a:pt x="332" y="288"/>
                    <a:pt x="333" y="288"/>
                  </a:cubicBezTo>
                  <a:cubicBezTo>
                    <a:pt x="336" y="287"/>
                    <a:pt x="337" y="290"/>
                    <a:pt x="338" y="291"/>
                  </a:cubicBezTo>
                  <a:cubicBezTo>
                    <a:pt x="340" y="291"/>
                    <a:pt x="341" y="291"/>
                    <a:pt x="343" y="291"/>
                  </a:cubicBezTo>
                  <a:cubicBezTo>
                    <a:pt x="343" y="291"/>
                    <a:pt x="344" y="291"/>
                    <a:pt x="345" y="291"/>
                  </a:cubicBezTo>
                  <a:cubicBezTo>
                    <a:pt x="351" y="291"/>
                    <a:pt x="351" y="291"/>
                    <a:pt x="351" y="291"/>
                  </a:cubicBezTo>
                  <a:cubicBezTo>
                    <a:pt x="356" y="290"/>
                    <a:pt x="356" y="290"/>
                    <a:pt x="356" y="290"/>
                  </a:cubicBezTo>
                  <a:cubicBezTo>
                    <a:pt x="358" y="290"/>
                    <a:pt x="359" y="290"/>
                    <a:pt x="360" y="290"/>
                  </a:cubicBezTo>
                  <a:cubicBezTo>
                    <a:pt x="361" y="290"/>
                    <a:pt x="367" y="296"/>
                    <a:pt x="368" y="301"/>
                  </a:cubicBezTo>
                  <a:cubicBezTo>
                    <a:pt x="368" y="301"/>
                    <a:pt x="369" y="301"/>
                    <a:pt x="369" y="301"/>
                  </a:cubicBezTo>
                  <a:cubicBezTo>
                    <a:pt x="369" y="302"/>
                    <a:pt x="369" y="302"/>
                    <a:pt x="370" y="304"/>
                  </a:cubicBezTo>
                  <a:cubicBezTo>
                    <a:pt x="371" y="304"/>
                    <a:pt x="371" y="304"/>
                    <a:pt x="372" y="304"/>
                  </a:cubicBezTo>
                  <a:cubicBezTo>
                    <a:pt x="373" y="304"/>
                    <a:pt x="373" y="304"/>
                    <a:pt x="376" y="306"/>
                  </a:cubicBezTo>
                  <a:cubicBezTo>
                    <a:pt x="369" y="306"/>
                    <a:pt x="373" y="310"/>
                    <a:pt x="373" y="310"/>
                  </a:cubicBezTo>
                  <a:cubicBezTo>
                    <a:pt x="375" y="312"/>
                    <a:pt x="375" y="317"/>
                    <a:pt x="379" y="317"/>
                  </a:cubicBezTo>
                  <a:cubicBezTo>
                    <a:pt x="381" y="314"/>
                    <a:pt x="381" y="314"/>
                    <a:pt x="382" y="314"/>
                  </a:cubicBezTo>
                  <a:cubicBezTo>
                    <a:pt x="382" y="313"/>
                    <a:pt x="382" y="313"/>
                    <a:pt x="383" y="312"/>
                  </a:cubicBezTo>
                  <a:cubicBezTo>
                    <a:pt x="383" y="312"/>
                    <a:pt x="383" y="312"/>
                    <a:pt x="383" y="311"/>
                  </a:cubicBezTo>
                  <a:cubicBezTo>
                    <a:pt x="386" y="314"/>
                    <a:pt x="386" y="324"/>
                    <a:pt x="386" y="325"/>
                  </a:cubicBezTo>
                  <a:cubicBezTo>
                    <a:pt x="386" y="326"/>
                    <a:pt x="386" y="327"/>
                    <a:pt x="386" y="328"/>
                  </a:cubicBezTo>
                  <a:cubicBezTo>
                    <a:pt x="385" y="340"/>
                    <a:pt x="392" y="352"/>
                    <a:pt x="391" y="365"/>
                  </a:cubicBezTo>
                  <a:cubicBezTo>
                    <a:pt x="391" y="365"/>
                    <a:pt x="391" y="365"/>
                    <a:pt x="391" y="366"/>
                  </a:cubicBezTo>
                  <a:cubicBezTo>
                    <a:pt x="390" y="373"/>
                    <a:pt x="393" y="379"/>
                    <a:pt x="393" y="386"/>
                  </a:cubicBezTo>
                  <a:cubicBezTo>
                    <a:pt x="393" y="387"/>
                    <a:pt x="394" y="387"/>
                    <a:pt x="394" y="388"/>
                  </a:cubicBezTo>
                  <a:cubicBezTo>
                    <a:pt x="394" y="388"/>
                    <a:pt x="395" y="388"/>
                    <a:pt x="395" y="388"/>
                  </a:cubicBezTo>
                  <a:cubicBezTo>
                    <a:pt x="399" y="384"/>
                    <a:pt x="399" y="384"/>
                    <a:pt x="405" y="359"/>
                  </a:cubicBezTo>
                  <a:cubicBezTo>
                    <a:pt x="405" y="357"/>
                    <a:pt x="405" y="355"/>
                    <a:pt x="406" y="353"/>
                  </a:cubicBezTo>
                  <a:cubicBezTo>
                    <a:pt x="406" y="346"/>
                    <a:pt x="406" y="346"/>
                    <a:pt x="407" y="345"/>
                  </a:cubicBezTo>
                  <a:cubicBezTo>
                    <a:pt x="413" y="345"/>
                    <a:pt x="418" y="325"/>
                    <a:pt x="418" y="324"/>
                  </a:cubicBezTo>
                  <a:cubicBezTo>
                    <a:pt x="418" y="324"/>
                    <a:pt x="418" y="324"/>
                    <a:pt x="420"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1" y="320"/>
                    <a:pt x="421" y="320"/>
                    <a:pt x="421" y="320"/>
                  </a:cubicBezTo>
                  <a:cubicBezTo>
                    <a:pt x="422" y="319"/>
                    <a:pt x="422" y="319"/>
                    <a:pt x="422" y="313"/>
                  </a:cubicBezTo>
                  <a:cubicBezTo>
                    <a:pt x="423" y="312"/>
                    <a:pt x="423" y="312"/>
                    <a:pt x="424" y="312"/>
                  </a:cubicBezTo>
                  <a:cubicBezTo>
                    <a:pt x="425" y="312"/>
                    <a:pt x="425" y="312"/>
                    <a:pt x="425" y="312"/>
                  </a:cubicBezTo>
                  <a:cubicBezTo>
                    <a:pt x="425" y="312"/>
                    <a:pt x="425" y="312"/>
                    <a:pt x="425" y="312"/>
                  </a:cubicBezTo>
                  <a:cubicBezTo>
                    <a:pt x="426" y="311"/>
                    <a:pt x="427" y="310"/>
                    <a:pt x="427" y="308"/>
                  </a:cubicBezTo>
                  <a:cubicBezTo>
                    <a:pt x="428" y="308"/>
                    <a:pt x="429" y="308"/>
                    <a:pt x="429" y="308"/>
                  </a:cubicBezTo>
                  <a:cubicBezTo>
                    <a:pt x="429" y="307"/>
                    <a:pt x="429" y="306"/>
                    <a:pt x="429" y="304"/>
                  </a:cubicBezTo>
                  <a:cubicBezTo>
                    <a:pt x="430" y="305"/>
                    <a:pt x="430" y="305"/>
                    <a:pt x="430" y="305"/>
                  </a:cubicBezTo>
                  <a:cubicBezTo>
                    <a:pt x="432" y="308"/>
                    <a:pt x="432" y="312"/>
                    <a:pt x="433" y="319"/>
                  </a:cubicBezTo>
                  <a:cubicBezTo>
                    <a:pt x="434" y="322"/>
                    <a:pt x="434" y="322"/>
                    <a:pt x="434" y="323"/>
                  </a:cubicBezTo>
                  <a:cubicBezTo>
                    <a:pt x="435" y="324"/>
                    <a:pt x="435" y="324"/>
                    <a:pt x="435" y="325"/>
                  </a:cubicBezTo>
                  <a:cubicBezTo>
                    <a:pt x="434" y="326"/>
                    <a:pt x="434" y="326"/>
                    <a:pt x="434" y="328"/>
                  </a:cubicBezTo>
                  <a:cubicBezTo>
                    <a:pt x="434" y="328"/>
                    <a:pt x="434" y="328"/>
                    <a:pt x="434" y="328"/>
                  </a:cubicBezTo>
                  <a:cubicBezTo>
                    <a:pt x="435" y="328"/>
                    <a:pt x="435" y="328"/>
                    <a:pt x="435" y="328"/>
                  </a:cubicBezTo>
                  <a:cubicBezTo>
                    <a:pt x="438" y="333"/>
                    <a:pt x="434" y="339"/>
                    <a:pt x="436" y="344"/>
                  </a:cubicBezTo>
                  <a:cubicBezTo>
                    <a:pt x="437" y="343"/>
                    <a:pt x="437" y="343"/>
                    <a:pt x="437" y="343"/>
                  </a:cubicBezTo>
                  <a:cubicBezTo>
                    <a:pt x="437" y="342"/>
                    <a:pt x="438" y="342"/>
                    <a:pt x="438" y="341"/>
                  </a:cubicBezTo>
                  <a:cubicBezTo>
                    <a:pt x="439" y="340"/>
                    <a:pt x="439" y="340"/>
                    <a:pt x="439" y="339"/>
                  </a:cubicBezTo>
                  <a:cubicBezTo>
                    <a:pt x="439" y="339"/>
                    <a:pt x="439" y="339"/>
                    <a:pt x="439" y="338"/>
                  </a:cubicBezTo>
                  <a:cubicBezTo>
                    <a:pt x="439" y="338"/>
                    <a:pt x="439" y="338"/>
                    <a:pt x="439" y="337"/>
                  </a:cubicBezTo>
                  <a:cubicBezTo>
                    <a:pt x="442" y="340"/>
                    <a:pt x="440" y="353"/>
                    <a:pt x="437" y="377"/>
                  </a:cubicBezTo>
                  <a:cubicBezTo>
                    <a:pt x="437" y="377"/>
                    <a:pt x="437" y="378"/>
                    <a:pt x="437" y="378"/>
                  </a:cubicBezTo>
                  <a:cubicBezTo>
                    <a:pt x="436" y="384"/>
                    <a:pt x="437" y="389"/>
                    <a:pt x="436" y="395"/>
                  </a:cubicBezTo>
                  <a:cubicBezTo>
                    <a:pt x="436" y="396"/>
                    <a:pt x="436" y="396"/>
                    <a:pt x="436" y="396"/>
                  </a:cubicBezTo>
                  <a:cubicBezTo>
                    <a:pt x="436" y="399"/>
                    <a:pt x="435" y="402"/>
                    <a:pt x="435" y="405"/>
                  </a:cubicBezTo>
                  <a:cubicBezTo>
                    <a:pt x="434" y="408"/>
                    <a:pt x="434" y="410"/>
                    <a:pt x="433" y="412"/>
                  </a:cubicBezTo>
                  <a:cubicBezTo>
                    <a:pt x="433" y="414"/>
                    <a:pt x="432" y="420"/>
                    <a:pt x="432" y="424"/>
                  </a:cubicBezTo>
                  <a:cubicBezTo>
                    <a:pt x="433" y="424"/>
                    <a:pt x="433" y="424"/>
                    <a:pt x="433" y="424"/>
                  </a:cubicBezTo>
                  <a:cubicBezTo>
                    <a:pt x="434" y="422"/>
                    <a:pt x="434" y="420"/>
                    <a:pt x="434" y="420"/>
                  </a:cubicBezTo>
                  <a:cubicBezTo>
                    <a:pt x="434" y="417"/>
                    <a:pt x="437" y="405"/>
                    <a:pt x="437" y="405"/>
                  </a:cubicBezTo>
                  <a:cubicBezTo>
                    <a:pt x="437" y="404"/>
                    <a:pt x="437" y="404"/>
                    <a:pt x="437" y="403"/>
                  </a:cubicBezTo>
                  <a:cubicBezTo>
                    <a:pt x="437" y="403"/>
                    <a:pt x="437" y="403"/>
                    <a:pt x="437" y="402"/>
                  </a:cubicBezTo>
                  <a:cubicBezTo>
                    <a:pt x="438" y="402"/>
                    <a:pt x="438" y="402"/>
                    <a:pt x="438" y="401"/>
                  </a:cubicBezTo>
                  <a:cubicBezTo>
                    <a:pt x="438" y="401"/>
                    <a:pt x="438" y="401"/>
                    <a:pt x="438" y="400"/>
                  </a:cubicBezTo>
                  <a:cubicBezTo>
                    <a:pt x="438" y="399"/>
                    <a:pt x="438" y="398"/>
                    <a:pt x="439" y="398"/>
                  </a:cubicBezTo>
                  <a:cubicBezTo>
                    <a:pt x="438" y="397"/>
                    <a:pt x="438" y="386"/>
                    <a:pt x="438" y="382"/>
                  </a:cubicBezTo>
                  <a:cubicBezTo>
                    <a:pt x="439" y="381"/>
                    <a:pt x="439" y="381"/>
                    <a:pt x="439" y="380"/>
                  </a:cubicBezTo>
                  <a:cubicBezTo>
                    <a:pt x="439" y="379"/>
                    <a:pt x="439" y="379"/>
                    <a:pt x="438" y="378"/>
                  </a:cubicBezTo>
                  <a:cubicBezTo>
                    <a:pt x="439" y="376"/>
                    <a:pt x="439" y="374"/>
                    <a:pt x="439" y="372"/>
                  </a:cubicBezTo>
                  <a:cubicBezTo>
                    <a:pt x="440" y="370"/>
                    <a:pt x="442" y="358"/>
                    <a:pt x="442" y="357"/>
                  </a:cubicBezTo>
                  <a:cubicBezTo>
                    <a:pt x="443" y="359"/>
                    <a:pt x="442" y="361"/>
                    <a:pt x="443" y="363"/>
                  </a:cubicBezTo>
                  <a:cubicBezTo>
                    <a:pt x="443" y="364"/>
                    <a:pt x="443" y="364"/>
                    <a:pt x="443" y="364"/>
                  </a:cubicBezTo>
                  <a:cubicBezTo>
                    <a:pt x="443" y="363"/>
                    <a:pt x="443" y="363"/>
                    <a:pt x="443" y="363"/>
                  </a:cubicBezTo>
                  <a:cubicBezTo>
                    <a:pt x="444" y="367"/>
                    <a:pt x="444" y="367"/>
                    <a:pt x="442" y="387"/>
                  </a:cubicBezTo>
                  <a:cubicBezTo>
                    <a:pt x="447" y="368"/>
                    <a:pt x="447" y="368"/>
                    <a:pt x="448" y="359"/>
                  </a:cubicBezTo>
                  <a:cubicBezTo>
                    <a:pt x="448" y="357"/>
                    <a:pt x="448" y="356"/>
                    <a:pt x="449" y="355"/>
                  </a:cubicBezTo>
                  <a:cubicBezTo>
                    <a:pt x="449" y="346"/>
                    <a:pt x="449" y="346"/>
                    <a:pt x="449" y="337"/>
                  </a:cubicBezTo>
                  <a:cubicBezTo>
                    <a:pt x="448" y="331"/>
                    <a:pt x="448" y="317"/>
                    <a:pt x="449" y="310"/>
                  </a:cubicBezTo>
                  <a:cubicBezTo>
                    <a:pt x="450" y="310"/>
                    <a:pt x="450" y="310"/>
                    <a:pt x="450" y="310"/>
                  </a:cubicBezTo>
                  <a:cubicBezTo>
                    <a:pt x="450" y="311"/>
                    <a:pt x="450" y="311"/>
                    <a:pt x="450" y="311"/>
                  </a:cubicBezTo>
                  <a:cubicBezTo>
                    <a:pt x="450" y="314"/>
                    <a:pt x="450" y="316"/>
                    <a:pt x="450" y="318"/>
                  </a:cubicBezTo>
                  <a:cubicBezTo>
                    <a:pt x="450" y="321"/>
                    <a:pt x="450" y="324"/>
                    <a:pt x="450" y="327"/>
                  </a:cubicBezTo>
                  <a:cubicBezTo>
                    <a:pt x="450" y="327"/>
                    <a:pt x="450" y="327"/>
                    <a:pt x="450" y="327"/>
                  </a:cubicBezTo>
                  <a:cubicBezTo>
                    <a:pt x="450" y="319"/>
                    <a:pt x="450" y="319"/>
                    <a:pt x="450" y="317"/>
                  </a:cubicBezTo>
                  <a:close/>
                  <a:moveTo>
                    <a:pt x="279" y="48"/>
                  </a:moveTo>
                  <a:cubicBezTo>
                    <a:pt x="275" y="46"/>
                    <a:pt x="275" y="46"/>
                    <a:pt x="274" y="45"/>
                  </a:cubicBezTo>
                  <a:cubicBezTo>
                    <a:pt x="274" y="45"/>
                    <a:pt x="274" y="45"/>
                    <a:pt x="273" y="44"/>
                  </a:cubicBezTo>
                  <a:cubicBezTo>
                    <a:pt x="274" y="45"/>
                    <a:pt x="275" y="46"/>
                    <a:pt x="276" y="46"/>
                  </a:cubicBezTo>
                  <a:cubicBezTo>
                    <a:pt x="277" y="47"/>
                    <a:pt x="278" y="47"/>
                    <a:pt x="279" y="48"/>
                  </a:cubicBezTo>
                  <a:cubicBezTo>
                    <a:pt x="279" y="48"/>
                    <a:pt x="279" y="48"/>
                    <a:pt x="279" y="48"/>
                  </a:cubicBezTo>
                  <a:close/>
                  <a:moveTo>
                    <a:pt x="448" y="283"/>
                  </a:moveTo>
                  <a:cubicBezTo>
                    <a:pt x="448" y="279"/>
                    <a:pt x="448" y="279"/>
                    <a:pt x="448" y="279"/>
                  </a:cubicBezTo>
                  <a:cubicBezTo>
                    <a:pt x="448" y="281"/>
                    <a:pt x="448" y="283"/>
                    <a:pt x="448" y="285"/>
                  </a:cubicBezTo>
                  <a:cubicBezTo>
                    <a:pt x="448" y="285"/>
                    <a:pt x="448" y="284"/>
                    <a:pt x="448"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273">
              <a:extLst>
                <a:ext uri="{FF2B5EF4-FFF2-40B4-BE49-F238E27FC236}">
                  <a16:creationId xmlns:a16="http://schemas.microsoft.com/office/drawing/2014/main" id="{62714690-65E5-4019-990A-13488C34A7B3}"/>
                </a:ext>
              </a:extLst>
            </p:cNvPr>
            <p:cNvSpPr>
              <a:spLocks/>
            </p:cNvSpPr>
            <p:nvPr/>
          </p:nvSpPr>
          <p:spPr bwMode="auto">
            <a:xfrm>
              <a:off x="10888770" y="3488466"/>
              <a:ext cx="10088" cy="32281"/>
            </a:xfrm>
            <a:custGeom>
              <a:avLst/>
              <a:gdLst>
                <a:gd name="T0" fmla="*/ 0 w 3"/>
                <a:gd name="T1" fmla="*/ 10 h 10"/>
                <a:gd name="T2" fmla="*/ 2 w 3"/>
                <a:gd name="T3" fmla="*/ 4 h 10"/>
                <a:gd name="T4" fmla="*/ 3 w 3"/>
                <a:gd name="T5" fmla="*/ 0 h 10"/>
                <a:gd name="T6" fmla="*/ 0 w 3"/>
                <a:gd name="T7" fmla="*/ 10 h 10"/>
                <a:gd name="T8" fmla="*/ 0 w 3"/>
                <a:gd name="T9" fmla="*/ 10 h 10"/>
              </a:gdLst>
              <a:ahLst/>
              <a:cxnLst>
                <a:cxn ang="0">
                  <a:pos x="T0" y="T1"/>
                </a:cxn>
                <a:cxn ang="0">
                  <a:pos x="T2" y="T3"/>
                </a:cxn>
                <a:cxn ang="0">
                  <a:pos x="T4" y="T5"/>
                </a:cxn>
                <a:cxn ang="0">
                  <a:pos x="T6" y="T7"/>
                </a:cxn>
                <a:cxn ang="0">
                  <a:pos x="T8" y="T9"/>
                </a:cxn>
              </a:cxnLst>
              <a:rect l="0" t="0" r="r" b="b"/>
              <a:pathLst>
                <a:path w="3" h="10">
                  <a:moveTo>
                    <a:pt x="0" y="10"/>
                  </a:moveTo>
                  <a:cubicBezTo>
                    <a:pt x="0" y="8"/>
                    <a:pt x="1" y="6"/>
                    <a:pt x="2" y="4"/>
                  </a:cubicBezTo>
                  <a:cubicBezTo>
                    <a:pt x="2" y="4"/>
                    <a:pt x="2" y="4"/>
                    <a:pt x="3" y="0"/>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274">
              <a:extLst>
                <a:ext uri="{FF2B5EF4-FFF2-40B4-BE49-F238E27FC236}">
                  <a16:creationId xmlns:a16="http://schemas.microsoft.com/office/drawing/2014/main" id="{102A7FD0-519F-4C70-BF66-30C4C1B97520}"/>
                </a:ext>
              </a:extLst>
            </p:cNvPr>
            <p:cNvSpPr>
              <a:spLocks/>
            </p:cNvSpPr>
            <p:nvPr/>
          </p:nvSpPr>
          <p:spPr bwMode="auto">
            <a:xfrm>
              <a:off x="8683580" y="3189868"/>
              <a:ext cx="0" cy="46404"/>
            </a:xfrm>
            <a:custGeom>
              <a:avLst/>
              <a:gdLst>
                <a:gd name="T0" fmla="*/ 7 h 14"/>
                <a:gd name="T1" fmla="*/ 3 h 14"/>
                <a:gd name="T2" fmla="*/ 0 h 14"/>
                <a:gd name="T3" fmla="*/ 0 h 14"/>
                <a:gd name="T4" fmla="*/ 14 h 14"/>
                <a:gd name="T5" fmla="*/ 12 h 14"/>
                <a:gd name="T6" fmla="*/ 7 h 14"/>
              </a:gdLst>
              <a:ahLst/>
              <a:cxnLst>
                <a:cxn ang="0">
                  <a:pos x="0" y="T0"/>
                </a:cxn>
                <a:cxn ang="0">
                  <a:pos x="0" y="T1"/>
                </a:cxn>
                <a:cxn ang="0">
                  <a:pos x="0" y="T2"/>
                </a:cxn>
                <a:cxn ang="0">
                  <a:pos x="0" y="T3"/>
                </a:cxn>
                <a:cxn ang="0">
                  <a:pos x="0" y="T4"/>
                </a:cxn>
                <a:cxn ang="0">
                  <a:pos x="0" y="T5"/>
                </a:cxn>
                <a:cxn ang="0">
                  <a:pos x="0" y="T6"/>
                </a:cxn>
              </a:cxnLst>
              <a:rect l="0" t="0" r="r" b="b"/>
              <a:pathLst>
                <a:path h="14">
                  <a:moveTo>
                    <a:pt x="0" y="7"/>
                  </a:moveTo>
                  <a:cubicBezTo>
                    <a:pt x="0" y="3"/>
                    <a:pt x="0" y="3"/>
                    <a:pt x="0" y="3"/>
                  </a:cubicBezTo>
                  <a:cubicBezTo>
                    <a:pt x="0" y="0"/>
                    <a:pt x="0" y="0"/>
                    <a:pt x="0" y="0"/>
                  </a:cubicBezTo>
                  <a:cubicBezTo>
                    <a:pt x="0" y="0"/>
                    <a:pt x="0" y="0"/>
                    <a:pt x="0" y="0"/>
                  </a:cubicBezTo>
                  <a:cubicBezTo>
                    <a:pt x="0" y="4"/>
                    <a:pt x="0" y="9"/>
                    <a:pt x="0" y="14"/>
                  </a:cubicBezTo>
                  <a:cubicBezTo>
                    <a:pt x="0" y="12"/>
                    <a:pt x="0" y="12"/>
                    <a:pt x="0" y="12"/>
                  </a:cubicBezTo>
                  <a:cubicBezTo>
                    <a:pt x="0" y="10"/>
                    <a:pt x="0" y="8"/>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275">
              <a:extLst>
                <a:ext uri="{FF2B5EF4-FFF2-40B4-BE49-F238E27FC236}">
                  <a16:creationId xmlns:a16="http://schemas.microsoft.com/office/drawing/2014/main" id="{4BF66338-57C6-426D-81D7-3C52D3B4DF4B}"/>
                </a:ext>
              </a:extLst>
            </p:cNvPr>
            <p:cNvSpPr>
              <a:spLocks/>
            </p:cNvSpPr>
            <p:nvPr/>
          </p:nvSpPr>
          <p:spPr bwMode="auto">
            <a:xfrm>
              <a:off x="10860525" y="3514694"/>
              <a:ext cx="28246" cy="92808"/>
            </a:xfrm>
            <a:custGeom>
              <a:avLst/>
              <a:gdLst>
                <a:gd name="T0" fmla="*/ 9 w 9"/>
                <a:gd name="T1" fmla="*/ 0 h 28"/>
                <a:gd name="T2" fmla="*/ 9 w 9"/>
                <a:gd name="T3" fmla="*/ 0 h 28"/>
                <a:gd name="T4" fmla="*/ 9 w 9"/>
                <a:gd name="T5" fmla="*/ 0 h 28"/>
                <a:gd name="T6" fmla="*/ 4 w 9"/>
                <a:gd name="T7" fmla="*/ 18 h 28"/>
                <a:gd name="T8" fmla="*/ 3 w 9"/>
                <a:gd name="T9" fmla="*/ 18 h 28"/>
                <a:gd name="T10" fmla="*/ 3 w 9"/>
                <a:gd name="T11" fmla="*/ 19 h 28"/>
                <a:gd name="T12" fmla="*/ 1 w 9"/>
                <a:gd name="T13" fmla="*/ 25 h 28"/>
                <a:gd name="T14" fmla="*/ 0 w 9"/>
                <a:gd name="T15" fmla="*/ 28 h 28"/>
                <a:gd name="T16" fmla="*/ 0 w 9"/>
                <a:gd name="T17" fmla="*/ 28 h 28"/>
                <a:gd name="T18" fmla="*/ 6 w 9"/>
                <a:gd name="T19" fmla="*/ 12 h 28"/>
                <a:gd name="T20" fmla="*/ 9 w 9"/>
                <a:gd name="T21" fmla="*/ 2 h 28"/>
                <a:gd name="T22" fmla="*/ 9 w 9"/>
                <a:gd name="T23" fmla="*/ 2 h 28"/>
                <a:gd name="T24" fmla="*/ 9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9" y="0"/>
                  </a:moveTo>
                  <a:cubicBezTo>
                    <a:pt x="9" y="0"/>
                    <a:pt x="9" y="0"/>
                    <a:pt x="9" y="0"/>
                  </a:cubicBezTo>
                  <a:cubicBezTo>
                    <a:pt x="9" y="0"/>
                    <a:pt x="9" y="0"/>
                    <a:pt x="9" y="0"/>
                  </a:cubicBezTo>
                  <a:cubicBezTo>
                    <a:pt x="6" y="6"/>
                    <a:pt x="6" y="12"/>
                    <a:pt x="4" y="18"/>
                  </a:cubicBezTo>
                  <a:cubicBezTo>
                    <a:pt x="3" y="18"/>
                    <a:pt x="3" y="18"/>
                    <a:pt x="3" y="18"/>
                  </a:cubicBezTo>
                  <a:cubicBezTo>
                    <a:pt x="3" y="18"/>
                    <a:pt x="3" y="19"/>
                    <a:pt x="3" y="19"/>
                  </a:cubicBezTo>
                  <a:cubicBezTo>
                    <a:pt x="2" y="23"/>
                    <a:pt x="2" y="23"/>
                    <a:pt x="1" y="25"/>
                  </a:cubicBezTo>
                  <a:cubicBezTo>
                    <a:pt x="0" y="27"/>
                    <a:pt x="0" y="28"/>
                    <a:pt x="0" y="28"/>
                  </a:cubicBezTo>
                  <a:cubicBezTo>
                    <a:pt x="0" y="28"/>
                    <a:pt x="0" y="28"/>
                    <a:pt x="0" y="28"/>
                  </a:cubicBezTo>
                  <a:cubicBezTo>
                    <a:pt x="6" y="12"/>
                    <a:pt x="6" y="12"/>
                    <a:pt x="6" y="12"/>
                  </a:cubicBezTo>
                  <a:cubicBezTo>
                    <a:pt x="9" y="2"/>
                    <a:pt x="9" y="2"/>
                    <a:pt x="9" y="2"/>
                  </a:cubicBezTo>
                  <a:cubicBezTo>
                    <a:pt x="9" y="2"/>
                    <a:pt x="9" y="2"/>
                    <a:pt x="9" y="2"/>
                  </a:cubicBezTo>
                  <a:cubicBezTo>
                    <a:pt x="9" y="2"/>
                    <a:pt x="9" y="1"/>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276">
              <a:extLst>
                <a:ext uri="{FF2B5EF4-FFF2-40B4-BE49-F238E27FC236}">
                  <a16:creationId xmlns:a16="http://schemas.microsoft.com/office/drawing/2014/main" id="{C6244B50-5B95-43BE-B3D4-48C05ADED1A9}"/>
                </a:ext>
              </a:extLst>
            </p:cNvPr>
            <p:cNvSpPr>
              <a:spLocks/>
            </p:cNvSpPr>
            <p:nvPr/>
          </p:nvSpPr>
          <p:spPr bwMode="auto">
            <a:xfrm>
              <a:off x="9724639" y="2433283"/>
              <a:ext cx="50440" cy="18159"/>
            </a:xfrm>
            <a:custGeom>
              <a:avLst/>
              <a:gdLst>
                <a:gd name="T0" fmla="*/ 0 w 15"/>
                <a:gd name="T1" fmla="*/ 1 h 5"/>
                <a:gd name="T2" fmla="*/ 1 w 15"/>
                <a:gd name="T3" fmla="*/ 2 h 5"/>
                <a:gd name="T4" fmla="*/ 1 w 15"/>
                <a:gd name="T5" fmla="*/ 3 h 5"/>
                <a:gd name="T6" fmla="*/ 3 w 15"/>
                <a:gd name="T7" fmla="*/ 3 h 5"/>
                <a:gd name="T8" fmla="*/ 3 w 15"/>
                <a:gd name="T9" fmla="*/ 3 h 5"/>
                <a:gd name="T10" fmla="*/ 4 w 15"/>
                <a:gd name="T11" fmla="*/ 4 h 5"/>
                <a:gd name="T12" fmla="*/ 6 w 15"/>
                <a:gd name="T13" fmla="*/ 4 h 5"/>
                <a:gd name="T14" fmla="*/ 8 w 15"/>
                <a:gd name="T15" fmla="*/ 5 h 5"/>
                <a:gd name="T16" fmla="*/ 8 w 15"/>
                <a:gd name="T17" fmla="*/ 5 h 5"/>
                <a:gd name="T18" fmla="*/ 10 w 15"/>
                <a:gd name="T19" fmla="*/ 4 h 5"/>
                <a:gd name="T20" fmla="*/ 11 w 15"/>
                <a:gd name="T21" fmla="*/ 3 h 5"/>
                <a:gd name="T22" fmla="*/ 12 w 15"/>
                <a:gd name="T23" fmla="*/ 3 h 5"/>
                <a:gd name="T24" fmla="*/ 13 w 15"/>
                <a:gd name="T25" fmla="*/ 2 h 5"/>
                <a:gd name="T26" fmla="*/ 14 w 15"/>
                <a:gd name="T27" fmla="*/ 2 h 5"/>
                <a:gd name="T28" fmla="*/ 15 w 15"/>
                <a:gd name="T29" fmla="*/ 1 h 5"/>
                <a:gd name="T30" fmla="*/ 1 w 15"/>
                <a:gd name="T31" fmla="*/ 0 h 5"/>
                <a:gd name="T32" fmla="*/ 1 w 15"/>
                <a:gd name="T33" fmla="*/ 0 h 5"/>
                <a:gd name="T34" fmla="*/ 0 w 15"/>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5">
                  <a:moveTo>
                    <a:pt x="0" y="1"/>
                  </a:moveTo>
                  <a:cubicBezTo>
                    <a:pt x="0" y="1"/>
                    <a:pt x="1" y="2"/>
                    <a:pt x="1" y="2"/>
                  </a:cubicBezTo>
                  <a:cubicBezTo>
                    <a:pt x="1" y="3"/>
                    <a:pt x="1" y="3"/>
                    <a:pt x="1" y="3"/>
                  </a:cubicBezTo>
                  <a:cubicBezTo>
                    <a:pt x="3" y="3"/>
                    <a:pt x="3" y="3"/>
                    <a:pt x="3" y="3"/>
                  </a:cubicBezTo>
                  <a:cubicBezTo>
                    <a:pt x="3" y="3"/>
                    <a:pt x="3" y="3"/>
                    <a:pt x="3" y="3"/>
                  </a:cubicBezTo>
                  <a:cubicBezTo>
                    <a:pt x="3" y="3"/>
                    <a:pt x="3" y="3"/>
                    <a:pt x="4" y="4"/>
                  </a:cubicBezTo>
                  <a:cubicBezTo>
                    <a:pt x="5" y="4"/>
                    <a:pt x="5" y="4"/>
                    <a:pt x="6" y="4"/>
                  </a:cubicBezTo>
                  <a:cubicBezTo>
                    <a:pt x="7" y="4"/>
                    <a:pt x="7" y="4"/>
                    <a:pt x="8" y="5"/>
                  </a:cubicBezTo>
                  <a:cubicBezTo>
                    <a:pt x="8" y="5"/>
                    <a:pt x="8" y="5"/>
                    <a:pt x="8" y="5"/>
                  </a:cubicBezTo>
                  <a:cubicBezTo>
                    <a:pt x="8" y="5"/>
                    <a:pt x="10" y="4"/>
                    <a:pt x="10" y="4"/>
                  </a:cubicBezTo>
                  <a:cubicBezTo>
                    <a:pt x="10" y="3"/>
                    <a:pt x="11" y="3"/>
                    <a:pt x="11" y="3"/>
                  </a:cubicBezTo>
                  <a:cubicBezTo>
                    <a:pt x="12" y="3"/>
                    <a:pt x="12" y="3"/>
                    <a:pt x="12" y="3"/>
                  </a:cubicBezTo>
                  <a:cubicBezTo>
                    <a:pt x="13" y="3"/>
                    <a:pt x="13" y="2"/>
                    <a:pt x="13" y="2"/>
                  </a:cubicBezTo>
                  <a:cubicBezTo>
                    <a:pt x="14" y="2"/>
                    <a:pt x="14" y="2"/>
                    <a:pt x="14" y="2"/>
                  </a:cubicBezTo>
                  <a:cubicBezTo>
                    <a:pt x="14" y="1"/>
                    <a:pt x="14" y="1"/>
                    <a:pt x="15" y="1"/>
                  </a:cubicBezTo>
                  <a:cubicBezTo>
                    <a:pt x="10" y="1"/>
                    <a:pt x="5" y="0"/>
                    <a:pt x="1" y="0"/>
                  </a:cubicBezTo>
                  <a:cubicBezTo>
                    <a:pt x="1" y="0"/>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277">
              <a:extLst>
                <a:ext uri="{FF2B5EF4-FFF2-40B4-BE49-F238E27FC236}">
                  <a16:creationId xmlns:a16="http://schemas.microsoft.com/office/drawing/2014/main" id="{857570F4-AF19-4C72-BCFE-63EC70EBB5B1}"/>
                </a:ext>
              </a:extLst>
            </p:cNvPr>
            <p:cNvSpPr>
              <a:spLocks/>
            </p:cNvSpPr>
            <p:nvPr/>
          </p:nvSpPr>
          <p:spPr bwMode="auto">
            <a:xfrm>
              <a:off x="10289555" y="21871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278">
              <a:extLst>
                <a:ext uri="{FF2B5EF4-FFF2-40B4-BE49-F238E27FC236}">
                  <a16:creationId xmlns:a16="http://schemas.microsoft.com/office/drawing/2014/main" id="{44BE5527-1994-4A95-8146-6AAD0325FD77}"/>
                </a:ext>
              </a:extLst>
            </p:cNvPr>
            <p:cNvSpPr>
              <a:spLocks/>
            </p:cNvSpPr>
            <p:nvPr/>
          </p:nvSpPr>
          <p:spPr bwMode="auto">
            <a:xfrm>
              <a:off x="9095161" y="2322318"/>
              <a:ext cx="16140" cy="12105"/>
            </a:xfrm>
            <a:custGeom>
              <a:avLst/>
              <a:gdLst>
                <a:gd name="T0" fmla="*/ 3 w 5"/>
                <a:gd name="T1" fmla="*/ 1 h 4"/>
                <a:gd name="T2" fmla="*/ 5 w 5"/>
                <a:gd name="T3" fmla="*/ 0 h 4"/>
                <a:gd name="T4" fmla="*/ 0 w 5"/>
                <a:gd name="T5" fmla="*/ 4 h 4"/>
                <a:gd name="T6" fmla="*/ 3 w 5"/>
                <a:gd name="T7" fmla="*/ 1 h 4"/>
              </a:gdLst>
              <a:ahLst/>
              <a:cxnLst>
                <a:cxn ang="0">
                  <a:pos x="T0" y="T1"/>
                </a:cxn>
                <a:cxn ang="0">
                  <a:pos x="T2" y="T3"/>
                </a:cxn>
                <a:cxn ang="0">
                  <a:pos x="T4" y="T5"/>
                </a:cxn>
                <a:cxn ang="0">
                  <a:pos x="T6" y="T7"/>
                </a:cxn>
              </a:cxnLst>
              <a:rect l="0" t="0" r="r" b="b"/>
              <a:pathLst>
                <a:path w="5" h="4">
                  <a:moveTo>
                    <a:pt x="3" y="1"/>
                  </a:moveTo>
                  <a:cubicBezTo>
                    <a:pt x="5" y="0"/>
                    <a:pt x="5" y="0"/>
                    <a:pt x="5" y="0"/>
                  </a:cubicBezTo>
                  <a:cubicBezTo>
                    <a:pt x="2" y="2"/>
                    <a:pt x="0" y="3"/>
                    <a:pt x="0" y="4"/>
                  </a:cubicBezTo>
                  <a:cubicBezTo>
                    <a:pt x="0" y="4"/>
                    <a:pt x="2"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279">
              <a:extLst>
                <a:ext uri="{FF2B5EF4-FFF2-40B4-BE49-F238E27FC236}">
                  <a16:creationId xmlns:a16="http://schemas.microsoft.com/office/drawing/2014/main" id="{8C14419C-5A5E-43BE-A9FE-FFDE8142135A}"/>
                </a:ext>
              </a:extLst>
            </p:cNvPr>
            <p:cNvSpPr>
              <a:spLocks/>
            </p:cNvSpPr>
            <p:nvPr/>
          </p:nvSpPr>
          <p:spPr bwMode="auto">
            <a:xfrm>
              <a:off x="9141566" y="2281967"/>
              <a:ext cx="20176" cy="14124"/>
            </a:xfrm>
            <a:custGeom>
              <a:avLst/>
              <a:gdLst>
                <a:gd name="T0" fmla="*/ 5 w 10"/>
                <a:gd name="T1" fmla="*/ 3 h 7"/>
                <a:gd name="T2" fmla="*/ 3 w 10"/>
                <a:gd name="T3" fmla="*/ 5 h 7"/>
                <a:gd name="T4" fmla="*/ 0 w 10"/>
                <a:gd name="T5" fmla="*/ 7 h 7"/>
                <a:gd name="T6" fmla="*/ 10 w 10"/>
                <a:gd name="T7" fmla="*/ 0 h 7"/>
                <a:gd name="T8" fmla="*/ 5 w 10"/>
                <a:gd name="T9" fmla="*/ 3 h 7"/>
              </a:gdLst>
              <a:ahLst/>
              <a:cxnLst>
                <a:cxn ang="0">
                  <a:pos x="T0" y="T1"/>
                </a:cxn>
                <a:cxn ang="0">
                  <a:pos x="T2" y="T3"/>
                </a:cxn>
                <a:cxn ang="0">
                  <a:pos x="T4" y="T5"/>
                </a:cxn>
                <a:cxn ang="0">
                  <a:pos x="T6" y="T7"/>
                </a:cxn>
                <a:cxn ang="0">
                  <a:pos x="T8" y="T9"/>
                </a:cxn>
              </a:cxnLst>
              <a:rect l="0" t="0" r="r" b="b"/>
              <a:pathLst>
                <a:path w="10" h="7">
                  <a:moveTo>
                    <a:pt x="5" y="3"/>
                  </a:moveTo>
                  <a:lnTo>
                    <a:pt x="3" y="5"/>
                  </a:lnTo>
                  <a:lnTo>
                    <a:pt x="0" y="7"/>
                  </a:lnTo>
                  <a:lnTo>
                    <a:pt x="10" y="0"/>
                  </a:lnTo>
                  <a:lnTo>
                    <a:pt x="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280">
              <a:extLst>
                <a:ext uri="{FF2B5EF4-FFF2-40B4-BE49-F238E27FC236}">
                  <a16:creationId xmlns:a16="http://schemas.microsoft.com/office/drawing/2014/main" id="{20F45A3C-2767-43A3-948F-8D12550EE570}"/>
                </a:ext>
              </a:extLst>
            </p:cNvPr>
            <p:cNvSpPr>
              <a:spLocks/>
            </p:cNvSpPr>
            <p:nvPr/>
          </p:nvSpPr>
          <p:spPr bwMode="auto">
            <a:xfrm>
              <a:off x="9369549" y="2158895"/>
              <a:ext cx="26229" cy="10088"/>
            </a:xfrm>
            <a:custGeom>
              <a:avLst/>
              <a:gdLst>
                <a:gd name="T0" fmla="*/ 6 w 13"/>
                <a:gd name="T1" fmla="*/ 4 h 5"/>
                <a:gd name="T2" fmla="*/ 13 w 13"/>
                <a:gd name="T3" fmla="*/ 0 h 5"/>
                <a:gd name="T4" fmla="*/ 13 w 13"/>
                <a:gd name="T5" fmla="*/ 0 h 5"/>
                <a:gd name="T6" fmla="*/ 13 w 13"/>
                <a:gd name="T7" fmla="*/ 0 h 5"/>
                <a:gd name="T8" fmla="*/ 5 w 13"/>
                <a:gd name="T9" fmla="*/ 2 h 5"/>
                <a:gd name="T10" fmla="*/ 0 w 13"/>
                <a:gd name="T11" fmla="*/ 5 h 5"/>
                <a:gd name="T12" fmla="*/ 0 w 13"/>
                <a:gd name="T13" fmla="*/ 5 h 5"/>
                <a:gd name="T14" fmla="*/ 5 w 13"/>
                <a:gd name="T15" fmla="*/ 4 h 5"/>
                <a:gd name="T16" fmla="*/ 6 w 13"/>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5">
                  <a:moveTo>
                    <a:pt x="6" y="4"/>
                  </a:moveTo>
                  <a:lnTo>
                    <a:pt x="13" y="0"/>
                  </a:lnTo>
                  <a:lnTo>
                    <a:pt x="13" y="0"/>
                  </a:lnTo>
                  <a:lnTo>
                    <a:pt x="13" y="0"/>
                  </a:lnTo>
                  <a:lnTo>
                    <a:pt x="5" y="2"/>
                  </a:lnTo>
                  <a:lnTo>
                    <a:pt x="0" y="5"/>
                  </a:lnTo>
                  <a:lnTo>
                    <a:pt x="0" y="5"/>
                  </a:lnTo>
                  <a:lnTo>
                    <a:pt x="5" y="4"/>
                  </a:lnTo>
                  <a:lnTo>
                    <a:pt x="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281">
              <a:extLst>
                <a:ext uri="{FF2B5EF4-FFF2-40B4-BE49-F238E27FC236}">
                  <a16:creationId xmlns:a16="http://schemas.microsoft.com/office/drawing/2014/main" id="{AE9AE3ED-543B-4B47-B8CC-B6D6A5FD907E}"/>
                </a:ext>
              </a:extLst>
            </p:cNvPr>
            <p:cNvSpPr>
              <a:spLocks/>
            </p:cNvSpPr>
            <p:nvPr/>
          </p:nvSpPr>
          <p:spPr bwMode="auto">
            <a:xfrm>
              <a:off x="9561218" y="2433283"/>
              <a:ext cx="22194" cy="18159"/>
            </a:xfrm>
            <a:custGeom>
              <a:avLst/>
              <a:gdLst>
                <a:gd name="T0" fmla="*/ 2 w 7"/>
                <a:gd name="T1" fmla="*/ 5 h 5"/>
                <a:gd name="T2" fmla="*/ 4 w 7"/>
                <a:gd name="T3" fmla="*/ 3 h 5"/>
                <a:gd name="T4" fmla="*/ 4 w 7"/>
                <a:gd name="T5" fmla="*/ 3 h 5"/>
                <a:gd name="T6" fmla="*/ 5 w 7"/>
                <a:gd name="T7" fmla="*/ 3 h 5"/>
                <a:gd name="T8" fmla="*/ 6 w 7"/>
                <a:gd name="T9" fmla="*/ 3 h 5"/>
                <a:gd name="T10" fmla="*/ 6 w 7"/>
                <a:gd name="T11" fmla="*/ 2 h 5"/>
                <a:gd name="T12" fmla="*/ 6 w 7"/>
                <a:gd name="T13" fmla="*/ 2 h 5"/>
                <a:gd name="T14" fmla="*/ 7 w 7"/>
                <a:gd name="T15" fmla="*/ 0 h 5"/>
                <a:gd name="T16" fmla="*/ 7 w 7"/>
                <a:gd name="T17" fmla="*/ 0 h 5"/>
                <a:gd name="T18" fmla="*/ 6 w 7"/>
                <a:gd name="T19" fmla="*/ 1 h 5"/>
                <a:gd name="T20" fmla="*/ 4 w 7"/>
                <a:gd name="T21" fmla="*/ 2 h 5"/>
                <a:gd name="T22" fmla="*/ 3 w 7"/>
                <a:gd name="T23" fmla="*/ 2 h 5"/>
                <a:gd name="T24" fmla="*/ 3 w 7"/>
                <a:gd name="T25" fmla="*/ 2 h 5"/>
                <a:gd name="T26" fmla="*/ 3 w 7"/>
                <a:gd name="T27" fmla="*/ 3 h 5"/>
                <a:gd name="T28" fmla="*/ 1 w 7"/>
                <a:gd name="T29" fmla="*/ 4 h 5"/>
                <a:gd name="T30" fmla="*/ 0 w 7"/>
                <a:gd name="T31" fmla="*/ 5 h 5"/>
                <a:gd name="T32" fmla="*/ 1 w 7"/>
                <a:gd name="T33" fmla="*/ 5 h 5"/>
                <a:gd name="T34" fmla="*/ 2 w 7"/>
                <a:gd name="T3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2" y="5"/>
                  </a:moveTo>
                  <a:cubicBezTo>
                    <a:pt x="4" y="3"/>
                    <a:pt x="4" y="3"/>
                    <a:pt x="4" y="3"/>
                  </a:cubicBezTo>
                  <a:cubicBezTo>
                    <a:pt x="4" y="3"/>
                    <a:pt x="4" y="3"/>
                    <a:pt x="4" y="3"/>
                  </a:cubicBezTo>
                  <a:cubicBezTo>
                    <a:pt x="4" y="4"/>
                    <a:pt x="5" y="3"/>
                    <a:pt x="5" y="3"/>
                  </a:cubicBezTo>
                  <a:cubicBezTo>
                    <a:pt x="6" y="3"/>
                    <a:pt x="6" y="3"/>
                    <a:pt x="6" y="3"/>
                  </a:cubicBezTo>
                  <a:cubicBezTo>
                    <a:pt x="6" y="2"/>
                    <a:pt x="6" y="2"/>
                    <a:pt x="6" y="2"/>
                  </a:cubicBezTo>
                  <a:cubicBezTo>
                    <a:pt x="6" y="2"/>
                    <a:pt x="6" y="2"/>
                    <a:pt x="6" y="2"/>
                  </a:cubicBezTo>
                  <a:cubicBezTo>
                    <a:pt x="7" y="1"/>
                    <a:pt x="7" y="1"/>
                    <a:pt x="7" y="0"/>
                  </a:cubicBezTo>
                  <a:cubicBezTo>
                    <a:pt x="7" y="0"/>
                    <a:pt x="7" y="0"/>
                    <a:pt x="7" y="0"/>
                  </a:cubicBezTo>
                  <a:cubicBezTo>
                    <a:pt x="6" y="1"/>
                    <a:pt x="6" y="1"/>
                    <a:pt x="6" y="1"/>
                  </a:cubicBezTo>
                  <a:cubicBezTo>
                    <a:pt x="5" y="1"/>
                    <a:pt x="5" y="1"/>
                    <a:pt x="4" y="2"/>
                  </a:cubicBezTo>
                  <a:cubicBezTo>
                    <a:pt x="3" y="2"/>
                    <a:pt x="3" y="2"/>
                    <a:pt x="3" y="2"/>
                  </a:cubicBezTo>
                  <a:cubicBezTo>
                    <a:pt x="3" y="2"/>
                    <a:pt x="3" y="2"/>
                    <a:pt x="3" y="2"/>
                  </a:cubicBezTo>
                  <a:cubicBezTo>
                    <a:pt x="3" y="3"/>
                    <a:pt x="3" y="3"/>
                    <a:pt x="3" y="3"/>
                  </a:cubicBezTo>
                  <a:cubicBezTo>
                    <a:pt x="2" y="3"/>
                    <a:pt x="1" y="3"/>
                    <a:pt x="1" y="4"/>
                  </a:cubicBezTo>
                  <a:cubicBezTo>
                    <a:pt x="1" y="4"/>
                    <a:pt x="1" y="5"/>
                    <a:pt x="0" y="5"/>
                  </a:cubicBezTo>
                  <a:cubicBezTo>
                    <a:pt x="1" y="5"/>
                    <a:pt x="1" y="5"/>
                    <a:pt x="1"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282">
              <a:extLst>
                <a:ext uri="{FF2B5EF4-FFF2-40B4-BE49-F238E27FC236}">
                  <a16:creationId xmlns:a16="http://schemas.microsoft.com/office/drawing/2014/main" id="{60A0C74A-3223-46A8-869B-1F18047844A1}"/>
                </a:ext>
              </a:extLst>
            </p:cNvPr>
            <p:cNvSpPr>
              <a:spLocks/>
            </p:cNvSpPr>
            <p:nvPr/>
          </p:nvSpPr>
          <p:spPr bwMode="auto">
            <a:xfrm>
              <a:off x="9167793" y="2271879"/>
              <a:ext cx="6053" cy="4035"/>
            </a:xfrm>
            <a:custGeom>
              <a:avLst/>
              <a:gdLst>
                <a:gd name="T0" fmla="*/ 0 w 2"/>
                <a:gd name="T1" fmla="*/ 1 h 1"/>
                <a:gd name="T2" fmla="*/ 2 w 2"/>
                <a:gd name="T3" fmla="*/ 0 h 1"/>
                <a:gd name="T4" fmla="*/ 1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2" y="0"/>
                    <a:pt x="2" y="0"/>
                    <a:pt x="2" y="0"/>
                  </a:cubicBezTo>
                  <a:cubicBezTo>
                    <a:pt x="1" y="1"/>
                    <a:pt x="1" y="1"/>
                    <a:pt x="1" y="1"/>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283">
              <a:extLst>
                <a:ext uri="{FF2B5EF4-FFF2-40B4-BE49-F238E27FC236}">
                  <a16:creationId xmlns:a16="http://schemas.microsoft.com/office/drawing/2014/main" id="{5ED6F787-7C60-4FB9-BE44-9CEB0A569FF8}"/>
                </a:ext>
              </a:extLst>
            </p:cNvPr>
            <p:cNvSpPr>
              <a:spLocks/>
            </p:cNvSpPr>
            <p:nvPr/>
          </p:nvSpPr>
          <p:spPr bwMode="auto">
            <a:xfrm>
              <a:off x="9173847" y="22718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284">
              <a:extLst>
                <a:ext uri="{FF2B5EF4-FFF2-40B4-BE49-F238E27FC236}">
                  <a16:creationId xmlns:a16="http://schemas.microsoft.com/office/drawing/2014/main" id="{8D27364C-AA1B-4939-A381-A1E89599C4EC}"/>
                </a:ext>
              </a:extLst>
            </p:cNvPr>
            <p:cNvSpPr>
              <a:spLocks/>
            </p:cNvSpPr>
            <p:nvPr/>
          </p:nvSpPr>
          <p:spPr bwMode="auto">
            <a:xfrm>
              <a:off x="9161741" y="2277932"/>
              <a:ext cx="4035" cy="4035"/>
            </a:xfrm>
            <a:custGeom>
              <a:avLst/>
              <a:gdLst>
                <a:gd name="T0" fmla="*/ 2 w 2"/>
                <a:gd name="T1" fmla="*/ 0 h 2"/>
                <a:gd name="T2" fmla="*/ 0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0"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285">
              <a:extLst>
                <a:ext uri="{FF2B5EF4-FFF2-40B4-BE49-F238E27FC236}">
                  <a16:creationId xmlns:a16="http://schemas.microsoft.com/office/drawing/2014/main" id="{5B31F415-7E04-413D-8041-FFBE78578815}"/>
                </a:ext>
              </a:extLst>
            </p:cNvPr>
            <p:cNvSpPr>
              <a:spLocks/>
            </p:cNvSpPr>
            <p:nvPr/>
          </p:nvSpPr>
          <p:spPr bwMode="auto">
            <a:xfrm>
              <a:off x="9448234" y="2286002"/>
              <a:ext cx="108948" cy="56492"/>
            </a:xfrm>
            <a:custGeom>
              <a:avLst/>
              <a:gdLst>
                <a:gd name="T0" fmla="*/ 11 w 33"/>
                <a:gd name="T1" fmla="*/ 17 h 17"/>
                <a:gd name="T2" fmla="*/ 14 w 33"/>
                <a:gd name="T3" fmla="*/ 17 h 17"/>
                <a:gd name="T4" fmla="*/ 17 w 33"/>
                <a:gd name="T5" fmla="*/ 14 h 17"/>
                <a:gd name="T6" fmla="*/ 19 w 33"/>
                <a:gd name="T7" fmla="*/ 13 h 17"/>
                <a:gd name="T8" fmla="*/ 21 w 33"/>
                <a:gd name="T9" fmla="*/ 13 h 17"/>
                <a:gd name="T10" fmla="*/ 24 w 33"/>
                <a:gd name="T11" fmla="*/ 11 h 17"/>
                <a:gd name="T12" fmla="*/ 30 w 33"/>
                <a:gd name="T13" fmla="*/ 11 h 17"/>
                <a:gd name="T14" fmla="*/ 32 w 33"/>
                <a:gd name="T15" fmla="*/ 8 h 17"/>
                <a:gd name="T16" fmla="*/ 32 w 33"/>
                <a:gd name="T17" fmla="*/ 7 h 17"/>
                <a:gd name="T18" fmla="*/ 30 w 33"/>
                <a:gd name="T19" fmla="*/ 6 h 17"/>
                <a:gd name="T20" fmla="*/ 33 w 33"/>
                <a:gd name="T21" fmla="*/ 2 h 17"/>
                <a:gd name="T22" fmla="*/ 30 w 33"/>
                <a:gd name="T23" fmla="*/ 2 h 17"/>
                <a:gd name="T24" fmla="*/ 29 w 33"/>
                <a:gd name="T25" fmla="*/ 2 h 17"/>
                <a:gd name="T26" fmla="*/ 24 w 33"/>
                <a:gd name="T27" fmla="*/ 4 h 17"/>
                <a:gd name="T28" fmla="*/ 22 w 33"/>
                <a:gd name="T29" fmla="*/ 4 h 17"/>
                <a:gd name="T30" fmla="*/ 20 w 33"/>
                <a:gd name="T31" fmla="*/ 4 h 17"/>
                <a:gd name="T32" fmla="*/ 15 w 33"/>
                <a:gd name="T33" fmla="*/ 5 h 17"/>
                <a:gd name="T34" fmla="*/ 13 w 33"/>
                <a:gd name="T35" fmla="*/ 5 h 17"/>
                <a:gd name="T36" fmla="*/ 14 w 33"/>
                <a:gd name="T37" fmla="*/ 4 h 17"/>
                <a:gd name="T38" fmla="*/ 15 w 33"/>
                <a:gd name="T39" fmla="*/ 2 h 17"/>
                <a:gd name="T40" fmla="*/ 15 w 33"/>
                <a:gd name="T41" fmla="*/ 1 h 17"/>
                <a:gd name="T42" fmla="*/ 14 w 33"/>
                <a:gd name="T43" fmla="*/ 1 h 17"/>
                <a:gd name="T44" fmla="*/ 13 w 33"/>
                <a:gd name="T45" fmla="*/ 2 h 17"/>
                <a:gd name="T46" fmla="*/ 4 w 33"/>
                <a:gd name="T47" fmla="*/ 5 h 17"/>
                <a:gd name="T48" fmla="*/ 7 w 33"/>
                <a:gd name="T49" fmla="*/ 5 h 17"/>
                <a:gd name="T50" fmla="*/ 8 w 33"/>
                <a:gd name="T51" fmla="*/ 5 h 17"/>
                <a:gd name="T52" fmla="*/ 9 w 33"/>
                <a:gd name="T53" fmla="*/ 7 h 17"/>
                <a:gd name="T54" fmla="*/ 7 w 33"/>
                <a:gd name="T55" fmla="*/ 8 h 17"/>
                <a:gd name="T56" fmla="*/ 2 w 33"/>
                <a:gd name="T57" fmla="*/ 8 h 17"/>
                <a:gd name="T58" fmla="*/ 0 w 33"/>
                <a:gd name="T59" fmla="*/ 10 h 17"/>
                <a:gd name="T60" fmla="*/ 2 w 33"/>
                <a:gd name="T61" fmla="*/ 10 h 17"/>
                <a:gd name="T62" fmla="*/ 4 w 33"/>
                <a:gd name="T63" fmla="*/ 10 h 17"/>
                <a:gd name="T64" fmla="*/ 4 w 33"/>
                <a:gd name="T65" fmla="*/ 10 h 17"/>
                <a:gd name="T66" fmla="*/ 2 w 33"/>
                <a:gd name="T67" fmla="*/ 13 h 17"/>
                <a:gd name="T68" fmla="*/ 2 w 33"/>
                <a:gd name="T69" fmla="*/ 14 h 17"/>
                <a:gd name="T70" fmla="*/ 3 w 33"/>
                <a:gd name="T71" fmla="*/ 15 h 17"/>
                <a:gd name="T72" fmla="*/ 7 w 33"/>
                <a:gd name="T73" fmla="*/ 14 h 17"/>
                <a:gd name="T74" fmla="*/ 8 w 33"/>
                <a:gd name="T75" fmla="*/ 14 h 17"/>
                <a:gd name="T76" fmla="*/ 9 w 33"/>
                <a:gd name="T77" fmla="*/ 16 h 17"/>
                <a:gd name="T78" fmla="*/ 11 w 33"/>
                <a:gd name="T7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17">
                  <a:moveTo>
                    <a:pt x="11" y="17"/>
                  </a:moveTo>
                  <a:cubicBezTo>
                    <a:pt x="12" y="17"/>
                    <a:pt x="13" y="17"/>
                    <a:pt x="14" y="17"/>
                  </a:cubicBezTo>
                  <a:cubicBezTo>
                    <a:pt x="15" y="16"/>
                    <a:pt x="15" y="16"/>
                    <a:pt x="17" y="14"/>
                  </a:cubicBezTo>
                  <a:cubicBezTo>
                    <a:pt x="17" y="14"/>
                    <a:pt x="19" y="13"/>
                    <a:pt x="19" y="13"/>
                  </a:cubicBezTo>
                  <a:cubicBezTo>
                    <a:pt x="20" y="13"/>
                    <a:pt x="21" y="13"/>
                    <a:pt x="21" y="13"/>
                  </a:cubicBezTo>
                  <a:cubicBezTo>
                    <a:pt x="22" y="12"/>
                    <a:pt x="23" y="12"/>
                    <a:pt x="24" y="11"/>
                  </a:cubicBezTo>
                  <a:cubicBezTo>
                    <a:pt x="26" y="11"/>
                    <a:pt x="26" y="11"/>
                    <a:pt x="30" y="11"/>
                  </a:cubicBezTo>
                  <a:cubicBezTo>
                    <a:pt x="31" y="10"/>
                    <a:pt x="31" y="9"/>
                    <a:pt x="32" y="8"/>
                  </a:cubicBezTo>
                  <a:cubicBezTo>
                    <a:pt x="32" y="8"/>
                    <a:pt x="32" y="8"/>
                    <a:pt x="32" y="7"/>
                  </a:cubicBezTo>
                  <a:cubicBezTo>
                    <a:pt x="31" y="7"/>
                    <a:pt x="31" y="7"/>
                    <a:pt x="30" y="6"/>
                  </a:cubicBezTo>
                  <a:cubicBezTo>
                    <a:pt x="32" y="3"/>
                    <a:pt x="32" y="3"/>
                    <a:pt x="33" y="2"/>
                  </a:cubicBezTo>
                  <a:cubicBezTo>
                    <a:pt x="32" y="2"/>
                    <a:pt x="31" y="2"/>
                    <a:pt x="30" y="2"/>
                  </a:cubicBezTo>
                  <a:cubicBezTo>
                    <a:pt x="30" y="2"/>
                    <a:pt x="30" y="2"/>
                    <a:pt x="29" y="2"/>
                  </a:cubicBezTo>
                  <a:cubicBezTo>
                    <a:pt x="27" y="3"/>
                    <a:pt x="26" y="4"/>
                    <a:pt x="24" y="4"/>
                  </a:cubicBezTo>
                  <a:cubicBezTo>
                    <a:pt x="23" y="4"/>
                    <a:pt x="23" y="4"/>
                    <a:pt x="22" y="4"/>
                  </a:cubicBezTo>
                  <a:cubicBezTo>
                    <a:pt x="22" y="4"/>
                    <a:pt x="21" y="4"/>
                    <a:pt x="20" y="4"/>
                  </a:cubicBezTo>
                  <a:cubicBezTo>
                    <a:pt x="18" y="4"/>
                    <a:pt x="17" y="5"/>
                    <a:pt x="15" y="5"/>
                  </a:cubicBezTo>
                  <a:cubicBezTo>
                    <a:pt x="14" y="5"/>
                    <a:pt x="14" y="5"/>
                    <a:pt x="13" y="5"/>
                  </a:cubicBezTo>
                  <a:cubicBezTo>
                    <a:pt x="13" y="4"/>
                    <a:pt x="13" y="4"/>
                    <a:pt x="14" y="4"/>
                  </a:cubicBezTo>
                  <a:cubicBezTo>
                    <a:pt x="14" y="3"/>
                    <a:pt x="14" y="3"/>
                    <a:pt x="15" y="2"/>
                  </a:cubicBezTo>
                  <a:cubicBezTo>
                    <a:pt x="15" y="2"/>
                    <a:pt x="15" y="1"/>
                    <a:pt x="15" y="1"/>
                  </a:cubicBezTo>
                  <a:cubicBezTo>
                    <a:pt x="14" y="1"/>
                    <a:pt x="14" y="1"/>
                    <a:pt x="14" y="1"/>
                  </a:cubicBezTo>
                  <a:cubicBezTo>
                    <a:pt x="13" y="2"/>
                    <a:pt x="13" y="2"/>
                    <a:pt x="13" y="2"/>
                  </a:cubicBezTo>
                  <a:cubicBezTo>
                    <a:pt x="13" y="2"/>
                    <a:pt x="7" y="0"/>
                    <a:pt x="4" y="5"/>
                  </a:cubicBezTo>
                  <a:cubicBezTo>
                    <a:pt x="5" y="5"/>
                    <a:pt x="6" y="5"/>
                    <a:pt x="7" y="5"/>
                  </a:cubicBezTo>
                  <a:cubicBezTo>
                    <a:pt x="8" y="5"/>
                    <a:pt x="8" y="5"/>
                    <a:pt x="8" y="5"/>
                  </a:cubicBezTo>
                  <a:cubicBezTo>
                    <a:pt x="9" y="7"/>
                    <a:pt x="9" y="7"/>
                    <a:pt x="9" y="7"/>
                  </a:cubicBezTo>
                  <a:cubicBezTo>
                    <a:pt x="9" y="8"/>
                    <a:pt x="8" y="8"/>
                    <a:pt x="7" y="8"/>
                  </a:cubicBezTo>
                  <a:cubicBezTo>
                    <a:pt x="5" y="8"/>
                    <a:pt x="3" y="8"/>
                    <a:pt x="2" y="8"/>
                  </a:cubicBezTo>
                  <a:cubicBezTo>
                    <a:pt x="1" y="9"/>
                    <a:pt x="1" y="10"/>
                    <a:pt x="0" y="10"/>
                  </a:cubicBezTo>
                  <a:cubicBezTo>
                    <a:pt x="1" y="10"/>
                    <a:pt x="1" y="10"/>
                    <a:pt x="2" y="10"/>
                  </a:cubicBezTo>
                  <a:cubicBezTo>
                    <a:pt x="3" y="10"/>
                    <a:pt x="3" y="10"/>
                    <a:pt x="4" y="10"/>
                  </a:cubicBezTo>
                  <a:cubicBezTo>
                    <a:pt x="4" y="10"/>
                    <a:pt x="4" y="10"/>
                    <a:pt x="4" y="10"/>
                  </a:cubicBezTo>
                  <a:cubicBezTo>
                    <a:pt x="3" y="11"/>
                    <a:pt x="3" y="12"/>
                    <a:pt x="2" y="13"/>
                  </a:cubicBezTo>
                  <a:cubicBezTo>
                    <a:pt x="2" y="14"/>
                    <a:pt x="2" y="14"/>
                    <a:pt x="2" y="14"/>
                  </a:cubicBezTo>
                  <a:cubicBezTo>
                    <a:pt x="2" y="14"/>
                    <a:pt x="3" y="14"/>
                    <a:pt x="3" y="15"/>
                  </a:cubicBezTo>
                  <a:cubicBezTo>
                    <a:pt x="4" y="14"/>
                    <a:pt x="5" y="14"/>
                    <a:pt x="7" y="14"/>
                  </a:cubicBezTo>
                  <a:cubicBezTo>
                    <a:pt x="7" y="14"/>
                    <a:pt x="8" y="14"/>
                    <a:pt x="8" y="14"/>
                  </a:cubicBezTo>
                  <a:cubicBezTo>
                    <a:pt x="9" y="14"/>
                    <a:pt x="9" y="14"/>
                    <a:pt x="9" y="16"/>
                  </a:cubicBezTo>
                  <a:cubicBezTo>
                    <a:pt x="9" y="16"/>
                    <a:pt x="9"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286">
              <a:extLst>
                <a:ext uri="{FF2B5EF4-FFF2-40B4-BE49-F238E27FC236}">
                  <a16:creationId xmlns:a16="http://schemas.microsoft.com/office/drawing/2014/main" id="{9C612065-59BF-43CC-94F2-D99F9ED3A8DD}"/>
                </a:ext>
              </a:extLst>
            </p:cNvPr>
            <p:cNvSpPr>
              <a:spLocks/>
            </p:cNvSpPr>
            <p:nvPr/>
          </p:nvSpPr>
          <p:spPr bwMode="auto">
            <a:xfrm>
              <a:off x="9173847" y="2259773"/>
              <a:ext cx="20176" cy="12105"/>
            </a:xfrm>
            <a:custGeom>
              <a:avLst/>
              <a:gdLst>
                <a:gd name="T0" fmla="*/ 6 w 6"/>
                <a:gd name="T1" fmla="*/ 0 h 4"/>
                <a:gd name="T2" fmla="*/ 6 w 6"/>
                <a:gd name="T3" fmla="*/ 0 h 4"/>
                <a:gd name="T4" fmla="*/ 3 w 6"/>
                <a:gd name="T5" fmla="*/ 2 h 4"/>
                <a:gd name="T6" fmla="*/ 0 w 6"/>
                <a:gd name="T7" fmla="*/ 4 h 4"/>
                <a:gd name="T8" fmla="*/ 1 w 6"/>
                <a:gd name="T9" fmla="*/ 4 h 4"/>
                <a:gd name="T10" fmla="*/ 3 w 6"/>
                <a:gd name="T11" fmla="*/ 2 h 4"/>
                <a:gd name="T12" fmla="*/ 6 w 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 h="4">
                  <a:moveTo>
                    <a:pt x="6" y="0"/>
                  </a:moveTo>
                  <a:cubicBezTo>
                    <a:pt x="6" y="0"/>
                    <a:pt x="6" y="0"/>
                    <a:pt x="6" y="0"/>
                  </a:cubicBezTo>
                  <a:cubicBezTo>
                    <a:pt x="3" y="2"/>
                    <a:pt x="3" y="2"/>
                    <a:pt x="3" y="2"/>
                  </a:cubicBezTo>
                  <a:cubicBezTo>
                    <a:pt x="0" y="4"/>
                    <a:pt x="0" y="4"/>
                    <a:pt x="0" y="4"/>
                  </a:cubicBezTo>
                  <a:cubicBezTo>
                    <a:pt x="0" y="4"/>
                    <a:pt x="1" y="4"/>
                    <a:pt x="1" y="4"/>
                  </a:cubicBezTo>
                  <a:cubicBezTo>
                    <a:pt x="3" y="2"/>
                    <a:pt x="3" y="2"/>
                    <a:pt x="3" y="2"/>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287">
              <a:extLst>
                <a:ext uri="{FF2B5EF4-FFF2-40B4-BE49-F238E27FC236}">
                  <a16:creationId xmlns:a16="http://schemas.microsoft.com/office/drawing/2014/main" id="{11F5384C-35E1-48CA-B58C-D14685062072}"/>
                </a:ext>
              </a:extLst>
            </p:cNvPr>
            <p:cNvSpPr>
              <a:spLocks/>
            </p:cNvSpPr>
            <p:nvPr/>
          </p:nvSpPr>
          <p:spPr bwMode="auto">
            <a:xfrm>
              <a:off x="9484551" y="2122579"/>
              <a:ext cx="0" cy="4035"/>
            </a:xfrm>
            <a:custGeom>
              <a:avLst/>
              <a:gdLst>
                <a:gd name="T0" fmla="*/ 2 h 2"/>
                <a:gd name="T1" fmla="*/ 2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2"/>
                  </a:ln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288">
              <a:extLst>
                <a:ext uri="{FF2B5EF4-FFF2-40B4-BE49-F238E27FC236}">
                  <a16:creationId xmlns:a16="http://schemas.microsoft.com/office/drawing/2014/main" id="{B469E51C-4672-4E8F-829B-B2E9EA7E5961}"/>
                </a:ext>
              </a:extLst>
            </p:cNvPr>
            <p:cNvSpPr>
              <a:spLocks/>
            </p:cNvSpPr>
            <p:nvPr/>
          </p:nvSpPr>
          <p:spPr bwMode="auto">
            <a:xfrm>
              <a:off x="9415954" y="2132668"/>
              <a:ext cx="48421" cy="18159"/>
            </a:xfrm>
            <a:custGeom>
              <a:avLst/>
              <a:gdLst>
                <a:gd name="T0" fmla="*/ 1 w 15"/>
                <a:gd name="T1" fmla="*/ 5 h 5"/>
                <a:gd name="T2" fmla="*/ 1 w 15"/>
                <a:gd name="T3" fmla="*/ 5 h 5"/>
                <a:gd name="T4" fmla="*/ 2 w 15"/>
                <a:gd name="T5" fmla="*/ 4 h 5"/>
                <a:gd name="T6" fmla="*/ 4 w 15"/>
                <a:gd name="T7" fmla="*/ 4 h 5"/>
                <a:gd name="T8" fmla="*/ 1 w 15"/>
                <a:gd name="T9" fmla="*/ 4 h 5"/>
                <a:gd name="T10" fmla="*/ 8 w 15"/>
                <a:gd name="T11" fmla="*/ 3 h 5"/>
                <a:gd name="T12" fmla="*/ 8 w 15"/>
                <a:gd name="T13" fmla="*/ 3 h 5"/>
                <a:gd name="T14" fmla="*/ 12 w 15"/>
                <a:gd name="T15" fmla="*/ 1 h 5"/>
                <a:gd name="T16" fmla="*/ 13 w 15"/>
                <a:gd name="T17" fmla="*/ 0 h 5"/>
                <a:gd name="T18" fmla="*/ 15 w 15"/>
                <a:gd name="T19" fmla="*/ 0 h 5"/>
                <a:gd name="T20" fmla="*/ 13 w 15"/>
                <a:gd name="T21" fmla="*/ 0 h 5"/>
                <a:gd name="T22" fmla="*/ 11 w 15"/>
                <a:gd name="T23" fmla="*/ 1 h 5"/>
                <a:gd name="T24" fmla="*/ 3 w 15"/>
                <a:gd name="T25" fmla="*/ 3 h 5"/>
                <a:gd name="T26" fmla="*/ 0 w 15"/>
                <a:gd name="T27" fmla="*/ 5 h 5"/>
                <a:gd name="T28" fmla="*/ 1 w 15"/>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5">
                  <a:moveTo>
                    <a:pt x="1" y="5"/>
                  </a:moveTo>
                  <a:cubicBezTo>
                    <a:pt x="1" y="5"/>
                    <a:pt x="1" y="5"/>
                    <a:pt x="1" y="5"/>
                  </a:cubicBezTo>
                  <a:cubicBezTo>
                    <a:pt x="2" y="4"/>
                    <a:pt x="2" y="4"/>
                    <a:pt x="2" y="4"/>
                  </a:cubicBezTo>
                  <a:cubicBezTo>
                    <a:pt x="4" y="4"/>
                    <a:pt x="4" y="4"/>
                    <a:pt x="4" y="4"/>
                  </a:cubicBezTo>
                  <a:cubicBezTo>
                    <a:pt x="1" y="4"/>
                    <a:pt x="1" y="4"/>
                    <a:pt x="1" y="4"/>
                  </a:cubicBezTo>
                  <a:cubicBezTo>
                    <a:pt x="4" y="4"/>
                    <a:pt x="6" y="3"/>
                    <a:pt x="8" y="3"/>
                  </a:cubicBezTo>
                  <a:cubicBezTo>
                    <a:pt x="8" y="3"/>
                    <a:pt x="8" y="3"/>
                    <a:pt x="8" y="3"/>
                  </a:cubicBezTo>
                  <a:cubicBezTo>
                    <a:pt x="12" y="1"/>
                    <a:pt x="12" y="1"/>
                    <a:pt x="12" y="1"/>
                  </a:cubicBezTo>
                  <a:cubicBezTo>
                    <a:pt x="13" y="0"/>
                    <a:pt x="13" y="0"/>
                    <a:pt x="13" y="0"/>
                  </a:cubicBezTo>
                  <a:cubicBezTo>
                    <a:pt x="15" y="0"/>
                    <a:pt x="15" y="0"/>
                    <a:pt x="15" y="0"/>
                  </a:cubicBezTo>
                  <a:cubicBezTo>
                    <a:pt x="13" y="0"/>
                    <a:pt x="13" y="0"/>
                    <a:pt x="13" y="0"/>
                  </a:cubicBezTo>
                  <a:cubicBezTo>
                    <a:pt x="11" y="1"/>
                    <a:pt x="11" y="1"/>
                    <a:pt x="11" y="1"/>
                  </a:cubicBezTo>
                  <a:cubicBezTo>
                    <a:pt x="3" y="3"/>
                    <a:pt x="3" y="3"/>
                    <a:pt x="3" y="3"/>
                  </a:cubicBezTo>
                  <a:cubicBezTo>
                    <a:pt x="1" y="4"/>
                    <a:pt x="1" y="4"/>
                    <a:pt x="0" y="5"/>
                  </a:cubicBezTo>
                  <a:lnTo>
                    <a:pt x="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289">
              <a:extLst>
                <a:ext uri="{FF2B5EF4-FFF2-40B4-BE49-F238E27FC236}">
                  <a16:creationId xmlns:a16="http://schemas.microsoft.com/office/drawing/2014/main" id="{4333BBFF-19F9-4433-BCC4-3671E39BFC84}"/>
                </a:ext>
              </a:extLst>
            </p:cNvPr>
            <p:cNvSpPr>
              <a:spLocks/>
            </p:cNvSpPr>
            <p:nvPr/>
          </p:nvSpPr>
          <p:spPr bwMode="auto">
            <a:xfrm>
              <a:off x="9204109" y="2080211"/>
              <a:ext cx="597197" cy="310704"/>
            </a:xfrm>
            <a:custGeom>
              <a:avLst/>
              <a:gdLst>
                <a:gd name="T0" fmla="*/ 55 w 181"/>
                <a:gd name="T1" fmla="*/ 37 h 94"/>
                <a:gd name="T2" fmla="*/ 42 w 181"/>
                <a:gd name="T3" fmla="*/ 42 h 94"/>
                <a:gd name="T4" fmla="*/ 47 w 181"/>
                <a:gd name="T5" fmla="*/ 43 h 94"/>
                <a:gd name="T6" fmla="*/ 27 w 181"/>
                <a:gd name="T7" fmla="*/ 53 h 94"/>
                <a:gd name="T8" fmla="*/ 0 w 181"/>
                <a:gd name="T9" fmla="*/ 86 h 94"/>
                <a:gd name="T10" fmla="*/ 9 w 181"/>
                <a:gd name="T11" fmla="*/ 90 h 94"/>
                <a:gd name="T12" fmla="*/ 54 w 181"/>
                <a:gd name="T13" fmla="*/ 62 h 94"/>
                <a:gd name="T14" fmla="*/ 73 w 181"/>
                <a:gd name="T15" fmla="*/ 52 h 94"/>
                <a:gd name="T16" fmla="*/ 101 w 181"/>
                <a:gd name="T17" fmla="*/ 45 h 94"/>
                <a:gd name="T18" fmla="*/ 97 w 181"/>
                <a:gd name="T19" fmla="*/ 41 h 94"/>
                <a:gd name="T20" fmla="*/ 112 w 181"/>
                <a:gd name="T21" fmla="*/ 35 h 94"/>
                <a:gd name="T22" fmla="*/ 116 w 181"/>
                <a:gd name="T23" fmla="*/ 30 h 94"/>
                <a:gd name="T24" fmla="*/ 130 w 181"/>
                <a:gd name="T25" fmla="*/ 25 h 94"/>
                <a:gd name="T26" fmla="*/ 141 w 181"/>
                <a:gd name="T27" fmla="*/ 17 h 94"/>
                <a:gd name="T28" fmla="*/ 146 w 181"/>
                <a:gd name="T29" fmla="*/ 14 h 94"/>
                <a:gd name="T30" fmla="*/ 164 w 181"/>
                <a:gd name="T31" fmla="*/ 6 h 94"/>
                <a:gd name="T32" fmla="*/ 173 w 181"/>
                <a:gd name="T33" fmla="*/ 3 h 94"/>
                <a:gd name="T34" fmla="*/ 165 w 181"/>
                <a:gd name="T35" fmla="*/ 4 h 94"/>
                <a:gd name="T36" fmla="*/ 167 w 181"/>
                <a:gd name="T37" fmla="*/ 3 h 94"/>
                <a:gd name="T38" fmla="*/ 163 w 181"/>
                <a:gd name="T39" fmla="*/ 3 h 94"/>
                <a:gd name="T40" fmla="*/ 175 w 181"/>
                <a:gd name="T41" fmla="*/ 2 h 94"/>
                <a:gd name="T42" fmla="*/ 176 w 181"/>
                <a:gd name="T43" fmla="*/ 1 h 94"/>
                <a:gd name="T44" fmla="*/ 180 w 181"/>
                <a:gd name="T45" fmla="*/ 0 h 94"/>
                <a:gd name="T46" fmla="*/ 171 w 181"/>
                <a:gd name="T47" fmla="*/ 1 h 94"/>
                <a:gd name="T48" fmla="*/ 166 w 181"/>
                <a:gd name="T49" fmla="*/ 1 h 94"/>
                <a:gd name="T50" fmla="*/ 166 w 181"/>
                <a:gd name="T51" fmla="*/ 1 h 94"/>
                <a:gd name="T52" fmla="*/ 162 w 181"/>
                <a:gd name="T53" fmla="*/ 2 h 94"/>
                <a:gd name="T54" fmla="*/ 158 w 181"/>
                <a:gd name="T55" fmla="*/ 2 h 94"/>
                <a:gd name="T56" fmla="*/ 162 w 181"/>
                <a:gd name="T57" fmla="*/ 1 h 94"/>
                <a:gd name="T58" fmla="*/ 158 w 181"/>
                <a:gd name="T59" fmla="*/ 2 h 94"/>
                <a:gd name="T60" fmla="*/ 154 w 181"/>
                <a:gd name="T61" fmla="*/ 2 h 94"/>
                <a:gd name="T62" fmla="*/ 159 w 181"/>
                <a:gd name="T63" fmla="*/ 2 h 94"/>
                <a:gd name="T64" fmla="*/ 155 w 181"/>
                <a:gd name="T65" fmla="*/ 2 h 94"/>
                <a:gd name="T66" fmla="*/ 155 w 181"/>
                <a:gd name="T67" fmla="*/ 2 h 94"/>
                <a:gd name="T68" fmla="*/ 161 w 181"/>
                <a:gd name="T69" fmla="*/ 1 h 94"/>
                <a:gd name="T70" fmla="*/ 157 w 181"/>
                <a:gd name="T71" fmla="*/ 1 h 94"/>
                <a:gd name="T72" fmla="*/ 155 w 181"/>
                <a:gd name="T73" fmla="*/ 2 h 94"/>
                <a:gd name="T74" fmla="*/ 152 w 181"/>
                <a:gd name="T75" fmla="*/ 2 h 94"/>
                <a:gd name="T76" fmla="*/ 149 w 181"/>
                <a:gd name="T77" fmla="*/ 3 h 94"/>
                <a:gd name="T78" fmla="*/ 150 w 181"/>
                <a:gd name="T79" fmla="*/ 2 h 94"/>
                <a:gd name="T80" fmla="*/ 153 w 181"/>
                <a:gd name="T81" fmla="*/ 2 h 94"/>
                <a:gd name="T82" fmla="*/ 143 w 181"/>
                <a:gd name="T83" fmla="*/ 3 h 94"/>
                <a:gd name="T84" fmla="*/ 136 w 181"/>
                <a:gd name="T85" fmla="*/ 4 h 94"/>
                <a:gd name="T86" fmla="*/ 130 w 181"/>
                <a:gd name="T87" fmla="*/ 5 h 94"/>
                <a:gd name="T88" fmla="*/ 126 w 181"/>
                <a:gd name="T89" fmla="*/ 6 h 94"/>
                <a:gd name="T90" fmla="*/ 118 w 181"/>
                <a:gd name="T91" fmla="*/ 7 h 94"/>
                <a:gd name="T92" fmla="*/ 111 w 181"/>
                <a:gd name="T93" fmla="*/ 8 h 94"/>
                <a:gd name="T94" fmla="*/ 101 w 181"/>
                <a:gd name="T95" fmla="*/ 11 h 94"/>
                <a:gd name="T96" fmla="*/ 99 w 181"/>
                <a:gd name="T97" fmla="*/ 12 h 94"/>
                <a:gd name="T98" fmla="*/ 97 w 181"/>
                <a:gd name="T99" fmla="*/ 12 h 94"/>
                <a:gd name="T100" fmla="*/ 90 w 181"/>
                <a:gd name="T101" fmla="*/ 14 h 94"/>
                <a:gd name="T102" fmla="*/ 86 w 181"/>
                <a:gd name="T103" fmla="*/ 16 h 94"/>
                <a:gd name="T104" fmla="*/ 87 w 181"/>
                <a:gd name="T105" fmla="*/ 16 h 94"/>
                <a:gd name="T106" fmla="*/ 88 w 181"/>
                <a:gd name="T107" fmla="*/ 16 h 94"/>
                <a:gd name="T108" fmla="*/ 90 w 181"/>
                <a:gd name="T109" fmla="*/ 16 h 94"/>
                <a:gd name="T110" fmla="*/ 88 w 181"/>
                <a:gd name="T111" fmla="*/ 17 h 94"/>
                <a:gd name="T112" fmla="*/ 81 w 181"/>
                <a:gd name="T113" fmla="*/ 21 h 94"/>
                <a:gd name="T114" fmla="*/ 76 w 181"/>
                <a:gd name="T115" fmla="*/ 23 h 94"/>
                <a:gd name="T116" fmla="*/ 63 w 181"/>
                <a:gd name="T117" fmla="*/ 3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94">
                  <a:moveTo>
                    <a:pt x="56" y="33"/>
                  </a:moveTo>
                  <a:cubicBezTo>
                    <a:pt x="56" y="33"/>
                    <a:pt x="55" y="34"/>
                    <a:pt x="54" y="34"/>
                  </a:cubicBezTo>
                  <a:cubicBezTo>
                    <a:pt x="54" y="35"/>
                    <a:pt x="54" y="35"/>
                    <a:pt x="54" y="35"/>
                  </a:cubicBezTo>
                  <a:cubicBezTo>
                    <a:pt x="54" y="35"/>
                    <a:pt x="54" y="35"/>
                    <a:pt x="54" y="35"/>
                  </a:cubicBezTo>
                  <a:cubicBezTo>
                    <a:pt x="54" y="35"/>
                    <a:pt x="55" y="35"/>
                    <a:pt x="55" y="35"/>
                  </a:cubicBezTo>
                  <a:cubicBezTo>
                    <a:pt x="57" y="35"/>
                    <a:pt x="57" y="35"/>
                    <a:pt x="58" y="35"/>
                  </a:cubicBezTo>
                  <a:cubicBezTo>
                    <a:pt x="56" y="36"/>
                    <a:pt x="56" y="36"/>
                    <a:pt x="55" y="37"/>
                  </a:cubicBezTo>
                  <a:cubicBezTo>
                    <a:pt x="55" y="37"/>
                    <a:pt x="55" y="37"/>
                    <a:pt x="55" y="37"/>
                  </a:cubicBezTo>
                  <a:cubicBezTo>
                    <a:pt x="55" y="37"/>
                    <a:pt x="55" y="37"/>
                    <a:pt x="55" y="37"/>
                  </a:cubicBezTo>
                  <a:cubicBezTo>
                    <a:pt x="55" y="37"/>
                    <a:pt x="55" y="37"/>
                    <a:pt x="55" y="37"/>
                  </a:cubicBezTo>
                  <a:cubicBezTo>
                    <a:pt x="55" y="37"/>
                    <a:pt x="55" y="37"/>
                    <a:pt x="55" y="37"/>
                  </a:cubicBezTo>
                  <a:cubicBezTo>
                    <a:pt x="55" y="37"/>
                    <a:pt x="55" y="37"/>
                    <a:pt x="55" y="37"/>
                  </a:cubicBezTo>
                  <a:cubicBezTo>
                    <a:pt x="55" y="37"/>
                    <a:pt x="55" y="37"/>
                    <a:pt x="55" y="37"/>
                  </a:cubicBezTo>
                  <a:cubicBezTo>
                    <a:pt x="54" y="38"/>
                    <a:pt x="54" y="39"/>
                    <a:pt x="53" y="39"/>
                  </a:cubicBezTo>
                  <a:cubicBezTo>
                    <a:pt x="52" y="40"/>
                    <a:pt x="52" y="40"/>
                    <a:pt x="52" y="40"/>
                  </a:cubicBezTo>
                  <a:cubicBezTo>
                    <a:pt x="52" y="40"/>
                    <a:pt x="52" y="40"/>
                    <a:pt x="52" y="39"/>
                  </a:cubicBezTo>
                  <a:cubicBezTo>
                    <a:pt x="51" y="39"/>
                    <a:pt x="51" y="39"/>
                    <a:pt x="51" y="39"/>
                  </a:cubicBezTo>
                  <a:cubicBezTo>
                    <a:pt x="51" y="39"/>
                    <a:pt x="51" y="39"/>
                    <a:pt x="50" y="39"/>
                  </a:cubicBezTo>
                  <a:cubicBezTo>
                    <a:pt x="51" y="38"/>
                    <a:pt x="51" y="38"/>
                    <a:pt x="51" y="38"/>
                  </a:cubicBezTo>
                  <a:cubicBezTo>
                    <a:pt x="42" y="42"/>
                    <a:pt x="42" y="42"/>
                    <a:pt x="42" y="42"/>
                  </a:cubicBezTo>
                  <a:cubicBezTo>
                    <a:pt x="42" y="43"/>
                    <a:pt x="42" y="43"/>
                    <a:pt x="40" y="45"/>
                  </a:cubicBezTo>
                  <a:cubicBezTo>
                    <a:pt x="43" y="44"/>
                    <a:pt x="43" y="44"/>
                    <a:pt x="44" y="44"/>
                  </a:cubicBezTo>
                  <a:cubicBezTo>
                    <a:pt x="45" y="43"/>
                    <a:pt x="46" y="43"/>
                    <a:pt x="46" y="42"/>
                  </a:cubicBezTo>
                  <a:cubicBezTo>
                    <a:pt x="46" y="41"/>
                    <a:pt x="46" y="41"/>
                    <a:pt x="46" y="41"/>
                  </a:cubicBezTo>
                  <a:cubicBezTo>
                    <a:pt x="47" y="40"/>
                    <a:pt x="47" y="40"/>
                    <a:pt x="47" y="40"/>
                  </a:cubicBezTo>
                  <a:cubicBezTo>
                    <a:pt x="48" y="40"/>
                    <a:pt x="48" y="41"/>
                    <a:pt x="48" y="41"/>
                  </a:cubicBezTo>
                  <a:cubicBezTo>
                    <a:pt x="48" y="42"/>
                    <a:pt x="48" y="42"/>
                    <a:pt x="48" y="42"/>
                  </a:cubicBezTo>
                  <a:cubicBezTo>
                    <a:pt x="48" y="42"/>
                    <a:pt x="48" y="42"/>
                    <a:pt x="49" y="42"/>
                  </a:cubicBezTo>
                  <a:cubicBezTo>
                    <a:pt x="48" y="43"/>
                    <a:pt x="48" y="43"/>
                    <a:pt x="48" y="43"/>
                  </a:cubicBezTo>
                  <a:cubicBezTo>
                    <a:pt x="48" y="43"/>
                    <a:pt x="48" y="43"/>
                    <a:pt x="47" y="43"/>
                  </a:cubicBezTo>
                  <a:cubicBezTo>
                    <a:pt x="46" y="43"/>
                    <a:pt x="46" y="44"/>
                    <a:pt x="45" y="44"/>
                  </a:cubicBezTo>
                  <a:cubicBezTo>
                    <a:pt x="45" y="44"/>
                    <a:pt x="44" y="45"/>
                    <a:pt x="44" y="45"/>
                  </a:cubicBezTo>
                  <a:cubicBezTo>
                    <a:pt x="43" y="45"/>
                    <a:pt x="43" y="46"/>
                    <a:pt x="43" y="46"/>
                  </a:cubicBezTo>
                  <a:cubicBezTo>
                    <a:pt x="42" y="47"/>
                    <a:pt x="41" y="47"/>
                    <a:pt x="40" y="48"/>
                  </a:cubicBezTo>
                  <a:cubicBezTo>
                    <a:pt x="40" y="48"/>
                    <a:pt x="40" y="48"/>
                    <a:pt x="39" y="48"/>
                  </a:cubicBezTo>
                  <a:cubicBezTo>
                    <a:pt x="38" y="48"/>
                    <a:pt x="37" y="49"/>
                    <a:pt x="37" y="49"/>
                  </a:cubicBezTo>
                  <a:cubicBezTo>
                    <a:pt x="37" y="49"/>
                    <a:pt x="37" y="49"/>
                    <a:pt x="37" y="49"/>
                  </a:cubicBezTo>
                  <a:cubicBezTo>
                    <a:pt x="37" y="49"/>
                    <a:pt x="36" y="49"/>
                    <a:pt x="36" y="49"/>
                  </a:cubicBezTo>
                  <a:cubicBezTo>
                    <a:pt x="34" y="49"/>
                    <a:pt x="33" y="50"/>
                    <a:pt x="31" y="51"/>
                  </a:cubicBezTo>
                  <a:cubicBezTo>
                    <a:pt x="30" y="52"/>
                    <a:pt x="29" y="52"/>
                    <a:pt x="27" y="53"/>
                  </a:cubicBezTo>
                  <a:cubicBezTo>
                    <a:pt x="27" y="53"/>
                    <a:pt x="27" y="53"/>
                    <a:pt x="26" y="54"/>
                  </a:cubicBezTo>
                  <a:cubicBezTo>
                    <a:pt x="18" y="61"/>
                    <a:pt x="18" y="61"/>
                    <a:pt x="18" y="62"/>
                  </a:cubicBezTo>
                  <a:cubicBezTo>
                    <a:pt x="19" y="62"/>
                    <a:pt x="19" y="62"/>
                    <a:pt x="20" y="61"/>
                  </a:cubicBezTo>
                  <a:cubicBezTo>
                    <a:pt x="20" y="61"/>
                    <a:pt x="20" y="61"/>
                    <a:pt x="20" y="62"/>
                  </a:cubicBezTo>
                  <a:cubicBezTo>
                    <a:pt x="20" y="62"/>
                    <a:pt x="19" y="63"/>
                    <a:pt x="19" y="63"/>
                  </a:cubicBezTo>
                  <a:cubicBezTo>
                    <a:pt x="19" y="63"/>
                    <a:pt x="18" y="63"/>
                    <a:pt x="18" y="63"/>
                  </a:cubicBezTo>
                  <a:cubicBezTo>
                    <a:pt x="12" y="67"/>
                    <a:pt x="12" y="67"/>
                    <a:pt x="12" y="68"/>
                  </a:cubicBezTo>
                  <a:cubicBezTo>
                    <a:pt x="13" y="68"/>
                    <a:pt x="15" y="67"/>
                    <a:pt x="16" y="67"/>
                  </a:cubicBezTo>
                  <a:cubicBezTo>
                    <a:pt x="15" y="68"/>
                    <a:pt x="14" y="68"/>
                    <a:pt x="13" y="69"/>
                  </a:cubicBezTo>
                  <a:cubicBezTo>
                    <a:pt x="8" y="72"/>
                    <a:pt x="4" y="75"/>
                    <a:pt x="0" y="86"/>
                  </a:cubicBezTo>
                  <a:cubicBezTo>
                    <a:pt x="0" y="87"/>
                    <a:pt x="0" y="87"/>
                    <a:pt x="0" y="87"/>
                  </a:cubicBezTo>
                  <a:cubicBezTo>
                    <a:pt x="0" y="87"/>
                    <a:pt x="0" y="88"/>
                    <a:pt x="0" y="89"/>
                  </a:cubicBezTo>
                  <a:cubicBezTo>
                    <a:pt x="0" y="89"/>
                    <a:pt x="0" y="89"/>
                    <a:pt x="1" y="88"/>
                  </a:cubicBezTo>
                  <a:cubicBezTo>
                    <a:pt x="2" y="88"/>
                    <a:pt x="2" y="88"/>
                    <a:pt x="2" y="88"/>
                  </a:cubicBezTo>
                  <a:cubicBezTo>
                    <a:pt x="2" y="88"/>
                    <a:pt x="2" y="88"/>
                    <a:pt x="3" y="89"/>
                  </a:cubicBezTo>
                  <a:cubicBezTo>
                    <a:pt x="3" y="89"/>
                    <a:pt x="2" y="90"/>
                    <a:pt x="2" y="91"/>
                  </a:cubicBezTo>
                  <a:cubicBezTo>
                    <a:pt x="2" y="91"/>
                    <a:pt x="3" y="92"/>
                    <a:pt x="3" y="92"/>
                  </a:cubicBezTo>
                  <a:cubicBezTo>
                    <a:pt x="3" y="92"/>
                    <a:pt x="3" y="93"/>
                    <a:pt x="3" y="94"/>
                  </a:cubicBezTo>
                  <a:cubicBezTo>
                    <a:pt x="4" y="94"/>
                    <a:pt x="6" y="94"/>
                    <a:pt x="8" y="92"/>
                  </a:cubicBezTo>
                  <a:cubicBezTo>
                    <a:pt x="8" y="91"/>
                    <a:pt x="8" y="91"/>
                    <a:pt x="9" y="90"/>
                  </a:cubicBezTo>
                  <a:cubicBezTo>
                    <a:pt x="19" y="78"/>
                    <a:pt x="21" y="78"/>
                    <a:pt x="22" y="78"/>
                  </a:cubicBezTo>
                  <a:cubicBezTo>
                    <a:pt x="22" y="78"/>
                    <a:pt x="22" y="78"/>
                    <a:pt x="23" y="78"/>
                  </a:cubicBezTo>
                  <a:cubicBezTo>
                    <a:pt x="25" y="78"/>
                    <a:pt x="27" y="76"/>
                    <a:pt x="29" y="75"/>
                  </a:cubicBezTo>
                  <a:cubicBezTo>
                    <a:pt x="30" y="73"/>
                    <a:pt x="32" y="72"/>
                    <a:pt x="33" y="71"/>
                  </a:cubicBezTo>
                  <a:cubicBezTo>
                    <a:pt x="35" y="70"/>
                    <a:pt x="35" y="70"/>
                    <a:pt x="42" y="64"/>
                  </a:cubicBezTo>
                  <a:cubicBezTo>
                    <a:pt x="43" y="64"/>
                    <a:pt x="44" y="64"/>
                    <a:pt x="45" y="64"/>
                  </a:cubicBezTo>
                  <a:cubicBezTo>
                    <a:pt x="47" y="63"/>
                    <a:pt x="47" y="62"/>
                    <a:pt x="48" y="62"/>
                  </a:cubicBezTo>
                  <a:cubicBezTo>
                    <a:pt x="48" y="62"/>
                    <a:pt x="49" y="62"/>
                    <a:pt x="49" y="62"/>
                  </a:cubicBezTo>
                  <a:cubicBezTo>
                    <a:pt x="48" y="63"/>
                    <a:pt x="48" y="63"/>
                    <a:pt x="47" y="64"/>
                  </a:cubicBezTo>
                  <a:cubicBezTo>
                    <a:pt x="50" y="65"/>
                    <a:pt x="51" y="63"/>
                    <a:pt x="54" y="62"/>
                  </a:cubicBezTo>
                  <a:cubicBezTo>
                    <a:pt x="54" y="62"/>
                    <a:pt x="54" y="62"/>
                    <a:pt x="54" y="62"/>
                  </a:cubicBezTo>
                  <a:cubicBezTo>
                    <a:pt x="56" y="62"/>
                    <a:pt x="56" y="62"/>
                    <a:pt x="57" y="61"/>
                  </a:cubicBezTo>
                  <a:cubicBezTo>
                    <a:pt x="59" y="60"/>
                    <a:pt x="61" y="59"/>
                    <a:pt x="62" y="58"/>
                  </a:cubicBezTo>
                  <a:cubicBezTo>
                    <a:pt x="63" y="58"/>
                    <a:pt x="63" y="58"/>
                    <a:pt x="66" y="56"/>
                  </a:cubicBezTo>
                  <a:cubicBezTo>
                    <a:pt x="67" y="56"/>
                    <a:pt x="67" y="56"/>
                    <a:pt x="67" y="56"/>
                  </a:cubicBezTo>
                  <a:cubicBezTo>
                    <a:pt x="67" y="55"/>
                    <a:pt x="68" y="55"/>
                    <a:pt x="68" y="55"/>
                  </a:cubicBezTo>
                  <a:cubicBezTo>
                    <a:pt x="71" y="53"/>
                    <a:pt x="71" y="53"/>
                    <a:pt x="72" y="52"/>
                  </a:cubicBezTo>
                  <a:cubicBezTo>
                    <a:pt x="73" y="52"/>
                    <a:pt x="73" y="52"/>
                    <a:pt x="73" y="52"/>
                  </a:cubicBezTo>
                  <a:cubicBezTo>
                    <a:pt x="73" y="52"/>
                    <a:pt x="73" y="52"/>
                    <a:pt x="73" y="52"/>
                  </a:cubicBezTo>
                  <a:cubicBezTo>
                    <a:pt x="73" y="52"/>
                    <a:pt x="73" y="52"/>
                    <a:pt x="73" y="52"/>
                  </a:cubicBezTo>
                  <a:cubicBezTo>
                    <a:pt x="73" y="52"/>
                    <a:pt x="73" y="52"/>
                    <a:pt x="73" y="52"/>
                  </a:cubicBezTo>
                  <a:cubicBezTo>
                    <a:pt x="73" y="52"/>
                    <a:pt x="73" y="52"/>
                    <a:pt x="73" y="52"/>
                  </a:cubicBezTo>
                  <a:cubicBezTo>
                    <a:pt x="73" y="52"/>
                    <a:pt x="73" y="52"/>
                    <a:pt x="73" y="52"/>
                  </a:cubicBezTo>
                  <a:cubicBezTo>
                    <a:pt x="73" y="52"/>
                    <a:pt x="73" y="52"/>
                    <a:pt x="73" y="52"/>
                  </a:cubicBezTo>
                  <a:cubicBezTo>
                    <a:pt x="73" y="53"/>
                    <a:pt x="73" y="53"/>
                    <a:pt x="73" y="53"/>
                  </a:cubicBezTo>
                  <a:cubicBezTo>
                    <a:pt x="73" y="53"/>
                    <a:pt x="74" y="53"/>
                    <a:pt x="74" y="53"/>
                  </a:cubicBezTo>
                  <a:cubicBezTo>
                    <a:pt x="75" y="54"/>
                    <a:pt x="75" y="54"/>
                    <a:pt x="75" y="54"/>
                  </a:cubicBezTo>
                  <a:cubicBezTo>
                    <a:pt x="82" y="55"/>
                    <a:pt x="88" y="49"/>
                    <a:pt x="94" y="47"/>
                  </a:cubicBezTo>
                  <a:cubicBezTo>
                    <a:pt x="95" y="47"/>
                    <a:pt x="96" y="47"/>
                    <a:pt x="98" y="47"/>
                  </a:cubicBezTo>
                  <a:cubicBezTo>
                    <a:pt x="100" y="46"/>
                    <a:pt x="100" y="46"/>
                    <a:pt x="101" y="45"/>
                  </a:cubicBezTo>
                  <a:cubicBezTo>
                    <a:pt x="101" y="45"/>
                    <a:pt x="101" y="45"/>
                    <a:pt x="101" y="45"/>
                  </a:cubicBezTo>
                  <a:cubicBezTo>
                    <a:pt x="100" y="45"/>
                    <a:pt x="100" y="45"/>
                    <a:pt x="99" y="46"/>
                  </a:cubicBezTo>
                  <a:cubicBezTo>
                    <a:pt x="98" y="46"/>
                    <a:pt x="98" y="46"/>
                    <a:pt x="98" y="46"/>
                  </a:cubicBezTo>
                  <a:cubicBezTo>
                    <a:pt x="97" y="46"/>
                    <a:pt x="97" y="46"/>
                    <a:pt x="97" y="46"/>
                  </a:cubicBezTo>
                  <a:cubicBezTo>
                    <a:pt x="97" y="45"/>
                    <a:pt x="97" y="45"/>
                    <a:pt x="97" y="45"/>
                  </a:cubicBezTo>
                  <a:cubicBezTo>
                    <a:pt x="97" y="45"/>
                    <a:pt x="96" y="45"/>
                    <a:pt x="96" y="45"/>
                  </a:cubicBezTo>
                  <a:cubicBezTo>
                    <a:pt x="95" y="45"/>
                    <a:pt x="95" y="44"/>
                    <a:pt x="95" y="44"/>
                  </a:cubicBezTo>
                  <a:cubicBezTo>
                    <a:pt x="94" y="43"/>
                    <a:pt x="94" y="43"/>
                    <a:pt x="94" y="43"/>
                  </a:cubicBezTo>
                  <a:cubicBezTo>
                    <a:pt x="95" y="43"/>
                    <a:pt x="95" y="43"/>
                    <a:pt x="95" y="43"/>
                  </a:cubicBezTo>
                  <a:cubicBezTo>
                    <a:pt x="95" y="42"/>
                    <a:pt x="96" y="42"/>
                    <a:pt x="97" y="41"/>
                  </a:cubicBezTo>
                  <a:cubicBezTo>
                    <a:pt x="97" y="41"/>
                    <a:pt x="97" y="41"/>
                    <a:pt x="97" y="41"/>
                  </a:cubicBezTo>
                  <a:cubicBezTo>
                    <a:pt x="99" y="42"/>
                    <a:pt x="101" y="41"/>
                    <a:pt x="102" y="41"/>
                  </a:cubicBezTo>
                  <a:cubicBezTo>
                    <a:pt x="100" y="43"/>
                    <a:pt x="100" y="43"/>
                    <a:pt x="100" y="43"/>
                  </a:cubicBezTo>
                  <a:cubicBezTo>
                    <a:pt x="101" y="44"/>
                    <a:pt x="101" y="44"/>
                    <a:pt x="101" y="44"/>
                  </a:cubicBezTo>
                  <a:cubicBezTo>
                    <a:pt x="102" y="44"/>
                    <a:pt x="102" y="44"/>
                    <a:pt x="102" y="44"/>
                  </a:cubicBezTo>
                  <a:cubicBezTo>
                    <a:pt x="104" y="42"/>
                    <a:pt x="109" y="42"/>
                    <a:pt x="108" y="38"/>
                  </a:cubicBezTo>
                  <a:cubicBezTo>
                    <a:pt x="110" y="35"/>
                    <a:pt x="110" y="35"/>
                    <a:pt x="110" y="34"/>
                  </a:cubicBezTo>
                  <a:cubicBezTo>
                    <a:pt x="110" y="34"/>
                    <a:pt x="111" y="34"/>
                    <a:pt x="111" y="34"/>
                  </a:cubicBezTo>
                  <a:cubicBezTo>
                    <a:pt x="111" y="35"/>
                    <a:pt x="111" y="35"/>
                    <a:pt x="111" y="35"/>
                  </a:cubicBezTo>
                  <a:cubicBezTo>
                    <a:pt x="111" y="35"/>
                    <a:pt x="111" y="35"/>
                    <a:pt x="112" y="35"/>
                  </a:cubicBezTo>
                  <a:cubicBezTo>
                    <a:pt x="113" y="35"/>
                    <a:pt x="113" y="35"/>
                    <a:pt x="115" y="33"/>
                  </a:cubicBezTo>
                  <a:cubicBezTo>
                    <a:pt x="115" y="33"/>
                    <a:pt x="115" y="33"/>
                    <a:pt x="116" y="33"/>
                  </a:cubicBezTo>
                  <a:cubicBezTo>
                    <a:pt x="116" y="32"/>
                    <a:pt x="117" y="32"/>
                    <a:pt x="117" y="31"/>
                  </a:cubicBezTo>
                  <a:cubicBezTo>
                    <a:pt x="116" y="31"/>
                    <a:pt x="116" y="31"/>
                    <a:pt x="114" y="32"/>
                  </a:cubicBezTo>
                  <a:cubicBezTo>
                    <a:pt x="114" y="32"/>
                    <a:pt x="113" y="32"/>
                    <a:pt x="113" y="32"/>
                  </a:cubicBezTo>
                  <a:cubicBezTo>
                    <a:pt x="113" y="31"/>
                    <a:pt x="113" y="31"/>
                    <a:pt x="115" y="30"/>
                  </a:cubicBezTo>
                  <a:cubicBezTo>
                    <a:pt x="115" y="30"/>
                    <a:pt x="115" y="30"/>
                    <a:pt x="115" y="29"/>
                  </a:cubicBezTo>
                  <a:cubicBezTo>
                    <a:pt x="116" y="29"/>
                    <a:pt x="116" y="29"/>
                    <a:pt x="116" y="29"/>
                  </a:cubicBezTo>
                  <a:cubicBezTo>
                    <a:pt x="117" y="29"/>
                    <a:pt x="117" y="29"/>
                    <a:pt x="118" y="29"/>
                  </a:cubicBezTo>
                  <a:cubicBezTo>
                    <a:pt x="117" y="30"/>
                    <a:pt x="117" y="30"/>
                    <a:pt x="116" y="30"/>
                  </a:cubicBezTo>
                  <a:cubicBezTo>
                    <a:pt x="117" y="31"/>
                    <a:pt x="117" y="31"/>
                    <a:pt x="118" y="30"/>
                  </a:cubicBezTo>
                  <a:cubicBezTo>
                    <a:pt x="119" y="30"/>
                    <a:pt x="119" y="30"/>
                    <a:pt x="120" y="30"/>
                  </a:cubicBezTo>
                  <a:cubicBezTo>
                    <a:pt x="120" y="30"/>
                    <a:pt x="120" y="30"/>
                    <a:pt x="121" y="30"/>
                  </a:cubicBezTo>
                  <a:cubicBezTo>
                    <a:pt x="124" y="30"/>
                    <a:pt x="124" y="29"/>
                    <a:pt x="124" y="28"/>
                  </a:cubicBezTo>
                  <a:cubicBezTo>
                    <a:pt x="123" y="28"/>
                    <a:pt x="123" y="28"/>
                    <a:pt x="122" y="28"/>
                  </a:cubicBezTo>
                  <a:cubicBezTo>
                    <a:pt x="122" y="28"/>
                    <a:pt x="122" y="28"/>
                    <a:pt x="126" y="27"/>
                  </a:cubicBezTo>
                  <a:cubicBezTo>
                    <a:pt x="127" y="27"/>
                    <a:pt x="127" y="26"/>
                    <a:pt x="128" y="26"/>
                  </a:cubicBezTo>
                  <a:cubicBezTo>
                    <a:pt x="128" y="26"/>
                    <a:pt x="128" y="26"/>
                    <a:pt x="128" y="26"/>
                  </a:cubicBezTo>
                  <a:cubicBezTo>
                    <a:pt x="129" y="26"/>
                    <a:pt x="130" y="26"/>
                    <a:pt x="130" y="26"/>
                  </a:cubicBezTo>
                  <a:cubicBezTo>
                    <a:pt x="130" y="25"/>
                    <a:pt x="130" y="25"/>
                    <a:pt x="130" y="25"/>
                  </a:cubicBezTo>
                  <a:cubicBezTo>
                    <a:pt x="130" y="24"/>
                    <a:pt x="130" y="24"/>
                    <a:pt x="133" y="22"/>
                  </a:cubicBezTo>
                  <a:cubicBezTo>
                    <a:pt x="133" y="22"/>
                    <a:pt x="134" y="22"/>
                    <a:pt x="134" y="22"/>
                  </a:cubicBezTo>
                  <a:cubicBezTo>
                    <a:pt x="135" y="22"/>
                    <a:pt x="135" y="21"/>
                    <a:pt x="136" y="20"/>
                  </a:cubicBezTo>
                  <a:cubicBezTo>
                    <a:pt x="137" y="20"/>
                    <a:pt x="137" y="19"/>
                    <a:pt x="138" y="19"/>
                  </a:cubicBezTo>
                  <a:cubicBezTo>
                    <a:pt x="137" y="19"/>
                    <a:pt x="137" y="19"/>
                    <a:pt x="137" y="19"/>
                  </a:cubicBezTo>
                  <a:cubicBezTo>
                    <a:pt x="137" y="19"/>
                    <a:pt x="137" y="18"/>
                    <a:pt x="137" y="18"/>
                  </a:cubicBezTo>
                  <a:cubicBezTo>
                    <a:pt x="138" y="17"/>
                    <a:pt x="138" y="17"/>
                    <a:pt x="138" y="17"/>
                  </a:cubicBezTo>
                  <a:cubicBezTo>
                    <a:pt x="138" y="17"/>
                    <a:pt x="138" y="17"/>
                    <a:pt x="138" y="17"/>
                  </a:cubicBezTo>
                  <a:cubicBezTo>
                    <a:pt x="139" y="17"/>
                    <a:pt x="139" y="17"/>
                    <a:pt x="141" y="17"/>
                  </a:cubicBezTo>
                  <a:cubicBezTo>
                    <a:pt x="141" y="17"/>
                    <a:pt x="141" y="17"/>
                    <a:pt x="141" y="17"/>
                  </a:cubicBezTo>
                  <a:cubicBezTo>
                    <a:pt x="141" y="18"/>
                    <a:pt x="141" y="18"/>
                    <a:pt x="141" y="18"/>
                  </a:cubicBezTo>
                  <a:cubicBezTo>
                    <a:pt x="139" y="19"/>
                    <a:pt x="139" y="19"/>
                    <a:pt x="138" y="20"/>
                  </a:cubicBezTo>
                  <a:cubicBezTo>
                    <a:pt x="138" y="20"/>
                    <a:pt x="138" y="20"/>
                    <a:pt x="138" y="20"/>
                  </a:cubicBezTo>
                  <a:cubicBezTo>
                    <a:pt x="140" y="19"/>
                    <a:pt x="141" y="18"/>
                    <a:pt x="143" y="16"/>
                  </a:cubicBezTo>
                  <a:cubicBezTo>
                    <a:pt x="144" y="16"/>
                    <a:pt x="144" y="16"/>
                    <a:pt x="144" y="16"/>
                  </a:cubicBezTo>
                  <a:cubicBezTo>
                    <a:pt x="144" y="16"/>
                    <a:pt x="144" y="16"/>
                    <a:pt x="145" y="15"/>
                  </a:cubicBezTo>
                  <a:cubicBezTo>
                    <a:pt x="144" y="15"/>
                    <a:pt x="144" y="15"/>
                    <a:pt x="144" y="15"/>
                  </a:cubicBezTo>
                  <a:cubicBezTo>
                    <a:pt x="144" y="15"/>
                    <a:pt x="143" y="15"/>
                    <a:pt x="143" y="15"/>
                  </a:cubicBezTo>
                  <a:cubicBezTo>
                    <a:pt x="143" y="15"/>
                    <a:pt x="144" y="14"/>
                    <a:pt x="145" y="14"/>
                  </a:cubicBezTo>
                  <a:cubicBezTo>
                    <a:pt x="145" y="14"/>
                    <a:pt x="145" y="14"/>
                    <a:pt x="146" y="14"/>
                  </a:cubicBezTo>
                  <a:cubicBezTo>
                    <a:pt x="146" y="14"/>
                    <a:pt x="147" y="14"/>
                    <a:pt x="147" y="13"/>
                  </a:cubicBezTo>
                  <a:cubicBezTo>
                    <a:pt x="146" y="13"/>
                    <a:pt x="146" y="13"/>
                    <a:pt x="144" y="14"/>
                  </a:cubicBezTo>
                  <a:cubicBezTo>
                    <a:pt x="145" y="13"/>
                    <a:pt x="145" y="13"/>
                    <a:pt x="146" y="12"/>
                  </a:cubicBezTo>
                  <a:cubicBezTo>
                    <a:pt x="146" y="12"/>
                    <a:pt x="146" y="12"/>
                    <a:pt x="151" y="10"/>
                  </a:cubicBezTo>
                  <a:cubicBezTo>
                    <a:pt x="151" y="10"/>
                    <a:pt x="151" y="10"/>
                    <a:pt x="151" y="10"/>
                  </a:cubicBezTo>
                  <a:cubicBezTo>
                    <a:pt x="153" y="10"/>
                    <a:pt x="153" y="10"/>
                    <a:pt x="154" y="9"/>
                  </a:cubicBezTo>
                  <a:cubicBezTo>
                    <a:pt x="154" y="9"/>
                    <a:pt x="154" y="9"/>
                    <a:pt x="155" y="9"/>
                  </a:cubicBezTo>
                  <a:cubicBezTo>
                    <a:pt x="155" y="9"/>
                    <a:pt x="158" y="8"/>
                    <a:pt x="165" y="6"/>
                  </a:cubicBezTo>
                  <a:cubicBezTo>
                    <a:pt x="166" y="6"/>
                    <a:pt x="166" y="6"/>
                    <a:pt x="166" y="6"/>
                  </a:cubicBezTo>
                  <a:cubicBezTo>
                    <a:pt x="165" y="6"/>
                    <a:pt x="165" y="6"/>
                    <a:pt x="164" y="6"/>
                  </a:cubicBezTo>
                  <a:cubicBezTo>
                    <a:pt x="164" y="6"/>
                    <a:pt x="164" y="6"/>
                    <a:pt x="164" y="6"/>
                  </a:cubicBezTo>
                  <a:cubicBezTo>
                    <a:pt x="165" y="6"/>
                    <a:pt x="165" y="5"/>
                    <a:pt x="166" y="5"/>
                  </a:cubicBezTo>
                  <a:cubicBezTo>
                    <a:pt x="166" y="5"/>
                    <a:pt x="166" y="5"/>
                    <a:pt x="167" y="5"/>
                  </a:cubicBezTo>
                  <a:cubicBezTo>
                    <a:pt x="168" y="5"/>
                    <a:pt x="169" y="5"/>
                    <a:pt x="170" y="5"/>
                  </a:cubicBezTo>
                  <a:cubicBezTo>
                    <a:pt x="170" y="5"/>
                    <a:pt x="170" y="5"/>
                    <a:pt x="171" y="5"/>
                  </a:cubicBezTo>
                  <a:cubicBezTo>
                    <a:pt x="172" y="4"/>
                    <a:pt x="172" y="4"/>
                    <a:pt x="174" y="4"/>
                  </a:cubicBezTo>
                  <a:cubicBezTo>
                    <a:pt x="174" y="3"/>
                    <a:pt x="174" y="3"/>
                    <a:pt x="174" y="3"/>
                  </a:cubicBezTo>
                  <a:cubicBezTo>
                    <a:pt x="174" y="3"/>
                    <a:pt x="174"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2" y="3"/>
                  </a:cubicBezTo>
                  <a:cubicBezTo>
                    <a:pt x="172" y="3"/>
                    <a:pt x="167"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5" y="4"/>
                    <a:pt x="165" y="4"/>
                    <a:pt x="165" y="4"/>
                  </a:cubicBezTo>
                  <a:cubicBezTo>
                    <a:pt x="163" y="5"/>
                    <a:pt x="161" y="5"/>
                    <a:pt x="160" y="5"/>
                  </a:cubicBezTo>
                  <a:cubicBezTo>
                    <a:pt x="162" y="5"/>
                    <a:pt x="164" y="4"/>
                    <a:pt x="165" y="4"/>
                  </a:cubicBezTo>
                  <a:cubicBezTo>
                    <a:pt x="166" y="4"/>
                    <a:pt x="166" y="4"/>
                    <a:pt x="167" y="4"/>
                  </a:cubicBezTo>
                  <a:cubicBezTo>
                    <a:pt x="169" y="3"/>
                    <a:pt x="170" y="3"/>
                    <a:pt x="171" y="3"/>
                  </a:cubicBezTo>
                  <a:cubicBezTo>
                    <a:pt x="171" y="3"/>
                    <a:pt x="171" y="3"/>
                    <a:pt x="171" y="3"/>
                  </a:cubicBezTo>
                  <a:cubicBezTo>
                    <a:pt x="168" y="3"/>
                    <a:pt x="166" y="3"/>
                    <a:pt x="164" y="4"/>
                  </a:cubicBezTo>
                  <a:cubicBezTo>
                    <a:pt x="166" y="3"/>
                    <a:pt x="166" y="3"/>
                    <a:pt x="167" y="3"/>
                  </a:cubicBezTo>
                  <a:cubicBezTo>
                    <a:pt x="167" y="3"/>
                    <a:pt x="167" y="3"/>
                    <a:pt x="167" y="3"/>
                  </a:cubicBezTo>
                  <a:cubicBezTo>
                    <a:pt x="168" y="3"/>
                    <a:pt x="168" y="3"/>
                    <a:pt x="168" y="3"/>
                  </a:cubicBezTo>
                  <a:cubicBezTo>
                    <a:pt x="168" y="3"/>
                    <a:pt x="168" y="3"/>
                    <a:pt x="168" y="3"/>
                  </a:cubicBezTo>
                  <a:cubicBezTo>
                    <a:pt x="168" y="3"/>
                    <a:pt x="168" y="3"/>
                    <a:pt x="167" y="3"/>
                  </a:cubicBezTo>
                  <a:cubicBezTo>
                    <a:pt x="167" y="3"/>
                    <a:pt x="167" y="3"/>
                    <a:pt x="166" y="3"/>
                  </a:cubicBezTo>
                  <a:cubicBezTo>
                    <a:pt x="165" y="3"/>
                    <a:pt x="164" y="3"/>
                    <a:pt x="164" y="3"/>
                  </a:cubicBezTo>
                  <a:cubicBezTo>
                    <a:pt x="164" y="3"/>
                    <a:pt x="164" y="3"/>
                    <a:pt x="164" y="3"/>
                  </a:cubicBezTo>
                  <a:cubicBezTo>
                    <a:pt x="164" y="3"/>
                    <a:pt x="164" y="3"/>
                    <a:pt x="164" y="3"/>
                  </a:cubicBezTo>
                  <a:cubicBezTo>
                    <a:pt x="164" y="3"/>
                    <a:pt x="164" y="3"/>
                    <a:pt x="164" y="3"/>
                  </a:cubicBezTo>
                  <a:cubicBezTo>
                    <a:pt x="164" y="3"/>
                    <a:pt x="164" y="3"/>
                    <a:pt x="164" y="3"/>
                  </a:cubicBezTo>
                  <a:cubicBezTo>
                    <a:pt x="164" y="3"/>
                    <a:pt x="164" y="3"/>
                    <a:pt x="163" y="3"/>
                  </a:cubicBezTo>
                  <a:cubicBezTo>
                    <a:pt x="163" y="3"/>
                    <a:pt x="163" y="3"/>
                    <a:pt x="163" y="3"/>
                  </a:cubicBezTo>
                  <a:cubicBezTo>
                    <a:pt x="163" y="3"/>
                    <a:pt x="163" y="3"/>
                    <a:pt x="163" y="3"/>
                  </a:cubicBezTo>
                  <a:cubicBezTo>
                    <a:pt x="163" y="3"/>
                    <a:pt x="163" y="3"/>
                    <a:pt x="163" y="3"/>
                  </a:cubicBezTo>
                  <a:cubicBezTo>
                    <a:pt x="163" y="3"/>
                    <a:pt x="163" y="3"/>
                    <a:pt x="163" y="3"/>
                  </a:cubicBezTo>
                  <a:cubicBezTo>
                    <a:pt x="163" y="3"/>
                    <a:pt x="162" y="3"/>
                    <a:pt x="162" y="3"/>
                  </a:cubicBezTo>
                  <a:cubicBezTo>
                    <a:pt x="162" y="3"/>
                    <a:pt x="165" y="2"/>
                    <a:pt x="167" y="2"/>
                  </a:cubicBezTo>
                  <a:cubicBezTo>
                    <a:pt x="167" y="2"/>
                    <a:pt x="168" y="2"/>
                    <a:pt x="169" y="2"/>
                  </a:cubicBezTo>
                  <a:cubicBezTo>
                    <a:pt x="170" y="2"/>
                    <a:pt x="170" y="2"/>
                    <a:pt x="170" y="2"/>
                  </a:cubicBezTo>
                  <a:cubicBezTo>
                    <a:pt x="170" y="2"/>
                    <a:pt x="171" y="2"/>
                    <a:pt x="172" y="2"/>
                  </a:cubicBezTo>
                  <a:cubicBezTo>
                    <a:pt x="173" y="2"/>
                    <a:pt x="173" y="2"/>
                    <a:pt x="175" y="2"/>
                  </a:cubicBezTo>
                  <a:cubicBezTo>
                    <a:pt x="175" y="2"/>
                    <a:pt x="176" y="2"/>
                    <a:pt x="176" y="2"/>
                  </a:cubicBezTo>
                  <a:cubicBezTo>
                    <a:pt x="176" y="2"/>
                    <a:pt x="176" y="2"/>
                    <a:pt x="176" y="2"/>
                  </a:cubicBezTo>
                  <a:cubicBezTo>
                    <a:pt x="176" y="2"/>
                    <a:pt x="176" y="2"/>
                    <a:pt x="176" y="1"/>
                  </a:cubicBezTo>
                  <a:cubicBezTo>
                    <a:pt x="176" y="1"/>
                    <a:pt x="177" y="1"/>
                    <a:pt x="177" y="1"/>
                  </a:cubicBezTo>
                  <a:cubicBezTo>
                    <a:pt x="177" y="1"/>
                    <a:pt x="177" y="1"/>
                    <a:pt x="176" y="1"/>
                  </a:cubicBezTo>
                  <a:cubicBezTo>
                    <a:pt x="176" y="1"/>
                    <a:pt x="176" y="1"/>
                    <a:pt x="177" y="1"/>
                  </a:cubicBezTo>
                  <a:cubicBezTo>
                    <a:pt x="176" y="1"/>
                    <a:pt x="176" y="1"/>
                    <a:pt x="176" y="1"/>
                  </a:cubicBezTo>
                  <a:cubicBezTo>
                    <a:pt x="176" y="1"/>
                    <a:pt x="176" y="1"/>
                    <a:pt x="176" y="1"/>
                  </a:cubicBezTo>
                  <a:cubicBezTo>
                    <a:pt x="176" y="1"/>
                    <a:pt x="176" y="1"/>
                    <a:pt x="176" y="1"/>
                  </a:cubicBezTo>
                  <a:cubicBezTo>
                    <a:pt x="176" y="1"/>
                    <a:pt x="176" y="1"/>
                    <a:pt x="176" y="1"/>
                  </a:cubicBezTo>
                  <a:cubicBezTo>
                    <a:pt x="175" y="1"/>
                    <a:pt x="175" y="1"/>
                    <a:pt x="175" y="1"/>
                  </a:cubicBezTo>
                  <a:cubicBezTo>
                    <a:pt x="174" y="1"/>
                    <a:pt x="174" y="1"/>
                    <a:pt x="174" y="1"/>
                  </a:cubicBezTo>
                  <a:cubicBezTo>
                    <a:pt x="175" y="1"/>
                    <a:pt x="175" y="1"/>
                    <a:pt x="175" y="1"/>
                  </a:cubicBezTo>
                  <a:cubicBezTo>
                    <a:pt x="175" y="1"/>
                    <a:pt x="175" y="1"/>
                    <a:pt x="176" y="1"/>
                  </a:cubicBezTo>
                  <a:cubicBezTo>
                    <a:pt x="176" y="1"/>
                    <a:pt x="176" y="1"/>
                    <a:pt x="177" y="1"/>
                  </a:cubicBezTo>
                  <a:cubicBezTo>
                    <a:pt x="177" y="1"/>
                    <a:pt x="178" y="1"/>
                    <a:pt x="179" y="1"/>
                  </a:cubicBezTo>
                  <a:cubicBezTo>
                    <a:pt x="179" y="1"/>
                    <a:pt x="180" y="1"/>
                    <a:pt x="180" y="1"/>
                  </a:cubicBezTo>
                  <a:cubicBezTo>
                    <a:pt x="180" y="0"/>
                    <a:pt x="180" y="0"/>
                    <a:pt x="180" y="0"/>
                  </a:cubicBezTo>
                  <a:cubicBezTo>
                    <a:pt x="181" y="0"/>
                    <a:pt x="181" y="0"/>
                    <a:pt x="181" y="0"/>
                  </a:cubicBezTo>
                  <a:cubicBezTo>
                    <a:pt x="180" y="0"/>
                    <a:pt x="180" y="0"/>
                    <a:pt x="180" y="0"/>
                  </a:cubicBezTo>
                  <a:cubicBezTo>
                    <a:pt x="179" y="0"/>
                    <a:pt x="178" y="0"/>
                    <a:pt x="178" y="0"/>
                  </a:cubicBezTo>
                  <a:cubicBezTo>
                    <a:pt x="178" y="0"/>
                    <a:pt x="178" y="0"/>
                    <a:pt x="178" y="0"/>
                  </a:cubicBezTo>
                  <a:cubicBezTo>
                    <a:pt x="177" y="0"/>
                    <a:pt x="177" y="0"/>
                    <a:pt x="177" y="0"/>
                  </a:cubicBezTo>
                  <a:cubicBezTo>
                    <a:pt x="176" y="1"/>
                    <a:pt x="174" y="1"/>
                    <a:pt x="173" y="1"/>
                  </a:cubicBezTo>
                  <a:cubicBezTo>
                    <a:pt x="172" y="1"/>
                    <a:pt x="172" y="1"/>
                    <a:pt x="173" y="1"/>
                  </a:cubicBezTo>
                  <a:cubicBezTo>
                    <a:pt x="173" y="1"/>
                    <a:pt x="174" y="1"/>
                    <a:pt x="174" y="1"/>
                  </a:cubicBezTo>
                  <a:cubicBezTo>
                    <a:pt x="173" y="1"/>
                    <a:pt x="173" y="1"/>
                    <a:pt x="172" y="1"/>
                  </a:cubicBezTo>
                  <a:cubicBezTo>
                    <a:pt x="172" y="1"/>
                    <a:pt x="172" y="1"/>
                    <a:pt x="172" y="1"/>
                  </a:cubicBezTo>
                  <a:cubicBezTo>
                    <a:pt x="172" y="1"/>
                    <a:pt x="172" y="1"/>
                    <a:pt x="172" y="1"/>
                  </a:cubicBezTo>
                  <a:cubicBezTo>
                    <a:pt x="172" y="1"/>
                    <a:pt x="172" y="1"/>
                    <a:pt x="171" y="1"/>
                  </a:cubicBezTo>
                  <a:cubicBezTo>
                    <a:pt x="171" y="1"/>
                    <a:pt x="170" y="1"/>
                    <a:pt x="169" y="1"/>
                  </a:cubicBezTo>
                  <a:cubicBezTo>
                    <a:pt x="169" y="1"/>
                    <a:pt x="169" y="1"/>
                    <a:pt x="169" y="1"/>
                  </a:cubicBezTo>
                  <a:cubicBezTo>
                    <a:pt x="169" y="1"/>
                    <a:pt x="169" y="1"/>
                    <a:pt x="169" y="1"/>
                  </a:cubicBezTo>
                  <a:cubicBezTo>
                    <a:pt x="169" y="1"/>
                    <a:pt x="169" y="1"/>
                    <a:pt x="168" y="1"/>
                  </a:cubicBezTo>
                  <a:cubicBezTo>
                    <a:pt x="168" y="1"/>
                    <a:pt x="168" y="1"/>
                    <a:pt x="168" y="1"/>
                  </a:cubicBezTo>
                  <a:cubicBezTo>
                    <a:pt x="167" y="1"/>
                    <a:pt x="167" y="1"/>
                    <a:pt x="167" y="1"/>
                  </a:cubicBezTo>
                  <a:cubicBezTo>
                    <a:pt x="166" y="1"/>
                    <a:pt x="165" y="1"/>
                    <a:pt x="165" y="1"/>
                  </a:cubicBezTo>
                  <a:cubicBezTo>
                    <a:pt x="165" y="1"/>
                    <a:pt x="165" y="1"/>
                    <a:pt x="165" y="1"/>
                  </a:cubicBezTo>
                  <a:cubicBezTo>
                    <a:pt x="165" y="1"/>
                    <a:pt x="165" y="1"/>
                    <a:pt x="165" y="1"/>
                  </a:cubicBezTo>
                  <a:cubicBezTo>
                    <a:pt x="166" y="1"/>
                    <a:pt x="166" y="1"/>
                    <a:pt x="166" y="1"/>
                  </a:cubicBezTo>
                  <a:cubicBezTo>
                    <a:pt x="166" y="1"/>
                    <a:pt x="166" y="1"/>
                    <a:pt x="166" y="1"/>
                  </a:cubicBezTo>
                  <a:cubicBezTo>
                    <a:pt x="166" y="1"/>
                    <a:pt x="166" y="1"/>
                    <a:pt x="166" y="1"/>
                  </a:cubicBezTo>
                  <a:cubicBezTo>
                    <a:pt x="166" y="1"/>
                    <a:pt x="166" y="1"/>
                    <a:pt x="166" y="1"/>
                  </a:cubicBezTo>
                  <a:cubicBezTo>
                    <a:pt x="166" y="1"/>
                    <a:pt x="166" y="1"/>
                    <a:pt x="166" y="1"/>
                  </a:cubicBezTo>
                  <a:cubicBezTo>
                    <a:pt x="166" y="1"/>
                    <a:pt x="166" y="1"/>
                    <a:pt x="166" y="1"/>
                  </a:cubicBezTo>
                  <a:cubicBezTo>
                    <a:pt x="167" y="1"/>
                    <a:pt x="167" y="1"/>
                    <a:pt x="167" y="1"/>
                  </a:cubicBezTo>
                  <a:cubicBezTo>
                    <a:pt x="167" y="1"/>
                    <a:pt x="167" y="1"/>
                    <a:pt x="167" y="1"/>
                  </a:cubicBezTo>
                  <a:cubicBezTo>
                    <a:pt x="167" y="1"/>
                    <a:pt x="167" y="1"/>
                    <a:pt x="167" y="1"/>
                  </a:cubicBezTo>
                  <a:cubicBezTo>
                    <a:pt x="167" y="1"/>
                    <a:pt x="167" y="1"/>
                    <a:pt x="167" y="1"/>
                  </a:cubicBezTo>
                  <a:cubicBezTo>
                    <a:pt x="166" y="1"/>
                    <a:pt x="166" y="1"/>
                    <a:pt x="166" y="1"/>
                  </a:cubicBezTo>
                  <a:cubicBezTo>
                    <a:pt x="166" y="1"/>
                    <a:pt x="166" y="1"/>
                    <a:pt x="166" y="1"/>
                  </a:cubicBezTo>
                  <a:cubicBezTo>
                    <a:pt x="164" y="1"/>
                    <a:pt x="164" y="1"/>
                    <a:pt x="164" y="1"/>
                  </a:cubicBezTo>
                  <a:cubicBezTo>
                    <a:pt x="164" y="1"/>
                    <a:pt x="164" y="1"/>
                    <a:pt x="164" y="1"/>
                  </a:cubicBezTo>
                  <a:cubicBezTo>
                    <a:pt x="163" y="2"/>
                    <a:pt x="163" y="2"/>
                    <a:pt x="163" y="2"/>
                  </a:cubicBezTo>
                  <a:cubicBezTo>
                    <a:pt x="162" y="2"/>
                    <a:pt x="162" y="2"/>
                    <a:pt x="162" y="2"/>
                  </a:cubicBezTo>
                  <a:cubicBezTo>
                    <a:pt x="162" y="2"/>
                    <a:pt x="162" y="2"/>
                    <a:pt x="162" y="2"/>
                  </a:cubicBezTo>
                  <a:cubicBezTo>
                    <a:pt x="162" y="2"/>
                    <a:pt x="162" y="2"/>
                    <a:pt x="162" y="2"/>
                  </a:cubicBezTo>
                  <a:cubicBezTo>
                    <a:pt x="162" y="2"/>
                    <a:pt x="162" y="2"/>
                    <a:pt x="162" y="2"/>
                  </a:cubicBezTo>
                  <a:cubicBezTo>
                    <a:pt x="162" y="2"/>
                    <a:pt x="162" y="2"/>
                    <a:pt x="162" y="2"/>
                  </a:cubicBezTo>
                  <a:cubicBezTo>
                    <a:pt x="162" y="2"/>
                    <a:pt x="162" y="2"/>
                    <a:pt x="162" y="2"/>
                  </a:cubicBezTo>
                  <a:cubicBezTo>
                    <a:pt x="161" y="2"/>
                    <a:pt x="161" y="2"/>
                    <a:pt x="161" y="2"/>
                  </a:cubicBezTo>
                  <a:cubicBezTo>
                    <a:pt x="160" y="2"/>
                    <a:pt x="160" y="2"/>
                    <a:pt x="160" y="2"/>
                  </a:cubicBezTo>
                  <a:cubicBezTo>
                    <a:pt x="159" y="2"/>
                    <a:pt x="159" y="2"/>
                    <a:pt x="159" y="2"/>
                  </a:cubicBezTo>
                  <a:cubicBezTo>
                    <a:pt x="159" y="2"/>
                    <a:pt x="159" y="2"/>
                    <a:pt x="159" y="2"/>
                  </a:cubicBezTo>
                  <a:cubicBezTo>
                    <a:pt x="158" y="2"/>
                    <a:pt x="158" y="2"/>
                    <a:pt x="158" y="2"/>
                  </a:cubicBezTo>
                  <a:cubicBezTo>
                    <a:pt x="157" y="2"/>
                    <a:pt x="157" y="2"/>
                    <a:pt x="157" y="2"/>
                  </a:cubicBezTo>
                  <a:cubicBezTo>
                    <a:pt x="157" y="2"/>
                    <a:pt x="157" y="2"/>
                    <a:pt x="157" y="2"/>
                  </a:cubicBezTo>
                  <a:cubicBezTo>
                    <a:pt x="157" y="2"/>
                    <a:pt x="157" y="2"/>
                    <a:pt x="157" y="2"/>
                  </a:cubicBezTo>
                  <a:cubicBezTo>
                    <a:pt x="157" y="2"/>
                    <a:pt x="157" y="2"/>
                    <a:pt x="158" y="2"/>
                  </a:cubicBezTo>
                  <a:cubicBezTo>
                    <a:pt x="158" y="2"/>
                    <a:pt x="158" y="2"/>
                    <a:pt x="158" y="2"/>
                  </a:cubicBezTo>
                  <a:cubicBezTo>
                    <a:pt x="158" y="2"/>
                    <a:pt x="158" y="2"/>
                    <a:pt x="158" y="2"/>
                  </a:cubicBezTo>
                  <a:cubicBezTo>
                    <a:pt x="158" y="2"/>
                    <a:pt x="158" y="2"/>
                    <a:pt x="158" y="2"/>
                  </a:cubicBezTo>
                  <a:cubicBezTo>
                    <a:pt x="159" y="2"/>
                    <a:pt x="159" y="2"/>
                    <a:pt x="159" y="2"/>
                  </a:cubicBezTo>
                  <a:cubicBezTo>
                    <a:pt x="160" y="2"/>
                    <a:pt x="160" y="2"/>
                    <a:pt x="160" y="2"/>
                  </a:cubicBezTo>
                  <a:cubicBezTo>
                    <a:pt x="160" y="2"/>
                    <a:pt x="160" y="2"/>
                    <a:pt x="160" y="2"/>
                  </a:cubicBezTo>
                  <a:cubicBezTo>
                    <a:pt x="160" y="2"/>
                    <a:pt x="160" y="2"/>
                    <a:pt x="160" y="2"/>
                  </a:cubicBezTo>
                  <a:cubicBezTo>
                    <a:pt x="161" y="2"/>
                    <a:pt x="161" y="2"/>
                    <a:pt x="161" y="2"/>
                  </a:cubicBezTo>
                  <a:cubicBezTo>
                    <a:pt x="161" y="2"/>
                    <a:pt x="161" y="2"/>
                    <a:pt x="161" y="2"/>
                  </a:cubicBezTo>
                  <a:cubicBezTo>
                    <a:pt x="162" y="1"/>
                    <a:pt x="162" y="1"/>
                    <a:pt x="162" y="1"/>
                  </a:cubicBezTo>
                  <a:cubicBezTo>
                    <a:pt x="162" y="1"/>
                    <a:pt x="162" y="1"/>
                    <a:pt x="162" y="1"/>
                  </a:cubicBezTo>
                  <a:cubicBezTo>
                    <a:pt x="162" y="1"/>
                    <a:pt x="162" y="1"/>
                    <a:pt x="162" y="1"/>
                  </a:cubicBezTo>
                  <a:cubicBezTo>
                    <a:pt x="162" y="1"/>
                    <a:pt x="162" y="1"/>
                    <a:pt x="162" y="1"/>
                  </a:cubicBezTo>
                  <a:cubicBezTo>
                    <a:pt x="162" y="1"/>
                    <a:pt x="162" y="1"/>
                    <a:pt x="162" y="1"/>
                  </a:cubicBezTo>
                  <a:cubicBezTo>
                    <a:pt x="162" y="1"/>
                    <a:pt x="162" y="1"/>
                    <a:pt x="162" y="1"/>
                  </a:cubicBezTo>
                  <a:cubicBezTo>
                    <a:pt x="163" y="1"/>
                    <a:pt x="163" y="1"/>
                    <a:pt x="163" y="1"/>
                  </a:cubicBezTo>
                  <a:cubicBezTo>
                    <a:pt x="163" y="1"/>
                    <a:pt x="162" y="1"/>
                    <a:pt x="162" y="1"/>
                  </a:cubicBezTo>
                  <a:cubicBezTo>
                    <a:pt x="161" y="1"/>
                    <a:pt x="160" y="1"/>
                    <a:pt x="160" y="2"/>
                  </a:cubicBezTo>
                  <a:cubicBezTo>
                    <a:pt x="160" y="2"/>
                    <a:pt x="160" y="2"/>
                    <a:pt x="160" y="2"/>
                  </a:cubicBezTo>
                  <a:cubicBezTo>
                    <a:pt x="160" y="2"/>
                    <a:pt x="160" y="2"/>
                    <a:pt x="160" y="2"/>
                  </a:cubicBezTo>
                  <a:cubicBezTo>
                    <a:pt x="158" y="2"/>
                    <a:pt x="158" y="2"/>
                    <a:pt x="158" y="2"/>
                  </a:cubicBezTo>
                  <a:cubicBezTo>
                    <a:pt x="158" y="2"/>
                    <a:pt x="158" y="2"/>
                    <a:pt x="158" y="2"/>
                  </a:cubicBezTo>
                  <a:cubicBezTo>
                    <a:pt x="157" y="2"/>
                    <a:pt x="157" y="2"/>
                    <a:pt x="157" y="2"/>
                  </a:cubicBezTo>
                  <a:cubicBezTo>
                    <a:pt x="157" y="2"/>
                    <a:pt x="156" y="2"/>
                    <a:pt x="156" y="2"/>
                  </a:cubicBezTo>
                  <a:cubicBezTo>
                    <a:pt x="156" y="2"/>
                    <a:pt x="156" y="2"/>
                    <a:pt x="156" y="2"/>
                  </a:cubicBezTo>
                  <a:cubicBezTo>
                    <a:pt x="155" y="2"/>
                    <a:pt x="155" y="2"/>
                    <a:pt x="154" y="2"/>
                  </a:cubicBezTo>
                  <a:cubicBezTo>
                    <a:pt x="153" y="3"/>
                    <a:pt x="153" y="3"/>
                    <a:pt x="153" y="3"/>
                  </a:cubicBezTo>
                  <a:cubicBezTo>
                    <a:pt x="153" y="3"/>
                    <a:pt x="153" y="3"/>
                    <a:pt x="153" y="3"/>
                  </a:cubicBezTo>
                  <a:cubicBezTo>
                    <a:pt x="153" y="3"/>
                    <a:pt x="153" y="3"/>
                    <a:pt x="153" y="3"/>
                  </a:cubicBezTo>
                  <a:cubicBezTo>
                    <a:pt x="153" y="2"/>
                    <a:pt x="153" y="2"/>
                    <a:pt x="153" y="2"/>
                  </a:cubicBezTo>
                  <a:cubicBezTo>
                    <a:pt x="154" y="2"/>
                    <a:pt x="154" y="2"/>
                    <a:pt x="154" y="2"/>
                  </a:cubicBezTo>
                  <a:cubicBezTo>
                    <a:pt x="154" y="2"/>
                    <a:pt x="154" y="2"/>
                    <a:pt x="154" y="2"/>
                  </a:cubicBezTo>
                  <a:cubicBezTo>
                    <a:pt x="155" y="2"/>
                    <a:pt x="155" y="2"/>
                    <a:pt x="155" y="2"/>
                  </a:cubicBezTo>
                  <a:cubicBezTo>
                    <a:pt x="155" y="2"/>
                    <a:pt x="155" y="2"/>
                    <a:pt x="155" y="2"/>
                  </a:cubicBezTo>
                  <a:cubicBezTo>
                    <a:pt x="155" y="2"/>
                    <a:pt x="155" y="2"/>
                    <a:pt x="155" y="2"/>
                  </a:cubicBezTo>
                  <a:cubicBezTo>
                    <a:pt x="156" y="2"/>
                    <a:pt x="156" y="2"/>
                    <a:pt x="156" y="2"/>
                  </a:cubicBezTo>
                  <a:cubicBezTo>
                    <a:pt x="157" y="2"/>
                    <a:pt x="157" y="2"/>
                    <a:pt x="157" y="2"/>
                  </a:cubicBezTo>
                  <a:cubicBezTo>
                    <a:pt x="157" y="2"/>
                    <a:pt x="157" y="2"/>
                    <a:pt x="157" y="2"/>
                  </a:cubicBezTo>
                  <a:cubicBezTo>
                    <a:pt x="157" y="2"/>
                    <a:pt x="157" y="2"/>
                    <a:pt x="157" y="2"/>
                  </a:cubicBezTo>
                  <a:cubicBezTo>
                    <a:pt x="158" y="2"/>
                    <a:pt x="158" y="2"/>
                    <a:pt x="158" y="2"/>
                  </a:cubicBezTo>
                  <a:cubicBezTo>
                    <a:pt x="159" y="2"/>
                    <a:pt x="159" y="2"/>
                    <a:pt x="159" y="2"/>
                  </a:cubicBezTo>
                  <a:cubicBezTo>
                    <a:pt x="159" y="2"/>
                    <a:pt x="159" y="2"/>
                    <a:pt x="159" y="2"/>
                  </a:cubicBezTo>
                  <a:cubicBezTo>
                    <a:pt x="159" y="2"/>
                    <a:pt x="159" y="2"/>
                    <a:pt x="159" y="2"/>
                  </a:cubicBezTo>
                  <a:cubicBezTo>
                    <a:pt x="160" y="1"/>
                    <a:pt x="160" y="1"/>
                    <a:pt x="160" y="1"/>
                  </a:cubicBezTo>
                  <a:cubicBezTo>
                    <a:pt x="160" y="1"/>
                    <a:pt x="160" y="1"/>
                    <a:pt x="160" y="1"/>
                  </a:cubicBezTo>
                  <a:cubicBezTo>
                    <a:pt x="161" y="1"/>
                    <a:pt x="161" y="1"/>
                    <a:pt x="161" y="1"/>
                  </a:cubicBezTo>
                  <a:cubicBezTo>
                    <a:pt x="161" y="1"/>
                    <a:pt x="161" y="1"/>
                    <a:pt x="161" y="1"/>
                  </a:cubicBezTo>
                  <a:cubicBezTo>
                    <a:pt x="160" y="1"/>
                    <a:pt x="160" y="1"/>
                    <a:pt x="160" y="1"/>
                  </a:cubicBezTo>
                  <a:cubicBezTo>
                    <a:pt x="160" y="1"/>
                    <a:pt x="160" y="1"/>
                    <a:pt x="159" y="2"/>
                  </a:cubicBezTo>
                  <a:cubicBezTo>
                    <a:pt x="158" y="2"/>
                    <a:pt x="157" y="2"/>
                    <a:pt x="156" y="2"/>
                  </a:cubicBezTo>
                  <a:cubicBezTo>
                    <a:pt x="155" y="2"/>
                    <a:pt x="155" y="2"/>
                    <a:pt x="155" y="2"/>
                  </a:cubicBezTo>
                  <a:cubicBezTo>
                    <a:pt x="155" y="2"/>
                    <a:pt x="155" y="2"/>
                    <a:pt x="155" y="2"/>
                  </a:cubicBezTo>
                  <a:cubicBezTo>
                    <a:pt x="154" y="2"/>
                    <a:pt x="154" y="2"/>
                    <a:pt x="154" y="2"/>
                  </a:cubicBezTo>
                  <a:cubicBezTo>
                    <a:pt x="153" y="2"/>
                    <a:pt x="152" y="2"/>
                    <a:pt x="151" y="2"/>
                  </a:cubicBezTo>
                  <a:cubicBezTo>
                    <a:pt x="151" y="3"/>
                    <a:pt x="151" y="3"/>
                    <a:pt x="151" y="3"/>
                  </a:cubicBezTo>
                  <a:cubicBezTo>
                    <a:pt x="150" y="3"/>
                    <a:pt x="150" y="3"/>
                    <a:pt x="150" y="3"/>
                  </a:cubicBezTo>
                  <a:cubicBezTo>
                    <a:pt x="151" y="2"/>
                    <a:pt x="151" y="2"/>
                    <a:pt x="151" y="2"/>
                  </a:cubicBezTo>
                  <a:cubicBezTo>
                    <a:pt x="151" y="2"/>
                    <a:pt x="152" y="2"/>
                    <a:pt x="152" y="2"/>
                  </a:cubicBezTo>
                  <a:cubicBezTo>
                    <a:pt x="152" y="2"/>
                    <a:pt x="153" y="2"/>
                    <a:pt x="153" y="2"/>
                  </a:cubicBezTo>
                  <a:cubicBezTo>
                    <a:pt x="153" y="2"/>
                    <a:pt x="154" y="2"/>
                    <a:pt x="155" y="2"/>
                  </a:cubicBezTo>
                  <a:cubicBezTo>
                    <a:pt x="155" y="2"/>
                    <a:pt x="155" y="2"/>
                    <a:pt x="155" y="2"/>
                  </a:cubicBezTo>
                  <a:cubicBezTo>
                    <a:pt x="156" y="2"/>
                    <a:pt x="156" y="2"/>
                    <a:pt x="156" y="2"/>
                  </a:cubicBezTo>
                  <a:cubicBezTo>
                    <a:pt x="156" y="2"/>
                    <a:pt x="156" y="2"/>
                    <a:pt x="156" y="2"/>
                  </a:cubicBezTo>
                  <a:cubicBezTo>
                    <a:pt x="157" y="2"/>
                    <a:pt x="157" y="2"/>
                    <a:pt x="157" y="2"/>
                  </a:cubicBezTo>
                  <a:cubicBezTo>
                    <a:pt x="157" y="2"/>
                    <a:pt x="157" y="2"/>
                    <a:pt x="157" y="2"/>
                  </a:cubicBezTo>
                  <a:cubicBezTo>
                    <a:pt x="158" y="2"/>
                    <a:pt x="158" y="2"/>
                    <a:pt x="158" y="2"/>
                  </a:cubicBezTo>
                  <a:cubicBezTo>
                    <a:pt x="158" y="2"/>
                    <a:pt x="158" y="2"/>
                    <a:pt x="158" y="2"/>
                  </a:cubicBezTo>
                  <a:cubicBezTo>
                    <a:pt x="159" y="1"/>
                    <a:pt x="159" y="1"/>
                    <a:pt x="160" y="1"/>
                  </a:cubicBezTo>
                  <a:cubicBezTo>
                    <a:pt x="160" y="1"/>
                    <a:pt x="160" y="1"/>
                    <a:pt x="160" y="1"/>
                  </a:cubicBezTo>
                  <a:cubicBezTo>
                    <a:pt x="161" y="1"/>
                    <a:pt x="161" y="1"/>
                    <a:pt x="161" y="1"/>
                  </a:cubicBezTo>
                  <a:cubicBezTo>
                    <a:pt x="161" y="1"/>
                    <a:pt x="161" y="1"/>
                    <a:pt x="161" y="1"/>
                  </a:cubicBezTo>
                  <a:cubicBezTo>
                    <a:pt x="161" y="1"/>
                    <a:pt x="161" y="1"/>
                    <a:pt x="161" y="1"/>
                  </a:cubicBezTo>
                  <a:cubicBezTo>
                    <a:pt x="161" y="1"/>
                    <a:pt x="161" y="1"/>
                    <a:pt x="161" y="1"/>
                  </a:cubicBezTo>
                  <a:cubicBezTo>
                    <a:pt x="160" y="1"/>
                    <a:pt x="160" y="1"/>
                    <a:pt x="160" y="1"/>
                  </a:cubicBezTo>
                  <a:cubicBezTo>
                    <a:pt x="159" y="1"/>
                    <a:pt x="159" y="1"/>
                    <a:pt x="159" y="1"/>
                  </a:cubicBezTo>
                  <a:cubicBezTo>
                    <a:pt x="159" y="1"/>
                    <a:pt x="159" y="1"/>
                    <a:pt x="159" y="1"/>
                  </a:cubicBezTo>
                  <a:cubicBezTo>
                    <a:pt x="159" y="1"/>
                    <a:pt x="159" y="1"/>
                    <a:pt x="159" y="1"/>
                  </a:cubicBezTo>
                  <a:cubicBezTo>
                    <a:pt x="159" y="1"/>
                    <a:pt x="159" y="1"/>
                    <a:pt x="159" y="1"/>
                  </a:cubicBezTo>
                  <a:cubicBezTo>
                    <a:pt x="158" y="1"/>
                    <a:pt x="158" y="1"/>
                    <a:pt x="158" y="1"/>
                  </a:cubicBezTo>
                  <a:cubicBezTo>
                    <a:pt x="158" y="1"/>
                    <a:pt x="158" y="1"/>
                    <a:pt x="158" y="1"/>
                  </a:cubicBezTo>
                  <a:cubicBezTo>
                    <a:pt x="157" y="1"/>
                    <a:pt x="157" y="1"/>
                    <a:pt x="157" y="1"/>
                  </a:cubicBezTo>
                  <a:cubicBezTo>
                    <a:pt x="158" y="1"/>
                    <a:pt x="158" y="1"/>
                    <a:pt x="158" y="1"/>
                  </a:cubicBezTo>
                  <a:cubicBezTo>
                    <a:pt x="157" y="1"/>
                    <a:pt x="157" y="1"/>
                    <a:pt x="157" y="1"/>
                  </a:cubicBezTo>
                  <a:cubicBezTo>
                    <a:pt x="157" y="1"/>
                    <a:pt x="157" y="1"/>
                    <a:pt x="157" y="1"/>
                  </a:cubicBezTo>
                  <a:cubicBezTo>
                    <a:pt x="157" y="1"/>
                    <a:pt x="157" y="1"/>
                    <a:pt x="157" y="1"/>
                  </a:cubicBezTo>
                  <a:cubicBezTo>
                    <a:pt x="156" y="2"/>
                    <a:pt x="156" y="2"/>
                    <a:pt x="156" y="2"/>
                  </a:cubicBezTo>
                  <a:cubicBezTo>
                    <a:pt x="156" y="1"/>
                    <a:pt x="156" y="1"/>
                    <a:pt x="156" y="1"/>
                  </a:cubicBezTo>
                  <a:cubicBezTo>
                    <a:pt x="156" y="2"/>
                    <a:pt x="156" y="2"/>
                    <a:pt x="156" y="2"/>
                  </a:cubicBezTo>
                  <a:cubicBezTo>
                    <a:pt x="156" y="2"/>
                    <a:pt x="156" y="2"/>
                    <a:pt x="156" y="2"/>
                  </a:cubicBezTo>
                  <a:cubicBezTo>
                    <a:pt x="155" y="2"/>
                    <a:pt x="155" y="2"/>
                    <a:pt x="155" y="2"/>
                  </a:cubicBezTo>
                  <a:cubicBezTo>
                    <a:pt x="155" y="2"/>
                    <a:pt x="155" y="2"/>
                    <a:pt x="155" y="2"/>
                  </a:cubicBezTo>
                  <a:cubicBezTo>
                    <a:pt x="154" y="2"/>
                    <a:pt x="154" y="2"/>
                    <a:pt x="154" y="2"/>
                  </a:cubicBezTo>
                  <a:cubicBezTo>
                    <a:pt x="154" y="2"/>
                    <a:pt x="154" y="2"/>
                    <a:pt x="154" y="2"/>
                  </a:cubicBezTo>
                  <a:cubicBezTo>
                    <a:pt x="154" y="2"/>
                    <a:pt x="154" y="2"/>
                    <a:pt x="154" y="2"/>
                  </a:cubicBezTo>
                  <a:cubicBezTo>
                    <a:pt x="154" y="2"/>
                    <a:pt x="154" y="2"/>
                    <a:pt x="154" y="2"/>
                  </a:cubicBezTo>
                  <a:cubicBezTo>
                    <a:pt x="154" y="2"/>
                    <a:pt x="154" y="2"/>
                    <a:pt x="154" y="2"/>
                  </a:cubicBezTo>
                  <a:cubicBezTo>
                    <a:pt x="154" y="2"/>
                    <a:pt x="154" y="2"/>
                    <a:pt x="154" y="2"/>
                  </a:cubicBezTo>
                  <a:cubicBezTo>
                    <a:pt x="153" y="2"/>
                    <a:pt x="153" y="2"/>
                    <a:pt x="153" y="2"/>
                  </a:cubicBezTo>
                  <a:cubicBezTo>
                    <a:pt x="153" y="2"/>
                    <a:pt x="153" y="2"/>
                    <a:pt x="153" y="2"/>
                  </a:cubicBezTo>
                  <a:cubicBezTo>
                    <a:pt x="152" y="2"/>
                    <a:pt x="152" y="2"/>
                    <a:pt x="152" y="2"/>
                  </a:cubicBezTo>
                  <a:cubicBezTo>
                    <a:pt x="152" y="2"/>
                    <a:pt x="152" y="2"/>
                    <a:pt x="152" y="2"/>
                  </a:cubicBezTo>
                  <a:cubicBezTo>
                    <a:pt x="151" y="2"/>
                    <a:pt x="151" y="2"/>
                    <a:pt x="151" y="2"/>
                  </a:cubicBezTo>
                  <a:cubicBezTo>
                    <a:pt x="151" y="2"/>
                    <a:pt x="151" y="2"/>
                    <a:pt x="151" y="2"/>
                  </a:cubicBezTo>
                  <a:cubicBezTo>
                    <a:pt x="151" y="2"/>
                    <a:pt x="151" y="2"/>
                    <a:pt x="151" y="2"/>
                  </a:cubicBezTo>
                  <a:cubicBezTo>
                    <a:pt x="151" y="2"/>
                    <a:pt x="151" y="2"/>
                    <a:pt x="151" y="2"/>
                  </a:cubicBezTo>
                  <a:cubicBezTo>
                    <a:pt x="151" y="2"/>
                    <a:pt x="151" y="2"/>
                    <a:pt x="151" y="2"/>
                  </a:cubicBezTo>
                  <a:cubicBezTo>
                    <a:pt x="151" y="2"/>
                    <a:pt x="151" y="2"/>
                    <a:pt x="151" y="2"/>
                  </a:cubicBezTo>
                  <a:cubicBezTo>
                    <a:pt x="151" y="2"/>
                    <a:pt x="151" y="2"/>
                    <a:pt x="151" y="2"/>
                  </a:cubicBezTo>
                  <a:cubicBezTo>
                    <a:pt x="150" y="2"/>
                    <a:pt x="150" y="2"/>
                    <a:pt x="150" y="2"/>
                  </a:cubicBezTo>
                  <a:cubicBezTo>
                    <a:pt x="150" y="2"/>
                    <a:pt x="150" y="2"/>
                    <a:pt x="150" y="2"/>
                  </a:cubicBezTo>
                  <a:cubicBezTo>
                    <a:pt x="149" y="3"/>
                    <a:pt x="149" y="3"/>
                    <a:pt x="149" y="3"/>
                  </a:cubicBezTo>
                  <a:cubicBezTo>
                    <a:pt x="148" y="3"/>
                    <a:pt x="148" y="3"/>
                    <a:pt x="148" y="3"/>
                  </a:cubicBezTo>
                  <a:cubicBezTo>
                    <a:pt x="148" y="3"/>
                    <a:pt x="148" y="3"/>
                    <a:pt x="148" y="3"/>
                  </a:cubicBezTo>
                  <a:cubicBezTo>
                    <a:pt x="148" y="3"/>
                    <a:pt x="148" y="3"/>
                    <a:pt x="148" y="3"/>
                  </a:cubicBezTo>
                  <a:cubicBezTo>
                    <a:pt x="148" y="3"/>
                    <a:pt x="148" y="3"/>
                    <a:pt x="148" y="3"/>
                  </a:cubicBezTo>
                  <a:cubicBezTo>
                    <a:pt x="149" y="3"/>
                    <a:pt x="149" y="3"/>
                    <a:pt x="149" y="3"/>
                  </a:cubicBezTo>
                  <a:cubicBezTo>
                    <a:pt x="149" y="2"/>
                    <a:pt x="149" y="2"/>
                    <a:pt x="149" y="2"/>
                  </a:cubicBezTo>
                  <a:cubicBezTo>
                    <a:pt x="150" y="2"/>
                    <a:pt x="150" y="2"/>
                    <a:pt x="150" y="2"/>
                  </a:cubicBezTo>
                  <a:cubicBezTo>
                    <a:pt x="150" y="2"/>
                    <a:pt x="150" y="2"/>
                    <a:pt x="150" y="2"/>
                  </a:cubicBezTo>
                  <a:cubicBezTo>
                    <a:pt x="150" y="2"/>
                    <a:pt x="150" y="2"/>
                    <a:pt x="150" y="2"/>
                  </a:cubicBezTo>
                  <a:cubicBezTo>
                    <a:pt x="150" y="2"/>
                    <a:pt x="150" y="2"/>
                    <a:pt x="150" y="2"/>
                  </a:cubicBezTo>
                  <a:cubicBezTo>
                    <a:pt x="150" y="2"/>
                    <a:pt x="150" y="2"/>
                    <a:pt x="150" y="2"/>
                  </a:cubicBezTo>
                  <a:cubicBezTo>
                    <a:pt x="151" y="2"/>
                    <a:pt x="151" y="2"/>
                    <a:pt x="151" y="2"/>
                  </a:cubicBezTo>
                  <a:cubicBezTo>
                    <a:pt x="152" y="2"/>
                    <a:pt x="152" y="2"/>
                    <a:pt x="152" y="2"/>
                  </a:cubicBezTo>
                  <a:cubicBezTo>
                    <a:pt x="153" y="2"/>
                    <a:pt x="153" y="2"/>
                    <a:pt x="153" y="2"/>
                  </a:cubicBezTo>
                  <a:cubicBezTo>
                    <a:pt x="153" y="2"/>
                    <a:pt x="153" y="2"/>
                    <a:pt x="153" y="2"/>
                  </a:cubicBezTo>
                  <a:cubicBezTo>
                    <a:pt x="154" y="2"/>
                    <a:pt x="154" y="2"/>
                    <a:pt x="154" y="2"/>
                  </a:cubicBezTo>
                  <a:cubicBezTo>
                    <a:pt x="154" y="2"/>
                    <a:pt x="154" y="2"/>
                    <a:pt x="154" y="2"/>
                  </a:cubicBezTo>
                  <a:cubicBezTo>
                    <a:pt x="154" y="2"/>
                    <a:pt x="154" y="2"/>
                    <a:pt x="153" y="2"/>
                  </a:cubicBezTo>
                  <a:cubicBezTo>
                    <a:pt x="153" y="2"/>
                    <a:pt x="153" y="2"/>
                    <a:pt x="153" y="2"/>
                  </a:cubicBezTo>
                  <a:cubicBezTo>
                    <a:pt x="153" y="2"/>
                    <a:pt x="153" y="2"/>
                    <a:pt x="153" y="2"/>
                  </a:cubicBezTo>
                  <a:cubicBezTo>
                    <a:pt x="152" y="2"/>
                    <a:pt x="152" y="2"/>
                    <a:pt x="152" y="2"/>
                  </a:cubicBezTo>
                  <a:cubicBezTo>
                    <a:pt x="152" y="2"/>
                    <a:pt x="152" y="2"/>
                    <a:pt x="152" y="2"/>
                  </a:cubicBezTo>
                  <a:cubicBezTo>
                    <a:pt x="151" y="2"/>
                    <a:pt x="151" y="2"/>
                    <a:pt x="151" y="2"/>
                  </a:cubicBezTo>
                  <a:cubicBezTo>
                    <a:pt x="150" y="2"/>
                    <a:pt x="150" y="2"/>
                    <a:pt x="149" y="2"/>
                  </a:cubicBezTo>
                  <a:cubicBezTo>
                    <a:pt x="148" y="2"/>
                    <a:pt x="148" y="2"/>
                    <a:pt x="148" y="2"/>
                  </a:cubicBezTo>
                  <a:cubicBezTo>
                    <a:pt x="148" y="2"/>
                    <a:pt x="148" y="2"/>
                    <a:pt x="148" y="2"/>
                  </a:cubicBezTo>
                  <a:cubicBezTo>
                    <a:pt x="147" y="2"/>
                    <a:pt x="147" y="2"/>
                    <a:pt x="147" y="2"/>
                  </a:cubicBezTo>
                  <a:cubicBezTo>
                    <a:pt x="146" y="3"/>
                    <a:pt x="144" y="3"/>
                    <a:pt x="143" y="3"/>
                  </a:cubicBezTo>
                  <a:cubicBezTo>
                    <a:pt x="143" y="3"/>
                    <a:pt x="143" y="3"/>
                    <a:pt x="143" y="3"/>
                  </a:cubicBezTo>
                  <a:cubicBezTo>
                    <a:pt x="143" y="3"/>
                    <a:pt x="143" y="3"/>
                    <a:pt x="143" y="3"/>
                  </a:cubicBezTo>
                  <a:cubicBezTo>
                    <a:pt x="144" y="3"/>
                    <a:pt x="144" y="3"/>
                    <a:pt x="144" y="3"/>
                  </a:cubicBezTo>
                  <a:cubicBezTo>
                    <a:pt x="144" y="3"/>
                    <a:pt x="144" y="3"/>
                    <a:pt x="144" y="3"/>
                  </a:cubicBezTo>
                  <a:cubicBezTo>
                    <a:pt x="143" y="3"/>
                    <a:pt x="143" y="3"/>
                    <a:pt x="142" y="3"/>
                  </a:cubicBezTo>
                  <a:cubicBezTo>
                    <a:pt x="141" y="3"/>
                    <a:pt x="140" y="3"/>
                    <a:pt x="139" y="3"/>
                  </a:cubicBezTo>
                  <a:cubicBezTo>
                    <a:pt x="139" y="3"/>
                    <a:pt x="138" y="3"/>
                    <a:pt x="138" y="4"/>
                  </a:cubicBezTo>
                  <a:cubicBezTo>
                    <a:pt x="137" y="4"/>
                    <a:pt x="137" y="4"/>
                    <a:pt x="137" y="4"/>
                  </a:cubicBezTo>
                  <a:cubicBezTo>
                    <a:pt x="137" y="4"/>
                    <a:pt x="137" y="4"/>
                    <a:pt x="137" y="4"/>
                  </a:cubicBezTo>
                  <a:cubicBezTo>
                    <a:pt x="137" y="4"/>
                    <a:pt x="137" y="4"/>
                    <a:pt x="137" y="4"/>
                  </a:cubicBezTo>
                  <a:cubicBezTo>
                    <a:pt x="137" y="4"/>
                    <a:pt x="137" y="4"/>
                    <a:pt x="137" y="4"/>
                  </a:cubicBezTo>
                  <a:cubicBezTo>
                    <a:pt x="136" y="4"/>
                    <a:pt x="136" y="4"/>
                    <a:pt x="136" y="4"/>
                  </a:cubicBezTo>
                  <a:cubicBezTo>
                    <a:pt x="136" y="4"/>
                    <a:pt x="136" y="4"/>
                    <a:pt x="136" y="4"/>
                  </a:cubicBezTo>
                  <a:cubicBezTo>
                    <a:pt x="135" y="4"/>
                    <a:pt x="135" y="4"/>
                    <a:pt x="135" y="4"/>
                  </a:cubicBezTo>
                  <a:cubicBezTo>
                    <a:pt x="135" y="4"/>
                    <a:pt x="135" y="4"/>
                    <a:pt x="135" y="4"/>
                  </a:cubicBezTo>
                  <a:cubicBezTo>
                    <a:pt x="135" y="4"/>
                    <a:pt x="135" y="4"/>
                    <a:pt x="135" y="4"/>
                  </a:cubicBezTo>
                  <a:cubicBezTo>
                    <a:pt x="134" y="4"/>
                    <a:pt x="134" y="4"/>
                    <a:pt x="134" y="4"/>
                  </a:cubicBezTo>
                  <a:cubicBezTo>
                    <a:pt x="134" y="4"/>
                    <a:pt x="134" y="4"/>
                    <a:pt x="134" y="4"/>
                  </a:cubicBezTo>
                  <a:cubicBezTo>
                    <a:pt x="134" y="4"/>
                    <a:pt x="134" y="4"/>
                    <a:pt x="134" y="4"/>
                  </a:cubicBezTo>
                  <a:cubicBezTo>
                    <a:pt x="133" y="4"/>
                    <a:pt x="133" y="4"/>
                    <a:pt x="132" y="4"/>
                  </a:cubicBezTo>
                  <a:cubicBezTo>
                    <a:pt x="131" y="4"/>
                    <a:pt x="131" y="4"/>
                    <a:pt x="131" y="4"/>
                  </a:cubicBezTo>
                  <a:cubicBezTo>
                    <a:pt x="131" y="5"/>
                    <a:pt x="130" y="5"/>
                    <a:pt x="130" y="5"/>
                  </a:cubicBezTo>
                  <a:cubicBezTo>
                    <a:pt x="130" y="5"/>
                    <a:pt x="130" y="5"/>
                    <a:pt x="129" y="5"/>
                  </a:cubicBezTo>
                  <a:cubicBezTo>
                    <a:pt x="129" y="5"/>
                    <a:pt x="129" y="5"/>
                    <a:pt x="129" y="5"/>
                  </a:cubicBezTo>
                  <a:cubicBezTo>
                    <a:pt x="128" y="5"/>
                    <a:pt x="128" y="5"/>
                    <a:pt x="128" y="5"/>
                  </a:cubicBezTo>
                  <a:cubicBezTo>
                    <a:pt x="128" y="5"/>
                    <a:pt x="128" y="5"/>
                    <a:pt x="129" y="5"/>
                  </a:cubicBezTo>
                  <a:cubicBezTo>
                    <a:pt x="129" y="5"/>
                    <a:pt x="129" y="5"/>
                    <a:pt x="129" y="5"/>
                  </a:cubicBezTo>
                  <a:cubicBezTo>
                    <a:pt x="130" y="5"/>
                    <a:pt x="130" y="5"/>
                    <a:pt x="130" y="5"/>
                  </a:cubicBezTo>
                  <a:cubicBezTo>
                    <a:pt x="129" y="5"/>
                    <a:pt x="128" y="5"/>
                    <a:pt x="127" y="5"/>
                  </a:cubicBezTo>
                  <a:cubicBezTo>
                    <a:pt x="127" y="6"/>
                    <a:pt x="127" y="6"/>
                    <a:pt x="127" y="6"/>
                  </a:cubicBezTo>
                  <a:cubicBezTo>
                    <a:pt x="126" y="6"/>
                    <a:pt x="126" y="6"/>
                    <a:pt x="126" y="6"/>
                  </a:cubicBezTo>
                  <a:cubicBezTo>
                    <a:pt x="126" y="6"/>
                    <a:pt x="126" y="6"/>
                    <a:pt x="126" y="6"/>
                  </a:cubicBezTo>
                  <a:cubicBezTo>
                    <a:pt x="125" y="6"/>
                    <a:pt x="124" y="6"/>
                    <a:pt x="122" y="6"/>
                  </a:cubicBezTo>
                  <a:cubicBezTo>
                    <a:pt x="122" y="7"/>
                    <a:pt x="121" y="7"/>
                    <a:pt x="120" y="7"/>
                  </a:cubicBezTo>
                  <a:cubicBezTo>
                    <a:pt x="120" y="7"/>
                    <a:pt x="120" y="7"/>
                    <a:pt x="120" y="7"/>
                  </a:cubicBezTo>
                  <a:cubicBezTo>
                    <a:pt x="119" y="7"/>
                    <a:pt x="119" y="7"/>
                    <a:pt x="119" y="7"/>
                  </a:cubicBezTo>
                  <a:cubicBezTo>
                    <a:pt x="119" y="7"/>
                    <a:pt x="119" y="7"/>
                    <a:pt x="119" y="7"/>
                  </a:cubicBezTo>
                  <a:cubicBezTo>
                    <a:pt x="119" y="7"/>
                    <a:pt x="119" y="7"/>
                    <a:pt x="119" y="7"/>
                  </a:cubicBezTo>
                  <a:cubicBezTo>
                    <a:pt x="118" y="7"/>
                    <a:pt x="118" y="7"/>
                    <a:pt x="118" y="7"/>
                  </a:cubicBezTo>
                  <a:cubicBezTo>
                    <a:pt x="118" y="7"/>
                    <a:pt x="118" y="7"/>
                    <a:pt x="118" y="7"/>
                  </a:cubicBezTo>
                  <a:cubicBezTo>
                    <a:pt x="118" y="7"/>
                    <a:pt x="118" y="7"/>
                    <a:pt x="118" y="7"/>
                  </a:cubicBezTo>
                  <a:cubicBezTo>
                    <a:pt x="118" y="7"/>
                    <a:pt x="118" y="7"/>
                    <a:pt x="118" y="7"/>
                  </a:cubicBezTo>
                  <a:cubicBezTo>
                    <a:pt x="117" y="7"/>
                    <a:pt x="117" y="7"/>
                    <a:pt x="117" y="7"/>
                  </a:cubicBezTo>
                  <a:cubicBezTo>
                    <a:pt x="116" y="7"/>
                    <a:pt x="116" y="7"/>
                    <a:pt x="116" y="7"/>
                  </a:cubicBezTo>
                  <a:cubicBezTo>
                    <a:pt x="116" y="7"/>
                    <a:pt x="116" y="7"/>
                    <a:pt x="115" y="7"/>
                  </a:cubicBezTo>
                  <a:cubicBezTo>
                    <a:pt x="115" y="8"/>
                    <a:pt x="115" y="8"/>
                    <a:pt x="114" y="8"/>
                  </a:cubicBezTo>
                  <a:cubicBezTo>
                    <a:pt x="114" y="8"/>
                    <a:pt x="114" y="8"/>
                    <a:pt x="114" y="8"/>
                  </a:cubicBezTo>
                  <a:cubicBezTo>
                    <a:pt x="114" y="8"/>
                    <a:pt x="114" y="8"/>
                    <a:pt x="113" y="8"/>
                  </a:cubicBezTo>
                  <a:cubicBezTo>
                    <a:pt x="112" y="8"/>
                    <a:pt x="112" y="8"/>
                    <a:pt x="112" y="8"/>
                  </a:cubicBezTo>
                  <a:cubicBezTo>
                    <a:pt x="112" y="8"/>
                    <a:pt x="112" y="8"/>
                    <a:pt x="112" y="8"/>
                  </a:cubicBezTo>
                  <a:cubicBezTo>
                    <a:pt x="112" y="8"/>
                    <a:pt x="112" y="8"/>
                    <a:pt x="112" y="8"/>
                  </a:cubicBezTo>
                  <a:cubicBezTo>
                    <a:pt x="111" y="8"/>
                    <a:pt x="111" y="8"/>
                    <a:pt x="111" y="8"/>
                  </a:cubicBezTo>
                  <a:cubicBezTo>
                    <a:pt x="111" y="8"/>
                    <a:pt x="111" y="8"/>
                    <a:pt x="111" y="8"/>
                  </a:cubicBezTo>
                  <a:cubicBezTo>
                    <a:pt x="110" y="8"/>
                    <a:pt x="110" y="8"/>
                    <a:pt x="110" y="8"/>
                  </a:cubicBezTo>
                  <a:cubicBezTo>
                    <a:pt x="110" y="8"/>
                    <a:pt x="110" y="8"/>
                    <a:pt x="110" y="8"/>
                  </a:cubicBezTo>
                  <a:cubicBezTo>
                    <a:pt x="109" y="9"/>
                    <a:pt x="109" y="9"/>
                    <a:pt x="109" y="9"/>
                  </a:cubicBezTo>
                  <a:cubicBezTo>
                    <a:pt x="109" y="9"/>
                    <a:pt x="109" y="9"/>
                    <a:pt x="109" y="9"/>
                  </a:cubicBezTo>
                  <a:cubicBezTo>
                    <a:pt x="109" y="9"/>
                    <a:pt x="109" y="9"/>
                    <a:pt x="109" y="9"/>
                  </a:cubicBezTo>
                  <a:cubicBezTo>
                    <a:pt x="106" y="9"/>
                    <a:pt x="104" y="10"/>
                    <a:pt x="101" y="11"/>
                  </a:cubicBezTo>
                  <a:cubicBezTo>
                    <a:pt x="102" y="11"/>
                    <a:pt x="102" y="11"/>
                    <a:pt x="102" y="11"/>
                  </a:cubicBezTo>
                  <a:cubicBezTo>
                    <a:pt x="101" y="11"/>
                    <a:pt x="101" y="11"/>
                    <a:pt x="101" y="11"/>
                  </a:cubicBezTo>
                  <a:cubicBezTo>
                    <a:pt x="101" y="11"/>
                    <a:pt x="101" y="11"/>
                    <a:pt x="101" y="11"/>
                  </a:cubicBezTo>
                  <a:cubicBezTo>
                    <a:pt x="100" y="11"/>
                    <a:pt x="100" y="11"/>
                    <a:pt x="100" y="11"/>
                  </a:cubicBezTo>
                  <a:cubicBezTo>
                    <a:pt x="100" y="11"/>
                    <a:pt x="100" y="11"/>
                    <a:pt x="100" y="11"/>
                  </a:cubicBezTo>
                  <a:cubicBezTo>
                    <a:pt x="101" y="11"/>
                    <a:pt x="101" y="11"/>
                    <a:pt x="101" y="11"/>
                  </a:cubicBezTo>
                  <a:cubicBezTo>
                    <a:pt x="101" y="11"/>
                    <a:pt x="101" y="11"/>
                    <a:pt x="101" y="11"/>
                  </a:cubicBezTo>
                  <a:cubicBezTo>
                    <a:pt x="101" y="11"/>
                    <a:pt x="101" y="11"/>
                    <a:pt x="102" y="11"/>
                  </a:cubicBezTo>
                  <a:cubicBezTo>
                    <a:pt x="102" y="11"/>
                    <a:pt x="102" y="11"/>
                    <a:pt x="102" y="11"/>
                  </a:cubicBezTo>
                  <a:cubicBezTo>
                    <a:pt x="102" y="11"/>
                    <a:pt x="102" y="11"/>
                    <a:pt x="102" y="11"/>
                  </a:cubicBezTo>
                  <a:cubicBezTo>
                    <a:pt x="102" y="11"/>
                    <a:pt x="101" y="11"/>
                    <a:pt x="100" y="12"/>
                  </a:cubicBezTo>
                  <a:cubicBezTo>
                    <a:pt x="100" y="12"/>
                    <a:pt x="99" y="12"/>
                    <a:pt x="99" y="12"/>
                  </a:cubicBezTo>
                  <a:cubicBezTo>
                    <a:pt x="99" y="12"/>
                    <a:pt x="99" y="12"/>
                    <a:pt x="99" y="12"/>
                  </a:cubicBezTo>
                  <a:cubicBezTo>
                    <a:pt x="98" y="12"/>
                    <a:pt x="98" y="12"/>
                    <a:pt x="97" y="12"/>
                  </a:cubicBezTo>
                  <a:cubicBezTo>
                    <a:pt x="97" y="12"/>
                    <a:pt x="97" y="12"/>
                    <a:pt x="97" y="12"/>
                  </a:cubicBezTo>
                  <a:cubicBezTo>
                    <a:pt x="97" y="12"/>
                    <a:pt x="97" y="12"/>
                    <a:pt x="97" y="12"/>
                  </a:cubicBezTo>
                  <a:cubicBezTo>
                    <a:pt x="97" y="12"/>
                    <a:pt x="97" y="12"/>
                    <a:pt x="97" y="12"/>
                  </a:cubicBezTo>
                  <a:cubicBezTo>
                    <a:pt x="97" y="12"/>
                    <a:pt x="97" y="12"/>
                    <a:pt x="97" y="12"/>
                  </a:cubicBezTo>
                  <a:cubicBezTo>
                    <a:pt x="97" y="12"/>
                    <a:pt x="97" y="12"/>
                    <a:pt x="97" y="12"/>
                  </a:cubicBezTo>
                  <a:cubicBezTo>
                    <a:pt x="98" y="12"/>
                    <a:pt x="98" y="12"/>
                    <a:pt x="98" y="12"/>
                  </a:cubicBezTo>
                  <a:cubicBezTo>
                    <a:pt x="97" y="12"/>
                    <a:pt x="97" y="12"/>
                    <a:pt x="97" y="12"/>
                  </a:cubicBezTo>
                  <a:cubicBezTo>
                    <a:pt x="97" y="12"/>
                    <a:pt x="97" y="12"/>
                    <a:pt x="97" y="12"/>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7" y="12"/>
                    <a:pt x="97" y="12"/>
                    <a:pt x="97" y="12"/>
                  </a:cubicBezTo>
                  <a:cubicBezTo>
                    <a:pt x="96" y="12"/>
                    <a:pt x="96" y="12"/>
                    <a:pt x="95" y="13"/>
                  </a:cubicBezTo>
                  <a:cubicBezTo>
                    <a:pt x="95" y="12"/>
                    <a:pt x="95" y="12"/>
                    <a:pt x="95" y="12"/>
                  </a:cubicBezTo>
                  <a:cubicBezTo>
                    <a:pt x="94" y="13"/>
                    <a:pt x="94" y="13"/>
                    <a:pt x="92" y="13"/>
                  </a:cubicBezTo>
                  <a:cubicBezTo>
                    <a:pt x="92" y="13"/>
                    <a:pt x="92" y="13"/>
                    <a:pt x="92" y="13"/>
                  </a:cubicBezTo>
                  <a:cubicBezTo>
                    <a:pt x="91" y="14"/>
                    <a:pt x="91" y="14"/>
                    <a:pt x="90" y="14"/>
                  </a:cubicBezTo>
                  <a:cubicBezTo>
                    <a:pt x="89" y="14"/>
                    <a:pt x="89" y="14"/>
                    <a:pt x="89" y="14"/>
                  </a:cubicBezTo>
                  <a:cubicBezTo>
                    <a:pt x="89" y="15"/>
                    <a:pt x="89" y="15"/>
                    <a:pt x="89" y="15"/>
                  </a:cubicBezTo>
                  <a:cubicBezTo>
                    <a:pt x="88" y="15"/>
                    <a:pt x="88" y="15"/>
                    <a:pt x="88" y="15"/>
                  </a:cubicBezTo>
                  <a:cubicBezTo>
                    <a:pt x="88" y="15"/>
                    <a:pt x="88" y="15"/>
                    <a:pt x="88" y="15"/>
                  </a:cubicBezTo>
                  <a:cubicBezTo>
                    <a:pt x="87" y="15"/>
                    <a:pt x="87" y="15"/>
                    <a:pt x="87" y="15"/>
                  </a:cubicBezTo>
                  <a:cubicBezTo>
                    <a:pt x="87" y="15"/>
                    <a:pt x="87" y="15"/>
                    <a:pt x="87" y="15"/>
                  </a:cubicBezTo>
                  <a:cubicBezTo>
                    <a:pt x="87" y="15"/>
                    <a:pt x="87" y="15"/>
                    <a:pt x="87" y="15"/>
                  </a:cubicBezTo>
                  <a:cubicBezTo>
                    <a:pt x="86" y="16"/>
                    <a:pt x="86" y="16"/>
                    <a:pt x="86" y="16"/>
                  </a:cubicBezTo>
                  <a:cubicBezTo>
                    <a:pt x="86" y="16"/>
                    <a:pt x="86" y="16"/>
                    <a:pt x="86" y="16"/>
                  </a:cubicBezTo>
                  <a:cubicBezTo>
                    <a:pt x="86" y="16"/>
                    <a:pt x="86" y="16"/>
                    <a:pt x="86" y="16"/>
                  </a:cubicBezTo>
                  <a:cubicBezTo>
                    <a:pt x="85" y="16"/>
                    <a:pt x="85" y="16"/>
                    <a:pt x="85" y="16"/>
                  </a:cubicBezTo>
                  <a:cubicBezTo>
                    <a:pt x="85" y="16"/>
                    <a:pt x="85" y="16"/>
                    <a:pt x="85" y="16"/>
                  </a:cubicBezTo>
                  <a:cubicBezTo>
                    <a:pt x="85" y="16"/>
                    <a:pt x="85" y="16"/>
                    <a:pt x="85" y="16"/>
                  </a:cubicBezTo>
                  <a:cubicBezTo>
                    <a:pt x="84" y="16"/>
                    <a:pt x="84" y="16"/>
                    <a:pt x="84" y="16"/>
                  </a:cubicBezTo>
                  <a:cubicBezTo>
                    <a:pt x="84" y="17"/>
                    <a:pt x="84" y="17"/>
                    <a:pt x="84" y="17"/>
                  </a:cubicBezTo>
                  <a:cubicBezTo>
                    <a:pt x="84" y="17"/>
                    <a:pt x="84" y="17"/>
                    <a:pt x="84" y="17"/>
                  </a:cubicBezTo>
                  <a:cubicBezTo>
                    <a:pt x="84" y="17"/>
                    <a:pt x="84" y="17"/>
                    <a:pt x="84" y="17"/>
                  </a:cubicBezTo>
                  <a:cubicBezTo>
                    <a:pt x="84" y="17"/>
                    <a:pt x="84" y="17"/>
                    <a:pt x="84" y="17"/>
                  </a:cubicBezTo>
                  <a:cubicBezTo>
                    <a:pt x="85" y="16"/>
                    <a:pt x="85" y="16"/>
                    <a:pt x="85" y="16"/>
                  </a:cubicBezTo>
                  <a:cubicBezTo>
                    <a:pt x="85" y="16"/>
                    <a:pt x="86" y="16"/>
                    <a:pt x="87" y="16"/>
                  </a:cubicBezTo>
                  <a:cubicBezTo>
                    <a:pt x="87" y="16"/>
                    <a:pt x="87" y="16"/>
                    <a:pt x="87" y="16"/>
                  </a:cubicBezTo>
                  <a:cubicBezTo>
                    <a:pt x="87" y="16"/>
                    <a:pt x="87" y="16"/>
                    <a:pt x="87" y="16"/>
                  </a:cubicBezTo>
                  <a:cubicBezTo>
                    <a:pt x="87" y="16"/>
                    <a:pt x="87" y="16"/>
                    <a:pt x="87" y="16"/>
                  </a:cubicBezTo>
                  <a:cubicBezTo>
                    <a:pt x="86" y="16"/>
                    <a:pt x="86" y="16"/>
                    <a:pt x="86" y="16"/>
                  </a:cubicBezTo>
                  <a:cubicBezTo>
                    <a:pt x="87" y="16"/>
                    <a:pt x="87" y="16"/>
                    <a:pt x="87" y="16"/>
                  </a:cubicBezTo>
                  <a:cubicBezTo>
                    <a:pt x="87" y="16"/>
                    <a:pt x="87" y="16"/>
                    <a:pt x="88" y="16"/>
                  </a:cubicBezTo>
                  <a:cubicBezTo>
                    <a:pt x="88" y="16"/>
                    <a:pt x="88" y="16"/>
                    <a:pt x="88" y="16"/>
                  </a:cubicBezTo>
                  <a:cubicBezTo>
                    <a:pt x="87" y="16"/>
                    <a:pt x="87" y="16"/>
                    <a:pt x="87" y="16"/>
                  </a:cubicBezTo>
                  <a:cubicBezTo>
                    <a:pt x="88" y="16"/>
                    <a:pt x="88" y="16"/>
                    <a:pt x="88" y="16"/>
                  </a:cubicBezTo>
                  <a:cubicBezTo>
                    <a:pt x="88" y="16"/>
                    <a:pt x="88" y="16"/>
                    <a:pt x="88" y="16"/>
                  </a:cubicBezTo>
                  <a:cubicBezTo>
                    <a:pt x="88" y="16"/>
                    <a:pt x="88" y="16"/>
                    <a:pt x="88" y="16"/>
                  </a:cubicBezTo>
                  <a:cubicBezTo>
                    <a:pt x="89" y="16"/>
                    <a:pt x="89" y="16"/>
                    <a:pt x="89" y="16"/>
                  </a:cubicBezTo>
                  <a:cubicBezTo>
                    <a:pt x="89" y="16"/>
                    <a:pt x="89" y="16"/>
                    <a:pt x="89" y="16"/>
                  </a:cubicBezTo>
                  <a:cubicBezTo>
                    <a:pt x="89" y="16"/>
                    <a:pt x="89" y="16"/>
                    <a:pt x="89" y="16"/>
                  </a:cubicBezTo>
                  <a:cubicBezTo>
                    <a:pt x="89" y="16"/>
                    <a:pt x="89" y="16"/>
                    <a:pt x="89" y="16"/>
                  </a:cubicBezTo>
                  <a:cubicBezTo>
                    <a:pt x="89" y="16"/>
                    <a:pt x="89" y="16"/>
                    <a:pt x="89" y="16"/>
                  </a:cubicBezTo>
                  <a:cubicBezTo>
                    <a:pt x="90" y="16"/>
                    <a:pt x="90" y="16"/>
                    <a:pt x="90" y="16"/>
                  </a:cubicBezTo>
                  <a:cubicBezTo>
                    <a:pt x="91" y="15"/>
                    <a:pt x="91" y="15"/>
                    <a:pt x="91" y="15"/>
                  </a:cubicBezTo>
                  <a:cubicBezTo>
                    <a:pt x="90" y="16"/>
                    <a:pt x="90" y="16"/>
                    <a:pt x="90" y="16"/>
                  </a:cubicBezTo>
                  <a:cubicBezTo>
                    <a:pt x="90" y="16"/>
                    <a:pt x="90" y="16"/>
                    <a:pt x="90" y="16"/>
                  </a:cubicBezTo>
                  <a:cubicBezTo>
                    <a:pt x="90" y="16"/>
                    <a:pt x="90" y="16"/>
                    <a:pt x="90" y="16"/>
                  </a:cubicBezTo>
                  <a:cubicBezTo>
                    <a:pt x="90" y="16"/>
                    <a:pt x="90" y="16"/>
                    <a:pt x="90" y="16"/>
                  </a:cubicBezTo>
                  <a:cubicBezTo>
                    <a:pt x="89" y="16"/>
                    <a:pt x="89" y="16"/>
                    <a:pt x="89" y="16"/>
                  </a:cubicBezTo>
                  <a:cubicBezTo>
                    <a:pt x="89" y="16"/>
                    <a:pt x="89" y="16"/>
                    <a:pt x="89" y="16"/>
                  </a:cubicBezTo>
                  <a:cubicBezTo>
                    <a:pt x="89" y="17"/>
                    <a:pt x="89" y="17"/>
                    <a:pt x="89" y="17"/>
                  </a:cubicBezTo>
                  <a:cubicBezTo>
                    <a:pt x="89" y="17"/>
                    <a:pt x="89" y="17"/>
                    <a:pt x="89" y="17"/>
                  </a:cubicBezTo>
                  <a:cubicBezTo>
                    <a:pt x="89" y="17"/>
                    <a:pt x="89" y="17"/>
                    <a:pt x="89" y="17"/>
                  </a:cubicBezTo>
                  <a:cubicBezTo>
                    <a:pt x="89" y="17"/>
                    <a:pt x="89" y="17"/>
                    <a:pt x="89" y="17"/>
                  </a:cubicBezTo>
                  <a:cubicBezTo>
                    <a:pt x="88" y="17"/>
                    <a:pt x="88" y="17"/>
                    <a:pt x="88" y="17"/>
                  </a:cubicBezTo>
                  <a:cubicBezTo>
                    <a:pt x="88" y="17"/>
                    <a:pt x="88" y="17"/>
                    <a:pt x="88" y="17"/>
                  </a:cubicBezTo>
                  <a:cubicBezTo>
                    <a:pt x="88" y="17"/>
                    <a:pt x="88" y="17"/>
                    <a:pt x="88" y="17"/>
                  </a:cubicBezTo>
                  <a:cubicBezTo>
                    <a:pt x="88" y="17"/>
                    <a:pt x="88" y="17"/>
                    <a:pt x="88" y="17"/>
                  </a:cubicBezTo>
                  <a:cubicBezTo>
                    <a:pt x="87" y="18"/>
                    <a:pt x="87" y="18"/>
                    <a:pt x="87" y="18"/>
                  </a:cubicBezTo>
                  <a:cubicBezTo>
                    <a:pt x="87" y="18"/>
                    <a:pt x="87" y="18"/>
                    <a:pt x="87" y="18"/>
                  </a:cubicBezTo>
                  <a:cubicBezTo>
                    <a:pt x="87" y="18"/>
                    <a:pt x="87" y="18"/>
                    <a:pt x="87" y="18"/>
                  </a:cubicBezTo>
                  <a:cubicBezTo>
                    <a:pt x="86" y="19"/>
                    <a:pt x="86" y="19"/>
                    <a:pt x="86" y="19"/>
                  </a:cubicBezTo>
                  <a:cubicBezTo>
                    <a:pt x="85" y="19"/>
                    <a:pt x="84" y="19"/>
                    <a:pt x="82" y="20"/>
                  </a:cubicBezTo>
                  <a:cubicBezTo>
                    <a:pt x="82" y="20"/>
                    <a:pt x="82" y="20"/>
                    <a:pt x="82" y="20"/>
                  </a:cubicBezTo>
                  <a:cubicBezTo>
                    <a:pt x="81" y="21"/>
                    <a:pt x="81" y="21"/>
                    <a:pt x="81" y="21"/>
                  </a:cubicBezTo>
                  <a:cubicBezTo>
                    <a:pt x="81" y="21"/>
                    <a:pt x="81" y="21"/>
                    <a:pt x="81" y="21"/>
                  </a:cubicBezTo>
                  <a:cubicBezTo>
                    <a:pt x="81" y="21"/>
                    <a:pt x="81" y="21"/>
                    <a:pt x="81" y="21"/>
                  </a:cubicBezTo>
                  <a:cubicBezTo>
                    <a:pt x="81" y="21"/>
                    <a:pt x="81" y="21"/>
                    <a:pt x="81" y="21"/>
                  </a:cubicBezTo>
                  <a:cubicBezTo>
                    <a:pt x="81" y="21"/>
                    <a:pt x="81" y="21"/>
                    <a:pt x="81" y="21"/>
                  </a:cubicBezTo>
                  <a:cubicBezTo>
                    <a:pt x="80" y="21"/>
                    <a:pt x="80" y="21"/>
                    <a:pt x="80" y="21"/>
                  </a:cubicBezTo>
                  <a:cubicBezTo>
                    <a:pt x="80" y="21"/>
                    <a:pt x="80" y="21"/>
                    <a:pt x="80" y="21"/>
                  </a:cubicBezTo>
                  <a:cubicBezTo>
                    <a:pt x="80" y="21"/>
                    <a:pt x="79" y="22"/>
                    <a:pt x="79" y="22"/>
                  </a:cubicBezTo>
                  <a:cubicBezTo>
                    <a:pt x="78" y="22"/>
                    <a:pt x="78" y="22"/>
                    <a:pt x="78" y="22"/>
                  </a:cubicBezTo>
                  <a:cubicBezTo>
                    <a:pt x="78" y="22"/>
                    <a:pt x="78" y="22"/>
                    <a:pt x="77" y="23"/>
                  </a:cubicBezTo>
                  <a:cubicBezTo>
                    <a:pt x="77" y="23"/>
                    <a:pt x="77" y="23"/>
                    <a:pt x="77" y="23"/>
                  </a:cubicBezTo>
                  <a:cubicBezTo>
                    <a:pt x="76" y="23"/>
                    <a:pt x="76" y="23"/>
                    <a:pt x="76" y="23"/>
                  </a:cubicBezTo>
                  <a:cubicBezTo>
                    <a:pt x="76" y="23"/>
                    <a:pt x="76" y="23"/>
                    <a:pt x="76" y="23"/>
                  </a:cubicBezTo>
                  <a:cubicBezTo>
                    <a:pt x="75" y="24"/>
                    <a:pt x="75" y="24"/>
                    <a:pt x="74" y="24"/>
                  </a:cubicBezTo>
                  <a:cubicBezTo>
                    <a:pt x="74" y="25"/>
                    <a:pt x="73" y="25"/>
                    <a:pt x="72" y="25"/>
                  </a:cubicBezTo>
                  <a:cubicBezTo>
                    <a:pt x="72" y="25"/>
                    <a:pt x="72" y="25"/>
                    <a:pt x="72" y="25"/>
                  </a:cubicBezTo>
                  <a:cubicBezTo>
                    <a:pt x="71" y="26"/>
                    <a:pt x="71" y="26"/>
                    <a:pt x="71" y="26"/>
                  </a:cubicBezTo>
                  <a:cubicBezTo>
                    <a:pt x="71" y="26"/>
                    <a:pt x="71" y="26"/>
                    <a:pt x="70" y="26"/>
                  </a:cubicBezTo>
                  <a:cubicBezTo>
                    <a:pt x="69" y="27"/>
                    <a:pt x="69" y="27"/>
                    <a:pt x="67" y="28"/>
                  </a:cubicBezTo>
                  <a:cubicBezTo>
                    <a:pt x="67" y="28"/>
                    <a:pt x="66" y="29"/>
                    <a:pt x="65" y="29"/>
                  </a:cubicBezTo>
                  <a:cubicBezTo>
                    <a:pt x="64" y="29"/>
                    <a:pt x="63" y="30"/>
                    <a:pt x="63" y="30"/>
                  </a:cubicBezTo>
                  <a:cubicBezTo>
                    <a:pt x="63" y="30"/>
                    <a:pt x="63" y="30"/>
                    <a:pt x="63" y="30"/>
                  </a:cubicBezTo>
                  <a:cubicBezTo>
                    <a:pt x="63" y="30"/>
                    <a:pt x="62" y="31"/>
                    <a:pt x="61" y="31"/>
                  </a:cubicBezTo>
                  <a:cubicBezTo>
                    <a:pt x="60" y="31"/>
                    <a:pt x="60" y="31"/>
                    <a:pt x="60" y="31"/>
                  </a:cubicBezTo>
                  <a:cubicBezTo>
                    <a:pt x="59" y="32"/>
                    <a:pt x="58" y="33"/>
                    <a:pt x="57" y="33"/>
                  </a:cubicBezTo>
                  <a:lnTo>
                    <a:pt x="56"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290">
              <a:extLst>
                <a:ext uri="{FF2B5EF4-FFF2-40B4-BE49-F238E27FC236}">
                  <a16:creationId xmlns:a16="http://schemas.microsoft.com/office/drawing/2014/main" id="{5DB74158-8051-48B0-B811-5E61D945B28D}"/>
                </a:ext>
              </a:extLst>
            </p:cNvPr>
            <p:cNvSpPr>
              <a:spLocks/>
            </p:cNvSpPr>
            <p:nvPr/>
          </p:nvSpPr>
          <p:spPr bwMode="auto">
            <a:xfrm>
              <a:off x="9547094" y="2433283"/>
              <a:ext cx="112983" cy="163423"/>
            </a:xfrm>
            <a:custGeom>
              <a:avLst/>
              <a:gdLst>
                <a:gd name="T0" fmla="*/ 32 w 34"/>
                <a:gd name="T1" fmla="*/ 38 h 49"/>
                <a:gd name="T2" fmla="*/ 34 w 34"/>
                <a:gd name="T3" fmla="*/ 36 h 49"/>
                <a:gd name="T4" fmla="*/ 32 w 34"/>
                <a:gd name="T5" fmla="*/ 32 h 49"/>
                <a:gd name="T6" fmla="*/ 29 w 34"/>
                <a:gd name="T7" fmla="*/ 34 h 49"/>
                <a:gd name="T8" fmla="*/ 26 w 34"/>
                <a:gd name="T9" fmla="*/ 29 h 49"/>
                <a:gd name="T10" fmla="*/ 25 w 34"/>
                <a:gd name="T11" fmla="*/ 24 h 49"/>
                <a:gd name="T12" fmla="*/ 23 w 34"/>
                <a:gd name="T13" fmla="*/ 21 h 49"/>
                <a:gd name="T14" fmla="*/ 21 w 34"/>
                <a:gd name="T15" fmla="*/ 17 h 49"/>
                <a:gd name="T16" fmla="*/ 21 w 34"/>
                <a:gd name="T17" fmla="*/ 13 h 49"/>
                <a:gd name="T18" fmla="*/ 24 w 34"/>
                <a:gd name="T19" fmla="*/ 9 h 49"/>
                <a:gd name="T20" fmla="*/ 17 w 34"/>
                <a:gd name="T21" fmla="*/ 6 h 49"/>
                <a:gd name="T22" fmla="*/ 22 w 34"/>
                <a:gd name="T23" fmla="*/ 1 h 49"/>
                <a:gd name="T24" fmla="*/ 20 w 34"/>
                <a:gd name="T25" fmla="*/ 0 h 49"/>
                <a:gd name="T26" fmla="*/ 15 w 34"/>
                <a:gd name="T27" fmla="*/ 0 h 49"/>
                <a:gd name="T28" fmla="*/ 12 w 34"/>
                <a:gd name="T29" fmla="*/ 6 h 49"/>
                <a:gd name="T30" fmla="*/ 9 w 34"/>
                <a:gd name="T31" fmla="*/ 5 h 49"/>
                <a:gd name="T32" fmla="*/ 7 w 34"/>
                <a:gd name="T33" fmla="*/ 8 h 49"/>
                <a:gd name="T34" fmla="*/ 9 w 34"/>
                <a:gd name="T35" fmla="*/ 10 h 49"/>
                <a:gd name="T36" fmla="*/ 7 w 34"/>
                <a:gd name="T37" fmla="*/ 14 h 49"/>
                <a:gd name="T38" fmla="*/ 4 w 34"/>
                <a:gd name="T39" fmla="*/ 16 h 49"/>
                <a:gd name="T40" fmla="*/ 8 w 34"/>
                <a:gd name="T41" fmla="*/ 16 h 49"/>
                <a:gd name="T42" fmla="*/ 10 w 34"/>
                <a:gd name="T43" fmla="*/ 17 h 49"/>
                <a:gd name="T44" fmla="*/ 11 w 34"/>
                <a:gd name="T45" fmla="*/ 17 h 49"/>
                <a:gd name="T46" fmla="*/ 9 w 34"/>
                <a:gd name="T47" fmla="*/ 21 h 49"/>
                <a:gd name="T48" fmla="*/ 13 w 34"/>
                <a:gd name="T49" fmla="*/ 22 h 49"/>
                <a:gd name="T50" fmla="*/ 15 w 34"/>
                <a:gd name="T51" fmla="*/ 27 h 49"/>
                <a:gd name="T52" fmla="*/ 15 w 34"/>
                <a:gd name="T53" fmla="*/ 30 h 49"/>
                <a:gd name="T54" fmla="*/ 10 w 34"/>
                <a:gd name="T55" fmla="*/ 31 h 49"/>
                <a:gd name="T56" fmla="*/ 8 w 34"/>
                <a:gd name="T57" fmla="*/ 32 h 49"/>
                <a:gd name="T58" fmla="*/ 6 w 34"/>
                <a:gd name="T59" fmla="*/ 33 h 49"/>
                <a:gd name="T60" fmla="*/ 9 w 34"/>
                <a:gd name="T61" fmla="*/ 34 h 49"/>
                <a:gd name="T62" fmla="*/ 8 w 34"/>
                <a:gd name="T63" fmla="*/ 36 h 49"/>
                <a:gd name="T64" fmla="*/ 5 w 34"/>
                <a:gd name="T65" fmla="*/ 37 h 49"/>
                <a:gd name="T66" fmla="*/ 5 w 34"/>
                <a:gd name="T67" fmla="*/ 37 h 49"/>
                <a:gd name="T68" fmla="*/ 5 w 34"/>
                <a:gd name="T69" fmla="*/ 37 h 49"/>
                <a:gd name="T70" fmla="*/ 5 w 34"/>
                <a:gd name="T71" fmla="*/ 37 h 49"/>
                <a:gd name="T72" fmla="*/ 4 w 34"/>
                <a:gd name="T73" fmla="*/ 40 h 49"/>
                <a:gd name="T74" fmla="*/ 13 w 34"/>
                <a:gd name="T75" fmla="*/ 41 h 49"/>
                <a:gd name="T76" fmla="*/ 9 w 34"/>
                <a:gd name="T77" fmla="*/ 43 h 49"/>
                <a:gd name="T78" fmla="*/ 4 w 34"/>
                <a:gd name="T79" fmla="*/ 44 h 49"/>
                <a:gd name="T80" fmla="*/ 4 w 34"/>
                <a:gd name="T81" fmla="*/ 48 h 49"/>
                <a:gd name="T82" fmla="*/ 7 w 34"/>
                <a:gd name="T83" fmla="*/ 48 h 49"/>
                <a:gd name="T84" fmla="*/ 11 w 34"/>
                <a:gd name="T85" fmla="*/ 46 h 49"/>
                <a:gd name="T86" fmla="*/ 19 w 34"/>
                <a:gd name="T87" fmla="*/ 44 h 49"/>
                <a:gd name="T88" fmla="*/ 22 w 34"/>
                <a:gd name="T89" fmla="*/ 46 h 49"/>
                <a:gd name="T90" fmla="*/ 28 w 34"/>
                <a:gd name="T91" fmla="*/ 44 h 49"/>
                <a:gd name="T92" fmla="*/ 30 w 34"/>
                <a:gd name="T93" fmla="*/ 43 h 49"/>
                <a:gd name="T94" fmla="*/ 30 w 34"/>
                <a:gd name="T95" fmla="*/ 4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9">
                  <a:moveTo>
                    <a:pt x="31" y="39"/>
                  </a:moveTo>
                  <a:cubicBezTo>
                    <a:pt x="32" y="39"/>
                    <a:pt x="32" y="39"/>
                    <a:pt x="32" y="38"/>
                  </a:cubicBezTo>
                  <a:cubicBezTo>
                    <a:pt x="33" y="38"/>
                    <a:pt x="34" y="38"/>
                    <a:pt x="34" y="38"/>
                  </a:cubicBezTo>
                  <a:cubicBezTo>
                    <a:pt x="34" y="37"/>
                    <a:pt x="34" y="36"/>
                    <a:pt x="34" y="36"/>
                  </a:cubicBezTo>
                  <a:cubicBezTo>
                    <a:pt x="33" y="35"/>
                    <a:pt x="33" y="34"/>
                    <a:pt x="33" y="33"/>
                  </a:cubicBezTo>
                  <a:cubicBezTo>
                    <a:pt x="33" y="33"/>
                    <a:pt x="32" y="32"/>
                    <a:pt x="32" y="32"/>
                  </a:cubicBezTo>
                  <a:cubicBezTo>
                    <a:pt x="31" y="32"/>
                    <a:pt x="31" y="32"/>
                    <a:pt x="31" y="32"/>
                  </a:cubicBezTo>
                  <a:cubicBezTo>
                    <a:pt x="31" y="33"/>
                    <a:pt x="31" y="34"/>
                    <a:pt x="29" y="34"/>
                  </a:cubicBezTo>
                  <a:cubicBezTo>
                    <a:pt x="28" y="35"/>
                    <a:pt x="28" y="35"/>
                    <a:pt x="29" y="29"/>
                  </a:cubicBezTo>
                  <a:cubicBezTo>
                    <a:pt x="28" y="29"/>
                    <a:pt x="27" y="29"/>
                    <a:pt x="26" y="29"/>
                  </a:cubicBezTo>
                  <a:cubicBezTo>
                    <a:pt x="27" y="26"/>
                    <a:pt x="27" y="25"/>
                    <a:pt x="25" y="24"/>
                  </a:cubicBezTo>
                  <a:cubicBezTo>
                    <a:pt x="25" y="24"/>
                    <a:pt x="25" y="24"/>
                    <a:pt x="25" y="24"/>
                  </a:cubicBezTo>
                  <a:cubicBezTo>
                    <a:pt x="24" y="23"/>
                    <a:pt x="24" y="23"/>
                    <a:pt x="24" y="23"/>
                  </a:cubicBezTo>
                  <a:cubicBezTo>
                    <a:pt x="24" y="22"/>
                    <a:pt x="24" y="22"/>
                    <a:pt x="23" y="21"/>
                  </a:cubicBezTo>
                  <a:cubicBezTo>
                    <a:pt x="23" y="20"/>
                    <a:pt x="23" y="20"/>
                    <a:pt x="23" y="20"/>
                  </a:cubicBezTo>
                  <a:cubicBezTo>
                    <a:pt x="23" y="19"/>
                    <a:pt x="22" y="17"/>
                    <a:pt x="21" y="17"/>
                  </a:cubicBezTo>
                  <a:cubicBezTo>
                    <a:pt x="18" y="17"/>
                    <a:pt x="18" y="17"/>
                    <a:pt x="17" y="16"/>
                  </a:cubicBezTo>
                  <a:cubicBezTo>
                    <a:pt x="19" y="13"/>
                    <a:pt x="19" y="13"/>
                    <a:pt x="21" y="13"/>
                  </a:cubicBezTo>
                  <a:cubicBezTo>
                    <a:pt x="21" y="13"/>
                    <a:pt x="21" y="13"/>
                    <a:pt x="21" y="12"/>
                  </a:cubicBezTo>
                  <a:cubicBezTo>
                    <a:pt x="22" y="11"/>
                    <a:pt x="23" y="11"/>
                    <a:pt x="24" y="9"/>
                  </a:cubicBezTo>
                  <a:cubicBezTo>
                    <a:pt x="24" y="8"/>
                    <a:pt x="24" y="7"/>
                    <a:pt x="25" y="6"/>
                  </a:cubicBezTo>
                  <a:cubicBezTo>
                    <a:pt x="22" y="6"/>
                    <a:pt x="20" y="6"/>
                    <a:pt x="17" y="6"/>
                  </a:cubicBezTo>
                  <a:cubicBezTo>
                    <a:pt x="19" y="4"/>
                    <a:pt x="19" y="4"/>
                    <a:pt x="19" y="3"/>
                  </a:cubicBezTo>
                  <a:cubicBezTo>
                    <a:pt x="19" y="2"/>
                    <a:pt x="21" y="2"/>
                    <a:pt x="22" y="1"/>
                  </a:cubicBezTo>
                  <a:cubicBezTo>
                    <a:pt x="21" y="0"/>
                    <a:pt x="21" y="0"/>
                    <a:pt x="21" y="0"/>
                  </a:cubicBezTo>
                  <a:cubicBezTo>
                    <a:pt x="20" y="0"/>
                    <a:pt x="20" y="0"/>
                    <a:pt x="20" y="0"/>
                  </a:cubicBezTo>
                  <a:cubicBezTo>
                    <a:pt x="20" y="0"/>
                    <a:pt x="19" y="0"/>
                    <a:pt x="19" y="0"/>
                  </a:cubicBezTo>
                  <a:cubicBezTo>
                    <a:pt x="18" y="1"/>
                    <a:pt x="16" y="0"/>
                    <a:pt x="15" y="0"/>
                  </a:cubicBezTo>
                  <a:cubicBezTo>
                    <a:pt x="15" y="2"/>
                    <a:pt x="14" y="2"/>
                    <a:pt x="13" y="3"/>
                  </a:cubicBezTo>
                  <a:cubicBezTo>
                    <a:pt x="13" y="4"/>
                    <a:pt x="13" y="5"/>
                    <a:pt x="12" y="6"/>
                  </a:cubicBezTo>
                  <a:cubicBezTo>
                    <a:pt x="10" y="6"/>
                    <a:pt x="10" y="6"/>
                    <a:pt x="10" y="6"/>
                  </a:cubicBezTo>
                  <a:cubicBezTo>
                    <a:pt x="10" y="6"/>
                    <a:pt x="10" y="6"/>
                    <a:pt x="9" y="5"/>
                  </a:cubicBezTo>
                  <a:cubicBezTo>
                    <a:pt x="8" y="5"/>
                    <a:pt x="8" y="5"/>
                    <a:pt x="8" y="5"/>
                  </a:cubicBezTo>
                  <a:cubicBezTo>
                    <a:pt x="7" y="6"/>
                    <a:pt x="7" y="8"/>
                    <a:pt x="7" y="8"/>
                  </a:cubicBezTo>
                  <a:cubicBezTo>
                    <a:pt x="7" y="9"/>
                    <a:pt x="8" y="9"/>
                    <a:pt x="9" y="9"/>
                  </a:cubicBezTo>
                  <a:cubicBezTo>
                    <a:pt x="9" y="10"/>
                    <a:pt x="9" y="10"/>
                    <a:pt x="9" y="10"/>
                  </a:cubicBezTo>
                  <a:cubicBezTo>
                    <a:pt x="8" y="10"/>
                    <a:pt x="8" y="11"/>
                    <a:pt x="8" y="11"/>
                  </a:cubicBezTo>
                  <a:cubicBezTo>
                    <a:pt x="8" y="12"/>
                    <a:pt x="8" y="14"/>
                    <a:pt x="7" y="14"/>
                  </a:cubicBezTo>
                  <a:cubicBezTo>
                    <a:pt x="5" y="14"/>
                    <a:pt x="5" y="15"/>
                    <a:pt x="4" y="15"/>
                  </a:cubicBezTo>
                  <a:cubicBezTo>
                    <a:pt x="4" y="16"/>
                    <a:pt x="4" y="16"/>
                    <a:pt x="4" y="16"/>
                  </a:cubicBezTo>
                  <a:cubicBezTo>
                    <a:pt x="5" y="16"/>
                    <a:pt x="5" y="16"/>
                    <a:pt x="6" y="16"/>
                  </a:cubicBezTo>
                  <a:cubicBezTo>
                    <a:pt x="7" y="16"/>
                    <a:pt x="7" y="15"/>
                    <a:pt x="8" y="16"/>
                  </a:cubicBezTo>
                  <a:cubicBezTo>
                    <a:pt x="8" y="17"/>
                    <a:pt x="8" y="17"/>
                    <a:pt x="8" y="17"/>
                  </a:cubicBezTo>
                  <a:cubicBezTo>
                    <a:pt x="9" y="17"/>
                    <a:pt x="9" y="17"/>
                    <a:pt x="10" y="17"/>
                  </a:cubicBezTo>
                  <a:cubicBezTo>
                    <a:pt x="10" y="17"/>
                    <a:pt x="10" y="17"/>
                    <a:pt x="11" y="16"/>
                  </a:cubicBezTo>
                  <a:cubicBezTo>
                    <a:pt x="11" y="17"/>
                    <a:pt x="11" y="17"/>
                    <a:pt x="11" y="17"/>
                  </a:cubicBezTo>
                  <a:cubicBezTo>
                    <a:pt x="10" y="18"/>
                    <a:pt x="11" y="19"/>
                    <a:pt x="11" y="19"/>
                  </a:cubicBezTo>
                  <a:cubicBezTo>
                    <a:pt x="10" y="20"/>
                    <a:pt x="9" y="20"/>
                    <a:pt x="9" y="21"/>
                  </a:cubicBezTo>
                  <a:cubicBezTo>
                    <a:pt x="9" y="21"/>
                    <a:pt x="9" y="21"/>
                    <a:pt x="9" y="22"/>
                  </a:cubicBezTo>
                  <a:cubicBezTo>
                    <a:pt x="10" y="22"/>
                    <a:pt x="12" y="22"/>
                    <a:pt x="13" y="22"/>
                  </a:cubicBezTo>
                  <a:cubicBezTo>
                    <a:pt x="14" y="22"/>
                    <a:pt x="14" y="22"/>
                    <a:pt x="14" y="22"/>
                  </a:cubicBezTo>
                  <a:cubicBezTo>
                    <a:pt x="16" y="23"/>
                    <a:pt x="13" y="26"/>
                    <a:pt x="15" y="27"/>
                  </a:cubicBezTo>
                  <a:cubicBezTo>
                    <a:pt x="16" y="27"/>
                    <a:pt x="16" y="27"/>
                    <a:pt x="16" y="27"/>
                  </a:cubicBezTo>
                  <a:cubicBezTo>
                    <a:pt x="16" y="28"/>
                    <a:pt x="15" y="29"/>
                    <a:pt x="15" y="30"/>
                  </a:cubicBezTo>
                  <a:cubicBezTo>
                    <a:pt x="15" y="31"/>
                    <a:pt x="15" y="31"/>
                    <a:pt x="14" y="32"/>
                  </a:cubicBezTo>
                  <a:cubicBezTo>
                    <a:pt x="13" y="33"/>
                    <a:pt x="11" y="31"/>
                    <a:pt x="10" y="31"/>
                  </a:cubicBezTo>
                  <a:cubicBezTo>
                    <a:pt x="9" y="31"/>
                    <a:pt x="9" y="31"/>
                    <a:pt x="9" y="31"/>
                  </a:cubicBezTo>
                  <a:cubicBezTo>
                    <a:pt x="9" y="31"/>
                    <a:pt x="9" y="31"/>
                    <a:pt x="8" y="32"/>
                  </a:cubicBezTo>
                  <a:cubicBezTo>
                    <a:pt x="7" y="33"/>
                    <a:pt x="7" y="33"/>
                    <a:pt x="7" y="33"/>
                  </a:cubicBezTo>
                  <a:cubicBezTo>
                    <a:pt x="7" y="33"/>
                    <a:pt x="6" y="33"/>
                    <a:pt x="6" y="33"/>
                  </a:cubicBezTo>
                  <a:cubicBezTo>
                    <a:pt x="5" y="33"/>
                    <a:pt x="5" y="33"/>
                    <a:pt x="5" y="33"/>
                  </a:cubicBezTo>
                  <a:cubicBezTo>
                    <a:pt x="6" y="34"/>
                    <a:pt x="8" y="34"/>
                    <a:pt x="9" y="34"/>
                  </a:cubicBezTo>
                  <a:cubicBezTo>
                    <a:pt x="9" y="35"/>
                    <a:pt x="9" y="35"/>
                    <a:pt x="9" y="36"/>
                  </a:cubicBezTo>
                  <a:cubicBezTo>
                    <a:pt x="8" y="36"/>
                    <a:pt x="8" y="36"/>
                    <a:pt x="8" y="36"/>
                  </a:cubicBezTo>
                  <a:cubicBezTo>
                    <a:pt x="5" y="37"/>
                    <a:pt x="5" y="37"/>
                    <a:pt x="5" y="37"/>
                  </a:cubicBezTo>
                  <a:cubicBezTo>
                    <a:pt x="5" y="37"/>
                    <a:pt x="5" y="37"/>
                    <a:pt x="5" y="37"/>
                  </a:cubicBezTo>
                  <a:cubicBezTo>
                    <a:pt x="5" y="37"/>
                    <a:pt x="5" y="37"/>
                    <a:pt x="5" y="37"/>
                  </a:cubicBezTo>
                  <a:cubicBezTo>
                    <a:pt x="5" y="37"/>
                    <a:pt x="5" y="37"/>
                    <a:pt x="5" y="37"/>
                  </a:cubicBezTo>
                  <a:cubicBezTo>
                    <a:pt x="5" y="37"/>
                    <a:pt x="5" y="37"/>
                    <a:pt x="5" y="37"/>
                  </a:cubicBezTo>
                  <a:cubicBezTo>
                    <a:pt x="5" y="37"/>
                    <a:pt x="5" y="37"/>
                    <a:pt x="5" y="37"/>
                  </a:cubicBezTo>
                  <a:cubicBezTo>
                    <a:pt x="5" y="37"/>
                    <a:pt x="5" y="37"/>
                    <a:pt x="5" y="37"/>
                  </a:cubicBezTo>
                  <a:cubicBezTo>
                    <a:pt x="5" y="37"/>
                    <a:pt x="5" y="37"/>
                    <a:pt x="5" y="37"/>
                  </a:cubicBezTo>
                  <a:cubicBezTo>
                    <a:pt x="4" y="37"/>
                    <a:pt x="4" y="37"/>
                    <a:pt x="4" y="37"/>
                  </a:cubicBezTo>
                  <a:cubicBezTo>
                    <a:pt x="4" y="39"/>
                    <a:pt x="4" y="39"/>
                    <a:pt x="4" y="40"/>
                  </a:cubicBezTo>
                  <a:cubicBezTo>
                    <a:pt x="6" y="40"/>
                    <a:pt x="7" y="39"/>
                    <a:pt x="9" y="40"/>
                  </a:cubicBezTo>
                  <a:cubicBezTo>
                    <a:pt x="10" y="41"/>
                    <a:pt x="12" y="40"/>
                    <a:pt x="13" y="41"/>
                  </a:cubicBezTo>
                  <a:cubicBezTo>
                    <a:pt x="13" y="41"/>
                    <a:pt x="13" y="42"/>
                    <a:pt x="12" y="42"/>
                  </a:cubicBezTo>
                  <a:cubicBezTo>
                    <a:pt x="12" y="42"/>
                    <a:pt x="11" y="43"/>
                    <a:pt x="9" y="43"/>
                  </a:cubicBezTo>
                  <a:cubicBezTo>
                    <a:pt x="8" y="42"/>
                    <a:pt x="8" y="44"/>
                    <a:pt x="7" y="44"/>
                  </a:cubicBezTo>
                  <a:cubicBezTo>
                    <a:pt x="6" y="44"/>
                    <a:pt x="5" y="44"/>
                    <a:pt x="4" y="44"/>
                  </a:cubicBezTo>
                  <a:cubicBezTo>
                    <a:pt x="4" y="47"/>
                    <a:pt x="4" y="47"/>
                    <a:pt x="0" y="48"/>
                  </a:cubicBezTo>
                  <a:cubicBezTo>
                    <a:pt x="1" y="49"/>
                    <a:pt x="1" y="49"/>
                    <a:pt x="4" y="48"/>
                  </a:cubicBezTo>
                  <a:cubicBezTo>
                    <a:pt x="5" y="48"/>
                    <a:pt x="5" y="48"/>
                    <a:pt x="5" y="47"/>
                  </a:cubicBezTo>
                  <a:cubicBezTo>
                    <a:pt x="6" y="47"/>
                    <a:pt x="6" y="47"/>
                    <a:pt x="7" y="48"/>
                  </a:cubicBezTo>
                  <a:cubicBezTo>
                    <a:pt x="8" y="48"/>
                    <a:pt x="9" y="48"/>
                    <a:pt x="10" y="48"/>
                  </a:cubicBezTo>
                  <a:cubicBezTo>
                    <a:pt x="10" y="46"/>
                    <a:pt x="10" y="46"/>
                    <a:pt x="11" y="46"/>
                  </a:cubicBezTo>
                  <a:cubicBezTo>
                    <a:pt x="13" y="46"/>
                    <a:pt x="14" y="46"/>
                    <a:pt x="16" y="46"/>
                  </a:cubicBezTo>
                  <a:cubicBezTo>
                    <a:pt x="17" y="46"/>
                    <a:pt x="18" y="44"/>
                    <a:pt x="19" y="44"/>
                  </a:cubicBezTo>
                  <a:cubicBezTo>
                    <a:pt x="20" y="45"/>
                    <a:pt x="21" y="46"/>
                    <a:pt x="22" y="46"/>
                  </a:cubicBezTo>
                  <a:cubicBezTo>
                    <a:pt x="22" y="46"/>
                    <a:pt x="22" y="46"/>
                    <a:pt x="22" y="46"/>
                  </a:cubicBezTo>
                  <a:cubicBezTo>
                    <a:pt x="24" y="46"/>
                    <a:pt x="25" y="47"/>
                    <a:pt x="26" y="46"/>
                  </a:cubicBezTo>
                  <a:cubicBezTo>
                    <a:pt x="28" y="44"/>
                    <a:pt x="28" y="44"/>
                    <a:pt x="28" y="44"/>
                  </a:cubicBezTo>
                  <a:cubicBezTo>
                    <a:pt x="29" y="45"/>
                    <a:pt x="29" y="45"/>
                    <a:pt x="30" y="44"/>
                  </a:cubicBezTo>
                  <a:cubicBezTo>
                    <a:pt x="30" y="43"/>
                    <a:pt x="30" y="43"/>
                    <a:pt x="30" y="43"/>
                  </a:cubicBezTo>
                  <a:cubicBezTo>
                    <a:pt x="30" y="42"/>
                    <a:pt x="29" y="42"/>
                    <a:pt x="29" y="41"/>
                  </a:cubicBezTo>
                  <a:cubicBezTo>
                    <a:pt x="30" y="41"/>
                    <a:pt x="30" y="41"/>
                    <a:pt x="30" y="40"/>
                  </a:cubicBezTo>
                  <a:cubicBezTo>
                    <a:pt x="30" y="40"/>
                    <a:pt x="30" y="39"/>
                    <a:pt x="3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291">
              <a:extLst>
                <a:ext uri="{FF2B5EF4-FFF2-40B4-BE49-F238E27FC236}">
                  <a16:creationId xmlns:a16="http://schemas.microsoft.com/office/drawing/2014/main" id="{D0AE41D6-B124-471B-9D74-148BBE79459D}"/>
                </a:ext>
              </a:extLst>
            </p:cNvPr>
            <p:cNvSpPr>
              <a:spLocks/>
            </p:cNvSpPr>
            <p:nvPr/>
          </p:nvSpPr>
          <p:spPr bwMode="auto">
            <a:xfrm>
              <a:off x="9490603" y="2495828"/>
              <a:ext cx="76667" cy="70615"/>
            </a:xfrm>
            <a:custGeom>
              <a:avLst/>
              <a:gdLst>
                <a:gd name="T0" fmla="*/ 18 w 23"/>
                <a:gd name="T1" fmla="*/ 15 h 21"/>
                <a:gd name="T2" fmla="*/ 19 w 23"/>
                <a:gd name="T3" fmla="*/ 12 h 21"/>
                <a:gd name="T4" fmla="*/ 20 w 23"/>
                <a:gd name="T5" fmla="*/ 9 h 21"/>
                <a:gd name="T6" fmla="*/ 20 w 23"/>
                <a:gd name="T7" fmla="*/ 7 h 21"/>
                <a:gd name="T8" fmla="*/ 23 w 23"/>
                <a:gd name="T9" fmla="*/ 5 h 21"/>
                <a:gd name="T10" fmla="*/ 22 w 23"/>
                <a:gd name="T11" fmla="*/ 3 h 21"/>
                <a:gd name="T12" fmla="*/ 23 w 23"/>
                <a:gd name="T13" fmla="*/ 1 h 21"/>
                <a:gd name="T14" fmla="*/ 22 w 23"/>
                <a:gd name="T15" fmla="*/ 1 h 21"/>
                <a:gd name="T16" fmla="*/ 21 w 23"/>
                <a:gd name="T17" fmla="*/ 0 h 21"/>
                <a:gd name="T18" fmla="*/ 21 w 23"/>
                <a:gd name="T19" fmla="*/ 0 h 21"/>
                <a:gd name="T20" fmla="*/ 20 w 23"/>
                <a:gd name="T21" fmla="*/ 0 h 21"/>
                <a:gd name="T22" fmla="*/ 18 w 23"/>
                <a:gd name="T23" fmla="*/ 0 h 21"/>
                <a:gd name="T24" fmla="*/ 17 w 23"/>
                <a:gd name="T25" fmla="*/ 1 h 21"/>
                <a:gd name="T26" fmla="*/ 16 w 23"/>
                <a:gd name="T27" fmla="*/ 2 h 21"/>
                <a:gd name="T28" fmla="*/ 16 w 23"/>
                <a:gd name="T29" fmla="*/ 1 h 21"/>
                <a:gd name="T30" fmla="*/ 15 w 23"/>
                <a:gd name="T31" fmla="*/ 0 h 21"/>
                <a:gd name="T32" fmla="*/ 13 w 23"/>
                <a:gd name="T33" fmla="*/ 0 h 21"/>
                <a:gd name="T34" fmla="*/ 12 w 23"/>
                <a:gd name="T35" fmla="*/ 4 h 21"/>
                <a:gd name="T36" fmla="*/ 12 w 23"/>
                <a:gd name="T37" fmla="*/ 4 h 21"/>
                <a:gd name="T38" fmla="*/ 12 w 23"/>
                <a:gd name="T39" fmla="*/ 4 h 21"/>
                <a:gd name="T40" fmla="*/ 12 w 23"/>
                <a:gd name="T41" fmla="*/ 4 h 21"/>
                <a:gd name="T42" fmla="*/ 10 w 23"/>
                <a:gd name="T43" fmla="*/ 5 h 21"/>
                <a:gd name="T44" fmla="*/ 8 w 23"/>
                <a:gd name="T45" fmla="*/ 5 h 21"/>
                <a:gd name="T46" fmla="*/ 7 w 23"/>
                <a:gd name="T47" fmla="*/ 5 h 21"/>
                <a:gd name="T48" fmla="*/ 6 w 23"/>
                <a:gd name="T49" fmla="*/ 5 h 21"/>
                <a:gd name="T50" fmla="*/ 4 w 23"/>
                <a:gd name="T51" fmla="*/ 11 h 21"/>
                <a:gd name="T52" fmla="*/ 7 w 23"/>
                <a:gd name="T53" fmla="*/ 11 h 21"/>
                <a:gd name="T54" fmla="*/ 6 w 23"/>
                <a:gd name="T55" fmla="*/ 14 h 21"/>
                <a:gd name="T56" fmla="*/ 3 w 23"/>
                <a:gd name="T57" fmla="*/ 15 h 21"/>
                <a:gd name="T58" fmla="*/ 3 w 23"/>
                <a:gd name="T59" fmla="*/ 16 h 21"/>
                <a:gd name="T60" fmla="*/ 2 w 23"/>
                <a:gd name="T61" fmla="*/ 17 h 21"/>
                <a:gd name="T62" fmla="*/ 1 w 23"/>
                <a:gd name="T63" fmla="*/ 18 h 21"/>
                <a:gd name="T64" fmla="*/ 1 w 23"/>
                <a:gd name="T65" fmla="*/ 18 h 21"/>
                <a:gd name="T66" fmla="*/ 1 w 23"/>
                <a:gd name="T67" fmla="*/ 20 h 21"/>
                <a:gd name="T68" fmla="*/ 3 w 23"/>
                <a:gd name="T69" fmla="*/ 21 h 21"/>
                <a:gd name="T70" fmla="*/ 6 w 23"/>
                <a:gd name="T71" fmla="*/ 21 h 21"/>
                <a:gd name="T72" fmla="*/ 8 w 23"/>
                <a:gd name="T73" fmla="*/ 20 h 21"/>
                <a:gd name="T74" fmla="*/ 8 w 23"/>
                <a:gd name="T75" fmla="*/ 19 h 21"/>
                <a:gd name="T76" fmla="*/ 9 w 23"/>
                <a:gd name="T77" fmla="*/ 18 h 21"/>
                <a:gd name="T78" fmla="*/ 17 w 23"/>
                <a:gd name="T79" fmla="*/ 18 h 21"/>
                <a:gd name="T80" fmla="*/ 17 w 23"/>
                <a:gd name="T81" fmla="*/ 17 h 21"/>
                <a:gd name="T82" fmla="*/ 17 w 23"/>
                <a:gd name="T83" fmla="*/ 15 h 21"/>
                <a:gd name="T84" fmla="*/ 18 w 23"/>
                <a:gd name="T85"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1">
                  <a:moveTo>
                    <a:pt x="18" y="15"/>
                  </a:moveTo>
                  <a:cubicBezTo>
                    <a:pt x="18" y="14"/>
                    <a:pt x="18" y="14"/>
                    <a:pt x="19" y="12"/>
                  </a:cubicBezTo>
                  <a:cubicBezTo>
                    <a:pt x="19" y="11"/>
                    <a:pt x="20" y="10"/>
                    <a:pt x="20" y="9"/>
                  </a:cubicBezTo>
                  <a:cubicBezTo>
                    <a:pt x="20" y="8"/>
                    <a:pt x="20" y="7"/>
                    <a:pt x="20" y="7"/>
                  </a:cubicBezTo>
                  <a:cubicBezTo>
                    <a:pt x="22" y="7"/>
                    <a:pt x="23" y="6"/>
                    <a:pt x="23" y="5"/>
                  </a:cubicBezTo>
                  <a:cubicBezTo>
                    <a:pt x="23" y="5"/>
                    <a:pt x="23" y="4"/>
                    <a:pt x="22" y="3"/>
                  </a:cubicBezTo>
                  <a:cubicBezTo>
                    <a:pt x="22" y="3"/>
                    <a:pt x="23" y="2"/>
                    <a:pt x="23" y="1"/>
                  </a:cubicBezTo>
                  <a:cubicBezTo>
                    <a:pt x="23" y="1"/>
                    <a:pt x="22" y="1"/>
                    <a:pt x="22" y="1"/>
                  </a:cubicBezTo>
                  <a:cubicBezTo>
                    <a:pt x="22" y="0"/>
                    <a:pt x="21" y="1"/>
                    <a:pt x="21" y="0"/>
                  </a:cubicBezTo>
                  <a:cubicBezTo>
                    <a:pt x="21" y="0"/>
                    <a:pt x="21" y="0"/>
                    <a:pt x="21" y="0"/>
                  </a:cubicBezTo>
                  <a:cubicBezTo>
                    <a:pt x="20" y="0"/>
                    <a:pt x="20" y="0"/>
                    <a:pt x="20" y="0"/>
                  </a:cubicBezTo>
                  <a:cubicBezTo>
                    <a:pt x="19" y="0"/>
                    <a:pt x="18" y="0"/>
                    <a:pt x="18" y="0"/>
                  </a:cubicBezTo>
                  <a:cubicBezTo>
                    <a:pt x="18" y="1"/>
                    <a:pt x="18" y="1"/>
                    <a:pt x="17" y="1"/>
                  </a:cubicBezTo>
                  <a:cubicBezTo>
                    <a:pt x="17" y="1"/>
                    <a:pt x="17" y="1"/>
                    <a:pt x="16" y="2"/>
                  </a:cubicBezTo>
                  <a:cubicBezTo>
                    <a:pt x="16" y="1"/>
                    <a:pt x="16" y="1"/>
                    <a:pt x="16" y="1"/>
                  </a:cubicBezTo>
                  <a:cubicBezTo>
                    <a:pt x="15" y="1"/>
                    <a:pt x="16" y="0"/>
                    <a:pt x="15" y="0"/>
                  </a:cubicBezTo>
                  <a:cubicBezTo>
                    <a:pt x="15" y="0"/>
                    <a:pt x="15" y="0"/>
                    <a:pt x="13" y="0"/>
                  </a:cubicBezTo>
                  <a:cubicBezTo>
                    <a:pt x="13" y="1"/>
                    <a:pt x="12" y="3"/>
                    <a:pt x="12" y="4"/>
                  </a:cubicBezTo>
                  <a:cubicBezTo>
                    <a:pt x="12" y="4"/>
                    <a:pt x="12" y="4"/>
                    <a:pt x="12" y="4"/>
                  </a:cubicBezTo>
                  <a:cubicBezTo>
                    <a:pt x="12" y="4"/>
                    <a:pt x="12" y="4"/>
                    <a:pt x="12" y="4"/>
                  </a:cubicBezTo>
                  <a:cubicBezTo>
                    <a:pt x="12" y="4"/>
                    <a:pt x="12" y="4"/>
                    <a:pt x="12" y="4"/>
                  </a:cubicBezTo>
                  <a:cubicBezTo>
                    <a:pt x="11" y="4"/>
                    <a:pt x="10" y="5"/>
                    <a:pt x="10" y="5"/>
                  </a:cubicBezTo>
                  <a:cubicBezTo>
                    <a:pt x="9" y="5"/>
                    <a:pt x="9" y="5"/>
                    <a:pt x="8" y="5"/>
                  </a:cubicBezTo>
                  <a:cubicBezTo>
                    <a:pt x="8" y="5"/>
                    <a:pt x="8" y="5"/>
                    <a:pt x="7" y="5"/>
                  </a:cubicBezTo>
                  <a:cubicBezTo>
                    <a:pt x="7" y="5"/>
                    <a:pt x="6" y="5"/>
                    <a:pt x="6" y="5"/>
                  </a:cubicBezTo>
                  <a:cubicBezTo>
                    <a:pt x="5" y="7"/>
                    <a:pt x="5" y="9"/>
                    <a:pt x="4" y="11"/>
                  </a:cubicBezTo>
                  <a:cubicBezTo>
                    <a:pt x="5" y="11"/>
                    <a:pt x="5" y="11"/>
                    <a:pt x="7" y="11"/>
                  </a:cubicBezTo>
                  <a:cubicBezTo>
                    <a:pt x="7" y="12"/>
                    <a:pt x="6" y="13"/>
                    <a:pt x="6" y="14"/>
                  </a:cubicBezTo>
                  <a:cubicBezTo>
                    <a:pt x="4" y="14"/>
                    <a:pt x="4" y="14"/>
                    <a:pt x="3" y="15"/>
                  </a:cubicBezTo>
                  <a:cubicBezTo>
                    <a:pt x="3" y="16"/>
                    <a:pt x="3" y="16"/>
                    <a:pt x="3" y="16"/>
                  </a:cubicBezTo>
                  <a:cubicBezTo>
                    <a:pt x="2" y="16"/>
                    <a:pt x="2" y="17"/>
                    <a:pt x="2" y="17"/>
                  </a:cubicBezTo>
                  <a:cubicBezTo>
                    <a:pt x="2" y="18"/>
                    <a:pt x="1" y="18"/>
                    <a:pt x="1" y="18"/>
                  </a:cubicBezTo>
                  <a:cubicBezTo>
                    <a:pt x="1" y="18"/>
                    <a:pt x="1" y="18"/>
                    <a:pt x="1" y="18"/>
                  </a:cubicBezTo>
                  <a:cubicBezTo>
                    <a:pt x="1" y="19"/>
                    <a:pt x="0" y="20"/>
                    <a:pt x="1" y="20"/>
                  </a:cubicBezTo>
                  <a:cubicBezTo>
                    <a:pt x="2" y="21"/>
                    <a:pt x="2" y="21"/>
                    <a:pt x="3" y="21"/>
                  </a:cubicBezTo>
                  <a:cubicBezTo>
                    <a:pt x="4" y="20"/>
                    <a:pt x="5" y="20"/>
                    <a:pt x="6" y="21"/>
                  </a:cubicBezTo>
                  <a:cubicBezTo>
                    <a:pt x="6" y="21"/>
                    <a:pt x="8" y="20"/>
                    <a:pt x="8" y="20"/>
                  </a:cubicBezTo>
                  <a:cubicBezTo>
                    <a:pt x="8" y="20"/>
                    <a:pt x="8" y="20"/>
                    <a:pt x="8" y="19"/>
                  </a:cubicBezTo>
                  <a:cubicBezTo>
                    <a:pt x="9" y="18"/>
                    <a:pt x="9" y="18"/>
                    <a:pt x="9" y="18"/>
                  </a:cubicBezTo>
                  <a:cubicBezTo>
                    <a:pt x="12" y="18"/>
                    <a:pt x="14" y="18"/>
                    <a:pt x="17" y="18"/>
                  </a:cubicBezTo>
                  <a:cubicBezTo>
                    <a:pt x="17" y="18"/>
                    <a:pt x="17" y="17"/>
                    <a:pt x="17" y="17"/>
                  </a:cubicBezTo>
                  <a:cubicBezTo>
                    <a:pt x="17" y="16"/>
                    <a:pt x="17" y="16"/>
                    <a:pt x="17" y="15"/>
                  </a:cubicBezTo>
                  <a:cubicBezTo>
                    <a:pt x="17" y="15"/>
                    <a:pt x="18" y="15"/>
                    <a:pt x="1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292">
              <a:extLst>
                <a:ext uri="{FF2B5EF4-FFF2-40B4-BE49-F238E27FC236}">
                  <a16:creationId xmlns:a16="http://schemas.microsoft.com/office/drawing/2014/main" id="{C99ADB21-B53F-4C9D-BDD4-37805DC9AB3F}"/>
                </a:ext>
              </a:extLst>
            </p:cNvPr>
            <p:cNvSpPr>
              <a:spLocks/>
            </p:cNvSpPr>
            <p:nvPr/>
          </p:nvSpPr>
          <p:spPr bwMode="auto">
            <a:xfrm>
              <a:off x="8703755" y="3131358"/>
              <a:ext cx="36316" cy="38334"/>
            </a:xfrm>
            <a:custGeom>
              <a:avLst/>
              <a:gdLst>
                <a:gd name="T0" fmla="*/ 9 w 11"/>
                <a:gd name="T1" fmla="*/ 6 h 12"/>
                <a:gd name="T2" fmla="*/ 8 w 11"/>
                <a:gd name="T3" fmla="*/ 5 h 12"/>
                <a:gd name="T4" fmla="*/ 7 w 11"/>
                <a:gd name="T5" fmla="*/ 4 h 12"/>
                <a:gd name="T6" fmla="*/ 7 w 11"/>
                <a:gd name="T7" fmla="*/ 4 h 12"/>
                <a:gd name="T8" fmla="*/ 6 w 11"/>
                <a:gd name="T9" fmla="*/ 6 h 12"/>
                <a:gd name="T10" fmla="*/ 5 w 11"/>
                <a:gd name="T11" fmla="*/ 6 h 12"/>
                <a:gd name="T12" fmla="*/ 5 w 11"/>
                <a:gd name="T13" fmla="*/ 5 h 12"/>
                <a:gd name="T14" fmla="*/ 4 w 11"/>
                <a:gd name="T15" fmla="*/ 3 h 12"/>
                <a:gd name="T16" fmla="*/ 4 w 11"/>
                <a:gd name="T17" fmla="*/ 2 h 12"/>
                <a:gd name="T18" fmla="*/ 3 w 11"/>
                <a:gd name="T19" fmla="*/ 1 h 12"/>
                <a:gd name="T20" fmla="*/ 3 w 11"/>
                <a:gd name="T21" fmla="*/ 1 h 12"/>
                <a:gd name="T22" fmla="*/ 3 w 11"/>
                <a:gd name="T23" fmla="*/ 1 h 12"/>
                <a:gd name="T24" fmla="*/ 2 w 11"/>
                <a:gd name="T25" fmla="*/ 0 h 12"/>
                <a:gd name="T26" fmla="*/ 1 w 11"/>
                <a:gd name="T27" fmla="*/ 1 h 12"/>
                <a:gd name="T28" fmla="*/ 0 w 11"/>
                <a:gd name="T29" fmla="*/ 8 h 12"/>
                <a:gd name="T30" fmla="*/ 1 w 11"/>
                <a:gd name="T31" fmla="*/ 12 h 12"/>
                <a:gd name="T32" fmla="*/ 2 w 11"/>
                <a:gd name="T33" fmla="*/ 12 h 12"/>
                <a:gd name="T34" fmla="*/ 2 w 11"/>
                <a:gd name="T35" fmla="*/ 10 h 12"/>
                <a:gd name="T36" fmla="*/ 3 w 11"/>
                <a:gd name="T37" fmla="*/ 9 h 12"/>
                <a:gd name="T38" fmla="*/ 4 w 11"/>
                <a:gd name="T39" fmla="*/ 10 h 12"/>
                <a:gd name="T40" fmla="*/ 4 w 11"/>
                <a:gd name="T41" fmla="*/ 10 h 12"/>
                <a:gd name="T42" fmla="*/ 4 w 11"/>
                <a:gd name="T43" fmla="*/ 10 h 12"/>
                <a:gd name="T44" fmla="*/ 5 w 11"/>
                <a:gd name="T45" fmla="*/ 10 h 12"/>
                <a:gd name="T46" fmla="*/ 8 w 11"/>
                <a:gd name="T47" fmla="*/ 9 h 12"/>
                <a:gd name="T48" fmla="*/ 8 w 11"/>
                <a:gd name="T49" fmla="*/ 9 h 12"/>
                <a:gd name="T50" fmla="*/ 10 w 11"/>
                <a:gd name="T51" fmla="*/ 10 h 12"/>
                <a:gd name="T52" fmla="*/ 11 w 11"/>
                <a:gd name="T53" fmla="*/ 10 h 12"/>
                <a:gd name="T54" fmla="*/ 11 w 11"/>
                <a:gd name="T55" fmla="*/ 9 h 12"/>
                <a:gd name="T56" fmla="*/ 11 w 11"/>
                <a:gd name="T57" fmla="*/ 9 h 12"/>
                <a:gd name="T58" fmla="*/ 11 w 11"/>
                <a:gd name="T59" fmla="*/ 8 h 12"/>
                <a:gd name="T60" fmla="*/ 11 w 11"/>
                <a:gd name="T61" fmla="*/ 5 h 12"/>
                <a:gd name="T62" fmla="*/ 9 w 11"/>
                <a:gd name="T63"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2">
                  <a:moveTo>
                    <a:pt x="9" y="6"/>
                  </a:moveTo>
                  <a:cubicBezTo>
                    <a:pt x="8" y="5"/>
                    <a:pt x="8" y="5"/>
                    <a:pt x="8" y="5"/>
                  </a:cubicBezTo>
                  <a:cubicBezTo>
                    <a:pt x="8" y="5"/>
                    <a:pt x="8" y="4"/>
                    <a:pt x="7" y="4"/>
                  </a:cubicBezTo>
                  <a:cubicBezTo>
                    <a:pt x="7" y="4"/>
                    <a:pt x="7" y="4"/>
                    <a:pt x="7" y="4"/>
                  </a:cubicBezTo>
                  <a:cubicBezTo>
                    <a:pt x="6" y="5"/>
                    <a:pt x="7" y="5"/>
                    <a:pt x="6" y="6"/>
                  </a:cubicBezTo>
                  <a:cubicBezTo>
                    <a:pt x="5" y="6"/>
                    <a:pt x="5" y="6"/>
                    <a:pt x="5" y="6"/>
                  </a:cubicBezTo>
                  <a:cubicBezTo>
                    <a:pt x="5" y="6"/>
                    <a:pt x="5" y="5"/>
                    <a:pt x="5" y="5"/>
                  </a:cubicBezTo>
                  <a:cubicBezTo>
                    <a:pt x="5" y="4"/>
                    <a:pt x="5" y="4"/>
                    <a:pt x="4" y="3"/>
                  </a:cubicBezTo>
                  <a:cubicBezTo>
                    <a:pt x="4" y="3"/>
                    <a:pt x="4" y="3"/>
                    <a:pt x="4" y="2"/>
                  </a:cubicBezTo>
                  <a:cubicBezTo>
                    <a:pt x="4" y="1"/>
                    <a:pt x="4" y="1"/>
                    <a:pt x="3" y="1"/>
                  </a:cubicBezTo>
                  <a:cubicBezTo>
                    <a:pt x="3" y="1"/>
                    <a:pt x="3" y="1"/>
                    <a:pt x="3" y="1"/>
                  </a:cubicBezTo>
                  <a:cubicBezTo>
                    <a:pt x="3" y="1"/>
                    <a:pt x="3" y="1"/>
                    <a:pt x="3" y="1"/>
                  </a:cubicBezTo>
                  <a:cubicBezTo>
                    <a:pt x="2" y="1"/>
                    <a:pt x="2" y="0"/>
                    <a:pt x="2" y="0"/>
                  </a:cubicBezTo>
                  <a:cubicBezTo>
                    <a:pt x="1" y="0"/>
                    <a:pt x="1" y="0"/>
                    <a:pt x="1" y="1"/>
                  </a:cubicBezTo>
                  <a:cubicBezTo>
                    <a:pt x="1" y="3"/>
                    <a:pt x="0" y="5"/>
                    <a:pt x="0" y="8"/>
                  </a:cubicBezTo>
                  <a:cubicBezTo>
                    <a:pt x="1" y="11"/>
                    <a:pt x="1" y="12"/>
                    <a:pt x="1" y="12"/>
                  </a:cubicBezTo>
                  <a:cubicBezTo>
                    <a:pt x="2" y="12"/>
                    <a:pt x="2" y="12"/>
                    <a:pt x="2" y="12"/>
                  </a:cubicBezTo>
                  <a:cubicBezTo>
                    <a:pt x="2" y="12"/>
                    <a:pt x="2" y="12"/>
                    <a:pt x="2" y="10"/>
                  </a:cubicBezTo>
                  <a:cubicBezTo>
                    <a:pt x="3" y="10"/>
                    <a:pt x="3" y="9"/>
                    <a:pt x="3" y="9"/>
                  </a:cubicBezTo>
                  <a:cubicBezTo>
                    <a:pt x="4" y="9"/>
                    <a:pt x="4" y="10"/>
                    <a:pt x="4" y="10"/>
                  </a:cubicBezTo>
                  <a:cubicBezTo>
                    <a:pt x="4" y="10"/>
                    <a:pt x="4" y="10"/>
                    <a:pt x="4" y="10"/>
                  </a:cubicBezTo>
                  <a:cubicBezTo>
                    <a:pt x="4" y="10"/>
                    <a:pt x="4" y="10"/>
                    <a:pt x="4" y="10"/>
                  </a:cubicBezTo>
                  <a:cubicBezTo>
                    <a:pt x="5" y="10"/>
                    <a:pt x="5" y="10"/>
                    <a:pt x="5" y="10"/>
                  </a:cubicBezTo>
                  <a:cubicBezTo>
                    <a:pt x="6" y="10"/>
                    <a:pt x="7" y="9"/>
                    <a:pt x="8" y="9"/>
                  </a:cubicBezTo>
                  <a:cubicBezTo>
                    <a:pt x="8" y="9"/>
                    <a:pt x="8" y="9"/>
                    <a:pt x="8" y="9"/>
                  </a:cubicBezTo>
                  <a:cubicBezTo>
                    <a:pt x="8" y="10"/>
                    <a:pt x="10" y="10"/>
                    <a:pt x="10" y="10"/>
                  </a:cubicBezTo>
                  <a:cubicBezTo>
                    <a:pt x="11" y="10"/>
                    <a:pt x="11" y="10"/>
                    <a:pt x="11" y="10"/>
                  </a:cubicBezTo>
                  <a:cubicBezTo>
                    <a:pt x="11" y="10"/>
                    <a:pt x="11" y="10"/>
                    <a:pt x="11" y="9"/>
                  </a:cubicBezTo>
                  <a:cubicBezTo>
                    <a:pt x="11" y="9"/>
                    <a:pt x="11" y="9"/>
                    <a:pt x="11" y="9"/>
                  </a:cubicBezTo>
                  <a:cubicBezTo>
                    <a:pt x="11" y="9"/>
                    <a:pt x="11" y="9"/>
                    <a:pt x="11" y="8"/>
                  </a:cubicBezTo>
                  <a:cubicBezTo>
                    <a:pt x="10" y="7"/>
                    <a:pt x="11" y="6"/>
                    <a:pt x="11" y="5"/>
                  </a:cubicBezTo>
                  <a:cubicBezTo>
                    <a:pt x="9" y="6"/>
                    <a:pt x="9" y="6"/>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293">
              <a:extLst>
                <a:ext uri="{FF2B5EF4-FFF2-40B4-BE49-F238E27FC236}">
                  <a16:creationId xmlns:a16="http://schemas.microsoft.com/office/drawing/2014/main" id="{0159353A-F0F8-4AF7-BD8C-2FA4AF151B41}"/>
                </a:ext>
              </a:extLst>
            </p:cNvPr>
            <p:cNvSpPr>
              <a:spLocks/>
            </p:cNvSpPr>
            <p:nvPr/>
          </p:nvSpPr>
          <p:spPr bwMode="auto">
            <a:xfrm>
              <a:off x="8824809" y="2596706"/>
              <a:ext cx="36316" cy="58510"/>
            </a:xfrm>
            <a:custGeom>
              <a:avLst/>
              <a:gdLst>
                <a:gd name="T0" fmla="*/ 1 w 11"/>
                <a:gd name="T1" fmla="*/ 16 h 18"/>
                <a:gd name="T2" fmla="*/ 11 w 11"/>
                <a:gd name="T3" fmla="*/ 0 h 18"/>
                <a:gd name="T4" fmla="*/ 0 w 11"/>
                <a:gd name="T5" fmla="*/ 18 h 18"/>
                <a:gd name="T6" fmla="*/ 0 w 11"/>
                <a:gd name="T7" fmla="*/ 18 h 18"/>
                <a:gd name="T8" fmla="*/ 1 w 11"/>
                <a:gd name="T9" fmla="*/ 16 h 18"/>
              </a:gdLst>
              <a:ahLst/>
              <a:cxnLst>
                <a:cxn ang="0">
                  <a:pos x="T0" y="T1"/>
                </a:cxn>
                <a:cxn ang="0">
                  <a:pos x="T2" y="T3"/>
                </a:cxn>
                <a:cxn ang="0">
                  <a:pos x="T4" y="T5"/>
                </a:cxn>
                <a:cxn ang="0">
                  <a:pos x="T6" y="T7"/>
                </a:cxn>
                <a:cxn ang="0">
                  <a:pos x="T8" y="T9"/>
                </a:cxn>
              </a:cxnLst>
              <a:rect l="0" t="0" r="r" b="b"/>
              <a:pathLst>
                <a:path w="11" h="18">
                  <a:moveTo>
                    <a:pt x="1" y="16"/>
                  </a:moveTo>
                  <a:cubicBezTo>
                    <a:pt x="4" y="11"/>
                    <a:pt x="7" y="6"/>
                    <a:pt x="11" y="0"/>
                  </a:cubicBezTo>
                  <a:cubicBezTo>
                    <a:pt x="6" y="6"/>
                    <a:pt x="4" y="10"/>
                    <a:pt x="0" y="18"/>
                  </a:cubicBezTo>
                  <a:cubicBezTo>
                    <a:pt x="0" y="18"/>
                    <a:pt x="0" y="18"/>
                    <a:pt x="0" y="18"/>
                  </a:cubicBezTo>
                  <a:cubicBezTo>
                    <a:pt x="0" y="17"/>
                    <a:pt x="0" y="17"/>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294">
              <a:extLst>
                <a:ext uri="{FF2B5EF4-FFF2-40B4-BE49-F238E27FC236}">
                  <a16:creationId xmlns:a16="http://schemas.microsoft.com/office/drawing/2014/main" id="{7A0BB150-D5AD-446A-9A53-A7D8174162E7}"/>
                </a:ext>
              </a:extLst>
            </p:cNvPr>
            <p:cNvSpPr>
              <a:spLocks/>
            </p:cNvSpPr>
            <p:nvPr/>
          </p:nvSpPr>
          <p:spPr bwMode="auto">
            <a:xfrm>
              <a:off x="8947880" y="2542231"/>
              <a:ext cx="58510" cy="90791"/>
            </a:xfrm>
            <a:custGeom>
              <a:avLst/>
              <a:gdLst>
                <a:gd name="T0" fmla="*/ 15 w 18"/>
                <a:gd name="T1" fmla="*/ 4 h 27"/>
                <a:gd name="T2" fmla="*/ 16 w 18"/>
                <a:gd name="T3" fmla="*/ 4 h 27"/>
                <a:gd name="T4" fmla="*/ 18 w 18"/>
                <a:gd name="T5" fmla="*/ 0 h 27"/>
                <a:gd name="T6" fmla="*/ 18 w 18"/>
                <a:gd name="T7" fmla="*/ 0 h 27"/>
                <a:gd name="T8" fmla="*/ 16 w 18"/>
                <a:gd name="T9" fmla="*/ 1 h 27"/>
                <a:gd name="T10" fmla="*/ 13 w 18"/>
                <a:gd name="T11" fmla="*/ 5 h 27"/>
                <a:gd name="T12" fmla="*/ 3 w 18"/>
                <a:gd name="T13" fmla="*/ 14 h 27"/>
                <a:gd name="T14" fmla="*/ 0 w 18"/>
                <a:gd name="T15" fmla="*/ 20 h 27"/>
                <a:gd name="T16" fmla="*/ 6 w 18"/>
                <a:gd name="T17" fmla="*/ 21 h 27"/>
                <a:gd name="T18" fmla="*/ 6 w 18"/>
                <a:gd name="T19" fmla="*/ 23 h 27"/>
                <a:gd name="T20" fmla="*/ 7 w 18"/>
                <a:gd name="T21" fmla="*/ 27 h 27"/>
                <a:gd name="T22" fmla="*/ 7 w 18"/>
                <a:gd name="T23" fmla="*/ 26 h 27"/>
                <a:gd name="T24" fmla="*/ 10 w 18"/>
                <a:gd name="T25" fmla="*/ 21 h 27"/>
                <a:gd name="T26" fmla="*/ 14 w 18"/>
                <a:gd name="T27" fmla="*/ 16 h 27"/>
                <a:gd name="T28" fmla="*/ 14 w 18"/>
                <a:gd name="T29" fmla="*/ 16 h 27"/>
                <a:gd name="T30" fmla="*/ 15 w 18"/>
                <a:gd name="T31" fmla="*/ 14 h 27"/>
                <a:gd name="T32" fmla="*/ 15 w 18"/>
                <a:gd name="T33" fmla="*/ 14 h 27"/>
                <a:gd name="T34" fmla="*/ 14 w 18"/>
                <a:gd name="T35" fmla="*/ 11 h 27"/>
                <a:gd name="T36" fmla="*/ 12 w 18"/>
                <a:gd name="T37" fmla="*/ 9 h 27"/>
                <a:gd name="T38" fmla="*/ 12 w 18"/>
                <a:gd name="T39" fmla="*/ 8 h 27"/>
                <a:gd name="T40" fmla="*/ 15 w 18"/>
                <a:gd name="T41"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27">
                  <a:moveTo>
                    <a:pt x="15" y="4"/>
                  </a:moveTo>
                  <a:cubicBezTo>
                    <a:pt x="15" y="4"/>
                    <a:pt x="16" y="4"/>
                    <a:pt x="16" y="4"/>
                  </a:cubicBezTo>
                  <a:cubicBezTo>
                    <a:pt x="18" y="2"/>
                    <a:pt x="18" y="1"/>
                    <a:pt x="18" y="0"/>
                  </a:cubicBezTo>
                  <a:cubicBezTo>
                    <a:pt x="18" y="0"/>
                    <a:pt x="18" y="0"/>
                    <a:pt x="18" y="0"/>
                  </a:cubicBezTo>
                  <a:cubicBezTo>
                    <a:pt x="18" y="0"/>
                    <a:pt x="17" y="0"/>
                    <a:pt x="16" y="1"/>
                  </a:cubicBezTo>
                  <a:cubicBezTo>
                    <a:pt x="15" y="2"/>
                    <a:pt x="14" y="4"/>
                    <a:pt x="13" y="5"/>
                  </a:cubicBezTo>
                  <a:cubicBezTo>
                    <a:pt x="10" y="9"/>
                    <a:pt x="6" y="11"/>
                    <a:pt x="3" y="14"/>
                  </a:cubicBezTo>
                  <a:cubicBezTo>
                    <a:pt x="2" y="16"/>
                    <a:pt x="2" y="16"/>
                    <a:pt x="0" y="20"/>
                  </a:cubicBezTo>
                  <a:cubicBezTo>
                    <a:pt x="2" y="20"/>
                    <a:pt x="4" y="20"/>
                    <a:pt x="6" y="21"/>
                  </a:cubicBezTo>
                  <a:cubicBezTo>
                    <a:pt x="6" y="21"/>
                    <a:pt x="6" y="21"/>
                    <a:pt x="6" y="23"/>
                  </a:cubicBezTo>
                  <a:cubicBezTo>
                    <a:pt x="6" y="25"/>
                    <a:pt x="6" y="26"/>
                    <a:pt x="7" y="27"/>
                  </a:cubicBezTo>
                  <a:cubicBezTo>
                    <a:pt x="7" y="26"/>
                    <a:pt x="7" y="26"/>
                    <a:pt x="7" y="26"/>
                  </a:cubicBezTo>
                  <a:cubicBezTo>
                    <a:pt x="8" y="26"/>
                    <a:pt x="8" y="25"/>
                    <a:pt x="10" y="21"/>
                  </a:cubicBezTo>
                  <a:cubicBezTo>
                    <a:pt x="12" y="19"/>
                    <a:pt x="12" y="19"/>
                    <a:pt x="14" y="16"/>
                  </a:cubicBezTo>
                  <a:cubicBezTo>
                    <a:pt x="14" y="16"/>
                    <a:pt x="14" y="16"/>
                    <a:pt x="14" y="16"/>
                  </a:cubicBezTo>
                  <a:cubicBezTo>
                    <a:pt x="14" y="15"/>
                    <a:pt x="15" y="15"/>
                    <a:pt x="15" y="14"/>
                  </a:cubicBezTo>
                  <a:cubicBezTo>
                    <a:pt x="15" y="14"/>
                    <a:pt x="15" y="14"/>
                    <a:pt x="15" y="14"/>
                  </a:cubicBezTo>
                  <a:cubicBezTo>
                    <a:pt x="13" y="14"/>
                    <a:pt x="14" y="11"/>
                    <a:pt x="14" y="11"/>
                  </a:cubicBezTo>
                  <a:cubicBezTo>
                    <a:pt x="14" y="10"/>
                    <a:pt x="14" y="9"/>
                    <a:pt x="12" y="9"/>
                  </a:cubicBezTo>
                  <a:cubicBezTo>
                    <a:pt x="12" y="9"/>
                    <a:pt x="12" y="8"/>
                    <a:pt x="12" y="8"/>
                  </a:cubicBezTo>
                  <a:cubicBezTo>
                    <a:pt x="14" y="5"/>
                    <a:pt x="14"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295">
              <a:extLst>
                <a:ext uri="{FF2B5EF4-FFF2-40B4-BE49-F238E27FC236}">
                  <a16:creationId xmlns:a16="http://schemas.microsoft.com/office/drawing/2014/main" id="{AEF8C3BE-6FB6-48B0-B59A-7A53284715A6}"/>
                </a:ext>
              </a:extLst>
            </p:cNvPr>
            <p:cNvSpPr>
              <a:spLocks/>
            </p:cNvSpPr>
            <p:nvPr/>
          </p:nvSpPr>
          <p:spPr bwMode="auto">
            <a:xfrm>
              <a:off x="8699720" y="2328370"/>
              <a:ext cx="415617" cy="694040"/>
            </a:xfrm>
            <a:custGeom>
              <a:avLst/>
              <a:gdLst>
                <a:gd name="T0" fmla="*/ 2 w 126"/>
                <a:gd name="T1" fmla="*/ 199 h 210"/>
                <a:gd name="T2" fmla="*/ 7 w 126"/>
                <a:gd name="T3" fmla="*/ 176 h 210"/>
                <a:gd name="T4" fmla="*/ 12 w 126"/>
                <a:gd name="T5" fmla="*/ 163 h 210"/>
                <a:gd name="T6" fmla="*/ 17 w 126"/>
                <a:gd name="T7" fmla="*/ 154 h 210"/>
                <a:gd name="T8" fmla="*/ 21 w 126"/>
                <a:gd name="T9" fmla="*/ 143 h 210"/>
                <a:gd name="T10" fmla="*/ 24 w 126"/>
                <a:gd name="T11" fmla="*/ 134 h 210"/>
                <a:gd name="T12" fmla="*/ 26 w 126"/>
                <a:gd name="T13" fmla="*/ 133 h 210"/>
                <a:gd name="T14" fmla="*/ 33 w 126"/>
                <a:gd name="T15" fmla="*/ 119 h 210"/>
                <a:gd name="T16" fmla="*/ 38 w 126"/>
                <a:gd name="T17" fmla="*/ 117 h 210"/>
                <a:gd name="T18" fmla="*/ 46 w 126"/>
                <a:gd name="T19" fmla="*/ 103 h 210"/>
                <a:gd name="T20" fmla="*/ 50 w 126"/>
                <a:gd name="T21" fmla="*/ 101 h 210"/>
                <a:gd name="T22" fmla="*/ 59 w 126"/>
                <a:gd name="T23" fmla="*/ 97 h 210"/>
                <a:gd name="T24" fmla="*/ 50 w 126"/>
                <a:gd name="T25" fmla="*/ 104 h 210"/>
                <a:gd name="T26" fmla="*/ 54 w 126"/>
                <a:gd name="T27" fmla="*/ 102 h 210"/>
                <a:gd name="T28" fmla="*/ 61 w 126"/>
                <a:gd name="T29" fmla="*/ 98 h 210"/>
                <a:gd name="T30" fmla="*/ 70 w 126"/>
                <a:gd name="T31" fmla="*/ 88 h 210"/>
                <a:gd name="T32" fmla="*/ 61 w 126"/>
                <a:gd name="T33" fmla="*/ 94 h 210"/>
                <a:gd name="T34" fmla="*/ 64 w 126"/>
                <a:gd name="T35" fmla="*/ 82 h 210"/>
                <a:gd name="T36" fmla="*/ 69 w 126"/>
                <a:gd name="T37" fmla="*/ 74 h 210"/>
                <a:gd name="T38" fmla="*/ 56 w 126"/>
                <a:gd name="T39" fmla="*/ 85 h 210"/>
                <a:gd name="T40" fmla="*/ 58 w 126"/>
                <a:gd name="T41" fmla="*/ 82 h 210"/>
                <a:gd name="T42" fmla="*/ 61 w 126"/>
                <a:gd name="T43" fmla="*/ 78 h 210"/>
                <a:gd name="T44" fmla="*/ 68 w 126"/>
                <a:gd name="T45" fmla="*/ 72 h 210"/>
                <a:gd name="T46" fmla="*/ 74 w 126"/>
                <a:gd name="T47" fmla="*/ 68 h 210"/>
                <a:gd name="T48" fmla="*/ 81 w 126"/>
                <a:gd name="T49" fmla="*/ 69 h 210"/>
                <a:gd name="T50" fmla="*/ 93 w 126"/>
                <a:gd name="T51" fmla="*/ 62 h 210"/>
                <a:gd name="T52" fmla="*/ 97 w 126"/>
                <a:gd name="T53" fmla="*/ 57 h 210"/>
                <a:gd name="T54" fmla="*/ 100 w 126"/>
                <a:gd name="T55" fmla="*/ 51 h 210"/>
                <a:gd name="T56" fmla="*/ 96 w 126"/>
                <a:gd name="T57" fmla="*/ 51 h 210"/>
                <a:gd name="T58" fmla="*/ 96 w 126"/>
                <a:gd name="T59" fmla="*/ 49 h 210"/>
                <a:gd name="T60" fmla="*/ 105 w 126"/>
                <a:gd name="T61" fmla="*/ 45 h 210"/>
                <a:gd name="T62" fmla="*/ 102 w 126"/>
                <a:gd name="T63" fmla="*/ 41 h 210"/>
                <a:gd name="T64" fmla="*/ 106 w 126"/>
                <a:gd name="T65" fmla="*/ 34 h 210"/>
                <a:gd name="T66" fmla="*/ 111 w 126"/>
                <a:gd name="T67" fmla="*/ 28 h 210"/>
                <a:gd name="T68" fmla="*/ 121 w 126"/>
                <a:gd name="T69" fmla="*/ 13 h 210"/>
                <a:gd name="T70" fmla="*/ 110 w 126"/>
                <a:gd name="T71" fmla="*/ 22 h 210"/>
                <a:gd name="T72" fmla="*/ 108 w 126"/>
                <a:gd name="T73" fmla="*/ 22 h 210"/>
                <a:gd name="T74" fmla="*/ 112 w 126"/>
                <a:gd name="T75" fmla="*/ 17 h 210"/>
                <a:gd name="T76" fmla="*/ 119 w 126"/>
                <a:gd name="T77" fmla="*/ 8 h 210"/>
                <a:gd name="T78" fmla="*/ 126 w 126"/>
                <a:gd name="T79" fmla="*/ 0 h 210"/>
                <a:gd name="T80" fmla="*/ 125 w 126"/>
                <a:gd name="T81" fmla="*/ 0 h 210"/>
                <a:gd name="T82" fmla="*/ 118 w 126"/>
                <a:gd name="T83" fmla="*/ 5 h 210"/>
                <a:gd name="T84" fmla="*/ 107 w 126"/>
                <a:gd name="T85" fmla="*/ 15 h 210"/>
                <a:gd name="T86" fmla="*/ 101 w 126"/>
                <a:gd name="T87" fmla="*/ 20 h 210"/>
                <a:gd name="T88" fmla="*/ 94 w 126"/>
                <a:gd name="T89" fmla="*/ 28 h 210"/>
                <a:gd name="T90" fmla="*/ 82 w 126"/>
                <a:gd name="T91" fmla="*/ 40 h 210"/>
                <a:gd name="T92" fmla="*/ 73 w 126"/>
                <a:gd name="T93" fmla="*/ 51 h 210"/>
                <a:gd name="T94" fmla="*/ 65 w 126"/>
                <a:gd name="T95" fmla="*/ 61 h 210"/>
                <a:gd name="T96" fmla="*/ 71 w 126"/>
                <a:gd name="T97" fmla="*/ 51 h 210"/>
                <a:gd name="T98" fmla="*/ 81 w 126"/>
                <a:gd name="T99" fmla="*/ 39 h 210"/>
                <a:gd name="T100" fmla="*/ 83 w 126"/>
                <a:gd name="T101" fmla="*/ 36 h 210"/>
                <a:gd name="T102" fmla="*/ 38 w 126"/>
                <a:gd name="T103" fmla="*/ 99 h 210"/>
                <a:gd name="T104" fmla="*/ 38 w 126"/>
                <a:gd name="T105" fmla="*/ 99 h 210"/>
                <a:gd name="T106" fmla="*/ 6 w 126"/>
                <a:gd name="T107" fmla="*/ 179 h 210"/>
                <a:gd name="T108" fmla="*/ 5 w 126"/>
                <a:gd name="T109" fmla="*/ 180 h 210"/>
                <a:gd name="T110" fmla="*/ 4 w 126"/>
                <a:gd name="T111" fmla="*/ 187 h 210"/>
                <a:gd name="T112" fmla="*/ 2 w 126"/>
                <a:gd name="T113" fmla="*/ 198 h 210"/>
                <a:gd name="T114" fmla="*/ 1 w 126"/>
                <a:gd name="T115" fmla="*/ 205 h 210"/>
                <a:gd name="T116" fmla="*/ 1 w 126"/>
                <a:gd name="T117" fmla="*/ 207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10">
                  <a:moveTo>
                    <a:pt x="1" y="207"/>
                  </a:moveTo>
                  <a:cubicBezTo>
                    <a:pt x="2" y="203"/>
                    <a:pt x="2" y="203"/>
                    <a:pt x="2" y="203"/>
                  </a:cubicBezTo>
                  <a:cubicBezTo>
                    <a:pt x="2" y="199"/>
                    <a:pt x="2" y="199"/>
                    <a:pt x="2" y="199"/>
                  </a:cubicBezTo>
                  <a:cubicBezTo>
                    <a:pt x="4" y="191"/>
                    <a:pt x="4" y="191"/>
                    <a:pt x="4" y="191"/>
                  </a:cubicBezTo>
                  <a:cubicBezTo>
                    <a:pt x="5" y="185"/>
                    <a:pt x="5" y="185"/>
                    <a:pt x="5" y="185"/>
                  </a:cubicBezTo>
                  <a:cubicBezTo>
                    <a:pt x="6" y="182"/>
                    <a:pt x="6" y="179"/>
                    <a:pt x="7" y="176"/>
                  </a:cubicBezTo>
                  <a:cubicBezTo>
                    <a:pt x="8" y="174"/>
                    <a:pt x="8" y="173"/>
                    <a:pt x="9" y="171"/>
                  </a:cubicBezTo>
                  <a:cubicBezTo>
                    <a:pt x="11" y="165"/>
                    <a:pt x="11" y="165"/>
                    <a:pt x="11" y="165"/>
                  </a:cubicBezTo>
                  <a:cubicBezTo>
                    <a:pt x="12" y="163"/>
                    <a:pt x="12" y="163"/>
                    <a:pt x="12" y="163"/>
                  </a:cubicBezTo>
                  <a:cubicBezTo>
                    <a:pt x="14" y="159"/>
                    <a:pt x="14" y="159"/>
                    <a:pt x="14" y="159"/>
                  </a:cubicBezTo>
                  <a:cubicBezTo>
                    <a:pt x="15" y="156"/>
                    <a:pt x="15" y="156"/>
                    <a:pt x="15" y="156"/>
                  </a:cubicBezTo>
                  <a:cubicBezTo>
                    <a:pt x="17" y="154"/>
                    <a:pt x="17" y="154"/>
                    <a:pt x="17" y="154"/>
                  </a:cubicBezTo>
                  <a:cubicBezTo>
                    <a:pt x="18" y="151"/>
                    <a:pt x="18" y="151"/>
                    <a:pt x="18" y="151"/>
                  </a:cubicBezTo>
                  <a:cubicBezTo>
                    <a:pt x="19" y="149"/>
                    <a:pt x="19" y="149"/>
                    <a:pt x="19" y="149"/>
                  </a:cubicBezTo>
                  <a:cubicBezTo>
                    <a:pt x="21" y="143"/>
                    <a:pt x="21" y="143"/>
                    <a:pt x="21" y="143"/>
                  </a:cubicBezTo>
                  <a:cubicBezTo>
                    <a:pt x="22" y="140"/>
                    <a:pt x="22" y="140"/>
                    <a:pt x="22" y="140"/>
                  </a:cubicBezTo>
                  <a:cubicBezTo>
                    <a:pt x="23" y="137"/>
                    <a:pt x="23" y="137"/>
                    <a:pt x="23" y="137"/>
                  </a:cubicBezTo>
                  <a:cubicBezTo>
                    <a:pt x="24" y="134"/>
                    <a:pt x="24" y="134"/>
                    <a:pt x="24" y="134"/>
                  </a:cubicBezTo>
                  <a:cubicBezTo>
                    <a:pt x="25" y="132"/>
                    <a:pt x="25" y="132"/>
                    <a:pt x="25" y="132"/>
                  </a:cubicBezTo>
                  <a:cubicBezTo>
                    <a:pt x="24" y="137"/>
                    <a:pt x="24" y="137"/>
                    <a:pt x="24" y="137"/>
                  </a:cubicBezTo>
                  <a:cubicBezTo>
                    <a:pt x="26" y="133"/>
                    <a:pt x="26" y="133"/>
                    <a:pt x="26" y="133"/>
                  </a:cubicBezTo>
                  <a:cubicBezTo>
                    <a:pt x="28" y="129"/>
                    <a:pt x="28" y="129"/>
                    <a:pt x="28" y="129"/>
                  </a:cubicBezTo>
                  <a:cubicBezTo>
                    <a:pt x="29" y="127"/>
                    <a:pt x="29" y="127"/>
                    <a:pt x="29" y="127"/>
                  </a:cubicBezTo>
                  <a:cubicBezTo>
                    <a:pt x="33" y="119"/>
                    <a:pt x="33" y="119"/>
                    <a:pt x="33" y="119"/>
                  </a:cubicBezTo>
                  <a:cubicBezTo>
                    <a:pt x="34" y="119"/>
                    <a:pt x="34" y="119"/>
                    <a:pt x="35" y="120"/>
                  </a:cubicBezTo>
                  <a:cubicBezTo>
                    <a:pt x="37" y="117"/>
                    <a:pt x="37" y="117"/>
                    <a:pt x="37" y="117"/>
                  </a:cubicBezTo>
                  <a:cubicBezTo>
                    <a:pt x="38" y="117"/>
                    <a:pt x="38" y="117"/>
                    <a:pt x="38" y="117"/>
                  </a:cubicBezTo>
                  <a:cubicBezTo>
                    <a:pt x="39" y="114"/>
                    <a:pt x="39" y="114"/>
                    <a:pt x="39" y="114"/>
                  </a:cubicBezTo>
                  <a:cubicBezTo>
                    <a:pt x="42" y="108"/>
                    <a:pt x="42" y="108"/>
                    <a:pt x="42" y="108"/>
                  </a:cubicBezTo>
                  <a:cubicBezTo>
                    <a:pt x="46" y="103"/>
                    <a:pt x="46" y="103"/>
                    <a:pt x="46" y="103"/>
                  </a:cubicBezTo>
                  <a:cubicBezTo>
                    <a:pt x="46" y="103"/>
                    <a:pt x="46" y="103"/>
                    <a:pt x="47" y="103"/>
                  </a:cubicBezTo>
                  <a:cubicBezTo>
                    <a:pt x="48" y="101"/>
                    <a:pt x="48" y="101"/>
                    <a:pt x="48" y="101"/>
                  </a:cubicBezTo>
                  <a:cubicBezTo>
                    <a:pt x="50" y="101"/>
                    <a:pt x="50" y="101"/>
                    <a:pt x="50" y="101"/>
                  </a:cubicBezTo>
                  <a:cubicBezTo>
                    <a:pt x="52" y="99"/>
                    <a:pt x="52" y="99"/>
                    <a:pt x="52" y="99"/>
                  </a:cubicBezTo>
                  <a:cubicBezTo>
                    <a:pt x="55" y="95"/>
                    <a:pt x="55" y="95"/>
                    <a:pt x="55" y="95"/>
                  </a:cubicBezTo>
                  <a:cubicBezTo>
                    <a:pt x="56" y="95"/>
                    <a:pt x="58" y="96"/>
                    <a:pt x="59" y="97"/>
                  </a:cubicBezTo>
                  <a:cubicBezTo>
                    <a:pt x="58" y="97"/>
                    <a:pt x="58" y="98"/>
                    <a:pt x="57" y="98"/>
                  </a:cubicBezTo>
                  <a:cubicBezTo>
                    <a:pt x="56" y="98"/>
                    <a:pt x="56" y="98"/>
                    <a:pt x="55" y="98"/>
                  </a:cubicBezTo>
                  <a:cubicBezTo>
                    <a:pt x="52" y="101"/>
                    <a:pt x="52" y="101"/>
                    <a:pt x="50" y="104"/>
                  </a:cubicBezTo>
                  <a:cubicBezTo>
                    <a:pt x="51" y="106"/>
                    <a:pt x="51" y="106"/>
                    <a:pt x="51" y="106"/>
                  </a:cubicBezTo>
                  <a:cubicBezTo>
                    <a:pt x="53" y="103"/>
                    <a:pt x="53" y="103"/>
                    <a:pt x="53" y="103"/>
                  </a:cubicBezTo>
                  <a:cubicBezTo>
                    <a:pt x="54" y="102"/>
                    <a:pt x="54" y="102"/>
                    <a:pt x="54" y="102"/>
                  </a:cubicBezTo>
                  <a:cubicBezTo>
                    <a:pt x="56" y="101"/>
                    <a:pt x="56" y="101"/>
                    <a:pt x="56" y="101"/>
                  </a:cubicBezTo>
                  <a:cubicBezTo>
                    <a:pt x="59" y="99"/>
                    <a:pt x="59" y="99"/>
                    <a:pt x="59" y="99"/>
                  </a:cubicBezTo>
                  <a:cubicBezTo>
                    <a:pt x="61" y="98"/>
                    <a:pt x="61" y="98"/>
                    <a:pt x="61" y="98"/>
                  </a:cubicBezTo>
                  <a:cubicBezTo>
                    <a:pt x="65" y="94"/>
                    <a:pt x="65" y="94"/>
                    <a:pt x="65" y="94"/>
                  </a:cubicBezTo>
                  <a:cubicBezTo>
                    <a:pt x="68" y="92"/>
                    <a:pt x="68" y="92"/>
                    <a:pt x="68" y="92"/>
                  </a:cubicBezTo>
                  <a:cubicBezTo>
                    <a:pt x="70" y="88"/>
                    <a:pt x="70" y="88"/>
                    <a:pt x="70" y="88"/>
                  </a:cubicBezTo>
                  <a:cubicBezTo>
                    <a:pt x="67" y="89"/>
                    <a:pt x="67" y="89"/>
                    <a:pt x="67" y="89"/>
                  </a:cubicBezTo>
                  <a:cubicBezTo>
                    <a:pt x="63" y="94"/>
                    <a:pt x="63" y="94"/>
                    <a:pt x="63" y="94"/>
                  </a:cubicBezTo>
                  <a:cubicBezTo>
                    <a:pt x="61" y="94"/>
                    <a:pt x="61" y="94"/>
                    <a:pt x="61" y="94"/>
                  </a:cubicBezTo>
                  <a:cubicBezTo>
                    <a:pt x="61" y="92"/>
                    <a:pt x="61" y="92"/>
                    <a:pt x="61" y="92"/>
                  </a:cubicBezTo>
                  <a:cubicBezTo>
                    <a:pt x="61" y="88"/>
                    <a:pt x="61" y="88"/>
                    <a:pt x="61" y="88"/>
                  </a:cubicBezTo>
                  <a:cubicBezTo>
                    <a:pt x="64" y="82"/>
                    <a:pt x="64" y="82"/>
                    <a:pt x="64" y="82"/>
                  </a:cubicBezTo>
                  <a:cubicBezTo>
                    <a:pt x="68" y="79"/>
                    <a:pt x="68" y="79"/>
                    <a:pt x="68" y="79"/>
                  </a:cubicBezTo>
                  <a:cubicBezTo>
                    <a:pt x="71" y="74"/>
                    <a:pt x="71" y="74"/>
                    <a:pt x="71" y="74"/>
                  </a:cubicBezTo>
                  <a:cubicBezTo>
                    <a:pt x="69" y="74"/>
                    <a:pt x="69" y="74"/>
                    <a:pt x="69" y="74"/>
                  </a:cubicBezTo>
                  <a:cubicBezTo>
                    <a:pt x="66" y="75"/>
                    <a:pt x="66" y="75"/>
                    <a:pt x="66" y="75"/>
                  </a:cubicBezTo>
                  <a:cubicBezTo>
                    <a:pt x="61" y="79"/>
                    <a:pt x="61" y="79"/>
                    <a:pt x="61" y="79"/>
                  </a:cubicBezTo>
                  <a:cubicBezTo>
                    <a:pt x="56" y="85"/>
                    <a:pt x="56" y="85"/>
                    <a:pt x="56" y="85"/>
                  </a:cubicBezTo>
                  <a:cubicBezTo>
                    <a:pt x="52" y="89"/>
                    <a:pt x="52" y="89"/>
                    <a:pt x="52" y="89"/>
                  </a:cubicBezTo>
                  <a:cubicBezTo>
                    <a:pt x="55" y="85"/>
                    <a:pt x="55" y="85"/>
                    <a:pt x="55" y="85"/>
                  </a:cubicBezTo>
                  <a:cubicBezTo>
                    <a:pt x="58" y="82"/>
                    <a:pt x="58" y="82"/>
                    <a:pt x="58" y="82"/>
                  </a:cubicBezTo>
                  <a:cubicBezTo>
                    <a:pt x="59" y="80"/>
                    <a:pt x="59" y="80"/>
                    <a:pt x="59" y="80"/>
                  </a:cubicBezTo>
                  <a:cubicBezTo>
                    <a:pt x="59" y="78"/>
                    <a:pt x="59" y="78"/>
                    <a:pt x="59" y="78"/>
                  </a:cubicBezTo>
                  <a:cubicBezTo>
                    <a:pt x="60" y="78"/>
                    <a:pt x="60" y="78"/>
                    <a:pt x="61" y="78"/>
                  </a:cubicBezTo>
                  <a:cubicBezTo>
                    <a:pt x="63" y="75"/>
                    <a:pt x="63" y="75"/>
                    <a:pt x="63" y="75"/>
                  </a:cubicBezTo>
                  <a:cubicBezTo>
                    <a:pt x="66" y="72"/>
                    <a:pt x="66" y="72"/>
                    <a:pt x="66" y="72"/>
                  </a:cubicBezTo>
                  <a:cubicBezTo>
                    <a:pt x="68" y="72"/>
                    <a:pt x="68" y="72"/>
                    <a:pt x="68" y="72"/>
                  </a:cubicBezTo>
                  <a:cubicBezTo>
                    <a:pt x="71" y="69"/>
                    <a:pt x="71" y="69"/>
                    <a:pt x="71" y="69"/>
                  </a:cubicBezTo>
                  <a:cubicBezTo>
                    <a:pt x="73" y="68"/>
                    <a:pt x="73" y="68"/>
                    <a:pt x="73" y="68"/>
                  </a:cubicBezTo>
                  <a:cubicBezTo>
                    <a:pt x="73" y="68"/>
                    <a:pt x="74" y="68"/>
                    <a:pt x="74" y="68"/>
                  </a:cubicBezTo>
                  <a:cubicBezTo>
                    <a:pt x="78" y="68"/>
                    <a:pt x="78" y="68"/>
                    <a:pt x="78" y="68"/>
                  </a:cubicBezTo>
                  <a:cubicBezTo>
                    <a:pt x="80" y="69"/>
                    <a:pt x="80" y="69"/>
                    <a:pt x="80" y="69"/>
                  </a:cubicBezTo>
                  <a:cubicBezTo>
                    <a:pt x="81" y="69"/>
                    <a:pt x="81" y="69"/>
                    <a:pt x="81" y="69"/>
                  </a:cubicBezTo>
                  <a:cubicBezTo>
                    <a:pt x="85" y="66"/>
                    <a:pt x="85" y="66"/>
                    <a:pt x="85" y="66"/>
                  </a:cubicBezTo>
                  <a:cubicBezTo>
                    <a:pt x="89" y="63"/>
                    <a:pt x="89" y="63"/>
                    <a:pt x="89" y="63"/>
                  </a:cubicBezTo>
                  <a:cubicBezTo>
                    <a:pt x="93" y="62"/>
                    <a:pt x="93" y="62"/>
                    <a:pt x="93" y="62"/>
                  </a:cubicBezTo>
                  <a:cubicBezTo>
                    <a:pt x="95" y="61"/>
                    <a:pt x="95" y="61"/>
                    <a:pt x="95" y="61"/>
                  </a:cubicBezTo>
                  <a:cubicBezTo>
                    <a:pt x="97" y="59"/>
                    <a:pt x="97" y="59"/>
                    <a:pt x="97" y="59"/>
                  </a:cubicBezTo>
                  <a:cubicBezTo>
                    <a:pt x="97" y="57"/>
                    <a:pt x="97" y="57"/>
                    <a:pt x="97" y="57"/>
                  </a:cubicBezTo>
                  <a:cubicBezTo>
                    <a:pt x="99" y="56"/>
                    <a:pt x="99" y="56"/>
                    <a:pt x="99" y="56"/>
                  </a:cubicBezTo>
                  <a:cubicBezTo>
                    <a:pt x="102" y="52"/>
                    <a:pt x="102" y="52"/>
                    <a:pt x="102" y="52"/>
                  </a:cubicBezTo>
                  <a:cubicBezTo>
                    <a:pt x="100" y="51"/>
                    <a:pt x="100" y="51"/>
                    <a:pt x="100" y="51"/>
                  </a:cubicBezTo>
                  <a:cubicBezTo>
                    <a:pt x="102" y="49"/>
                    <a:pt x="102" y="49"/>
                    <a:pt x="102" y="49"/>
                  </a:cubicBezTo>
                  <a:cubicBezTo>
                    <a:pt x="101" y="49"/>
                    <a:pt x="100" y="49"/>
                    <a:pt x="99" y="49"/>
                  </a:cubicBezTo>
                  <a:cubicBezTo>
                    <a:pt x="96" y="51"/>
                    <a:pt x="96" y="51"/>
                    <a:pt x="96" y="51"/>
                  </a:cubicBezTo>
                  <a:cubicBezTo>
                    <a:pt x="94" y="53"/>
                    <a:pt x="94" y="53"/>
                    <a:pt x="94" y="53"/>
                  </a:cubicBezTo>
                  <a:cubicBezTo>
                    <a:pt x="93" y="52"/>
                    <a:pt x="93" y="52"/>
                    <a:pt x="93" y="52"/>
                  </a:cubicBezTo>
                  <a:cubicBezTo>
                    <a:pt x="96" y="49"/>
                    <a:pt x="96" y="49"/>
                    <a:pt x="96" y="49"/>
                  </a:cubicBezTo>
                  <a:cubicBezTo>
                    <a:pt x="99" y="48"/>
                    <a:pt x="99" y="48"/>
                    <a:pt x="99" y="48"/>
                  </a:cubicBezTo>
                  <a:cubicBezTo>
                    <a:pt x="102" y="47"/>
                    <a:pt x="102" y="47"/>
                    <a:pt x="102" y="47"/>
                  </a:cubicBezTo>
                  <a:cubicBezTo>
                    <a:pt x="105" y="45"/>
                    <a:pt x="105" y="45"/>
                    <a:pt x="105" y="45"/>
                  </a:cubicBezTo>
                  <a:cubicBezTo>
                    <a:pt x="103" y="44"/>
                    <a:pt x="103" y="44"/>
                    <a:pt x="103" y="44"/>
                  </a:cubicBezTo>
                  <a:cubicBezTo>
                    <a:pt x="103" y="43"/>
                    <a:pt x="103" y="43"/>
                    <a:pt x="103" y="43"/>
                  </a:cubicBezTo>
                  <a:cubicBezTo>
                    <a:pt x="102" y="41"/>
                    <a:pt x="102" y="41"/>
                    <a:pt x="102" y="41"/>
                  </a:cubicBezTo>
                  <a:cubicBezTo>
                    <a:pt x="103" y="39"/>
                    <a:pt x="103" y="39"/>
                    <a:pt x="103" y="39"/>
                  </a:cubicBezTo>
                  <a:cubicBezTo>
                    <a:pt x="104" y="36"/>
                    <a:pt x="104" y="36"/>
                    <a:pt x="104" y="36"/>
                  </a:cubicBezTo>
                  <a:cubicBezTo>
                    <a:pt x="106" y="34"/>
                    <a:pt x="106" y="34"/>
                    <a:pt x="106" y="34"/>
                  </a:cubicBezTo>
                  <a:cubicBezTo>
                    <a:pt x="107" y="33"/>
                    <a:pt x="107" y="33"/>
                    <a:pt x="107" y="33"/>
                  </a:cubicBezTo>
                  <a:cubicBezTo>
                    <a:pt x="108" y="32"/>
                    <a:pt x="108" y="32"/>
                    <a:pt x="108" y="32"/>
                  </a:cubicBezTo>
                  <a:cubicBezTo>
                    <a:pt x="111" y="28"/>
                    <a:pt x="111" y="28"/>
                    <a:pt x="111" y="28"/>
                  </a:cubicBezTo>
                  <a:cubicBezTo>
                    <a:pt x="113" y="24"/>
                    <a:pt x="113" y="24"/>
                    <a:pt x="113" y="24"/>
                  </a:cubicBezTo>
                  <a:cubicBezTo>
                    <a:pt x="119" y="17"/>
                    <a:pt x="119" y="17"/>
                    <a:pt x="119" y="17"/>
                  </a:cubicBezTo>
                  <a:cubicBezTo>
                    <a:pt x="121" y="13"/>
                    <a:pt x="121" y="13"/>
                    <a:pt x="121" y="13"/>
                  </a:cubicBezTo>
                  <a:cubicBezTo>
                    <a:pt x="116" y="17"/>
                    <a:pt x="116" y="17"/>
                    <a:pt x="116" y="17"/>
                  </a:cubicBezTo>
                  <a:cubicBezTo>
                    <a:pt x="115" y="18"/>
                    <a:pt x="114" y="20"/>
                    <a:pt x="112" y="21"/>
                  </a:cubicBezTo>
                  <a:cubicBezTo>
                    <a:pt x="110" y="22"/>
                    <a:pt x="110" y="22"/>
                    <a:pt x="110" y="22"/>
                  </a:cubicBezTo>
                  <a:cubicBezTo>
                    <a:pt x="107" y="24"/>
                    <a:pt x="107" y="24"/>
                    <a:pt x="107" y="24"/>
                  </a:cubicBezTo>
                  <a:cubicBezTo>
                    <a:pt x="106" y="24"/>
                    <a:pt x="106" y="24"/>
                    <a:pt x="106" y="24"/>
                  </a:cubicBezTo>
                  <a:cubicBezTo>
                    <a:pt x="108" y="22"/>
                    <a:pt x="108" y="22"/>
                    <a:pt x="108" y="22"/>
                  </a:cubicBezTo>
                  <a:cubicBezTo>
                    <a:pt x="109" y="20"/>
                    <a:pt x="109" y="20"/>
                    <a:pt x="109" y="20"/>
                  </a:cubicBezTo>
                  <a:cubicBezTo>
                    <a:pt x="107" y="21"/>
                    <a:pt x="107" y="21"/>
                    <a:pt x="107" y="21"/>
                  </a:cubicBezTo>
                  <a:cubicBezTo>
                    <a:pt x="112" y="17"/>
                    <a:pt x="112" y="17"/>
                    <a:pt x="112" y="17"/>
                  </a:cubicBezTo>
                  <a:cubicBezTo>
                    <a:pt x="114" y="15"/>
                    <a:pt x="115" y="13"/>
                    <a:pt x="117" y="12"/>
                  </a:cubicBezTo>
                  <a:cubicBezTo>
                    <a:pt x="120" y="9"/>
                    <a:pt x="120" y="9"/>
                    <a:pt x="120" y="9"/>
                  </a:cubicBezTo>
                  <a:cubicBezTo>
                    <a:pt x="119" y="8"/>
                    <a:pt x="119" y="8"/>
                    <a:pt x="119" y="8"/>
                  </a:cubicBezTo>
                  <a:cubicBezTo>
                    <a:pt x="121" y="6"/>
                    <a:pt x="121" y="6"/>
                    <a:pt x="121" y="6"/>
                  </a:cubicBezTo>
                  <a:cubicBezTo>
                    <a:pt x="124" y="3"/>
                    <a:pt x="124" y="3"/>
                    <a:pt x="124" y="3"/>
                  </a:cubicBezTo>
                  <a:cubicBezTo>
                    <a:pt x="126" y="0"/>
                    <a:pt x="126" y="0"/>
                    <a:pt x="126" y="0"/>
                  </a:cubicBezTo>
                  <a:cubicBezTo>
                    <a:pt x="124" y="2"/>
                    <a:pt x="124" y="2"/>
                    <a:pt x="124" y="2"/>
                  </a:cubicBezTo>
                  <a:cubicBezTo>
                    <a:pt x="124" y="1"/>
                    <a:pt x="124" y="1"/>
                    <a:pt x="124" y="1"/>
                  </a:cubicBezTo>
                  <a:cubicBezTo>
                    <a:pt x="125" y="0"/>
                    <a:pt x="125" y="0"/>
                    <a:pt x="125" y="0"/>
                  </a:cubicBezTo>
                  <a:cubicBezTo>
                    <a:pt x="124" y="0"/>
                    <a:pt x="124" y="0"/>
                    <a:pt x="124" y="0"/>
                  </a:cubicBezTo>
                  <a:cubicBezTo>
                    <a:pt x="121" y="2"/>
                    <a:pt x="121" y="2"/>
                    <a:pt x="121" y="2"/>
                  </a:cubicBezTo>
                  <a:cubicBezTo>
                    <a:pt x="118" y="5"/>
                    <a:pt x="118" y="5"/>
                    <a:pt x="118" y="5"/>
                  </a:cubicBezTo>
                  <a:cubicBezTo>
                    <a:pt x="114" y="8"/>
                    <a:pt x="114" y="8"/>
                    <a:pt x="114" y="8"/>
                  </a:cubicBezTo>
                  <a:cubicBezTo>
                    <a:pt x="111" y="11"/>
                    <a:pt x="111" y="11"/>
                    <a:pt x="111" y="11"/>
                  </a:cubicBezTo>
                  <a:cubicBezTo>
                    <a:pt x="107" y="15"/>
                    <a:pt x="107" y="15"/>
                    <a:pt x="107" y="15"/>
                  </a:cubicBezTo>
                  <a:cubicBezTo>
                    <a:pt x="107" y="14"/>
                    <a:pt x="107" y="14"/>
                    <a:pt x="107" y="14"/>
                  </a:cubicBezTo>
                  <a:cubicBezTo>
                    <a:pt x="104" y="18"/>
                    <a:pt x="104" y="18"/>
                    <a:pt x="104" y="18"/>
                  </a:cubicBezTo>
                  <a:cubicBezTo>
                    <a:pt x="101" y="20"/>
                    <a:pt x="101" y="20"/>
                    <a:pt x="101" y="20"/>
                  </a:cubicBezTo>
                  <a:cubicBezTo>
                    <a:pt x="100" y="21"/>
                    <a:pt x="100" y="21"/>
                    <a:pt x="100" y="21"/>
                  </a:cubicBezTo>
                  <a:cubicBezTo>
                    <a:pt x="98" y="24"/>
                    <a:pt x="98" y="24"/>
                    <a:pt x="98" y="24"/>
                  </a:cubicBezTo>
                  <a:cubicBezTo>
                    <a:pt x="94" y="28"/>
                    <a:pt x="94" y="28"/>
                    <a:pt x="94" y="28"/>
                  </a:cubicBezTo>
                  <a:cubicBezTo>
                    <a:pt x="92" y="30"/>
                    <a:pt x="90" y="32"/>
                    <a:pt x="89" y="34"/>
                  </a:cubicBezTo>
                  <a:cubicBezTo>
                    <a:pt x="85" y="37"/>
                    <a:pt x="85" y="37"/>
                    <a:pt x="85" y="37"/>
                  </a:cubicBezTo>
                  <a:cubicBezTo>
                    <a:pt x="82" y="40"/>
                    <a:pt x="82" y="40"/>
                    <a:pt x="82" y="40"/>
                  </a:cubicBezTo>
                  <a:cubicBezTo>
                    <a:pt x="81" y="40"/>
                    <a:pt x="81" y="40"/>
                    <a:pt x="81" y="40"/>
                  </a:cubicBezTo>
                  <a:cubicBezTo>
                    <a:pt x="77" y="45"/>
                    <a:pt x="77" y="45"/>
                    <a:pt x="77" y="45"/>
                  </a:cubicBezTo>
                  <a:cubicBezTo>
                    <a:pt x="76" y="47"/>
                    <a:pt x="74" y="49"/>
                    <a:pt x="73" y="51"/>
                  </a:cubicBezTo>
                  <a:cubicBezTo>
                    <a:pt x="70" y="54"/>
                    <a:pt x="70" y="54"/>
                    <a:pt x="70" y="54"/>
                  </a:cubicBezTo>
                  <a:cubicBezTo>
                    <a:pt x="68" y="57"/>
                    <a:pt x="68" y="57"/>
                    <a:pt x="68" y="57"/>
                  </a:cubicBezTo>
                  <a:cubicBezTo>
                    <a:pt x="65" y="61"/>
                    <a:pt x="65" y="61"/>
                    <a:pt x="65" y="61"/>
                  </a:cubicBezTo>
                  <a:cubicBezTo>
                    <a:pt x="64" y="61"/>
                    <a:pt x="64" y="61"/>
                    <a:pt x="64" y="61"/>
                  </a:cubicBezTo>
                  <a:cubicBezTo>
                    <a:pt x="67" y="56"/>
                    <a:pt x="67" y="56"/>
                    <a:pt x="67" y="56"/>
                  </a:cubicBezTo>
                  <a:cubicBezTo>
                    <a:pt x="71" y="51"/>
                    <a:pt x="71" y="51"/>
                    <a:pt x="71" y="51"/>
                  </a:cubicBezTo>
                  <a:cubicBezTo>
                    <a:pt x="72" y="50"/>
                    <a:pt x="73" y="49"/>
                    <a:pt x="74" y="48"/>
                  </a:cubicBezTo>
                  <a:cubicBezTo>
                    <a:pt x="78" y="43"/>
                    <a:pt x="78" y="43"/>
                    <a:pt x="78" y="43"/>
                  </a:cubicBezTo>
                  <a:cubicBezTo>
                    <a:pt x="81" y="39"/>
                    <a:pt x="81" y="39"/>
                    <a:pt x="81" y="39"/>
                  </a:cubicBezTo>
                  <a:cubicBezTo>
                    <a:pt x="82" y="38"/>
                    <a:pt x="82" y="38"/>
                    <a:pt x="82" y="38"/>
                  </a:cubicBezTo>
                  <a:cubicBezTo>
                    <a:pt x="82" y="37"/>
                    <a:pt x="82" y="37"/>
                    <a:pt x="82" y="37"/>
                  </a:cubicBezTo>
                  <a:cubicBezTo>
                    <a:pt x="83" y="36"/>
                    <a:pt x="83" y="36"/>
                    <a:pt x="83" y="36"/>
                  </a:cubicBezTo>
                  <a:cubicBezTo>
                    <a:pt x="85" y="34"/>
                    <a:pt x="85" y="34"/>
                    <a:pt x="85" y="34"/>
                  </a:cubicBezTo>
                  <a:cubicBezTo>
                    <a:pt x="79" y="41"/>
                    <a:pt x="72" y="49"/>
                    <a:pt x="66" y="56"/>
                  </a:cubicBezTo>
                  <a:cubicBezTo>
                    <a:pt x="56" y="69"/>
                    <a:pt x="56" y="70"/>
                    <a:pt x="38" y="99"/>
                  </a:cubicBezTo>
                  <a:cubicBezTo>
                    <a:pt x="38" y="99"/>
                    <a:pt x="38" y="99"/>
                    <a:pt x="38" y="99"/>
                  </a:cubicBezTo>
                  <a:cubicBezTo>
                    <a:pt x="37" y="99"/>
                    <a:pt x="37" y="99"/>
                    <a:pt x="37" y="99"/>
                  </a:cubicBezTo>
                  <a:cubicBezTo>
                    <a:pt x="37" y="99"/>
                    <a:pt x="37" y="99"/>
                    <a:pt x="38" y="99"/>
                  </a:cubicBezTo>
                  <a:cubicBezTo>
                    <a:pt x="37" y="99"/>
                    <a:pt x="37" y="99"/>
                    <a:pt x="37" y="99"/>
                  </a:cubicBezTo>
                  <a:cubicBezTo>
                    <a:pt x="29" y="115"/>
                    <a:pt x="29" y="115"/>
                    <a:pt x="15" y="148"/>
                  </a:cubicBezTo>
                  <a:cubicBezTo>
                    <a:pt x="12" y="157"/>
                    <a:pt x="8" y="170"/>
                    <a:pt x="6" y="179"/>
                  </a:cubicBezTo>
                  <a:cubicBezTo>
                    <a:pt x="5" y="182"/>
                    <a:pt x="5" y="182"/>
                    <a:pt x="5" y="182"/>
                  </a:cubicBezTo>
                  <a:cubicBezTo>
                    <a:pt x="5" y="182"/>
                    <a:pt x="5" y="182"/>
                    <a:pt x="5" y="182"/>
                  </a:cubicBezTo>
                  <a:cubicBezTo>
                    <a:pt x="5" y="180"/>
                    <a:pt x="5" y="180"/>
                    <a:pt x="5" y="180"/>
                  </a:cubicBezTo>
                  <a:cubicBezTo>
                    <a:pt x="6" y="179"/>
                    <a:pt x="6" y="179"/>
                    <a:pt x="6" y="179"/>
                  </a:cubicBezTo>
                  <a:cubicBezTo>
                    <a:pt x="5" y="183"/>
                    <a:pt x="5" y="183"/>
                    <a:pt x="5" y="183"/>
                  </a:cubicBezTo>
                  <a:cubicBezTo>
                    <a:pt x="4" y="187"/>
                    <a:pt x="4" y="187"/>
                    <a:pt x="4" y="187"/>
                  </a:cubicBezTo>
                  <a:cubicBezTo>
                    <a:pt x="4" y="189"/>
                    <a:pt x="3" y="190"/>
                    <a:pt x="3" y="192"/>
                  </a:cubicBezTo>
                  <a:cubicBezTo>
                    <a:pt x="2" y="195"/>
                    <a:pt x="2" y="195"/>
                    <a:pt x="2" y="195"/>
                  </a:cubicBezTo>
                  <a:cubicBezTo>
                    <a:pt x="2" y="198"/>
                    <a:pt x="2" y="198"/>
                    <a:pt x="2" y="198"/>
                  </a:cubicBezTo>
                  <a:cubicBezTo>
                    <a:pt x="1" y="200"/>
                    <a:pt x="1" y="200"/>
                    <a:pt x="1" y="200"/>
                  </a:cubicBezTo>
                  <a:cubicBezTo>
                    <a:pt x="1" y="203"/>
                    <a:pt x="1" y="203"/>
                    <a:pt x="1" y="203"/>
                  </a:cubicBezTo>
                  <a:cubicBezTo>
                    <a:pt x="1" y="205"/>
                    <a:pt x="1" y="205"/>
                    <a:pt x="1" y="205"/>
                  </a:cubicBezTo>
                  <a:cubicBezTo>
                    <a:pt x="0" y="209"/>
                    <a:pt x="0" y="209"/>
                    <a:pt x="0" y="209"/>
                  </a:cubicBezTo>
                  <a:cubicBezTo>
                    <a:pt x="0" y="210"/>
                    <a:pt x="0" y="210"/>
                    <a:pt x="0" y="210"/>
                  </a:cubicBezTo>
                  <a:lnTo>
                    <a:pt x="1"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296">
              <a:extLst>
                <a:ext uri="{FF2B5EF4-FFF2-40B4-BE49-F238E27FC236}">
                  <a16:creationId xmlns:a16="http://schemas.microsoft.com/office/drawing/2014/main" id="{FCB22FD5-6A1A-4732-8503-E9C8DC63B524}"/>
                </a:ext>
              </a:extLst>
            </p:cNvPr>
            <p:cNvSpPr>
              <a:spLocks/>
            </p:cNvSpPr>
            <p:nvPr/>
          </p:nvSpPr>
          <p:spPr bwMode="auto">
            <a:xfrm>
              <a:off x="8937792" y="2560390"/>
              <a:ext cx="12105" cy="22194"/>
            </a:xfrm>
            <a:custGeom>
              <a:avLst/>
              <a:gdLst>
                <a:gd name="T0" fmla="*/ 1 w 4"/>
                <a:gd name="T1" fmla="*/ 3 h 7"/>
                <a:gd name="T2" fmla="*/ 0 w 4"/>
                <a:gd name="T3" fmla="*/ 7 h 7"/>
                <a:gd name="T4" fmla="*/ 3 w 4"/>
                <a:gd name="T5" fmla="*/ 4 h 7"/>
                <a:gd name="T6" fmla="*/ 4 w 4"/>
                <a:gd name="T7" fmla="*/ 4 h 7"/>
                <a:gd name="T8" fmla="*/ 3 w 4"/>
                <a:gd name="T9" fmla="*/ 3 h 7"/>
                <a:gd name="T10" fmla="*/ 3 w 4"/>
                <a:gd name="T11" fmla="*/ 3 h 7"/>
                <a:gd name="T12" fmla="*/ 3 w 4"/>
                <a:gd name="T13" fmla="*/ 1 h 7"/>
                <a:gd name="T14" fmla="*/ 3 w 4"/>
                <a:gd name="T15" fmla="*/ 0 h 7"/>
                <a:gd name="T16" fmla="*/ 3 w 4"/>
                <a:gd name="T17" fmla="*/ 0 h 7"/>
                <a:gd name="T18" fmla="*/ 1 w 4"/>
                <a:gd name="T19" fmla="*/ 1 h 7"/>
                <a:gd name="T20" fmla="*/ 1 w 4"/>
                <a:gd name="T21" fmla="*/ 2 h 7"/>
                <a:gd name="T22" fmla="*/ 1 w 4"/>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7">
                  <a:moveTo>
                    <a:pt x="1" y="3"/>
                  </a:moveTo>
                  <a:cubicBezTo>
                    <a:pt x="0" y="7"/>
                    <a:pt x="0" y="7"/>
                    <a:pt x="0" y="7"/>
                  </a:cubicBezTo>
                  <a:cubicBezTo>
                    <a:pt x="0" y="7"/>
                    <a:pt x="1" y="7"/>
                    <a:pt x="3" y="4"/>
                  </a:cubicBezTo>
                  <a:cubicBezTo>
                    <a:pt x="4" y="4"/>
                    <a:pt x="4" y="4"/>
                    <a:pt x="4" y="4"/>
                  </a:cubicBezTo>
                  <a:cubicBezTo>
                    <a:pt x="3" y="4"/>
                    <a:pt x="4" y="3"/>
                    <a:pt x="3" y="3"/>
                  </a:cubicBezTo>
                  <a:cubicBezTo>
                    <a:pt x="3" y="3"/>
                    <a:pt x="3" y="3"/>
                    <a:pt x="3" y="3"/>
                  </a:cubicBezTo>
                  <a:cubicBezTo>
                    <a:pt x="3" y="2"/>
                    <a:pt x="3" y="2"/>
                    <a:pt x="3" y="1"/>
                  </a:cubicBezTo>
                  <a:cubicBezTo>
                    <a:pt x="3" y="0"/>
                    <a:pt x="3" y="0"/>
                    <a:pt x="3" y="0"/>
                  </a:cubicBezTo>
                  <a:cubicBezTo>
                    <a:pt x="3" y="0"/>
                    <a:pt x="3" y="0"/>
                    <a:pt x="3" y="0"/>
                  </a:cubicBezTo>
                  <a:cubicBezTo>
                    <a:pt x="2" y="0"/>
                    <a:pt x="2" y="0"/>
                    <a:pt x="1" y="1"/>
                  </a:cubicBezTo>
                  <a:cubicBezTo>
                    <a:pt x="1" y="1"/>
                    <a:pt x="1" y="1"/>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297">
              <a:extLst>
                <a:ext uri="{FF2B5EF4-FFF2-40B4-BE49-F238E27FC236}">
                  <a16:creationId xmlns:a16="http://schemas.microsoft.com/office/drawing/2014/main" id="{E39759A4-68DE-4C93-A9CC-2177F5F647FB}"/>
                </a:ext>
              </a:extLst>
            </p:cNvPr>
            <p:cNvSpPr>
              <a:spLocks/>
            </p:cNvSpPr>
            <p:nvPr/>
          </p:nvSpPr>
          <p:spPr bwMode="auto">
            <a:xfrm>
              <a:off x="8687615" y="3058726"/>
              <a:ext cx="16140" cy="62545"/>
            </a:xfrm>
            <a:custGeom>
              <a:avLst/>
              <a:gdLst>
                <a:gd name="T0" fmla="*/ 1 w 5"/>
                <a:gd name="T1" fmla="*/ 5 h 19"/>
                <a:gd name="T2" fmla="*/ 1 w 5"/>
                <a:gd name="T3" fmla="*/ 10 h 19"/>
                <a:gd name="T4" fmla="*/ 2 w 5"/>
                <a:gd name="T5" fmla="*/ 13 h 19"/>
                <a:gd name="T6" fmla="*/ 2 w 5"/>
                <a:gd name="T7" fmla="*/ 13 h 19"/>
                <a:gd name="T8" fmla="*/ 2 w 5"/>
                <a:gd name="T9" fmla="*/ 14 h 19"/>
                <a:gd name="T10" fmla="*/ 2 w 5"/>
                <a:gd name="T11" fmla="*/ 18 h 19"/>
                <a:gd name="T12" fmla="*/ 5 w 5"/>
                <a:gd name="T13" fmla="*/ 19 h 19"/>
                <a:gd name="T14" fmla="*/ 4 w 5"/>
                <a:gd name="T15" fmla="*/ 11 h 19"/>
                <a:gd name="T16" fmla="*/ 4 w 5"/>
                <a:gd name="T17" fmla="*/ 11 h 19"/>
                <a:gd name="T18" fmla="*/ 3 w 5"/>
                <a:gd name="T19" fmla="*/ 11 h 19"/>
                <a:gd name="T20" fmla="*/ 3 w 5"/>
                <a:gd name="T21" fmla="*/ 11 h 19"/>
                <a:gd name="T22" fmla="*/ 2 w 5"/>
                <a:gd name="T23" fmla="*/ 4 h 19"/>
                <a:gd name="T24" fmla="*/ 2 w 5"/>
                <a:gd name="T25" fmla="*/ 1 h 19"/>
                <a:gd name="T26" fmla="*/ 2 w 5"/>
                <a:gd name="T27" fmla="*/ 0 h 19"/>
                <a:gd name="T28" fmla="*/ 2 w 5"/>
                <a:gd name="T29" fmla="*/ 0 h 19"/>
                <a:gd name="T30" fmla="*/ 2 w 5"/>
                <a:gd name="T31" fmla="*/ 0 h 19"/>
                <a:gd name="T32" fmla="*/ 2 w 5"/>
                <a:gd name="T33" fmla="*/ 0 h 19"/>
                <a:gd name="T34" fmla="*/ 2 w 5"/>
                <a:gd name="T35" fmla="*/ 1 h 19"/>
                <a:gd name="T36" fmla="*/ 2 w 5"/>
                <a:gd name="T37" fmla="*/ 0 h 19"/>
                <a:gd name="T38" fmla="*/ 2 w 5"/>
                <a:gd name="T39" fmla="*/ 0 h 19"/>
                <a:gd name="T40" fmla="*/ 1 w 5"/>
                <a:gd name="T41" fmla="*/ 0 h 19"/>
                <a:gd name="T42" fmla="*/ 1 w 5"/>
                <a:gd name="T43" fmla="*/ 8 h 19"/>
                <a:gd name="T44" fmla="*/ 1 w 5"/>
                <a:gd name="T4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19">
                  <a:moveTo>
                    <a:pt x="1" y="5"/>
                  </a:moveTo>
                  <a:cubicBezTo>
                    <a:pt x="2" y="6"/>
                    <a:pt x="1" y="8"/>
                    <a:pt x="1" y="10"/>
                  </a:cubicBezTo>
                  <a:cubicBezTo>
                    <a:pt x="1" y="11"/>
                    <a:pt x="2" y="13"/>
                    <a:pt x="2" y="13"/>
                  </a:cubicBezTo>
                  <a:cubicBezTo>
                    <a:pt x="2" y="13"/>
                    <a:pt x="2" y="13"/>
                    <a:pt x="2" y="13"/>
                  </a:cubicBezTo>
                  <a:cubicBezTo>
                    <a:pt x="2" y="13"/>
                    <a:pt x="2" y="13"/>
                    <a:pt x="2" y="14"/>
                  </a:cubicBezTo>
                  <a:cubicBezTo>
                    <a:pt x="2" y="15"/>
                    <a:pt x="2" y="18"/>
                    <a:pt x="2" y="18"/>
                  </a:cubicBezTo>
                  <a:cubicBezTo>
                    <a:pt x="3" y="18"/>
                    <a:pt x="4" y="18"/>
                    <a:pt x="5" y="19"/>
                  </a:cubicBezTo>
                  <a:cubicBezTo>
                    <a:pt x="5" y="17"/>
                    <a:pt x="4" y="12"/>
                    <a:pt x="4" y="11"/>
                  </a:cubicBezTo>
                  <a:cubicBezTo>
                    <a:pt x="4" y="11"/>
                    <a:pt x="4" y="11"/>
                    <a:pt x="4" y="11"/>
                  </a:cubicBezTo>
                  <a:cubicBezTo>
                    <a:pt x="3" y="11"/>
                    <a:pt x="3" y="11"/>
                    <a:pt x="3" y="11"/>
                  </a:cubicBezTo>
                  <a:cubicBezTo>
                    <a:pt x="3" y="11"/>
                    <a:pt x="3" y="11"/>
                    <a:pt x="3" y="11"/>
                  </a:cubicBezTo>
                  <a:cubicBezTo>
                    <a:pt x="3" y="11"/>
                    <a:pt x="3" y="11"/>
                    <a:pt x="2" y="4"/>
                  </a:cubicBezTo>
                  <a:cubicBezTo>
                    <a:pt x="2" y="2"/>
                    <a:pt x="2" y="2"/>
                    <a:pt x="2" y="1"/>
                  </a:cubicBezTo>
                  <a:cubicBezTo>
                    <a:pt x="2" y="0"/>
                    <a:pt x="2" y="0"/>
                    <a:pt x="2" y="0"/>
                  </a:cubicBezTo>
                  <a:cubicBezTo>
                    <a:pt x="2" y="0"/>
                    <a:pt x="2" y="0"/>
                    <a:pt x="2" y="0"/>
                  </a:cubicBezTo>
                  <a:cubicBezTo>
                    <a:pt x="2" y="0"/>
                    <a:pt x="2" y="0"/>
                    <a:pt x="2" y="0"/>
                  </a:cubicBezTo>
                  <a:cubicBezTo>
                    <a:pt x="2" y="0"/>
                    <a:pt x="2" y="0"/>
                    <a:pt x="2" y="0"/>
                  </a:cubicBezTo>
                  <a:cubicBezTo>
                    <a:pt x="2" y="0"/>
                    <a:pt x="2" y="0"/>
                    <a:pt x="2" y="1"/>
                  </a:cubicBezTo>
                  <a:cubicBezTo>
                    <a:pt x="2" y="0"/>
                    <a:pt x="2" y="0"/>
                    <a:pt x="2" y="0"/>
                  </a:cubicBezTo>
                  <a:cubicBezTo>
                    <a:pt x="2" y="0"/>
                    <a:pt x="2" y="0"/>
                    <a:pt x="2" y="0"/>
                  </a:cubicBezTo>
                  <a:cubicBezTo>
                    <a:pt x="1" y="0"/>
                    <a:pt x="1" y="0"/>
                    <a:pt x="1" y="0"/>
                  </a:cubicBezTo>
                  <a:cubicBezTo>
                    <a:pt x="1" y="0"/>
                    <a:pt x="0" y="8"/>
                    <a:pt x="1" y="8"/>
                  </a:cubicBezTo>
                  <a:cubicBezTo>
                    <a:pt x="1" y="7"/>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298">
              <a:extLst>
                <a:ext uri="{FF2B5EF4-FFF2-40B4-BE49-F238E27FC236}">
                  <a16:creationId xmlns:a16="http://schemas.microsoft.com/office/drawing/2014/main" id="{4D52A4CC-B6AB-4C16-9457-87244B5AC53E}"/>
                </a:ext>
              </a:extLst>
            </p:cNvPr>
            <p:cNvSpPr>
              <a:spLocks/>
            </p:cNvSpPr>
            <p:nvPr/>
          </p:nvSpPr>
          <p:spPr bwMode="auto">
            <a:xfrm>
              <a:off x="8689633" y="3147498"/>
              <a:ext cx="4035" cy="22194"/>
            </a:xfrm>
            <a:custGeom>
              <a:avLst/>
              <a:gdLst>
                <a:gd name="T0" fmla="*/ 1 w 1"/>
                <a:gd name="T1" fmla="*/ 7 h 7"/>
                <a:gd name="T2" fmla="*/ 1 w 1"/>
                <a:gd name="T3" fmla="*/ 5 h 7"/>
                <a:gd name="T4" fmla="*/ 1 w 1"/>
                <a:gd name="T5" fmla="*/ 2 h 7"/>
                <a:gd name="T6" fmla="*/ 1 w 1"/>
                <a:gd name="T7" fmla="*/ 2 h 7"/>
                <a:gd name="T8" fmla="*/ 1 w 1"/>
                <a:gd name="T9" fmla="*/ 0 h 7"/>
                <a:gd name="T10" fmla="*/ 1 w 1"/>
                <a:gd name="T11" fmla="*/ 0 h 7"/>
                <a:gd name="T12" fmla="*/ 0 w 1"/>
                <a:gd name="T13" fmla="*/ 0 h 7"/>
                <a:gd name="T14" fmla="*/ 0 w 1"/>
                <a:gd name="T15" fmla="*/ 3 h 7"/>
                <a:gd name="T16" fmla="*/ 0 w 1"/>
                <a:gd name="T17" fmla="*/ 3 h 7"/>
                <a:gd name="T18" fmla="*/ 0 w 1"/>
                <a:gd name="T19" fmla="*/ 3 h 7"/>
                <a:gd name="T20" fmla="*/ 1 w 1"/>
                <a:gd name="T21" fmla="*/ 5 h 7"/>
                <a:gd name="T22" fmla="*/ 1 w 1"/>
                <a:gd name="T2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7">
                  <a:moveTo>
                    <a:pt x="1" y="7"/>
                  </a:moveTo>
                  <a:cubicBezTo>
                    <a:pt x="1" y="7"/>
                    <a:pt x="1" y="7"/>
                    <a:pt x="1" y="5"/>
                  </a:cubicBezTo>
                  <a:cubicBezTo>
                    <a:pt x="1" y="4"/>
                    <a:pt x="1" y="2"/>
                    <a:pt x="1" y="2"/>
                  </a:cubicBezTo>
                  <a:cubicBezTo>
                    <a:pt x="1" y="2"/>
                    <a:pt x="1" y="2"/>
                    <a:pt x="1" y="2"/>
                  </a:cubicBezTo>
                  <a:cubicBezTo>
                    <a:pt x="1" y="1"/>
                    <a:pt x="1" y="1"/>
                    <a:pt x="1" y="0"/>
                  </a:cubicBezTo>
                  <a:cubicBezTo>
                    <a:pt x="1" y="0"/>
                    <a:pt x="1" y="0"/>
                    <a:pt x="1" y="0"/>
                  </a:cubicBezTo>
                  <a:cubicBezTo>
                    <a:pt x="1" y="0"/>
                    <a:pt x="0" y="0"/>
                    <a:pt x="0" y="0"/>
                  </a:cubicBezTo>
                  <a:cubicBezTo>
                    <a:pt x="0" y="3"/>
                    <a:pt x="0" y="3"/>
                    <a:pt x="0" y="3"/>
                  </a:cubicBezTo>
                  <a:cubicBezTo>
                    <a:pt x="0" y="3"/>
                    <a:pt x="0" y="3"/>
                    <a:pt x="0" y="3"/>
                  </a:cubicBezTo>
                  <a:cubicBezTo>
                    <a:pt x="0" y="3"/>
                    <a:pt x="0" y="3"/>
                    <a:pt x="0" y="3"/>
                  </a:cubicBezTo>
                  <a:cubicBezTo>
                    <a:pt x="0" y="3"/>
                    <a:pt x="1" y="4"/>
                    <a:pt x="1" y="5"/>
                  </a:cubicBezTo>
                  <a:cubicBezTo>
                    <a:pt x="1" y="5"/>
                    <a:pt x="1" y="6"/>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299">
              <a:extLst>
                <a:ext uri="{FF2B5EF4-FFF2-40B4-BE49-F238E27FC236}">
                  <a16:creationId xmlns:a16="http://schemas.microsoft.com/office/drawing/2014/main" id="{B7CDD7E3-BAA3-4AB8-80B6-7AAC0E74C082}"/>
                </a:ext>
              </a:extLst>
            </p:cNvPr>
            <p:cNvSpPr>
              <a:spLocks/>
            </p:cNvSpPr>
            <p:nvPr/>
          </p:nvSpPr>
          <p:spPr bwMode="auto">
            <a:xfrm>
              <a:off x="8750160" y="2737935"/>
              <a:ext cx="32281" cy="78685"/>
            </a:xfrm>
            <a:custGeom>
              <a:avLst/>
              <a:gdLst>
                <a:gd name="T0" fmla="*/ 4 w 10"/>
                <a:gd name="T1" fmla="*/ 14 h 24"/>
                <a:gd name="T2" fmla="*/ 9 w 10"/>
                <a:gd name="T3" fmla="*/ 2 h 24"/>
                <a:gd name="T4" fmla="*/ 10 w 10"/>
                <a:gd name="T5" fmla="*/ 1 h 24"/>
                <a:gd name="T6" fmla="*/ 10 w 10"/>
                <a:gd name="T7" fmla="*/ 0 h 24"/>
                <a:gd name="T8" fmla="*/ 10 w 10"/>
                <a:gd name="T9" fmla="*/ 0 h 24"/>
                <a:gd name="T10" fmla="*/ 0 w 10"/>
                <a:gd name="T11" fmla="*/ 24 h 24"/>
                <a:gd name="T12" fmla="*/ 2 w 10"/>
                <a:gd name="T13" fmla="*/ 20 h 24"/>
                <a:gd name="T14" fmla="*/ 4 w 10"/>
                <a:gd name="T15" fmla="*/ 1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4">
                  <a:moveTo>
                    <a:pt x="4" y="14"/>
                  </a:moveTo>
                  <a:cubicBezTo>
                    <a:pt x="6" y="10"/>
                    <a:pt x="7" y="6"/>
                    <a:pt x="9" y="2"/>
                  </a:cubicBezTo>
                  <a:cubicBezTo>
                    <a:pt x="9" y="2"/>
                    <a:pt x="10" y="1"/>
                    <a:pt x="10" y="1"/>
                  </a:cubicBezTo>
                  <a:cubicBezTo>
                    <a:pt x="10" y="0"/>
                    <a:pt x="10" y="0"/>
                    <a:pt x="10" y="0"/>
                  </a:cubicBezTo>
                  <a:cubicBezTo>
                    <a:pt x="10" y="0"/>
                    <a:pt x="10" y="0"/>
                    <a:pt x="10" y="0"/>
                  </a:cubicBezTo>
                  <a:cubicBezTo>
                    <a:pt x="6" y="9"/>
                    <a:pt x="4" y="13"/>
                    <a:pt x="0" y="24"/>
                  </a:cubicBezTo>
                  <a:cubicBezTo>
                    <a:pt x="2" y="20"/>
                    <a:pt x="2" y="20"/>
                    <a:pt x="2" y="20"/>
                  </a:cubicBezTo>
                  <a:cubicBezTo>
                    <a:pt x="3" y="18"/>
                    <a:pt x="3" y="16"/>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300">
              <a:extLst>
                <a:ext uri="{FF2B5EF4-FFF2-40B4-BE49-F238E27FC236}">
                  <a16:creationId xmlns:a16="http://schemas.microsoft.com/office/drawing/2014/main" id="{0E212DEB-0476-4260-AE9C-883E26AF38AD}"/>
                </a:ext>
              </a:extLst>
            </p:cNvPr>
            <p:cNvSpPr>
              <a:spLocks/>
            </p:cNvSpPr>
            <p:nvPr/>
          </p:nvSpPr>
          <p:spPr bwMode="auto">
            <a:xfrm>
              <a:off x="9119372" y="2156878"/>
              <a:ext cx="276406" cy="187633"/>
            </a:xfrm>
            <a:custGeom>
              <a:avLst/>
              <a:gdLst>
                <a:gd name="T0" fmla="*/ 3 w 84"/>
                <a:gd name="T1" fmla="*/ 46 h 57"/>
                <a:gd name="T2" fmla="*/ 5 w 84"/>
                <a:gd name="T3" fmla="*/ 45 h 57"/>
                <a:gd name="T4" fmla="*/ 10 w 84"/>
                <a:gd name="T5" fmla="*/ 40 h 57"/>
                <a:gd name="T6" fmla="*/ 17 w 84"/>
                <a:gd name="T7" fmla="*/ 35 h 57"/>
                <a:gd name="T8" fmla="*/ 20 w 84"/>
                <a:gd name="T9" fmla="*/ 33 h 57"/>
                <a:gd name="T10" fmla="*/ 27 w 84"/>
                <a:gd name="T11" fmla="*/ 30 h 57"/>
                <a:gd name="T12" fmla="*/ 37 w 84"/>
                <a:gd name="T13" fmla="*/ 23 h 57"/>
                <a:gd name="T14" fmla="*/ 45 w 84"/>
                <a:gd name="T15" fmla="*/ 19 h 57"/>
                <a:gd name="T16" fmla="*/ 49 w 84"/>
                <a:gd name="T17" fmla="*/ 16 h 57"/>
                <a:gd name="T18" fmla="*/ 49 w 84"/>
                <a:gd name="T19" fmla="*/ 17 h 57"/>
                <a:gd name="T20" fmla="*/ 54 w 84"/>
                <a:gd name="T21" fmla="*/ 14 h 57"/>
                <a:gd name="T22" fmla="*/ 51 w 84"/>
                <a:gd name="T23" fmla="*/ 17 h 57"/>
                <a:gd name="T24" fmla="*/ 44 w 84"/>
                <a:gd name="T25" fmla="*/ 21 h 57"/>
                <a:gd name="T26" fmla="*/ 39 w 84"/>
                <a:gd name="T27" fmla="*/ 25 h 57"/>
                <a:gd name="T28" fmla="*/ 27 w 84"/>
                <a:gd name="T29" fmla="*/ 32 h 57"/>
                <a:gd name="T30" fmla="*/ 16 w 84"/>
                <a:gd name="T31" fmla="*/ 38 h 57"/>
                <a:gd name="T32" fmla="*/ 13 w 84"/>
                <a:gd name="T33" fmla="*/ 40 h 57"/>
                <a:gd name="T34" fmla="*/ 10 w 84"/>
                <a:gd name="T35" fmla="*/ 43 h 57"/>
                <a:gd name="T36" fmla="*/ 13 w 84"/>
                <a:gd name="T37" fmla="*/ 42 h 57"/>
                <a:gd name="T38" fmla="*/ 6 w 84"/>
                <a:gd name="T39" fmla="*/ 49 h 57"/>
                <a:gd name="T40" fmla="*/ 1 w 84"/>
                <a:gd name="T41" fmla="*/ 55 h 57"/>
                <a:gd name="T42" fmla="*/ 4 w 84"/>
                <a:gd name="T43" fmla="*/ 55 h 57"/>
                <a:gd name="T44" fmla="*/ 11 w 84"/>
                <a:gd name="T45" fmla="*/ 46 h 57"/>
                <a:gd name="T46" fmla="*/ 7 w 84"/>
                <a:gd name="T47" fmla="*/ 54 h 57"/>
                <a:gd name="T48" fmla="*/ 15 w 84"/>
                <a:gd name="T49" fmla="*/ 46 h 57"/>
                <a:gd name="T50" fmla="*/ 27 w 84"/>
                <a:gd name="T51" fmla="*/ 35 h 57"/>
                <a:gd name="T52" fmla="*/ 27 w 84"/>
                <a:gd name="T53" fmla="*/ 38 h 57"/>
                <a:gd name="T54" fmla="*/ 29 w 84"/>
                <a:gd name="T55" fmla="*/ 38 h 57"/>
                <a:gd name="T56" fmla="*/ 34 w 84"/>
                <a:gd name="T57" fmla="*/ 36 h 57"/>
                <a:gd name="T58" fmla="*/ 38 w 84"/>
                <a:gd name="T59" fmla="*/ 32 h 57"/>
                <a:gd name="T60" fmla="*/ 42 w 84"/>
                <a:gd name="T61" fmla="*/ 28 h 57"/>
                <a:gd name="T62" fmla="*/ 44 w 84"/>
                <a:gd name="T63" fmla="*/ 25 h 57"/>
                <a:gd name="T64" fmla="*/ 45 w 84"/>
                <a:gd name="T65" fmla="*/ 23 h 57"/>
                <a:gd name="T66" fmla="*/ 52 w 84"/>
                <a:gd name="T67" fmla="*/ 20 h 57"/>
                <a:gd name="T68" fmla="*/ 55 w 84"/>
                <a:gd name="T69" fmla="*/ 18 h 57"/>
                <a:gd name="T70" fmla="*/ 61 w 84"/>
                <a:gd name="T71" fmla="*/ 14 h 57"/>
                <a:gd name="T72" fmla="*/ 63 w 84"/>
                <a:gd name="T73" fmla="*/ 12 h 57"/>
                <a:gd name="T74" fmla="*/ 66 w 84"/>
                <a:gd name="T75" fmla="*/ 11 h 57"/>
                <a:gd name="T76" fmla="*/ 68 w 84"/>
                <a:gd name="T77" fmla="*/ 9 h 57"/>
                <a:gd name="T78" fmla="*/ 73 w 84"/>
                <a:gd name="T79" fmla="*/ 6 h 57"/>
                <a:gd name="T80" fmla="*/ 72 w 84"/>
                <a:gd name="T81" fmla="*/ 6 h 57"/>
                <a:gd name="T82" fmla="*/ 69 w 84"/>
                <a:gd name="T83" fmla="*/ 7 h 57"/>
                <a:gd name="T84" fmla="*/ 76 w 84"/>
                <a:gd name="T85" fmla="*/ 4 h 57"/>
                <a:gd name="T86" fmla="*/ 84 w 84"/>
                <a:gd name="T87" fmla="*/ 0 h 57"/>
                <a:gd name="T88" fmla="*/ 79 w 84"/>
                <a:gd name="T89" fmla="*/ 2 h 57"/>
                <a:gd name="T90" fmla="*/ 67 w 84"/>
                <a:gd name="T91" fmla="*/ 7 h 57"/>
                <a:gd name="T92" fmla="*/ 66 w 84"/>
                <a:gd name="T93" fmla="*/ 8 h 57"/>
                <a:gd name="T94" fmla="*/ 81 w 84"/>
                <a:gd name="T95" fmla="*/ 1 h 57"/>
                <a:gd name="T96" fmla="*/ 84 w 84"/>
                <a:gd name="T97" fmla="*/ 0 h 57"/>
                <a:gd name="T98" fmla="*/ 62 w 84"/>
                <a:gd name="T99" fmla="*/ 9 h 57"/>
                <a:gd name="T100" fmla="*/ 58 w 84"/>
                <a:gd name="T101" fmla="*/ 11 h 57"/>
                <a:gd name="T102" fmla="*/ 56 w 84"/>
                <a:gd name="T103" fmla="*/ 12 h 57"/>
                <a:gd name="T104" fmla="*/ 54 w 84"/>
                <a:gd name="T105" fmla="*/ 13 h 57"/>
                <a:gd name="T106" fmla="*/ 49 w 84"/>
                <a:gd name="T107" fmla="*/ 16 h 57"/>
                <a:gd name="T108" fmla="*/ 37 w 84"/>
                <a:gd name="T109" fmla="*/ 23 h 57"/>
                <a:gd name="T110" fmla="*/ 13 w 84"/>
                <a:gd name="T111" fmla="*/ 38 h 57"/>
                <a:gd name="T112" fmla="*/ 3 w 84"/>
                <a:gd name="T113" fmla="*/ 46 h 57"/>
                <a:gd name="T114" fmla="*/ 0 w 84"/>
                <a:gd name="T115"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4" h="57">
                  <a:moveTo>
                    <a:pt x="3" y="45"/>
                  </a:moveTo>
                  <a:cubicBezTo>
                    <a:pt x="3" y="45"/>
                    <a:pt x="3" y="45"/>
                    <a:pt x="3" y="45"/>
                  </a:cubicBezTo>
                  <a:cubicBezTo>
                    <a:pt x="3" y="46"/>
                    <a:pt x="3" y="46"/>
                    <a:pt x="3" y="46"/>
                  </a:cubicBezTo>
                  <a:cubicBezTo>
                    <a:pt x="2" y="47"/>
                    <a:pt x="2" y="47"/>
                    <a:pt x="2" y="47"/>
                  </a:cubicBezTo>
                  <a:cubicBezTo>
                    <a:pt x="2" y="47"/>
                    <a:pt x="2" y="47"/>
                    <a:pt x="2" y="47"/>
                  </a:cubicBezTo>
                  <a:cubicBezTo>
                    <a:pt x="5" y="45"/>
                    <a:pt x="5" y="45"/>
                    <a:pt x="5" y="45"/>
                  </a:cubicBezTo>
                  <a:cubicBezTo>
                    <a:pt x="6" y="44"/>
                    <a:pt x="6" y="44"/>
                    <a:pt x="6" y="44"/>
                  </a:cubicBezTo>
                  <a:cubicBezTo>
                    <a:pt x="10" y="41"/>
                    <a:pt x="10" y="41"/>
                    <a:pt x="10" y="41"/>
                  </a:cubicBezTo>
                  <a:cubicBezTo>
                    <a:pt x="10" y="40"/>
                    <a:pt x="10" y="40"/>
                    <a:pt x="10" y="40"/>
                  </a:cubicBezTo>
                  <a:cubicBezTo>
                    <a:pt x="14" y="38"/>
                    <a:pt x="14" y="38"/>
                    <a:pt x="14" y="38"/>
                  </a:cubicBezTo>
                  <a:cubicBezTo>
                    <a:pt x="15" y="37"/>
                    <a:pt x="15" y="37"/>
                    <a:pt x="15" y="37"/>
                  </a:cubicBezTo>
                  <a:cubicBezTo>
                    <a:pt x="15" y="36"/>
                    <a:pt x="16" y="36"/>
                    <a:pt x="17" y="35"/>
                  </a:cubicBezTo>
                  <a:cubicBezTo>
                    <a:pt x="16" y="36"/>
                    <a:pt x="16" y="36"/>
                    <a:pt x="16" y="36"/>
                  </a:cubicBezTo>
                  <a:cubicBezTo>
                    <a:pt x="18" y="35"/>
                    <a:pt x="18" y="35"/>
                    <a:pt x="18" y="35"/>
                  </a:cubicBezTo>
                  <a:cubicBezTo>
                    <a:pt x="20" y="33"/>
                    <a:pt x="20" y="33"/>
                    <a:pt x="20" y="33"/>
                  </a:cubicBezTo>
                  <a:cubicBezTo>
                    <a:pt x="20" y="33"/>
                    <a:pt x="20" y="33"/>
                    <a:pt x="20" y="33"/>
                  </a:cubicBezTo>
                  <a:cubicBezTo>
                    <a:pt x="24" y="31"/>
                    <a:pt x="24" y="31"/>
                    <a:pt x="24" y="31"/>
                  </a:cubicBezTo>
                  <a:cubicBezTo>
                    <a:pt x="27" y="30"/>
                    <a:pt x="27" y="30"/>
                    <a:pt x="27" y="30"/>
                  </a:cubicBezTo>
                  <a:cubicBezTo>
                    <a:pt x="29" y="28"/>
                    <a:pt x="29" y="28"/>
                    <a:pt x="29" y="28"/>
                  </a:cubicBezTo>
                  <a:cubicBezTo>
                    <a:pt x="32" y="26"/>
                    <a:pt x="32" y="26"/>
                    <a:pt x="32" y="26"/>
                  </a:cubicBezTo>
                  <a:cubicBezTo>
                    <a:pt x="37" y="23"/>
                    <a:pt x="37" y="23"/>
                    <a:pt x="37" y="23"/>
                  </a:cubicBezTo>
                  <a:cubicBezTo>
                    <a:pt x="38" y="23"/>
                    <a:pt x="38" y="23"/>
                    <a:pt x="38" y="23"/>
                  </a:cubicBezTo>
                  <a:cubicBezTo>
                    <a:pt x="41" y="21"/>
                    <a:pt x="41" y="21"/>
                    <a:pt x="41" y="21"/>
                  </a:cubicBezTo>
                  <a:cubicBezTo>
                    <a:pt x="45" y="19"/>
                    <a:pt x="45" y="19"/>
                    <a:pt x="45" y="19"/>
                  </a:cubicBezTo>
                  <a:cubicBezTo>
                    <a:pt x="46" y="18"/>
                    <a:pt x="46" y="18"/>
                    <a:pt x="46" y="18"/>
                  </a:cubicBezTo>
                  <a:cubicBezTo>
                    <a:pt x="49" y="16"/>
                    <a:pt x="49" y="16"/>
                    <a:pt x="49" y="16"/>
                  </a:cubicBezTo>
                  <a:cubicBezTo>
                    <a:pt x="49" y="16"/>
                    <a:pt x="49" y="16"/>
                    <a:pt x="49" y="16"/>
                  </a:cubicBezTo>
                  <a:cubicBezTo>
                    <a:pt x="51" y="15"/>
                    <a:pt x="51" y="15"/>
                    <a:pt x="51" y="15"/>
                  </a:cubicBezTo>
                  <a:cubicBezTo>
                    <a:pt x="51" y="16"/>
                    <a:pt x="51" y="16"/>
                    <a:pt x="51" y="16"/>
                  </a:cubicBezTo>
                  <a:cubicBezTo>
                    <a:pt x="49" y="17"/>
                    <a:pt x="49" y="17"/>
                    <a:pt x="49" y="17"/>
                  </a:cubicBezTo>
                  <a:cubicBezTo>
                    <a:pt x="49" y="17"/>
                    <a:pt x="49" y="17"/>
                    <a:pt x="49" y="17"/>
                  </a:cubicBezTo>
                  <a:cubicBezTo>
                    <a:pt x="51" y="16"/>
                    <a:pt x="51" y="16"/>
                    <a:pt x="51" y="16"/>
                  </a:cubicBezTo>
                  <a:cubicBezTo>
                    <a:pt x="54" y="14"/>
                    <a:pt x="54" y="14"/>
                    <a:pt x="54" y="14"/>
                  </a:cubicBezTo>
                  <a:cubicBezTo>
                    <a:pt x="55" y="14"/>
                    <a:pt x="55" y="14"/>
                    <a:pt x="55" y="14"/>
                  </a:cubicBezTo>
                  <a:cubicBezTo>
                    <a:pt x="51" y="16"/>
                    <a:pt x="51" y="16"/>
                    <a:pt x="51" y="16"/>
                  </a:cubicBezTo>
                  <a:cubicBezTo>
                    <a:pt x="51" y="17"/>
                    <a:pt x="51" y="17"/>
                    <a:pt x="51" y="17"/>
                  </a:cubicBezTo>
                  <a:cubicBezTo>
                    <a:pt x="47" y="19"/>
                    <a:pt x="47" y="19"/>
                    <a:pt x="47" y="19"/>
                  </a:cubicBezTo>
                  <a:cubicBezTo>
                    <a:pt x="47" y="19"/>
                    <a:pt x="47" y="19"/>
                    <a:pt x="47" y="19"/>
                  </a:cubicBezTo>
                  <a:cubicBezTo>
                    <a:pt x="44" y="21"/>
                    <a:pt x="44" y="21"/>
                    <a:pt x="44" y="21"/>
                  </a:cubicBezTo>
                  <a:cubicBezTo>
                    <a:pt x="43" y="22"/>
                    <a:pt x="43" y="22"/>
                    <a:pt x="43" y="22"/>
                  </a:cubicBezTo>
                  <a:cubicBezTo>
                    <a:pt x="40" y="24"/>
                    <a:pt x="40" y="24"/>
                    <a:pt x="40" y="24"/>
                  </a:cubicBezTo>
                  <a:cubicBezTo>
                    <a:pt x="39" y="25"/>
                    <a:pt x="39" y="25"/>
                    <a:pt x="39" y="25"/>
                  </a:cubicBezTo>
                  <a:cubicBezTo>
                    <a:pt x="36" y="27"/>
                    <a:pt x="36" y="27"/>
                    <a:pt x="36" y="27"/>
                  </a:cubicBezTo>
                  <a:cubicBezTo>
                    <a:pt x="32" y="30"/>
                    <a:pt x="32" y="30"/>
                    <a:pt x="32" y="30"/>
                  </a:cubicBezTo>
                  <a:cubicBezTo>
                    <a:pt x="27" y="32"/>
                    <a:pt x="27" y="32"/>
                    <a:pt x="27" y="32"/>
                  </a:cubicBezTo>
                  <a:cubicBezTo>
                    <a:pt x="22" y="35"/>
                    <a:pt x="22" y="35"/>
                    <a:pt x="22" y="35"/>
                  </a:cubicBezTo>
                  <a:cubicBezTo>
                    <a:pt x="18" y="38"/>
                    <a:pt x="18" y="38"/>
                    <a:pt x="18" y="38"/>
                  </a:cubicBezTo>
                  <a:cubicBezTo>
                    <a:pt x="16" y="38"/>
                    <a:pt x="16" y="38"/>
                    <a:pt x="16" y="38"/>
                  </a:cubicBezTo>
                  <a:cubicBezTo>
                    <a:pt x="17" y="38"/>
                    <a:pt x="17" y="38"/>
                    <a:pt x="17" y="38"/>
                  </a:cubicBezTo>
                  <a:cubicBezTo>
                    <a:pt x="17" y="38"/>
                    <a:pt x="17" y="38"/>
                    <a:pt x="17" y="38"/>
                  </a:cubicBezTo>
                  <a:cubicBezTo>
                    <a:pt x="13" y="40"/>
                    <a:pt x="13" y="40"/>
                    <a:pt x="13" y="40"/>
                  </a:cubicBezTo>
                  <a:cubicBezTo>
                    <a:pt x="12" y="41"/>
                    <a:pt x="10" y="42"/>
                    <a:pt x="9" y="42"/>
                  </a:cubicBezTo>
                  <a:cubicBezTo>
                    <a:pt x="9" y="43"/>
                    <a:pt x="9" y="43"/>
                    <a:pt x="9" y="43"/>
                  </a:cubicBezTo>
                  <a:cubicBezTo>
                    <a:pt x="10" y="43"/>
                    <a:pt x="10" y="43"/>
                    <a:pt x="10" y="43"/>
                  </a:cubicBezTo>
                  <a:cubicBezTo>
                    <a:pt x="12" y="42"/>
                    <a:pt x="12" y="42"/>
                    <a:pt x="12" y="42"/>
                  </a:cubicBezTo>
                  <a:cubicBezTo>
                    <a:pt x="13" y="41"/>
                    <a:pt x="13" y="41"/>
                    <a:pt x="13" y="41"/>
                  </a:cubicBezTo>
                  <a:cubicBezTo>
                    <a:pt x="13" y="42"/>
                    <a:pt x="13" y="42"/>
                    <a:pt x="13" y="42"/>
                  </a:cubicBezTo>
                  <a:cubicBezTo>
                    <a:pt x="12" y="43"/>
                    <a:pt x="12" y="43"/>
                    <a:pt x="12" y="43"/>
                  </a:cubicBezTo>
                  <a:cubicBezTo>
                    <a:pt x="8" y="47"/>
                    <a:pt x="8" y="47"/>
                    <a:pt x="8" y="47"/>
                  </a:cubicBezTo>
                  <a:cubicBezTo>
                    <a:pt x="6" y="49"/>
                    <a:pt x="6" y="49"/>
                    <a:pt x="6" y="49"/>
                  </a:cubicBezTo>
                  <a:cubicBezTo>
                    <a:pt x="3" y="51"/>
                    <a:pt x="3" y="51"/>
                    <a:pt x="3" y="51"/>
                  </a:cubicBezTo>
                  <a:cubicBezTo>
                    <a:pt x="3" y="51"/>
                    <a:pt x="3" y="51"/>
                    <a:pt x="4" y="51"/>
                  </a:cubicBezTo>
                  <a:cubicBezTo>
                    <a:pt x="1" y="55"/>
                    <a:pt x="1" y="55"/>
                    <a:pt x="1" y="55"/>
                  </a:cubicBezTo>
                  <a:cubicBezTo>
                    <a:pt x="2" y="55"/>
                    <a:pt x="2" y="55"/>
                    <a:pt x="2" y="55"/>
                  </a:cubicBezTo>
                  <a:cubicBezTo>
                    <a:pt x="1" y="57"/>
                    <a:pt x="1" y="57"/>
                    <a:pt x="1" y="57"/>
                  </a:cubicBezTo>
                  <a:cubicBezTo>
                    <a:pt x="4" y="55"/>
                    <a:pt x="4" y="55"/>
                    <a:pt x="4" y="55"/>
                  </a:cubicBezTo>
                  <a:cubicBezTo>
                    <a:pt x="7" y="50"/>
                    <a:pt x="7" y="50"/>
                    <a:pt x="7" y="50"/>
                  </a:cubicBezTo>
                  <a:cubicBezTo>
                    <a:pt x="9" y="49"/>
                    <a:pt x="9" y="49"/>
                    <a:pt x="9" y="49"/>
                  </a:cubicBezTo>
                  <a:cubicBezTo>
                    <a:pt x="11" y="46"/>
                    <a:pt x="11" y="46"/>
                    <a:pt x="11" y="46"/>
                  </a:cubicBezTo>
                  <a:cubicBezTo>
                    <a:pt x="10" y="48"/>
                    <a:pt x="10" y="48"/>
                    <a:pt x="10" y="48"/>
                  </a:cubicBezTo>
                  <a:cubicBezTo>
                    <a:pt x="8" y="52"/>
                    <a:pt x="8" y="52"/>
                    <a:pt x="8" y="52"/>
                  </a:cubicBezTo>
                  <a:cubicBezTo>
                    <a:pt x="7" y="54"/>
                    <a:pt x="7" y="54"/>
                    <a:pt x="7" y="54"/>
                  </a:cubicBezTo>
                  <a:cubicBezTo>
                    <a:pt x="8" y="53"/>
                    <a:pt x="9" y="52"/>
                    <a:pt x="10" y="51"/>
                  </a:cubicBezTo>
                  <a:cubicBezTo>
                    <a:pt x="14" y="48"/>
                    <a:pt x="14" y="48"/>
                    <a:pt x="14" y="48"/>
                  </a:cubicBezTo>
                  <a:cubicBezTo>
                    <a:pt x="15" y="46"/>
                    <a:pt x="15" y="46"/>
                    <a:pt x="15" y="46"/>
                  </a:cubicBezTo>
                  <a:cubicBezTo>
                    <a:pt x="20" y="42"/>
                    <a:pt x="20" y="42"/>
                    <a:pt x="20" y="42"/>
                  </a:cubicBezTo>
                  <a:cubicBezTo>
                    <a:pt x="21" y="41"/>
                    <a:pt x="21" y="41"/>
                    <a:pt x="21" y="41"/>
                  </a:cubicBezTo>
                  <a:cubicBezTo>
                    <a:pt x="27" y="35"/>
                    <a:pt x="27" y="35"/>
                    <a:pt x="27" y="35"/>
                  </a:cubicBezTo>
                  <a:cubicBezTo>
                    <a:pt x="29" y="34"/>
                    <a:pt x="29" y="34"/>
                    <a:pt x="29" y="34"/>
                  </a:cubicBezTo>
                  <a:cubicBezTo>
                    <a:pt x="31" y="33"/>
                    <a:pt x="31" y="33"/>
                    <a:pt x="31" y="33"/>
                  </a:cubicBezTo>
                  <a:cubicBezTo>
                    <a:pt x="27" y="38"/>
                    <a:pt x="27" y="38"/>
                    <a:pt x="27" y="38"/>
                  </a:cubicBezTo>
                  <a:cubicBezTo>
                    <a:pt x="23" y="41"/>
                    <a:pt x="23" y="41"/>
                    <a:pt x="23" y="41"/>
                  </a:cubicBezTo>
                  <a:cubicBezTo>
                    <a:pt x="24" y="42"/>
                    <a:pt x="24" y="42"/>
                    <a:pt x="24" y="42"/>
                  </a:cubicBezTo>
                  <a:cubicBezTo>
                    <a:pt x="29" y="38"/>
                    <a:pt x="29" y="38"/>
                    <a:pt x="29" y="38"/>
                  </a:cubicBezTo>
                  <a:cubicBezTo>
                    <a:pt x="32" y="37"/>
                    <a:pt x="32" y="37"/>
                    <a:pt x="32" y="37"/>
                  </a:cubicBezTo>
                  <a:cubicBezTo>
                    <a:pt x="34" y="36"/>
                    <a:pt x="34" y="36"/>
                    <a:pt x="34" y="36"/>
                  </a:cubicBezTo>
                  <a:cubicBezTo>
                    <a:pt x="34" y="36"/>
                    <a:pt x="34" y="36"/>
                    <a:pt x="34" y="36"/>
                  </a:cubicBezTo>
                  <a:cubicBezTo>
                    <a:pt x="37" y="34"/>
                    <a:pt x="37" y="34"/>
                    <a:pt x="37" y="34"/>
                  </a:cubicBezTo>
                  <a:cubicBezTo>
                    <a:pt x="40" y="32"/>
                    <a:pt x="40" y="32"/>
                    <a:pt x="40" y="32"/>
                  </a:cubicBezTo>
                  <a:cubicBezTo>
                    <a:pt x="40" y="32"/>
                    <a:pt x="39" y="32"/>
                    <a:pt x="38" y="32"/>
                  </a:cubicBezTo>
                  <a:cubicBezTo>
                    <a:pt x="39" y="31"/>
                    <a:pt x="40" y="31"/>
                    <a:pt x="40" y="31"/>
                  </a:cubicBezTo>
                  <a:cubicBezTo>
                    <a:pt x="42" y="29"/>
                    <a:pt x="42" y="29"/>
                    <a:pt x="42" y="29"/>
                  </a:cubicBezTo>
                  <a:cubicBezTo>
                    <a:pt x="42" y="28"/>
                    <a:pt x="42" y="28"/>
                    <a:pt x="42" y="28"/>
                  </a:cubicBezTo>
                  <a:cubicBezTo>
                    <a:pt x="43" y="27"/>
                    <a:pt x="43" y="27"/>
                    <a:pt x="43" y="27"/>
                  </a:cubicBezTo>
                  <a:cubicBezTo>
                    <a:pt x="42" y="27"/>
                    <a:pt x="42" y="27"/>
                    <a:pt x="42" y="27"/>
                  </a:cubicBezTo>
                  <a:cubicBezTo>
                    <a:pt x="44" y="25"/>
                    <a:pt x="44" y="25"/>
                    <a:pt x="44" y="25"/>
                  </a:cubicBezTo>
                  <a:cubicBezTo>
                    <a:pt x="46" y="24"/>
                    <a:pt x="46" y="24"/>
                    <a:pt x="46" y="24"/>
                  </a:cubicBezTo>
                  <a:cubicBezTo>
                    <a:pt x="46" y="24"/>
                    <a:pt x="46" y="24"/>
                    <a:pt x="45" y="24"/>
                  </a:cubicBezTo>
                  <a:cubicBezTo>
                    <a:pt x="45" y="23"/>
                    <a:pt x="45" y="23"/>
                    <a:pt x="45" y="23"/>
                  </a:cubicBezTo>
                  <a:cubicBezTo>
                    <a:pt x="47" y="23"/>
                    <a:pt x="48" y="22"/>
                    <a:pt x="49" y="21"/>
                  </a:cubicBezTo>
                  <a:cubicBezTo>
                    <a:pt x="50" y="21"/>
                    <a:pt x="50" y="21"/>
                    <a:pt x="50" y="21"/>
                  </a:cubicBezTo>
                  <a:cubicBezTo>
                    <a:pt x="52" y="20"/>
                    <a:pt x="52" y="20"/>
                    <a:pt x="52" y="20"/>
                  </a:cubicBezTo>
                  <a:cubicBezTo>
                    <a:pt x="53" y="19"/>
                    <a:pt x="53" y="19"/>
                    <a:pt x="53" y="19"/>
                  </a:cubicBezTo>
                  <a:cubicBezTo>
                    <a:pt x="54" y="18"/>
                    <a:pt x="54" y="18"/>
                    <a:pt x="54" y="18"/>
                  </a:cubicBezTo>
                  <a:cubicBezTo>
                    <a:pt x="55" y="18"/>
                    <a:pt x="55" y="18"/>
                    <a:pt x="55" y="18"/>
                  </a:cubicBezTo>
                  <a:cubicBezTo>
                    <a:pt x="58" y="16"/>
                    <a:pt x="58" y="16"/>
                    <a:pt x="58" y="16"/>
                  </a:cubicBezTo>
                  <a:cubicBezTo>
                    <a:pt x="58" y="16"/>
                    <a:pt x="58" y="16"/>
                    <a:pt x="58" y="16"/>
                  </a:cubicBezTo>
                  <a:cubicBezTo>
                    <a:pt x="61" y="14"/>
                    <a:pt x="61" y="14"/>
                    <a:pt x="61" y="14"/>
                  </a:cubicBezTo>
                  <a:cubicBezTo>
                    <a:pt x="62" y="13"/>
                    <a:pt x="62" y="13"/>
                    <a:pt x="62" y="13"/>
                  </a:cubicBezTo>
                  <a:cubicBezTo>
                    <a:pt x="61" y="13"/>
                    <a:pt x="61" y="13"/>
                    <a:pt x="61" y="13"/>
                  </a:cubicBezTo>
                  <a:cubicBezTo>
                    <a:pt x="63" y="12"/>
                    <a:pt x="63" y="12"/>
                    <a:pt x="63" y="12"/>
                  </a:cubicBezTo>
                  <a:cubicBezTo>
                    <a:pt x="63" y="12"/>
                    <a:pt x="63" y="12"/>
                    <a:pt x="63" y="12"/>
                  </a:cubicBezTo>
                  <a:cubicBezTo>
                    <a:pt x="63" y="12"/>
                    <a:pt x="63" y="12"/>
                    <a:pt x="63" y="12"/>
                  </a:cubicBezTo>
                  <a:cubicBezTo>
                    <a:pt x="66" y="11"/>
                    <a:pt x="66" y="11"/>
                    <a:pt x="66" y="11"/>
                  </a:cubicBezTo>
                  <a:cubicBezTo>
                    <a:pt x="67" y="10"/>
                    <a:pt x="67" y="10"/>
                    <a:pt x="67" y="10"/>
                  </a:cubicBezTo>
                  <a:cubicBezTo>
                    <a:pt x="65" y="10"/>
                    <a:pt x="65" y="10"/>
                    <a:pt x="65" y="10"/>
                  </a:cubicBezTo>
                  <a:cubicBezTo>
                    <a:pt x="68" y="9"/>
                    <a:pt x="68" y="9"/>
                    <a:pt x="68" y="9"/>
                  </a:cubicBezTo>
                  <a:cubicBezTo>
                    <a:pt x="71" y="7"/>
                    <a:pt x="71" y="7"/>
                    <a:pt x="71" y="7"/>
                  </a:cubicBezTo>
                  <a:cubicBezTo>
                    <a:pt x="71" y="7"/>
                    <a:pt x="71" y="7"/>
                    <a:pt x="71" y="7"/>
                  </a:cubicBezTo>
                  <a:cubicBezTo>
                    <a:pt x="73" y="6"/>
                    <a:pt x="73" y="6"/>
                    <a:pt x="73" y="6"/>
                  </a:cubicBezTo>
                  <a:cubicBezTo>
                    <a:pt x="75" y="5"/>
                    <a:pt x="75" y="5"/>
                    <a:pt x="75" y="5"/>
                  </a:cubicBezTo>
                  <a:cubicBezTo>
                    <a:pt x="74" y="5"/>
                    <a:pt x="74" y="5"/>
                    <a:pt x="74" y="5"/>
                  </a:cubicBezTo>
                  <a:cubicBezTo>
                    <a:pt x="72" y="6"/>
                    <a:pt x="72" y="6"/>
                    <a:pt x="72" y="6"/>
                  </a:cubicBezTo>
                  <a:cubicBezTo>
                    <a:pt x="71" y="6"/>
                    <a:pt x="71" y="6"/>
                    <a:pt x="71" y="6"/>
                  </a:cubicBezTo>
                  <a:cubicBezTo>
                    <a:pt x="72" y="6"/>
                    <a:pt x="72" y="6"/>
                    <a:pt x="72" y="6"/>
                  </a:cubicBezTo>
                  <a:cubicBezTo>
                    <a:pt x="69" y="7"/>
                    <a:pt x="69" y="7"/>
                    <a:pt x="69" y="7"/>
                  </a:cubicBezTo>
                  <a:cubicBezTo>
                    <a:pt x="69" y="7"/>
                    <a:pt x="69" y="7"/>
                    <a:pt x="69" y="7"/>
                  </a:cubicBezTo>
                  <a:cubicBezTo>
                    <a:pt x="72" y="5"/>
                    <a:pt x="72" y="5"/>
                    <a:pt x="72" y="5"/>
                  </a:cubicBezTo>
                  <a:cubicBezTo>
                    <a:pt x="76" y="4"/>
                    <a:pt x="76" y="4"/>
                    <a:pt x="76" y="4"/>
                  </a:cubicBezTo>
                  <a:cubicBezTo>
                    <a:pt x="80" y="2"/>
                    <a:pt x="80" y="2"/>
                    <a:pt x="80" y="2"/>
                  </a:cubicBezTo>
                  <a:cubicBezTo>
                    <a:pt x="84" y="0"/>
                    <a:pt x="84" y="0"/>
                    <a:pt x="84" y="0"/>
                  </a:cubicBezTo>
                  <a:cubicBezTo>
                    <a:pt x="84" y="0"/>
                    <a:pt x="84" y="0"/>
                    <a:pt x="84" y="0"/>
                  </a:cubicBezTo>
                  <a:cubicBezTo>
                    <a:pt x="81" y="1"/>
                    <a:pt x="81" y="1"/>
                    <a:pt x="81" y="1"/>
                  </a:cubicBezTo>
                  <a:cubicBezTo>
                    <a:pt x="81" y="1"/>
                    <a:pt x="81" y="1"/>
                    <a:pt x="81" y="1"/>
                  </a:cubicBezTo>
                  <a:cubicBezTo>
                    <a:pt x="79" y="2"/>
                    <a:pt x="79" y="2"/>
                    <a:pt x="79" y="2"/>
                  </a:cubicBezTo>
                  <a:cubicBezTo>
                    <a:pt x="75" y="4"/>
                    <a:pt x="75" y="4"/>
                    <a:pt x="75" y="4"/>
                  </a:cubicBezTo>
                  <a:cubicBezTo>
                    <a:pt x="70" y="6"/>
                    <a:pt x="70" y="6"/>
                    <a:pt x="70" y="6"/>
                  </a:cubicBezTo>
                  <a:cubicBezTo>
                    <a:pt x="67" y="7"/>
                    <a:pt x="67" y="7"/>
                    <a:pt x="67" y="7"/>
                  </a:cubicBezTo>
                  <a:cubicBezTo>
                    <a:pt x="62" y="10"/>
                    <a:pt x="62" y="10"/>
                    <a:pt x="62" y="10"/>
                  </a:cubicBezTo>
                  <a:cubicBezTo>
                    <a:pt x="62" y="10"/>
                    <a:pt x="62" y="10"/>
                    <a:pt x="62" y="10"/>
                  </a:cubicBezTo>
                  <a:cubicBezTo>
                    <a:pt x="66" y="8"/>
                    <a:pt x="66" y="8"/>
                    <a:pt x="66" y="8"/>
                  </a:cubicBezTo>
                  <a:cubicBezTo>
                    <a:pt x="72" y="5"/>
                    <a:pt x="72" y="5"/>
                    <a:pt x="72" y="5"/>
                  </a:cubicBezTo>
                  <a:cubicBezTo>
                    <a:pt x="76" y="3"/>
                    <a:pt x="76" y="3"/>
                    <a:pt x="76" y="3"/>
                  </a:cubicBezTo>
                  <a:cubicBezTo>
                    <a:pt x="81" y="1"/>
                    <a:pt x="81" y="1"/>
                    <a:pt x="81" y="1"/>
                  </a:cubicBezTo>
                  <a:cubicBezTo>
                    <a:pt x="84" y="0"/>
                    <a:pt x="84" y="0"/>
                    <a:pt x="84" y="0"/>
                  </a:cubicBezTo>
                  <a:cubicBezTo>
                    <a:pt x="84" y="0"/>
                    <a:pt x="84" y="0"/>
                    <a:pt x="84" y="0"/>
                  </a:cubicBezTo>
                  <a:cubicBezTo>
                    <a:pt x="84" y="0"/>
                    <a:pt x="84" y="0"/>
                    <a:pt x="84" y="0"/>
                  </a:cubicBezTo>
                  <a:cubicBezTo>
                    <a:pt x="79" y="2"/>
                    <a:pt x="79" y="2"/>
                    <a:pt x="79" y="2"/>
                  </a:cubicBezTo>
                  <a:cubicBezTo>
                    <a:pt x="73" y="5"/>
                    <a:pt x="73" y="5"/>
                    <a:pt x="73" y="5"/>
                  </a:cubicBezTo>
                  <a:cubicBezTo>
                    <a:pt x="62" y="9"/>
                    <a:pt x="62" y="9"/>
                    <a:pt x="62" y="9"/>
                  </a:cubicBezTo>
                  <a:cubicBezTo>
                    <a:pt x="62" y="10"/>
                    <a:pt x="62" y="10"/>
                    <a:pt x="62" y="10"/>
                  </a:cubicBezTo>
                  <a:cubicBezTo>
                    <a:pt x="61" y="10"/>
                    <a:pt x="61" y="10"/>
                    <a:pt x="61" y="10"/>
                  </a:cubicBezTo>
                  <a:cubicBezTo>
                    <a:pt x="58" y="11"/>
                    <a:pt x="58" y="11"/>
                    <a:pt x="58" y="11"/>
                  </a:cubicBezTo>
                  <a:cubicBezTo>
                    <a:pt x="59" y="11"/>
                    <a:pt x="59" y="11"/>
                    <a:pt x="59" y="11"/>
                  </a:cubicBezTo>
                  <a:cubicBezTo>
                    <a:pt x="58" y="11"/>
                    <a:pt x="58" y="11"/>
                    <a:pt x="58" y="11"/>
                  </a:cubicBezTo>
                  <a:cubicBezTo>
                    <a:pt x="56" y="12"/>
                    <a:pt x="56" y="12"/>
                    <a:pt x="56" y="12"/>
                  </a:cubicBezTo>
                  <a:cubicBezTo>
                    <a:pt x="54" y="14"/>
                    <a:pt x="54" y="14"/>
                    <a:pt x="54" y="14"/>
                  </a:cubicBezTo>
                  <a:cubicBezTo>
                    <a:pt x="53" y="14"/>
                    <a:pt x="53" y="14"/>
                    <a:pt x="53" y="14"/>
                  </a:cubicBezTo>
                  <a:cubicBezTo>
                    <a:pt x="54" y="13"/>
                    <a:pt x="54" y="13"/>
                    <a:pt x="54" y="13"/>
                  </a:cubicBezTo>
                  <a:cubicBezTo>
                    <a:pt x="52" y="15"/>
                    <a:pt x="52" y="15"/>
                    <a:pt x="52" y="15"/>
                  </a:cubicBezTo>
                  <a:cubicBezTo>
                    <a:pt x="50" y="16"/>
                    <a:pt x="50" y="16"/>
                    <a:pt x="50" y="16"/>
                  </a:cubicBezTo>
                  <a:cubicBezTo>
                    <a:pt x="49" y="16"/>
                    <a:pt x="49" y="16"/>
                    <a:pt x="49" y="16"/>
                  </a:cubicBezTo>
                  <a:cubicBezTo>
                    <a:pt x="45" y="18"/>
                    <a:pt x="45" y="18"/>
                    <a:pt x="45" y="18"/>
                  </a:cubicBezTo>
                  <a:cubicBezTo>
                    <a:pt x="43" y="20"/>
                    <a:pt x="43" y="20"/>
                    <a:pt x="43" y="20"/>
                  </a:cubicBezTo>
                  <a:cubicBezTo>
                    <a:pt x="37" y="23"/>
                    <a:pt x="37" y="23"/>
                    <a:pt x="37" y="23"/>
                  </a:cubicBezTo>
                  <a:cubicBezTo>
                    <a:pt x="31" y="26"/>
                    <a:pt x="24" y="31"/>
                    <a:pt x="18" y="35"/>
                  </a:cubicBezTo>
                  <a:cubicBezTo>
                    <a:pt x="18" y="35"/>
                    <a:pt x="18" y="35"/>
                    <a:pt x="18" y="35"/>
                  </a:cubicBezTo>
                  <a:cubicBezTo>
                    <a:pt x="13" y="38"/>
                    <a:pt x="13" y="38"/>
                    <a:pt x="13" y="38"/>
                  </a:cubicBezTo>
                  <a:cubicBezTo>
                    <a:pt x="11" y="40"/>
                    <a:pt x="9" y="41"/>
                    <a:pt x="7" y="43"/>
                  </a:cubicBezTo>
                  <a:cubicBezTo>
                    <a:pt x="5" y="43"/>
                    <a:pt x="5" y="43"/>
                    <a:pt x="5" y="43"/>
                  </a:cubicBezTo>
                  <a:cubicBezTo>
                    <a:pt x="3" y="46"/>
                    <a:pt x="3" y="46"/>
                    <a:pt x="3" y="46"/>
                  </a:cubicBezTo>
                  <a:cubicBezTo>
                    <a:pt x="2" y="46"/>
                    <a:pt x="2" y="46"/>
                    <a:pt x="2" y="46"/>
                  </a:cubicBezTo>
                  <a:cubicBezTo>
                    <a:pt x="2" y="46"/>
                    <a:pt x="1" y="47"/>
                    <a:pt x="0" y="48"/>
                  </a:cubicBezTo>
                  <a:cubicBezTo>
                    <a:pt x="0" y="47"/>
                    <a:pt x="0" y="47"/>
                    <a:pt x="0" y="47"/>
                  </a:cubicBezTo>
                  <a:lnTo>
                    <a:pt x="3"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301">
              <a:extLst>
                <a:ext uri="{FF2B5EF4-FFF2-40B4-BE49-F238E27FC236}">
                  <a16:creationId xmlns:a16="http://schemas.microsoft.com/office/drawing/2014/main" id="{F765E217-290F-4A04-A073-B8A99FECF3EA}"/>
                </a:ext>
              </a:extLst>
            </p:cNvPr>
            <p:cNvSpPr>
              <a:spLocks/>
            </p:cNvSpPr>
            <p:nvPr/>
          </p:nvSpPr>
          <p:spPr bwMode="auto">
            <a:xfrm>
              <a:off x="9218233" y="2239598"/>
              <a:ext cx="26229" cy="12105"/>
            </a:xfrm>
            <a:custGeom>
              <a:avLst/>
              <a:gdLst>
                <a:gd name="T0" fmla="*/ 8 w 8"/>
                <a:gd name="T1" fmla="*/ 0 h 4"/>
                <a:gd name="T2" fmla="*/ 3 w 8"/>
                <a:gd name="T3" fmla="*/ 2 h 4"/>
                <a:gd name="T4" fmla="*/ 0 w 8"/>
                <a:gd name="T5" fmla="*/ 4 h 4"/>
                <a:gd name="T6" fmla="*/ 0 w 8"/>
                <a:gd name="T7" fmla="*/ 4 h 4"/>
                <a:gd name="T8" fmla="*/ 1 w 8"/>
                <a:gd name="T9" fmla="*/ 4 h 4"/>
                <a:gd name="T10" fmla="*/ 4 w 8"/>
                <a:gd name="T11" fmla="*/ 2 h 4"/>
                <a:gd name="T12" fmla="*/ 8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8" y="0"/>
                  </a:moveTo>
                  <a:cubicBezTo>
                    <a:pt x="7" y="0"/>
                    <a:pt x="7" y="0"/>
                    <a:pt x="3" y="2"/>
                  </a:cubicBezTo>
                  <a:cubicBezTo>
                    <a:pt x="0" y="4"/>
                    <a:pt x="0" y="4"/>
                    <a:pt x="0" y="4"/>
                  </a:cubicBezTo>
                  <a:cubicBezTo>
                    <a:pt x="0" y="4"/>
                    <a:pt x="0" y="4"/>
                    <a:pt x="0" y="4"/>
                  </a:cubicBezTo>
                  <a:cubicBezTo>
                    <a:pt x="1" y="4"/>
                    <a:pt x="1" y="4"/>
                    <a:pt x="1" y="4"/>
                  </a:cubicBezTo>
                  <a:cubicBezTo>
                    <a:pt x="4" y="2"/>
                    <a:pt x="4" y="2"/>
                    <a:pt x="4" y="2"/>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302">
              <a:extLst>
                <a:ext uri="{FF2B5EF4-FFF2-40B4-BE49-F238E27FC236}">
                  <a16:creationId xmlns:a16="http://schemas.microsoft.com/office/drawing/2014/main" id="{0EBE14BF-6113-45AE-AB46-4DB85D94F332}"/>
                </a:ext>
              </a:extLst>
            </p:cNvPr>
            <p:cNvSpPr>
              <a:spLocks/>
            </p:cNvSpPr>
            <p:nvPr/>
          </p:nvSpPr>
          <p:spPr bwMode="auto">
            <a:xfrm>
              <a:off x="9210163" y="2219422"/>
              <a:ext cx="50440" cy="30264"/>
            </a:xfrm>
            <a:custGeom>
              <a:avLst/>
              <a:gdLst>
                <a:gd name="T0" fmla="*/ 10 w 15"/>
                <a:gd name="T1" fmla="*/ 3 h 9"/>
                <a:gd name="T2" fmla="*/ 7 w 15"/>
                <a:gd name="T3" fmla="*/ 5 h 9"/>
                <a:gd name="T4" fmla="*/ 2 w 15"/>
                <a:gd name="T5" fmla="*/ 8 h 9"/>
                <a:gd name="T6" fmla="*/ 0 w 15"/>
                <a:gd name="T7" fmla="*/ 9 h 9"/>
                <a:gd name="T8" fmla="*/ 4 w 15"/>
                <a:gd name="T9" fmla="*/ 7 h 9"/>
                <a:gd name="T10" fmla="*/ 8 w 15"/>
                <a:gd name="T11" fmla="*/ 4 h 9"/>
                <a:gd name="T12" fmla="*/ 9 w 15"/>
                <a:gd name="T13" fmla="*/ 4 h 9"/>
                <a:gd name="T14" fmla="*/ 15 w 15"/>
                <a:gd name="T15" fmla="*/ 0 h 9"/>
                <a:gd name="T16" fmla="*/ 10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0" y="3"/>
                  </a:moveTo>
                  <a:cubicBezTo>
                    <a:pt x="7" y="5"/>
                    <a:pt x="7" y="5"/>
                    <a:pt x="7" y="5"/>
                  </a:cubicBezTo>
                  <a:cubicBezTo>
                    <a:pt x="2" y="8"/>
                    <a:pt x="2" y="8"/>
                    <a:pt x="2" y="8"/>
                  </a:cubicBezTo>
                  <a:cubicBezTo>
                    <a:pt x="0" y="9"/>
                    <a:pt x="0" y="9"/>
                    <a:pt x="0" y="9"/>
                  </a:cubicBezTo>
                  <a:cubicBezTo>
                    <a:pt x="4" y="7"/>
                    <a:pt x="4" y="7"/>
                    <a:pt x="4" y="7"/>
                  </a:cubicBezTo>
                  <a:cubicBezTo>
                    <a:pt x="8" y="4"/>
                    <a:pt x="8" y="4"/>
                    <a:pt x="8" y="4"/>
                  </a:cubicBezTo>
                  <a:cubicBezTo>
                    <a:pt x="9" y="4"/>
                    <a:pt x="9" y="4"/>
                    <a:pt x="9" y="4"/>
                  </a:cubicBezTo>
                  <a:cubicBezTo>
                    <a:pt x="11" y="3"/>
                    <a:pt x="13" y="1"/>
                    <a:pt x="15" y="0"/>
                  </a:cubicBezTo>
                  <a:lnTo>
                    <a:pt x="1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303">
              <a:extLst>
                <a:ext uri="{FF2B5EF4-FFF2-40B4-BE49-F238E27FC236}">
                  <a16:creationId xmlns:a16="http://schemas.microsoft.com/office/drawing/2014/main" id="{E2E64418-BC2A-453B-9964-89274463A6FE}"/>
                </a:ext>
              </a:extLst>
            </p:cNvPr>
            <p:cNvSpPr>
              <a:spLocks noEditPoints="1"/>
            </p:cNvSpPr>
            <p:nvPr/>
          </p:nvSpPr>
          <p:spPr bwMode="auto">
            <a:xfrm>
              <a:off x="9484551" y="2120562"/>
              <a:ext cx="24211" cy="6053"/>
            </a:xfrm>
            <a:custGeom>
              <a:avLst/>
              <a:gdLst>
                <a:gd name="T0" fmla="*/ 0 w 7"/>
                <a:gd name="T1" fmla="*/ 1 h 2"/>
                <a:gd name="T2" fmla="*/ 1 w 7"/>
                <a:gd name="T3" fmla="*/ 1 h 2"/>
                <a:gd name="T4" fmla="*/ 1 w 7"/>
                <a:gd name="T5" fmla="*/ 1 h 2"/>
                <a:gd name="T6" fmla="*/ 5 w 7"/>
                <a:gd name="T7" fmla="*/ 0 h 2"/>
                <a:gd name="T8" fmla="*/ 7 w 7"/>
                <a:gd name="T9" fmla="*/ 0 h 2"/>
                <a:gd name="T10" fmla="*/ 7 w 7"/>
                <a:gd name="T11" fmla="*/ 0 h 2"/>
                <a:gd name="T12" fmla="*/ 7 w 7"/>
                <a:gd name="T13" fmla="*/ 0 h 2"/>
                <a:gd name="T14" fmla="*/ 4 w 7"/>
                <a:gd name="T15" fmla="*/ 1 h 2"/>
                <a:gd name="T16" fmla="*/ 2 w 7"/>
                <a:gd name="T17" fmla="*/ 1 h 2"/>
                <a:gd name="T18" fmla="*/ 3 w 7"/>
                <a:gd name="T19" fmla="*/ 1 h 2"/>
                <a:gd name="T20" fmla="*/ 3 w 7"/>
                <a:gd name="T21" fmla="*/ 1 h 2"/>
                <a:gd name="T22" fmla="*/ 3 w 7"/>
                <a:gd name="T23" fmla="*/ 1 h 2"/>
                <a:gd name="T24" fmla="*/ 3 w 7"/>
                <a:gd name="T25" fmla="*/ 1 h 2"/>
                <a:gd name="T26" fmla="*/ 2 w 7"/>
                <a:gd name="T27" fmla="*/ 1 h 2"/>
                <a:gd name="T28" fmla="*/ 0 w 7"/>
                <a:gd name="T29" fmla="*/ 2 h 2"/>
                <a:gd name="T30" fmla="*/ 0 w 7"/>
                <a:gd name="T31" fmla="*/ 2 h 2"/>
                <a:gd name="T32" fmla="*/ 1 w 7"/>
                <a:gd name="T33" fmla="*/ 1 h 2"/>
                <a:gd name="T34" fmla="*/ 0 w 7"/>
                <a:gd name="T35" fmla="*/ 1 h 2"/>
                <a:gd name="T36" fmla="*/ 2 w 7"/>
                <a:gd name="T37" fmla="*/ 1 h 2"/>
                <a:gd name="T38" fmla="*/ 2 w 7"/>
                <a:gd name="T39" fmla="*/ 1 h 2"/>
                <a:gd name="T40" fmla="*/ 1 w 7"/>
                <a:gd name="T41" fmla="*/ 1 h 2"/>
                <a:gd name="T42" fmla="*/ 2 w 7"/>
                <a:gd name="T4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2">
                  <a:moveTo>
                    <a:pt x="0" y="1"/>
                  </a:moveTo>
                  <a:cubicBezTo>
                    <a:pt x="1" y="1"/>
                    <a:pt x="1" y="1"/>
                    <a:pt x="1" y="1"/>
                  </a:cubicBezTo>
                  <a:cubicBezTo>
                    <a:pt x="1" y="1"/>
                    <a:pt x="1" y="1"/>
                    <a:pt x="1" y="1"/>
                  </a:cubicBezTo>
                  <a:cubicBezTo>
                    <a:pt x="5" y="0"/>
                    <a:pt x="5" y="0"/>
                    <a:pt x="5" y="0"/>
                  </a:cubicBezTo>
                  <a:cubicBezTo>
                    <a:pt x="7" y="0"/>
                    <a:pt x="7" y="0"/>
                    <a:pt x="7" y="0"/>
                  </a:cubicBezTo>
                  <a:cubicBezTo>
                    <a:pt x="7" y="0"/>
                    <a:pt x="7" y="0"/>
                    <a:pt x="7" y="0"/>
                  </a:cubicBezTo>
                  <a:cubicBezTo>
                    <a:pt x="7" y="0"/>
                    <a:pt x="7" y="0"/>
                    <a:pt x="7" y="0"/>
                  </a:cubicBezTo>
                  <a:cubicBezTo>
                    <a:pt x="4" y="1"/>
                    <a:pt x="4" y="1"/>
                    <a:pt x="4" y="1"/>
                  </a:cubicBezTo>
                  <a:cubicBezTo>
                    <a:pt x="2" y="1"/>
                    <a:pt x="2" y="1"/>
                    <a:pt x="2"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0" y="2"/>
                    <a:pt x="0" y="2"/>
                    <a:pt x="0" y="2"/>
                  </a:cubicBezTo>
                  <a:cubicBezTo>
                    <a:pt x="0" y="2"/>
                    <a:pt x="0" y="2"/>
                    <a:pt x="0" y="2"/>
                  </a:cubicBezTo>
                  <a:cubicBezTo>
                    <a:pt x="1" y="1"/>
                    <a:pt x="1" y="1"/>
                    <a:pt x="1" y="1"/>
                  </a:cubicBezTo>
                  <a:lnTo>
                    <a:pt x="0" y="1"/>
                  </a:lnTo>
                  <a:close/>
                  <a:moveTo>
                    <a:pt x="2" y="1"/>
                  </a:moveTo>
                  <a:cubicBezTo>
                    <a:pt x="2" y="1"/>
                    <a:pt x="2" y="1"/>
                    <a:pt x="2" y="1"/>
                  </a:cubicBezTo>
                  <a:cubicBezTo>
                    <a:pt x="1" y="1"/>
                    <a:pt x="1" y="1"/>
                    <a:pt x="1"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304">
              <a:extLst>
                <a:ext uri="{FF2B5EF4-FFF2-40B4-BE49-F238E27FC236}">
                  <a16:creationId xmlns:a16="http://schemas.microsoft.com/office/drawing/2014/main" id="{71689C70-CAE3-4447-8FEE-F8FEC83ABF82}"/>
                </a:ext>
              </a:extLst>
            </p:cNvPr>
            <p:cNvSpPr>
              <a:spLocks/>
            </p:cNvSpPr>
            <p:nvPr/>
          </p:nvSpPr>
          <p:spPr bwMode="auto">
            <a:xfrm>
              <a:off x="9085074" y="2328370"/>
              <a:ext cx="20176" cy="16140"/>
            </a:xfrm>
            <a:custGeom>
              <a:avLst/>
              <a:gdLst>
                <a:gd name="T0" fmla="*/ 1 w 6"/>
                <a:gd name="T1" fmla="*/ 4 h 5"/>
                <a:gd name="T2" fmla="*/ 3 w 6"/>
                <a:gd name="T3" fmla="*/ 3 h 5"/>
                <a:gd name="T4" fmla="*/ 6 w 6"/>
                <a:gd name="T5" fmla="*/ 1 h 5"/>
                <a:gd name="T6" fmla="*/ 6 w 6"/>
                <a:gd name="T7" fmla="*/ 0 h 5"/>
                <a:gd name="T8" fmla="*/ 4 w 6"/>
                <a:gd name="T9" fmla="*/ 1 h 5"/>
                <a:gd name="T10" fmla="*/ 0 w 6"/>
                <a:gd name="T11" fmla="*/ 5 h 5"/>
                <a:gd name="T12" fmla="*/ 0 w 6"/>
                <a:gd name="T13" fmla="*/ 5 h 5"/>
                <a:gd name="T14" fmla="*/ 1 w 6"/>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1" y="4"/>
                  </a:moveTo>
                  <a:cubicBezTo>
                    <a:pt x="2" y="4"/>
                    <a:pt x="2" y="4"/>
                    <a:pt x="3" y="3"/>
                  </a:cubicBezTo>
                  <a:cubicBezTo>
                    <a:pt x="4" y="2"/>
                    <a:pt x="5" y="1"/>
                    <a:pt x="6" y="1"/>
                  </a:cubicBezTo>
                  <a:cubicBezTo>
                    <a:pt x="6" y="0"/>
                    <a:pt x="6" y="0"/>
                    <a:pt x="6" y="0"/>
                  </a:cubicBezTo>
                  <a:cubicBezTo>
                    <a:pt x="4" y="1"/>
                    <a:pt x="4" y="1"/>
                    <a:pt x="4" y="1"/>
                  </a:cubicBezTo>
                  <a:cubicBezTo>
                    <a:pt x="0" y="5"/>
                    <a:pt x="0" y="5"/>
                    <a:pt x="0" y="5"/>
                  </a:cubicBezTo>
                  <a:cubicBezTo>
                    <a:pt x="0" y="5"/>
                    <a:pt x="0" y="5"/>
                    <a:pt x="0" y="5"/>
                  </a:cubicBez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316" name="Straight Connector 315">
            <a:extLst>
              <a:ext uri="{FF2B5EF4-FFF2-40B4-BE49-F238E27FC236}">
                <a16:creationId xmlns:a16="http://schemas.microsoft.com/office/drawing/2014/main" id="{205EA69B-8892-41BE-BF18-4786D4255F5D}"/>
              </a:ext>
            </a:extLst>
          </p:cNvPr>
          <p:cNvCxnSpPr>
            <a:cxnSpLocks/>
          </p:cNvCxnSpPr>
          <p:nvPr/>
        </p:nvCxnSpPr>
        <p:spPr>
          <a:xfrm>
            <a:off x="4231512" y="1915095"/>
            <a:ext cx="0" cy="43520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97AE3B76-E57C-47EF-A2D0-ADDBAF21FD29}"/>
              </a:ext>
            </a:extLst>
          </p:cNvPr>
          <p:cNvCxnSpPr>
            <a:cxnSpLocks/>
          </p:cNvCxnSpPr>
          <p:nvPr/>
        </p:nvCxnSpPr>
        <p:spPr>
          <a:xfrm>
            <a:off x="7960489" y="1915095"/>
            <a:ext cx="0" cy="43520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0" name="TextBox 319">
            <a:extLst>
              <a:ext uri="{FF2B5EF4-FFF2-40B4-BE49-F238E27FC236}">
                <a16:creationId xmlns:a16="http://schemas.microsoft.com/office/drawing/2014/main" id="{09CC83AC-6522-4612-90BB-48BFD0D0DA82}"/>
              </a:ext>
            </a:extLst>
          </p:cNvPr>
          <p:cNvSpPr txBox="1"/>
          <p:nvPr/>
        </p:nvSpPr>
        <p:spPr>
          <a:xfrm>
            <a:off x="1118493" y="2598988"/>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321" name="TextBox 320">
            <a:extLst>
              <a:ext uri="{FF2B5EF4-FFF2-40B4-BE49-F238E27FC236}">
                <a16:creationId xmlns:a16="http://schemas.microsoft.com/office/drawing/2014/main" id="{1701AD16-9B2E-456E-94A4-21CF9B7B7326}"/>
              </a:ext>
            </a:extLst>
          </p:cNvPr>
          <p:cNvSpPr txBox="1"/>
          <p:nvPr/>
        </p:nvSpPr>
        <p:spPr>
          <a:xfrm>
            <a:off x="1118494" y="2042691"/>
            <a:ext cx="1308371" cy="769441"/>
          </a:xfrm>
          <a:prstGeom prst="rect">
            <a:avLst/>
          </a:prstGeom>
          <a:noFill/>
        </p:spPr>
        <p:txBody>
          <a:bodyPr wrap="none" rtlCol="0" anchor="ctr">
            <a:spAutoFit/>
          </a:bodyPr>
          <a:lstStyle/>
          <a:p>
            <a:r>
              <a:rPr lang="en-US" sz="4400" b="1" dirty="0">
                <a:solidFill>
                  <a:srgbClr val="00B0F0"/>
                </a:solidFill>
                <a:latin typeface="+mj-lt"/>
              </a:rPr>
              <a:t>23</a:t>
            </a:r>
            <a:r>
              <a:rPr lang="id-ID" sz="4400" b="1" dirty="0">
                <a:solidFill>
                  <a:srgbClr val="00B0F0"/>
                </a:solidFill>
                <a:latin typeface="+mj-lt"/>
              </a:rPr>
              <a:t>%</a:t>
            </a:r>
          </a:p>
        </p:txBody>
      </p:sp>
      <p:sp>
        <p:nvSpPr>
          <p:cNvPr id="322" name="TextBox 321">
            <a:extLst>
              <a:ext uri="{FF2B5EF4-FFF2-40B4-BE49-F238E27FC236}">
                <a16:creationId xmlns:a16="http://schemas.microsoft.com/office/drawing/2014/main" id="{DE905D3F-7DF8-40D6-A97D-3949B7C58302}"/>
              </a:ext>
            </a:extLst>
          </p:cNvPr>
          <p:cNvSpPr txBox="1"/>
          <p:nvPr/>
        </p:nvSpPr>
        <p:spPr>
          <a:xfrm>
            <a:off x="2401057" y="2281574"/>
            <a:ext cx="926857" cy="369332"/>
          </a:xfrm>
          <a:prstGeom prst="rect">
            <a:avLst/>
          </a:prstGeom>
          <a:noFill/>
        </p:spPr>
        <p:txBody>
          <a:bodyPr wrap="none" rtlCol="0" anchor="ctr">
            <a:spAutoFit/>
          </a:bodyPr>
          <a:lstStyle/>
          <a:p>
            <a:r>
              <a:rPr lang="en-ID" b="1" dirty="0">
                <a:latin typeface="+mj-lt"/>
              </a:rPr>
              <a:t>Water</a:t>
            </a:r>
            <a:endParaRPr lang="id-ID" b="1" dirty="0">
              <a:latin typeface="+mj-lt"/>
            </a:endParaRPr>
          </a:p>
        </p:txBody>
      </p:sp>
      <p:grpSp>
        <p:nvGrpSpPr>
          <p:cNvPr id="307" name="Group 306">
            <a:extLst>
              <a:ext uri="{FF2B5EF4-FFF2-40B4-BE49-F238E27FC236}">
                <a16:creationId xmlns:a16="http://schemas.microsoft.com/office/drawing/2014/main" id="{1A2BA057-8070-4033-B3F1-A7749D3FD045}"/>
              </a:ext>
            </a:extLst>
          </p:cNvPr>
          <p:cNvGrpSpPr/>
          <p:nvPr/>
        </p:nvGrpSpPr>
        <p:grpSpPr>
          <a:xfrm>
            <a:off x="1139809" y="3651587"/>
            <a:ext cx="2493701" cy="2261683"/>
            <a:chOff x="-1016000" y="2921000"/>
            <a:chExt cx="1962150" cy="1779588"/>
          </a:xfrm>
          <a:solidFill>
            <a:schemeClr val="bg2">
              <a:lumMod val="75000"/>
            </a:schemeClr>
          </a:solidFill>
        </p:grpSpPr>
        <p:sp>
          <p:nvSpPr>
            <p:cNvPr id="8" name="Freeform 206">
              <a:extLst>
                <a:ext uri="{FF2B5EF4-FFF2-40B4-BE49-F238E27FC236}">
                  <a16:creationId xmlns:a16="http://schemas.microsoft.com/office/drawing/2014/main" id="{69B30255-65EE-4FEE-996C-E1B099027B20}"/>
                </a:ext>
              </a:extLst>
            </p:cNvPr>
            <p:cNvSpPr>
              <a:spLocks/>
            </p:cNvSpPr>
            <p:nvPr/>
          </p:nvSpPr>
          <p:spPr bwMode="auto">
            <a:xfrm>
              <a:off x="-754062" y="3236913"/>
              <a:ext cx="41275" cy="50800"/>
            </a:xfrm>
            <a:custGeom>
              <a:avLst/>
              <a:gdLst>
                <a:gd name="T0" fmla="*/ 1 w 16"/>
                <a:gd name="T1" fmla="*/ 18 h 19"/>
                <a:gd name="T2" fmla="*/ 2 w 16"/>
                <a:gd name="T3" fmla="*/ 17 h 19"/>
                <a:gd name="T4" fmla="*/ 9 w 16"/>
                <a:gd name="T5" fmla="*/ 8 h 19"/>
                <a:gd name="T6" fmla="*/ 10 w 16"/>
                <a:gd name="T7" fmla="*/ 7 h 19"/>
                <a:gd name="T8" fmla="*/ 11 w 16"/>
                <a:gd name="T9" fmla="*/ 5 h 19"/>
                <a:gd name="T10" fmla="*/ 16 w 16"/>
                <a:gd name="T11" fmla="*/ 0 h 19"/>
                <a:gd name="T12" fmla="*/ 16 w 16"/>
                <a:gd name="T13" fmla="*/ 0 h 19"/>
                <a:gd name="T14" fmla="*/ 14 w 16"/>
                <a:gd name="T15" fmla="*/ 1 h 19"/>
                <a:gd name="T16" fmla="*/ 16 w 16"/>
                <a:gd name="T17" fmla="*/ 0 h 19"/>
                <a:gd name="T18" fmla="*/ 16 w 16"/>
                <a:gd name="T19" fmla="*/ 0 h 19"/>
                <a:gd name="T20" fmla="*/ 1 w 16"/>
                <a:gd name="T21" fmla="*/ 17 h 19"/>
                <a:gd name="T22" fmla="*/ 0 w 16"/>
                <a:gd name="T23" fmla="*/ 19 h 19"/>
                <a:gd name="T24" fmla="*/ 1 w 16"/>
                <a:gd name="T25" fmla="*/ 17 h 19"/>
                <a:gd name="T26" fmla="*/ 1 w 16"/>
                <a:gd name="T2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1" y="18"/>
                  </a:moveTo>
                  <a:cubicBezTo>
                    <a:pt x="2" y="17"/>
                    <a:pt x="2" y="17"/>
                    <a:pt x="2" y="17"/>
                  </a:cubicBezTo>
                  <a:cubicBezTo>
                    <a:pt x="4" y="14"/>
                    <a:pt x="9" y="8"/>
                    <a:pt x="9" y="8"/>
                  </a:cubicBezTo>
                  <a:cubicBezTo>
                    <a:pt x="9" y="8"/>
                    <a:pt x="10" y="7"/>
                    <a:pt x="10" y="7"/>
                  </a:cubicBezTo>
                  <a:cubicBezTo>
                    <a:pt x="10" y="6"/>
                    <a:pt x="10" y="6"/>
                    <a:pt x="11" y="5"/>
                  </a:cubicBezTo>
                  <a:cubicBezTo>
                    <a:pt x="13" y="3"/>
                    <a:pt x="14" y="2"/>
                    <a:pt x="16" y="0"/>
                  </a:cubicBezTo>
                  <a:cubicBezTo>
                    <a:pt x="16" y="0"/>
                    <a:pt x="16" y="0"/>
                    <a:pt x="16" y="0"/>
                  </a:cubicBezTo>
                  <a:cubicBezTo>
                    <a:pt x="15" y="0"/>
                    <a:pt x="15" y="1"/>
                    <a:pt x="14" y="1"/>
                  </a:cubicBezTo>
                  <a:cubicBezTo>
                    <a:pt x="15" y="1"/>
                    <a:pt x="15" y="0"/>
                    <a:pt x="16" y="0"/>
                  </a:cubicBezTo>
                  <a:cubicBezTo>
                    <a:pt x="16" y="0"/>
                    <a:pt x="16" y="0"/>
                    <a:pt x="16" y="0"/>
                  </a:cubicBezTo>
                  <a:cubicBezTo>
                    <a:pt x="12" y="3"/>
                    <a:pt x="12" y="3"/>
                    <a:pt x="1" y="17"/>
                  </a:cubicBezTo>
                  <a:cubicBezTo>
                    <a:pt x="0" y="19"/>
                    <a:pt x="0" y="19"/>
                    <a:pt x="0" y="19"/>
                  </a:cubicBezTo>
                  <a:cubicBezTo>
                    <a:pt x="1" y="18"/>
                    <a:pt x="1" y="18"/>
                    <a:pt x="1" y="17"/>
                  </a:cubicBezTo>
                  <a:lnTo>
                    <a:pt x="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207">
              <a:extLst>
                <a:ext uri="{FF2B5EF4-FFF2-40B4-BE49-F238E27FC236}">
                  <a16:creationId xmlns:a16="http://schemas.microsoft.com/office/drawing/2014/main" id="{38AD2BEC-79C4-497F-B461-5AE46D8FF837}"/>
                </a:ext>
              </a:extLst>
            </p:cNvPr>
            <p:cNvSpPr>
              <a:spLocks/>
            </p:cNvSpPr>
            <p:nvPr/>
          </p:nvSpPr>
          <p:spPr bwMode="auto">
            <a:xfrm>
              <a:off x="-771525" y="3187700"/>
              <a:ext cx="103188" cy="125413"/>
            </a:xfrm>
            <a:custGeom>
              <a:avLst/>
              <a:gdLst>
                <a:gd name="T0" fmla="*/ 1 w 40"/>
                <a:gd name="T1" fmla="*/ 47 h 48"/>
                <a:gd name="T2" fmla="*/ 3 w 40"/>
                <a:gd name="T3" fmla="*/ 45 h 48"/>
                <a:gd name="T4" fmla="*/ 3 w 40"/>
                <a:gd name="T5" fmla="*/ 45 h 48"/>
                <a:gd name="T6" fmla="*/ 3 w 40"/>
                <a:gd name="T7" fmla="*/ 46 h 48"/>
                <a:gd name="T8" fmla="*/ 4 w 40"/>
                <a:gd name="T9" fmla="*/ 46 h 48"/>
                <a:gd name="T10" fmla="*/ 4 w 40"/>
                <a:gd name="T11" fmla="*/ 46 h 48"/>
                <a:gd name="T12" fmla="*/ 6 w 40"/>
                <a:gd name="T13" fmla="*/ 45 h 48"/>
                <a:gd name="T14" fmla="*/ 8 w 40"/>
                <a:gd name="T15" fmla="*/ 41 h 48"/>
                <a:gd name="T16" fmla="*/ 11 w 40"/>
                <a:gd name="T17" fmla="*/ 38 h 48"/>
                <a:gd name="T18" fmla="*/ 12 w 40"/>
                <a:gd name="T19" fmla="*/ 36 h 48"/>
                <a:gd name="T20" fmla="*/ 13 w 40"/>
                <a:gd name="T21" fmla="*/ 35 h 48"/>
                <a:gd name="T22" fmla="*/ 16 w 40"/>
                <a:gd name="T23" fmla="*/ 29 h 48"/>
                <a:gd name="T24" fmla="*/ 29 w 40"/>
                <a:gd name="T25" fmla="*/ 13 h 48"/>
                <a:gd name="T26" fmla="*/ 32 w 40"/>
                <a:gd name="T27" fmla="*/ 10 h 48"/>
                <a:gd name="T28" fmla="*/ 35 w 40"/>
                <a:gd name="T29" fmla="*/ 6 h 48"/>
                <a:gd name="T30" fmla="*/ 40 w 40"/>
                <a:gd name="T31" fmla="*/ 1 h 48"/>
                <a:gd name="T32" fmla="*/ 40 w 40"/>
                <a:gd name="T33" fmla="*/ 1 h 48"/>
                <a:gd name="T34" fmla="*/ 37 w 40"/>
                <a:gd name="T35" fmla="*/ 4 h 48"/>
                <a:gd name="T36" fmla="*/ 35 w 40"/>
                <a:gd name="T37" fmla="*/ 6 h 48"/>
                <a:gd name="T38" fmla="*/ 30 w 40"/>
                <a:gd name="T39" fmla="*/ 11 h 48"/>
                <a:gd name="T40" fmla="*/ 25 w 40"/>
                <a:gd name="T41" fmla="*/ 16 h 48"/>
                <a:gd name="T42" fmla="*/ 24 w 40"/>
                <a:gd name="T43" fmla="*/ 17 h 48"/>
                <a:gd name="T44" fmla="*/ 26 w 40"/>
                <a:gd name="T45" fmla="*/ 16 h 48"/>
                <a:gd name="T46" fmla="*/ 20 w 40"/>
                <a:gd name="T47" fmla="*/ 22 h 48"/>
                <a:gd name="T48" fmla="*/ 17 w 40"/>
                <a:gd name="T49" fmla="*/ 27 h 48"/>
                <a:gd name="T50" fmla="*/ 13 w 40"/>
                <a:gd name="T51" fmla="*/ 31 h 48"/>
                <a:gd name="T52" fmla="*/ 13 w 40"/>
                <a:gd name="T53" fmla="*/ 31 h 48"/>
                <a:gd name="T54" fmla="*/ 11 w 40"/>
                <a:gd name="T55" fmla="*/ 34 h 48"/>
                <a:gd name="T56" fmla="*/ 10 w 40"/>
                <a:gd name="T57" fmla="*/ 36 h 48"/>
                <a:gd name="T58" fmla="*/ 8 w 40"/>
                <a:gd name="T59" fmla="*/ 37 h 48"/>
                <a:gd name="T60" fmla="*/ 8 w 40"/>
                <a:gd name="T61" fmla="*/ 37 h 48"/>
                <a:gd name="T62" fmla="*/ 8 w 40"/>
                <a:gd name="T63" fmla="*/ 37 h 48"/>
                <a:gd name="T64" fmla="*/ 7 w 40"/>
                <a:gd name="T65" fmla="*/ 39 h 48"/>
                <a:gd name="T66" fmla="*/ 4 w 40"/>
                <a:gd name="T67" fmla="*/ 44 h 48"/>
                <a:gd name="T68" fmla="*/ 1 w 40"/>
                <a:gd name="T6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8">
                  <a:moveTo>
                    <a:pt x="2" y="47"/>
                  </a:moveTo>
                  <a:cubicBezTo>
                    <a:pt x="1" y="47"/>
                    <a:pt x="1" y="47"/>
                    <a:pt x="1" y="47"/>
                  </a:cubicBezTo>
                  <a:cubicBezTo>
                    <a:pt x="1" y="48"/>
                    <a:pt x="1" y="48"/>
                    <a:pt x="1" y="48"/>
                  </a:cubicBezTo>
                  <a:cubicBezTo>
                    <a:pt x="2" y="47"/>
                    <a:pt x="2" y="46"/>
                    <a:pt x="3" y="45"/>
                  </a:cubicBezTo>
                  <a:cubicBezTo>
                    <a:pt x="3" y="45"/>
                    <a:pt x="3" y="45"/>
                    <a:pt x="3" y="45"/>
                  </a:cubicBezTo>
                  <a:cubicBezTo>
                    <a:pt x="3" y="45"/>
                    <a:pt x="3" y="45"/>
                    <a:pt x="3" y="45"/>
                  </a:cubicBezTo>
                  <a:cubicBezTo>
                    <a:pt x="3" y="46"/>
                    <a:pt x="3" y="46"/>
                    <a:pt x="3" y="46"/>
                  </a:cubicBezTo>
                  <a:cubicBezTo>
                    <a:pt x="3" y="46"/>
                    <a:pt x="3" y="46"/>
                    <a:pt x="3" y="46"/>
                  </a:cubicBezTo>
                  <a:cubicBezTo>
                    <a:pt x="4" y="45"/>
                    <a:pt x="4" y="45"/>
                    <a:pt x="4" y="44"/>
                  </a:cubicBezTo>
                  <a:cubicBezTo>
                    <a:pt x="4" y="45"/>
                    <a:pt x="4" y="45"/>
                    <a:pt x="4" y="46"/>
                  </a:cubicBezTo>
                  <a:cubicBezTo>
                    <a:pt x="4" y="46"/>
                    <a:pt x="4" y="46"/>
                    <a:pt x="4" y="46"/>
                  </a:cubicBezTo>
                  <a:cubicBezTo>
                    <a:pt x="4" y="46"/>
                    <a:pt x="4" y="46"/>
                    <a:pt x="4" y="46"/>
                  </a:cubicBezTo>
                  <a:cubicBezTo>
                    <a:pt x="5" y="45"/>
                    <a:pt x="5" y="45"/>
                    <a:pt x="5" y="44"/>
                  </a:cubicBezTo>
                  <a:cubicBezTo>
                    <a:pt x="6" y="45"/>
                    <a:pt x="6" y="45"/>
                    <a:pt x="6" y="45"/>
                  </a:cubicBezTo>
                  <a:cubicBezTo>
                    <a:pt x="6" y="44"/>
                    <a:pt x="6" y="44"/>
                    <a:pt x="6" y="44"/>
                  </a:cubicBezTo>
                  <a:cubicBezTo>
                    <a:pt x="7" y="43"/>
                    <a:pt x="7" y="42"/>
                    <a:pt x="8" y="41"/>
                  </a:cubicBezTo>
                  <a:cubicBezTo>
                    <a:pt x="8" y="41"/>
                    <a:pt x="8" y="41"/>
                    <a:pt x="8" y="41"/>
                  </a:cubicBezTo>
                  <a:cubicBezTo>
                    <a:pt x="9" y="40"/>
                    <a:pt x="10" y="39"/>
                    <a:pt x="11" y="38"/>
                  </a:cubicBezTo>
                  <a:cubicBezTo>
                    <a:pt x="11" y="38"/>
                    <a:pt x="11" y="38"/>
                    <a:pt x="11" y="38"/>
                  </a:cubicBezTo>
                  <a:cubicBezTo>
                    <a:pt x="12" y="37"/>
                    <a:pt x="12" y="37"/>
                    <a:pt x="12" y="36"/>
                  </a:cubicBezTo>
                  <a:cubicBezTo>
                    <a:pt x="13" y="35"/>
                    <a:pt x="14" y="34"/>
                    <a:pt x="15" y="32"/>
                  </a:cubicBezTo>
                  <a:cubicBezTo>
                    <a:pt x="14" y="33"/>
                    <a:pt x="13" y="34"/>
                    <a:pt x="13" y="35"/>
                  </a:cubicBezTo>
                  <a:cubicBezTo>
                    <a:pt x="13" y="34"/>
                    <a:pt x="13" y="34"/>
                    <a:pt x="16" y="30"/>
                  </a:cubicBezTo>
                  <a:cubicBezTo>
                    <a:pt x="16" y="29"/>
                    <a:pt x="16" y="29"/>
                    <a:pt x="16" y="29"/>
                  </a:cubicBezTo>
                  <a:cubicBezTo>
                    <a:pt x="16" y="29"/>
                    <a:pt x="16" y="29"/>
                    <a:pt x="20" y="24"/>
                  </a:cubicBezTo>
                  <a:cubicBezTo>
                    <a:pt x="20" y="24"/>
                    <a:pt x="28" y="14"/>
                    <a:pt x="29" y="13"/>
                  </a:cubicBezTo>
                  <a:cubicBezTo>
                    <a:pt x="29" y="13"/>
                    <a:pt x="29" y="13"/>
                    <a:pt x="29" y="12"/>
                  </a:cubicBezTo>
                  <a:cubicBezTo>
                    <a:pt x="30" y="12"/>
                    <a:pt x="31" y="11"/>
                    <a:pt x="32" y="10"/>
                  </a:cubicBezTo>
                  <a:cubicBezTo>
                    <a:pt x="33" y="9"/>
                    <a:pt x="34" y="8"/>
                    <a:pt x="35" y="7"/>
                  </a:cubicBezTo>
                  <a:cubicBezTo>
                    <a:pt x="35" y="6"/>
                    <a:pt x="35" y="6"/>
                    <a:pt x="35" y="6"/>
                  </a:cubicBezTo>
                  <a:cubicBezTo>
                    <a:pt x="37" y="4"/>
                    <a:pt x="39" y="3"/>
                    <a:pt x="40" y="1"/>
                  </a:cubicBezTo>
                  <a:cubicBezTo>
                    <a:pt x="40" y="1"/>
                    <a:pt x="40" y="1"/>
                    <a:pt x="40" y="1"/>
                  </a:cubicBezTo>
                  <a:cubicBezTo>
                    <a:pt x="40" y="1"/>
                    <a:pt x="40" y="1"/>
                    <a:pt x="40" y="1"/>
                  </a:cubicBezTo>
                  <a:cubicBezTo>
                    <a:pt x="40" y="1"/>
                    <a:pt x="40" y="1"/>
                    <a:pt x="40" y="1"/>
                  </a:cubicBezTo>
                  <a:cubicBezTo>
                    <a:pt x="40" y="0"/>
                    <a:pt x="40" y="0"/>
                    <a:pt x="40" y="0"/>
                  </a:cubicBezTo>
                  <a:cubicBezTo>
                    <a:pt x="39" y="2"/>
                    <a:pt x="38" y="3"/>
                    <a:pt x="37" y="4"/>
                  </a:cubicBezTo>
                  <a:cubicBezTo>
                    <a:pt x="34" y="7"/>
                    <a:pt x="34" y="7"/>
                    <a:pt x="34" y="7"/>
                  </a:cubicBezTo>
                  <a:cubicBezTo>
                    <a:pt x="34" y="6"/>
                    <a:pt x="34" y="6"/>
                    <a:pt x="35" y="6"/>
                  </a:cubicBezTo>
                  <a:cubicBezTo>
                    <a:pt x="33" y="7"/>
                    <a:pt x="32" y="9"/>
                    <a:pt x="30" y="10"/>
                  </a:cubicBezTo>
                  <a:cubicBezTo>
                    <a:pt x="30" y="11"/>
                    <a:pt x="30" y="11"/>
                    <a:pt x="30" y="11"/>
                  </a:cubicBezTo>
                  <a:cubicBezTo>
                    <a:pt x="28" y="13"/>
                    <a:pt x="27" y="14"/>
                    <a:pt x="25" y="16"/>
                  </a:cubicBezTo>
                  <a:cubicBezTo>
                    <a:pt x="25" y="16"/>
                    <a:pt x="25" y="16"/>
                    <a:pt x="25" y="16"/>
                  </a:cubicBezTo>
                  <a:cubicBezTo>
                    <a:pt x="25" y="16"/>
                    <a:pt x="25" y="16"/>
                    <a:pt x="25" y="16"/>
                  </a:cubicBezTo>
                  <a:cubicBezTo>
                    <a:pt x="25" y="16"/>
                    <a:pt x="25" y="17"/>
                    <a:pt x="24" y="17"/>
                  </a:cubicBezTo>
                  <a:cubicBezTo>
                    <a:pt x="24" y="17"/>
                    <a:pt x="24" y="17"/>
                    <a:pt x="24" y="17"/>
                  </a:cubicBezTo>
                  <a:cubicBezTo>
                    <a:pt x="25" y="17"/>
                    <a:pt x="25" y="16"/>
                    <a:pt x="26" y="16"/>
                  </a:cubicBezTo>
                  <a:cubicBezTo>
                    <a:pt x="24" y="18"/>
                    <a:pt x="22" y="20"/>
                    <a:pt x="20" y="22"/>
                  </a:cubicBezTo>
                  <a:cubicBezTo>
                    <a:pt x="20" y="22"/>
                    <a:pt x="20" y="22"/>
                    <a:pt x="20" y="22"/>
                  </a:cubicBezTo>
                  <a:cubicBezTo>
                    <a:pt x="21" y="22"/>
                    <a:pt x="21" y="22"/>
                    <a:pt x="21" y="22"/>
                  </a:cubicBezTo>
                  <a:cubicBezTo>
                    <a:pt x="20" y="24"/>
                    <a:pt x="18" y="25"/>
                    <a:pt x="17" y="27"/>
                  </a:cubicBezTo>
                  <a:cubicBezTo>
                    <a:pt x="15" y="29"/>
                    <a:pt x="15" y="31"/>
                    <a:pt x="13" y="32"/>
                  </a:cubicBezTo>
                  <a:cubicBezTo>
                    <a:pt x="13" y="31"/>
                    <a:pt x="13" y="31"/>
                    <a:pt x="13" y="31"/>
                  </a:cubicBezTo>
                  <a:cubicBezTo>
                    <a:pt x="13" y="31"/>
                    <a:pt x="13" y="31"/>
                    <a:pt x="13" y="31"/>
                  </a:cubicBezTo>
                  <a:cubicBezTo>
                    <a:pt x="13" y="31"/>
                    <a:pt x="13" y="31"/>
                    <a:pt x="13" y="31"/>
                  </a:cubicBezTo>
                  <a:cubicBezTo>
                    <a:pt x="12" y="32"/>
                    <a:pt x="12" y="32"/>
                    <a:pt x="12" y="32"/>
                  </a:cubicBezTo>
                  <a:cubicBezTo>
                    <a:pt x="11" y="33"/>
                    <a:pt x="11" y="33"/>
                    <a:pt x="11" y="34"/>
                  </a:cubicBezTo>
                  <a:cubicBezTo>
                    <a:pt x="11" y="34"/>
                    <a:pt x="11" y="34"/>
                    <a:pt x="11" y="34"/>
                  </a:cubicBezTo>
                  <a:cubicBezTo>
                    <a:pt x="11" y="34"/>
                    <a:pt x="11" y="34"/>
                    <a:pt x="10" y="36"/>
                  </a:cubicBezTo>
                  <a:cubicBezTo>
                    <a:pt x="10" y="35"/>
                    <a:pt x="10" y="35"/>
                    <a:pt x="10" y="35"/>
                  </a:cubicBezTo>
                  <a:cubicBezTo>
                    <a:pt x="9" y="36"/>
                    <a:pt x="9" y="37"/>
                    <a:pt x="8" y="37"/>
                  </a:cubicBezTo>
                  <a:cubicBezTo>
                    <a:pt x="8" y="37"/>
                    <a:pt x="8" y="37"/>
                    <a:pt x="8" y="37"/>
                  </a:cubicBezTo>
                  <a:cubicBezTo>
                    <a:pt x="8" y="37"/>
                    <a:pt x="8" y="37"/>
                    <a:pt x="8" y="37"/>
                  </a:cubicBezTo>
                  <a:cubicBezTo>
                    <a:pt x="8" y="37"/>
                    <a:pt x="8" y="37"/>
                    <a:pt x="8" y="37"/>
                  </a:cubicBezTo>
                  <a:cubicBezTo>
                    <a:pt x="8" y="37"/>
                    <a:pt x="8" y="37"/>
                    <a:pt x="8" y="37"/>
                  </a:cubicBezTo>
                  <a:cubicBezTo>
                    <a:pt x="7" y="39"/>
                    <a:pt x="6" y="40"/>
                    <a:pt x="6" y="40"/>
                  </a:cubicBezTo>
                  <a:cubicBezTo>
                    <a:pt x="7" y="39"/>
                    <a:pt x="7" y="39"/>
                    <a:pt x="7" y="39"/>
                  </a:cubicBezTo>
                  <a:cubicBezTo>
                    <a:pt x="5" y="42"/>
                    <a:pt x="5" y="42"/>
                    <a:pt x="4" y="43"/>
                  </a:cubicBezTo>
                  <a:cubicBezTo>
                    <a:pt x="4" y="44"/>
                    <a:pt x="4" y="44"/>
                    <a:pt x="4" y="44"/>
                  </a:cubicBezTo>
                  <a:cubicBezTo>
                    <a:pt x="3" y="44"/>
                    <a:pt x="0" y="48"/>
                    <a:pt x="0" y="48"/>
                  </a:cubicBezTo>
                  <a:cubicBezTo>
                    <a:pt x="1" y="48"/>
                    <a:pt x="1" y="48"/>
                    <a:pt x="1" y="48"/>
                  </a:cubicBezTo>
                  <a:cubicBezTo>
                    <a:pt x="1" y="48"/>
                    <a:pt x="1" y="47"/>
                    <a:pt x="2"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208">
              <a:extLst>
                <a:ext uri="{FF2B5EF4-FFF2-40B4-BE49-F238E27FC236}">
                  <a16:creationId xmlns:a16="http://schemas.microsoft.com/office/drawing/2014/main" id="{5C08C88F-3BC6-4BF8-87DA-0D89B3072FC1}"/>
                </a:ext>
              </a:extLst>
            </p:cNvPr>
            <p:cNvSpPr>
              <a:spLocks/>
            </p:cNvSpPr>
            <p:nvPr/>
          </p:nvSpPr>
          <p:spPr bwMode="auto">
            <a:xfrm>
              <a:off x="-755650" y="3287713"/>
              <a:ext cx="1588" cy="1588"/>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209">
              <a:extLst>
                <a:ext uri="{FF2B5EF4-FFF2-40B4-BE49-F238E27FC236}">
                  <a16:creationId xmlns:a16="http://schemas.microsoft.com/office/drawing/2014/main" id="{723429E5-42BC-45EC-AC1E-770574A8EF69}"/>
                </a:ext>
              </a:extLst>
            </p:cNvPr>
            <p:cNvSpPr>
              <a:spLocks/>
            </p:cNvSpPr>
            <p:nvPr/>
          </p:nvSpPr>
          <p:spPr bwMode="auto">
            <a:xfrm>
              <a:off x="-925512" y="38036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210">
              <a:extLst>
                <a:ext uri="{FF2B5EF4-FFF2-40B4-BE49-F238E27FC236}">
                  <a16:creationId xmlns:a16="http://schemas.microsoft.com/office/drawing/2014/main" id="{22A62E29-C2CA-4F60-80EA-F286C0E430B9}"/>
                </a:ext>
              </a:extLst>
            </p:cNvPr>
            <p:cNvSpPr>
              <a:spLocks/>
            </p:cNvSpPr>
            <p:nvPr/>
          </p:nvSpPr>
          <p:spPr bwMode="auto">
            <a:xfrm>
              <a:off x="-922337" y="3860800"/>
              <a:ext cx="0" cy="23813"/>
            </a:xfrm>
            <a:custGeom>
              <a:avLst/>
              <a:gdLst>
                <a:gd name="T0" fmla="*/ 0 h 9"/>
                <a:gd name="T1" fmla="*/ 9 h 9"/>
                <a:gd name="T2" fmla="*/ 6 h 9"/>
                <a:gd name="T3" fmla="*/ 0 h 9"/>
              </a:gdLst>
              <a:ahLst/>
              <a:cxnLst>
                <a:cxn ang="0">
                  <a:pos x="0" y="T0"/>
                </a:cxn>
                <a:cxn ang="0">
                  <a:pos x="0" y="T1"/>
                </a:cxn>
                <a:cxn ang="0">
                  <a:pos x="0" y="T2"/>
                </a:cxn>
                <a:cxn ang="0">
                  <a:pos x="0" y="T3"/>
                </a:cxn>
              </a:cxnLst>
              <a:rect l="0" t="0" r="r" b="b"/>
              <a:pathLst>
                <a:path h="9">
                  <a:moveTo>
                    <a:pt x="0" y="0"/>
                  </a:moveTo>
                  <a:cubicBezTo>
                    <a:pt x="0" y="3"/>
                    <a:pt x="0" y="6"/>
                    <a:pt x="0" y="9"/>
                  </a:cubicBezTo>
                  <a:cubicBezTo>
                    <a:pt x="0" y="6"/>
                    <a:pt x="0" y="6"/>
                    <a:pt x="0" y="6"/>
                  </a:cubicBezTo>
                  <a:cubicBezTo>
                    <a:pt x="0" y="4"/>
                    <a:pt x="0"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Rectangle 211">
              <a:extLst>
                <a:ext uri="{FF2B5EF4-FFF2-40B4-BE49-F238E27FC236}">
                  <a16:creationId xmlns:a16="http://schemas.microsoft.com/office/drawing/2014/main" id="{446D9826-3935-42D6-9435-97B4DC410C49}"/>
                </a:ext>
              </a:extLst>
            </p:cNvPr>
            <p:cNvSpPr>
              <a:spLocks noChangeArrowheads="1"/>
            </p:cNvSpPr>
            <p:nvPr/>
          </p:nvSpPr>
          <p:spPr bwMode="auto">
            <a:xfrm>
              <a:off x="-722312" y="324802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212">
              <a:extLst>
                <a:ext uri="{FF2B5EF4-FFF2-40B4-BE49-F238E27FC236}">
                  <a16:creationId xmlns:a16="http://schemas.microsoft.com/office/drawing/2014/main" id="{9E962631-3402-4ECE-A078-679E63CD0818}"/>
                </a:ext>
              </a:extLst>
            </p:cNvPr>
            <p:cNvSpPr>
              <a:spLocks noEditPoints="1"/>
            </p:cNvSpPr>
            <p:nvPr/>
          </p:nvSpPr>
          <p:spPr bwMode="auto">
            <a:xfrm>
              <a:off x="-1016000" y="2921000"/>
              <a:ext cx="1962150" cy="1779588"/>
            </a:xfrm>
            <a:custGeom>
              <a:avLst/>
              <a:gdLst>
                <a:gd name="T0" fmla="*/ 378 w 756"/>
                <a:gd name="T1" fmla="*/ 23 h 685"/>
                <a:gd name="T2" fmla="*/ 601 w 756"/>
                <a:gd name="T3" fmla="*/ 113 h 685"/>
                <a:gd name="T4" fmla="*/ 698 w 756"/>
                <a:gd name="T5" fmla="*/ 338 h 685"/>
                <a:gd name="T6" fmla="*/ 608 w 756"/>
                <a:gd name="T7" fmla="*/ 565 h 685"/>
                <a:gd name="T8" fmla="*/ 501 w 756"/>
                <a:gd name="T9" fmla="*/ 638 h 685"/>
                <a:gd name="T10" fmla="*/ 378 w 756"/>
                <a:gd name="T11" fmla="*/ 662 h 685"/>
                <a:gd name="T12" fmla="*/ 155 w 756"/>
                <a:gd name="T13" fmla="*/ 572 h 685"/>
                <a:gd name="T14" fmla="*/ 58 w 756"/>
                <a:gd name="T15" fmla="*/ 348 h 685"/>
                <a:gd name="T16" fmla="*/ 148 w 756"/>
                <a:gd name="T17" fmla="*/ 120 h 685"/>
                <a:gd name="T18" fmla="*/ 255 w 756"/>
                <a:gd name="T19" fmla="*/ 47 h 685"/>
                <a:gd name="T20" fmla="*/ 378 w 756"/>
                <a:gd name="T21" fmla="*/ 23 h 685"/>
                <a:gd name="T22" fmla="*/ 378 w 756"/>
                <a:gd name="T23" fmla="*/ 23 h 685"/>
                <a:gd name="T24" fmla="*/ 378 w 756"/>
                <a:gd name="T25" fmla="*/ 0 h 685"/>
                <a:gd name="T26" fmla="*/ 132 w 756"/>
                <a:gd name="T27" fmla="*/ 104 h 685"/>
                <a:gd name="T28" fmla="*/ 139 w 756"/>
                <a:gd name="T29" fmla="*/ 589 h 685"/>
                <a:gd name="T30" fmla="*/ 378 w 756"/>
                <a:gd name="T31" fmla="*/ 685 h 685"/>
                <a:gd name="T32" fmla="*/ 624 w 756"/>
                <a:gd name="T33" fmla="*/ 581 h 685"/>
                <a:gd name="T34" fmla="*/ 617 w 756"/>
                <a:gd name="T35" fmla="*/ 97 h 685"/>
                <a:gd name="T36" fmla="*/ 378 w 756"/>
                <a:gd name="T37"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6" h="685">
                  <a:moveTo>
                    <a:pt x="378" y="23"/>
                  </a:moveTo>
                  <a:cubicBezTo>
                    <a:pt x="462" y="23"/>
                    <a:pt x="541" y="55"/>
                    <a:pt x="601" y="113"/>
                  </a:cubicBezTo>
                  <a:cubicBezTo>
                    <a:pt x="662" y="172"/>
                    <a:pt x="697" y="252"/>
                    <a:pt x="698" y="338"/>
                  </a:cubicBezTo>
                  <a:cubicBezTo>
                    <a:pt x="700" y="423"/>
                    <a:pt x="667" y="504"/>
                    <a:pt x="608" y="565"/>
                  </a:cubicBezTo>
                  <a:cubicBezTo>
                    <a:pt x="577" y="597"/>
                    <a:pt x="541" y="621"/>
                    <a:pt x="501" y="638"/>
                  </a:cubicBezTo>
                  <a:cubicBezTo>
                    <a:pt x="462" y="654"/>
                    <a:pt x="420" y="662"/>
                    <a:pt x="378" y="662"/>
                  </a:cubicBezTo>
                  <a:cubicBezTo>
                    <a:pt x="294" y="662"/>
                    <a:pt x="215" y="630"/>
                    <a:pt x="155" y="572"/>
                  </a:cubicBezTo>
                  <a:cubicBezTo>
                    <a:pt x="94" y="513"/>
                    <a:pt x="59" y="433"/>
                    <a:pt x="58" y="348"/>
                  </a:cubicBezTo>
                  <a:cubicBezTo>
                    <a:pt x="57" y="262"/>
                    <a:pt x="89" y="182"/>
                    <a:pt x="148" y="120"/>
                  </a:cubicBezTo>
                  <a:cubicBezTo>
                    <a:pt x="179" y="89"/>
                    <a:pt x="215" y="64"/>
                    <a:pt x="255" y="47"/>
                  </a:cubicBezTo>
                  <a:cubicBezTo>
                    <a:pt x="294" y="31"/>
                    <a:pt x="336" y="23"/>
                    <a:pt x="378" y="23"/>
                  </a:cubicBezTo>
                  <a:cubicBezTo>
                    <a:pt x="378" y="23"/>
                    <a:pt x="378" y="23"/>
                    <a:pt x="378" y="23"/>
                  </a:cubicBezTo>
                  <a:moveTo>
                    <a:pt x="378" y="0"/>
                  </a:moveTo>
                  <a:cubicBezTo>
                    <a:pt x="289" y="0"/>
                    <a:pt x="199" y="35"/>
                    <a:pt x="132" y="104"/>
                  </a:cubicBezTo>
                  <a:cubicBezTo>
                    <a:pt x="0" y="240"/>
                    <a:pt x="3" y="457"/>
                    <a:pt x="139" y="589"/>
                  </a:cubicBezTo>
                  <a:cubicBezTo>
                    <a:pt x="206" y="653"/>
                    <a:pt x="292" y="685"/>
                    <a:pt x="378" y="685"/>
                  </a:cubicBezTo>
                  <a:cubicBezTo>
                    <a:pt x="468" y="685"/>
                    <a:pt x="557" y="650"/>
                    <a:pt x="624" y="581"/>
                  </a:cubicBezTo>
                  <a:cubicBezTo>
                    <a:pt x="756" y="445"/>
                    <a:pt x="753" y="228"/>
                    <a:pt x="617" y="97"/>
                  </a:cubicBezTo>
                  <a:cubicBezTo>
                    <a:pt x="550" y="32"/>
                    <a:pt x="464" y="0"/>
                    <a:pt x="3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 name="Freeform 214">
            <a:extLst>
              <a:ext uri="{FF2B5EF4-FFF2-40B4-BE49-F238E27FC236}">
                <a16:creationId xmlns:a16="http://schemas.microsoft.com/office/drawing/2014/main" id="{878AF088-273F-47B6-9925-5C57133D0CA4}"/>
              </a:ext>
            </a:extLst>
          </p:cNvPr>
          <p:cNvSpPr>
            <a:spLocks noEditPoints="1"/>
          </p:cNvSpPr>
          <p:nvPr/>
        </p:nvSpPr>
        <p:spPr bwMode="auto">
          <a:xfrm>
            <a:off x="4839452" y="3651587"/>
            <a:ext cx="2493701" cy="2261683"/>
          </a:xfrm>
          <a:custGeom>
            <a:avLst/>
            <a:gdLst>
              <a:gd name="T0" fmla="*/ 378 w 756"/>
              <a:gd name="T1" fmla="*/ 23 h 685"/>
              <a:gd name="T2" fmla="*/ 601 w 756"/>
              <a:gd name="T3" fmla="*/ 113 h 685"/>
              <a:gd name="T4" fmla="*/ 698 w 756"/>
              <a:gd name="T5" fmla="*/ 338 h 685"/>
              <a:gd name="T6" fmla="*/ 608 w 756"/>
              <a:gd name="T7" fmla="*/ 565 h 685"/>
              <a:gd name="T8" fmla="*/ 501 w 756"/>
              <a:gd name="T9" fmla="*/ 638 h 685"/>
              <a:gd name="T10" fmla="*/ 378 w 756"/>
              <a:gd name="T11" fmla="*/ 662 h 685"/>
              <a:gd name="T12" fmla="*/ 155 w 756"/>
              <a:gd name="T13" fmla="*/ 572 h 685"/>
              <a:gd name="T14" fmla="*/ 58 w 756"/>
              <a:gd name="T15" fmla="*/ 348 h 685"/>
              <a:gd name="T16" fmla="*/ 148 w 756"/>
              <a:gd name="T17" fmla="*/ 120 h 685"/>
              <a:gd name="T18" fmla="*/ 255 w 756"/>
              <a:gd name="T19" fmla="*/ 47 h 685"/>
              <a:gd name="T20" fmla="*/ 378 w 756"/>
              <a:gd name="T21" fmla="*/ 23 h 685"/>
              <a:gd name="T22" fmla="*/ 378 w 756"/>
              <a:gd name="T23" fmla="*/ 23 h 685"/>
              <a:gd name="T24" fmla="*/ 378 w 756"/>
              <a:gd name="T25" fmla="*/ 0 h 685"/>
              <a:gd name="T26" fmla="*/ 132 w 756"/>
              <a:gd name="T27" fmla="*/ 104 h 685"/>
              <a:gd name="T28" fmla="*/ 139 w 756"/>
              <a:gd name="T29" fmla="*/ 589 h 685"/>
              <a:gd name="T30" fmla="*/ 378 w 756"/>
              <a:gd name="T31" fmla="*/ 685 h 685"/>
              <a:gd name="T32" fmla="*/ 624 w 756"/>
              <a:gd name="T33" fmla="*/ 581 h 685"/>
              <a:gd name="T34" fmla="*/ 617 w 756"/>
              <a:gd name="T35" fmla="*/ 97 h 685"/>
              <a:gd name="T36" fmla="*/ 378 w 756"/>
              <a:gd name="T37"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6" h="685">
                <a:moveTo>
                  <a:pt x="378" y="23"/>
                </a:moveTo>
                <a:cubicBezTo>
                  <a:pt x="462" y="23"/>
                  <a:pt x="541" y="55"/>
                  <a:pt x="601" y="113"/>
                </a:cubicBezTo>
                <a:cubicBezTo>
                  <a:pt x="662" y="172"/>
                  <a:pt x="697" y="252"/>
                  <a:pt x="698" y="338"/>
                </a:cubicBezTo>
                <a:cubicBezTo>
                  <a:pt x="700" y="423"/>
                  <a:pt x="667" y="504"/>
                  <a:pt x="608" y="565"/>
                </a:cubicBezTo>
                <a:cubicBezTo>
                  <a:pt x="577" y="597"/>
                  <a:pt x="541" y="621"/>
                  <a:pt x="501" y="638"/>
                </a:cubicBezTo>
                <a:cubicBezTo>
                  <a:pt x="462" y="654"/>
                  <a:pt x="420" y="662"/>
                  <a:pt x="378" y="662"/>
                </a:cubicBezTo>
                <a:cubicBezTo>
                  <a:pt x="294" y="662"/>
                  <a:pt x="215" y="630"/>
                  <a:pt x="155" y="572"/>
                </a:cubicBezTo>
                <a:cubicBezTo>
                  <a:pt x="94" y="513"/>
                  <a:pt x="59" y="433"/>
                  <a:pt x="58" y="348"/>
                </a:cubicBezTo>
                <a:cubicBezTo>
                  <a:pt x="57" y="262"/>
                  <a:pt x="89" y="182"/>
                  <a:pt x="148" y="120"/>
                </a:cubicBezTo>
                <a:cubicBezTo>
                  <a:pt x="179" y="89"/>
                  <a:pt x="215" y="64"/>
                  <a:pt x="255" y="47"/>
                </a:cubicBezTo>
                <a:cubicBezTo>
                  <a:pt x="294" y="31"/>
                  <a:pt x="336" y="23"/>
                  <a:pt x="378" y="23"/>
                </a:cubicBezTo>
                <a:cubicBezTo>
                  <a:pt x="378" y="23"/>
                  <a:pt x="378" y="23"/>
                  <a:pt x="378" y="23"/>
                </a:cubicBezTo>
                <a:moveTo>
                  <a:pt x="378" y="0"/>
                </a:moveTo>
                <a:cubicBezTo>
                  <a:pt x="289" y="0"/>
                  <a:pt x="199" y="35"/>
                  <a:pt x="132" y="104"/>
                </a:cubicBezTo>
                <a:cubicBezTo>
                  <a:pt x="0" y="240"/>
                  <a:pt x="3" y="457"/>
                  <a:pt x="139" y="589"/>
                </a:cubicBezTo>
                <a:cubicBezTo>
                  <a:pt x="206" y="653"/>
                  <a:pt x="292" y="685"/>
                  <a:pt x="378" y="685"/>
                </a:cubicBezTo>
                <a:cubicBezTo>
                  <a:pt x="468" y="685"/>
                  <a:pt x="557" y="650"/>
                  <a:pt x="624" y="581"/>
                </a:cubicBezTo>
                <a:cubicBezTo>
                  <a:pt x="756" y="445"/>
                  <a:pt x="753" y="228"/>
                  <a:pt x="617" y="97"/>
                </a:cubicBezTo>
                <a:cubicBezTo>
                  <a:pt x="550" y="32"/>
                  <a:pt x="464" y="0"/>
                  <a:pt x="378"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0" name="Freeform 218">
            <a:extLst>
              <a:ext uri="{FF2B5EF4-FFF2-40B4-BE49-F238E27FC236}">
                <a16:creationId xmlns:a16="http://schemas.microsoft.com/office/drawing/2014/main" id="{87B537B6-2E35-4468-AC2A-7DCE54B2B05E}"/>
              </a:ext>
            </a:extLst>
          </p:cNvPr>
          <p:cNvSpPr>
            <a:spLocks noEditPoints="1"/>
          </p:cNvSpPr>
          <p:nvPr/>
        </p:nvSpPr>
        <p:spPr bwMode="auto">
          <a:xfrm>
            <a:off x="8558491" y="3651159"/>
            <a:ext cx="2493701" cy="2263699"/>
          </a:xfrm>
          <a:custGeom>
            <a:avLst/>
            <a:gdLst>
              <a:gd name="T0" fmla="*/ 378 w 756"/>
              <a:gd name="T1" fmla="*/ 22 h 685"/>
              <a:gd name="T2" fmla="*/ 601 w 756"/>
              <a:gd name="T3" fmla="*/ 113 h 685"/>
              <a:gd name="T4" fmla="*/ 698 w 756"/>
              <a:gd name="T5" fmla="*/ 337 h 685"/>
              <a:gd name="T6" fmla="*/ 608 w 756"/>
              <a:gd name="T7" fmla="*/ 565 h 685"/>
              <a:gd name="T8" fmla="*/ 501 w 756"/>
              <a:gd name="T9" fmla="*/ 637 h 685"/>
              <a:gd name="T10" fmla="*/ 378 w 756"/>
              <a:gd name="T11" fmla="*/ 662 h 685"/>
              <a:gd name="T12" fmla="*/ 155 w 756"/>
              <a:gd name="T13" fmla="*/ 572 h 685"/>
              <a:gd name="T14" fmla="*/ 58 w 756"/>
              <a:gd name="T15" fmla="*/ 347 h 685"/>
              <a:gd name="T16" fmla="*/ 148 w 756"/>
              <a:gd name="T17" fmla="*/ 120 h 685"/>
              <a:gd name="T18" fmla="*/ 256 w 756"/>
              <a:gd name="T19" fmla="*/ 47 h 685"/>
              <a:gd name="T20" fmla="*/ 378 w 756"/>
              <a:gd name="T21" fmla="*/ 22 h 685"/>
              <a:gd name="T22" fmla="*/ 378 w 756"/>
              <a:gd name="T23" fmla="*/ 22 h 685"/>
              <a:gd name="T24" fmla="*/ 378 w 756"/>
              <a:gd name="T25" fmla="*/ 0 h 685"/>
              <a:gd name="T26" fmla="*/ 132 w 756"/>
              <a:gd name="T27" fmla="*/ 104 h 685"/>
              <a:gd name="T28" fmla="*/ 140 w 756"/>
              <a:gd name="T29" fmla="*/ 588 h 685"/>
              <a:gd name="T30" fmla="*/ 378 w 756"/>
              <a:gd name="T31" fmla="*/ 685 h 685"/>
              <a:gd name="T32" fmla="*/ 625 w 756"/>
              <a:gd name="T33" fmla="*/ 580 h 685"/>
              <a:gd name="T34" fmla="*/ 617 w 756"/>
              <a:gd name="T35" fmla="*/ 96 h 685"/>
              <a:gd name="T36" fmla="*/ 378 w 756"/>
              <a:gd name="T37"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6" h="685">
                <a:moveTo>
                  <a:pt x="378" y="22"/>
                </a:moveTo>
                <a:cubicBezTo>
                  <a:pt x="462" y="22"/>
                  <a:pt x="541" y="54"/>
                  <a:pt x="601" y="113"/>
                </a:cubicBezTo>
                <a:cubicBezTo>
                  <a:pt x="662" y="172"/>
                  <a:pt x="697" y="252"/>
                  <a:pt x="698" y="337"/>
                </a:cubicBezTo>
                <a:cubicBezTo>
                  <a:pt x="700" y="422"/>
                  <a:pt x="668" y="503"/>
                  <a:pt x="608" y="565"/>
                </a:cubicBezTo>
                <a:cubicBezTo>
                  <a:pt x="577" y="596"/>
                  <a:pt x="541" y="621"/>
                  <a:pt x="501" y="637"/>
                </a:cubicBezTo>
                <a:cubicBezTo>
                  <a:pt x="462" y="654"/>
                  <a:pt x="421" y="662"/>
                  <a:pt x="378" y="662"/>
                </a:cubicBezTo>
                <a:cubicBezTo>
                  <a:pt x="295" y="662"/>
                  <a:pt x="215" y="630"/>
                  <a:pt x="155" y="572"/>
                </a:cubicBezTo>
                <a:cubicBezTo>
                  <a:pt x="94" y="512"/>
                  <a:pt x="60" y="433"/>
                  <a:pt x="58" y="347"/>
                </a:cubicBezTo>
                <a:cubicBezTo>
                  <a:pt x="57" y="262"/>
                  <a:pt x="89" y="181"/>
                  <a:pt x="148" y="120"/>
                </a:cubicBezTo>
                <a:cubicBezTo>
                  <a:pt x="179" y="88"/>
                  <a:pt x="215" y="64"/>
                  <a:pt x="256" y="47"/>
                </a:cubicBezTo>
                <a:cubicBezTo>
                  <a:pt x="295" y="31"/>
                  <a:pt x="336" y="22"/>
                  <a:pt x="378" y="22"/>
                </a:cubicBezTo>
                <a:cubicBezTo>
                  <a:pt x="378" y="22"/>
                  <a:pt x="378" y="22"/>
                  <a:pt x="378" y="22"/>
                </a:cubicBezTo>
                <a:moveTo>
                  <a:pt x="378" y="0"/>
                </a:moveTo>
                <a:cubicBezTo>
                  <a:pt x="289" y="0"/>
                  <a:pt x="199" y="34"/>
                  <a:pt x="132" y="104"/>
                </a:cubicBezTo>
                <a:cubicBezTo>
                  <a:pt x="0" y="240"/>
                  <a:pt x="4" y="456"/>
                  <a:pt x="140" y="588"/>
                </a:cubicBezTo>
                <a:cubicBezTo>
                  <a:pt x="206" y="653"/>
                  <a:pt x="292" y="685"/>
                  <a:pt x="378" y="685"/>
                </a:cubicBezTo>
                <a:cubicBezTo>
                  <a:pt x="468" y="685"/>
                  <a:pt x="557" y="650"/>
                  <a:pt x="625" y="580"/>
                </a:cubicBezTo>
                <a:cubicBezTo>
                  <a:pt x="756" y="445"/>
                  <a:pt x="753" y="228"/>
                  <a:pt x="617" y="96"/>
                </a:cubicBezTo>
                <a:cubicBezTo>
                  <a:pt x="550" y="32"/>
                  <a:pt x="464" y="0"/>
                  <a:pt x="378"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26" name="TextBox 325">
            <a:extLst>
              <a:ext uri="{FF2B5EF4-FFF2-40B4-BE49-F238E27FC236}">
                <a16:creationId xmlns:a16="http://schemas.microsoft.com/office/drawing/2014/main" id="{EB55F7B5-1CE4-4F4A-B66E-3BDA69F6D31F}"/>
              </a:ext>
            </a:extLst>
          </p:cNvPr>
          <p:cNvSpPr txBox="1"/>
          <p:nvPr/>
        </p:nvSpPr>
        <p:spPr>
          <a:xfrm>
            <a:off x="4784206" y="2598988"/>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327" name="TextBox 326">
            <a:extLst>
              <a:ext uri="{FF2B5EF4-FFF2-40B4-BE49-F238E27FC236}">
                <a16:creationId xmlns:a16="http://schemas.microsoft.com/office/drawing/2014/main" id="{143A53D5-DB6E-416D-A26F-15F836E8B517}"/>
              </a:ext>
            </a:extLst>
          </p:cNvPr>
          <p:cNvSpPr txBox="1"/>
          <p:nvPr/>
        </p:nvSpPr>
        <p:spPr>
          <a:xfrm>
            <a:off x="4784207" y="2042691"/>
            <a:ext cx="1247457" cy="769441"/>
          </a:xfrm>
          <a:prstGeom prst="rect">
            <a:avLst/>
          </a:prstGeom>
          <a:noFill/>
        </p:spPr>
        <p:txBody>
          <a:bodyPr wrap="none" rtlCol="0" anchor="ctr">
            <a:spAutoFit/>
          </a:bodyPr>
          <a:lstStyle/>
          <a:p>
            <a:r>
              <a:rPr lang="en-US" sz="4400" b="1" dirty="0">
                <a:solidFill>
                  <a:srgbClr val="00B0F0"/>
                </a:solidFill>
                <a:latin typeface="+mj-lt"/>
              </a:rPr>
              <a:t>18</a:t>
            </a:r>
            <a:r>
              <a:rPr lang="id-ID" sz="4400" b="1" dirty="0">
                <a:solidFill>
                  <a:srgbClr val="00B0F0"/>
                </a:solidFill>
                <a:latin typeface="+mj-lt"/>
              </a:rPr>
              <a:t>%</a:t>
            </a:r>
          </a:p>
        </p:txBody>
      </p:sp>
      <p:sp>
        <p:nvSpPr>
          <p:cNvPr id="328" name="TextBox 327">
            <a:extLst>
              <a:ext uri="{FF2B5EF4-FFF2-40B4-BE49-F238E27FC236}">
                <a16:creationId xmlns:a16="http://schemas.microsoft.com/office/drawing/2014/main" id="{2C84F4DE-E23E-4A5C-B65F-23890E5B3FAF}"/>
              </a:ext>
            </a:extLst>
          </p:cNvPr>
          <p:cNvSpPr txBox="1"/>
          <p:nvPr/>
        </p:nvSpPr>
        <p:spPr>
          <a:xfrm>
            <a:off x="6066770" y="2281574"/>
            <a:ext cx="926857" cy="369332"/>
          </a:xfrm>
          <a:prstGeom prst="rect">
            <a:avLst/>
          </a:prstGeom>
          <a:noFill/>
        </p:spPr>
        <p:txBody>
          <a:bodyPr wrap="none" rtlCol="0" anchor="ctr">
            <a:spAutoFit/>
          </a:bodyPr>
          <a:lstStyle/>
          <a:p>
            <a:r>
              <a:rPr lang="en-ID" b="1" dirty="0">
                <a:latin typeface="+mj-lt"/>
              </a:rPr>
              <a:t>Water</a:t>
            </a:r>
            <a:endParaRPr lang="id-ID" b="1" dirty="0">
              <a:latin typeface="+mj-lt"/>
            </a:endParaRPr>
          </a:p>
        </p:txBody>
      </p:sp>
      <p:sp>
        <p:nvSpPr>
          <p:cNvPr id="329" name="TextBox 328">
            <a:extLst>
              <a:ext uri="{FF2B5EF4-FFF2-40B4-BE49-F238E27FC236}">
                <a16:creationId xmlns:a16="http://schemas.microsoft.com/office/drawing/2014/main" id="{06330A29-09BD-4D20-93DA-A7E86E40247D}"/>
              </a:ext>
            </a:extLst>
          </p:cNvPr>
          <p:cNvSpPr txBox="1"/>
          <p:nvPr/>
        </p:nvSpPr>
        <p:spPr>
          <a:xfrm>
            <a:off x="8446754" y="2614986"/>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330" name="TextBox 329">
            <a:extLst>
              <a:ext uri="{FF2B5EF4-FFF2-40B4-BE49-F238E27FC236}">
                <a16:creationId xmlns:a16="http://schemas.microsoft.com/office/drawing/2014/main" id="{E9EC8105-6F7C-4C08-BE4B-EB4F2C05F363}"/>
              </a:ext>
            </a:extLst>
          </p:cNvPr>
          <p:cNvSpPr txBox="1"/>
          <p:nvPr/>
        </p:nvSpPr>
        <p:spPr>
          <a:xfrm>
            <a:off x="8446755" y="2058689"/>
            <a:ext cx="1342034" cy="769441"/>
          </a:xfrm>
          <a:prstGeom prst="rect">
            <a:avLst/>
          </a:prstGeom>
          <a:noFill/>
        </p:spPr>
        <p:txBody>
          <a:bodyPr wrap="none" rtlCol="0" anchor="ctr">
            <a:spAutoFit/>
          </a:bodyPr>
          <a:lstStyle/>
          <a:p>
            <a:r>
              <a:rPr lang="en-US" sz="4400" b="1" dirty="0">
                <a:solidFill>
                  <a:srgbClr val="00B0F0"/>
                </a:solidFill>
                <a:latin typeface="+mj-lt"/>
              </a:rPr>
              <a:t>47</a:t>
            </a:r>
            <a:r>
              <a:rPr lang="id-ID" sz="4400" b="1" dirty="0">
                <a:solidFill>
                  <a:srgbClr val="00B0F0"/>
                </a:solidFill>
                <a:latin typeface="+mj-lt"/>
              </a:rPr>
              <a:t>%</a:t>
            </a:r>
          </a:p>
        </p:txBody>
      </p:sp>
      <p:sp>
        <p:nvSpPr>
          <p:cNvPr id="331" name="TextBox 330">
            <a:extLst>
              <a:ext uri="{FF2B5EF4-FFF2-40B4-BE49-F238E27FC236}">
                <a16:creationId xmlns:a16="http://schemas.microsoft.com/office/drawing/2014/main" id="{1F628EAA-BBB9-4A90-8E3C-6304C7C38E9E}"/>
              </a:ext>
            </a:extLst>
          </p:cNvPr>
          <p:cNvSpPr txBox="1"/>
          <p:nvPr/>
        </p:nvSpPr>
        <p:spPr>
          <a:xfrm>
            <a:off x="9729318" y="2297572"/>
            <a:ext cx="926857" cy="369332"/>
          </a:xfrm>
          <a:prstGeom prst="rect">
            <a:avLst/>
          </a:prstGeom>
          <a:noFill/>
        </p:spPr>
        <p:txBody>
          <a:bodyPr wrap="none" rtlCol="0" anchor="ctr">
            <a:spAutoFit/>
          </a:bodyPr>
          <a:lstStyle/>
          <a:p>
            <a:r>
              <a:rPr lang="en-ID" b="1" dirty="0">
                <a:latin typeface="+mj-lt"/>
              </a:rPr>
              <a:t>Water</a:t>
            </a:r>
            <a:endParaRPr lang="id-ID" b="1" dirty="0">
              <a:latin typeface="+mj-lt"/>
            </a:endParaRPr>
          </a:p>
        </p:txBody>
      </p:sp>
    </p:spTree>
    <p:extLst>
      <p:ext uri="{BB962C8B-B14F-4D97-AF65-F5344CB8AC3E}">
        <p14:creationId xmlns:p14="http://schemas.microsoft.com/office/powerpoint/2010/main" val="3694080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barn(outHorizontal)">
                                      <p:cBhvr>
                                        <p:cTn id="7" dur="500"/>
                                        <p:tgtEl>
                                          <p:spTgt spid="316"/>
                                        </p:tgtEl>
                                      </p:cBhvr>
                                    </p:animEffect>
                                  </p:childTnLst>
                                </p:cTn>
                              </p:par>
                              <p:par>
                                <p:cTn id="8" presetID="16" presetClass="entr" presetSubtype="42" fill="hold" nodeType="withEffect">
                                  <p:stCondLst>
                                    <p:cond delay="0"/>
                                  </p:stCondLst>
                                  <p:childTnLst>
                                    <p:set>
                                      <p:cBhvr>
                                        <p:cTn id="9" dur="1" fill="hold">
                                          <p:stCondLst>
                                            <p:cond delay="0"/>
                                          </p:stCondLst>
                                        </p:cTn>
                                        <p:tgtEl>
                                          <p:spTgt spid="318"/>
                                        </p:tgtEl>
                                        <p:attrNameLst>
                                          <p:attrName>style.visibility</p:attrName>
                                        </p:attrNameLst>
                                      </p:cBhvr>
                                      <p:to>
                                        <p:strVal val="visible"/>
                                      </p:to>
                                    </p:set>
                                    <p:animEffect transition="in" filter="barn(outHorizontal)">
                                      <p:cBhvr>
                                        <p:cTn id="10" dur="500"/>
                                        <p:tgtEl>
                                          <p:spTgt spid="318"/>
                                        </p:tgtEl>
                                      </p:cBhvr>
                                    </p:animEffect>
                                  </p:childTnLst>
                                </p:cTn>
                              </p:par>
                            </p:childTnLst>
                          </p:cTn>
                        </p:par>
                        <p:par>
                          <p:cTn id="11" fill="hold">
                            <p:stCondLst>
                              <p:cond delay="500"/>
                            </p:stCondLst>
                            <p:childTnLst>
                              <p:par>
                                <p:cTn id="12" presetID="21" presetClass="entr" presetSubtype="1" fill="hold" nodeType="afterEffect">
                                  <p:stCondLst>
                                    <p:cond delay="0"/>
                                  </p:stCondLst>
                                  <p:childTnLst>
                                    <p:set>
                                      <p:cBhvr>
                                        <p:cTn id="13" dur="1" fill="hold">
                                          <p:stCondLst>
                                            <p:cond delay="0"/>
                                          </p:stCondLst>
                                        </p:cTn>
                                        <p:tgtEl>
                                          <p:spTgt spid="307"/>
                                        </p:tgtEl>
                                        <p:attrNameLst>
                                          <p:attrName>style.visibility</p:attrName>
                                        </p:attrNameLst>
                                      </p:cBhvr>
                                      <p:to>
                                        <p:strVal val="visible"/>
                                      </p:to>
                                    </p:set>
                                    <p:animEffect transition="in" filter="wheel(1)">
                                      <p:cBhvr>
                                        <p:cTn id="14" dur="500"/>
                                        <p:tgtEl>
                                          <p:spTgt spid="307"/>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heel(1)">
                                      <p:cBhvr>
                                        <p:cTn id="17" dur="500"/>
                                        <p:tgtEl>
                                          <p:spTgt spid="16"/>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heel(1)">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500"/>
                                        <p:tgtEl>
                                          <p:spTgt spid="10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7"/>
                                        </p:tgtEl>
                                        <p:attrNameLst>
                                          <p:attrName>style.visibility</p:attrName>
                                        </p:attrNameLst>
                                      </p:cBhvr>
                                      <p:to>
                                        <p:strVal val="visible"/>
                                      </p:to>
                                    </p:set>
                                    <p:animEffect transition="in" filter="fade">
                                      <p:cBhvr>
                                        <p:cTn id="26" dur="500"/>
                                        <p:tgtEl>
                                          <p:spTgt spid="10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323"/>
                                        </p:tgtEl>
                                        <p:attrNameLst>
                                          <p:attrName>style.visibility</p:attrName>
                                        </p:attrNameLst>
                                      </p:cBhvr>
                                      <p:to>
                                        <p:strVal val="visible"/>
                                      </p:to>
                                    </p:set>
                                    <p:anim calcmode="lin" valueType="num">
                                      <p:cBhvr>
                                        <p:cTn id="33" dur="500" fill="hold"/>
                                        <p:tgtEl>
                                          <p:spTgt spid="323"/>
                                        </p:tgtEl>
                                        <p:attrNameLst>
                                          <p:attrName>ppt_w</p:attrName>
                                        </p:attrNameLst>
                                      </p:cBhvr>
                                      <p:tavLst>
                                        <p:tav tm="0">
                                          <p:val>
                                            <p:fltVal val="0"/>
                                          </p:val>
                                        </p:tav>
                                        <p:tav tm="100000">
                                          <p:val>
                                            <p:strVal val="#ppt_w"/>
                                          </p:val>
                                        </p:tav>
                                      </p:tavLst>
                                    </p:anim>
                                    <p:anim calcmode="lin" valueType="num">
                                      <p:cBhvr>
                                        <p:cTn id="34" dur="500" fill="hold"/>
                                        <p:tgtEl>
                                          <p:spTgt spid="323"/>
                                        </p:tgtEl>
                                        <p:attrNameLst>
                                          <p:attrName>ppt_h</p:attrName>
                                        </p:attrNameLst>
                                      </p:cBhvr>
                                      <p:tavLst>
                                        <p:tav tm="0">
                                          <p:val>
                                            <p:fltVal val="0"/>
                                          </p:val>
                                        </p:tav>
                                        <p:tav tm="100000">
                                          <p:val>
                                            <p:strVal val="#ppt_h"/>
                                          </p:val>
                                        </p:tav>
                                      </p:tavLst>
                                    </p:anim>
                                    <p:animEffect transition="in" filter="fade">
                                      <p:cBhvr>
                                        <p:cTn id="35" dur="500"/>
                                        <p:tgtEl>
                                          <p:spTgt spid="323"/>
                                        </p:tgtEl>
                                      </p:cBhvr>
                                    </p:animEffect>
                                  </p:childTnLst>
                                </p:cTn>
                              </p:par>
                              <p:par>
                                <p:cTn id="36" presetID="53" presetClass="entr" presetSubtype="16" fill="hold" nodeType="withEffect">
                                  <p:stCondLst>
                                    <p:cond delay="0"/>
                                  </p:stCondLst>
                                  <p:childTnLst>
                                    <p:set>
                                      <p:cBhvr>
                                        <p:cTn id="37" dur="1" fill="hold">
                                          <p:stCondLst>
                                            <p:cond delay="0"/>
                                          </p:stCondLst>
                                        </p:cTn>
                                        <p:tgtEl>
                                          <p:spTgt spid="324"/>
                                        </p:tgtEl>
                                        <p:attrNameLst>
                                          <p:attrName>style.visibility</p:attrName>
                                        </p:attrNameLst>
                                      </p:cBhvr>
                                      <p:to>
                                        <p:strVal val="visible"/>
                                      </p:to>
                                    </p:set>
                                    <p:anim calcmode="lin" valueType="num">
                                      <p:cBhvr>
                                        <p:cTn id="38" dur="500" fill="hold"/>
                                        <p:tgtEl>
                                          <p:spTgt spid="324"/>
                                        </p:tgtEl>
                                        <p:attrNameLst>
                                          <p:attrName>ppt_w</p:attrName>
                                        </p:attrNameLst>
                                      </p:cBhvr>
                                      <p:tavLst>
                                        <p:tav tm="0">
                                          <p:val>
                                            <p:fltVal val="0"/>
                                          </p:val>
                                        </p:tav>
                                        <p:tav tm="100000">
                                          <p:val>
                                            <p:strVal val="#ppt_w"/>
                                          </p:val>
                                        </p:tav>
                                      </p:tavLst>
                                    </p:anim>
                                    <p:anim calcmode="lin" valueType="num">
                                      <p:cBhvr>
                                        <p:cTn id="39" dur="500" fill="hold"/>
                                        <p:tgtEl>
                                          <p:spTgt spid="324"/>
                                        </p:tgtEl>
                                        <p:attrNameLst>
                                          <p:attrName>ppt_h</p:attrName>
                                        </p:attrNameLst>
                                      </p:cBhvr>
                                      <p:tavLst>
                                        <p:tav tm="0">
                                          <p:val>
                                            <p:fltVal val="0"/>
                                          </p:val>
                                        </p:tav>
                                        <p:tav tm="100000">
                                          <p:val>
                                            <p:strVal val="#ppt_h"/>
                                          </p:val>
                                        </p:tav>
                                      </p:tavLst>
                                    </p:anim>
                                    <p:animEffect transition="in" filter="fade">
                                      <p:cBhvr>
                                        <p:cTn id="40" dur="500"/>
                                        <p:tgtEl>
                                          <p:spTgt spid="324"/>
                                        </p:tgtEl>
                                      </p:cBhvr>
                                    </p:animEffect>
                                  </p:childTnLst>
                                </p:cTn>
                              </p:par>
                              <p:par>
                                <p:cTn id="41" presetID="53" presetClass="entr" presetSubtype="16" fill="hold" nodeType="withEffect">
                                  <p:stCondLst>
                                    <p:cond delay="0"/>
                                  </p:stCondLst>
                                  <p:childTnLst>
                                    <p:set>
                                      <p:cBhvr>
                                        <p:cTn id="42" dur="1" fill="hold">
                                          <p:stCondLst>
                                            <p:cond delay="0"/>
                                          </p:stCondLst>
                                        </p:cTn>
                                        <p:tgtEl>
                                          <p:spTgt spid="325"/>
                                        </p:tgtEl>
                                        <p:attrNameLst>
                                          <p:attrName>style.visibility</p:attrName>
                                        </p:attrNameLst>
                                      </p:cBhvr>
                                      <p:to>
                                        <p:strVal val="visible"/>
                                      </p:to>
                                    </p:set>
                                    <p:anim calcmode="lin" valueType="num">
                                      <p:cBhvr>
                                        <p:cTn id="43" dur="500" fill="hold"/>
                                        <p:tgtEl>
                                          <p:spTgt spid="325"/>
                                        </p:tgtEl>
                                        <p:attrNameLst>
                                          <p:attrName>ppt_w</p:attrName>
                                        </p:attrNameLst>
                                      </p:cBhvr>
                                      <p:tavLst>
                                        <p:tav tm="0">
                                          <p:val>
                                            <p:fltVal val="0"/>
                                          </p:val>
                                        </p:tav>
                                        <p:tav tm="100000">
                                          <p:val>
                                            <p:strVal val="#ppt_w"/>
                                          </p:val>
                                        </p:tav>
                                      </p:tavLst>
                                    </p:anim>
                                    <p:anim calcmode="lin" valueType="num">
                                      <p:cBhvr>
                                        <p:cTn id="44" dur="500" fill="hold"/>
                                        <p:tgtEl>
                                          <p:spTgt spid="325"/>
                                        </p:tgtEl>
                                        <p:attrNameLst>
                                          <p:attrName>ppt_h</p:attrName>
                                        </p:attrNameLst>
                                      </p:cBhvr>
                                      <p:tavLst>
                                        <p:tav tm="0">
                                          <p:val>
                                            <p:fltVal val="0"/>
                                          </p:val>
                                        </p:tav>
                                        <p:tav tm="100000">
                                          <p:val>
                                            <p:strVal val="#ppt_h"/>
                                          </p:val>
                                        </p:tav>
                                      </p:tavLst>
                                    </p:anim>
                                    <p:animEffect transition="in" filter="fade">
                                      <p:cBhvr>
                                        <p:cTn id="45" dur="500"/>
                                        <p:tgtEl>
                                          <p:spTgt spid="325"/>
                                        </p:tgtEl>
                                      </p:cBhvr>
                                    </p:animEffect>
                                  </p:childTnLst>
                                </p:cTn>
                              </p:par>
                            </p:childTnLst>
                          </p:cTn>
                        </p:par>
                        <p:par>
                          <p:cTn id="46" fill="hold">
                            <p:stCondLst>
                              <p:cond delay="1500"/>
                            </p:stCondLst>
                            <p:childTnLst>
                              <p:par>
                                <p:cTn id="47" presetID="22" presetClass="entr" presetSubtype="4" fill="hold" grpId="0" nodeType="afterEffect">
                                  <p:stCondLst>
                                    <p:cond delay="0"/>
                                  </p:stCondLst>
                                  <p:childTnLst>
                                    <p:set>
                                      <p:cBhvr>
                                        <p:cTn id="48" dur="1" fill="hold">
                                          <p:stCondLst>
                                            <p:cond delay="0"/>
                                          </p:stCondLst>
                                        </p:cTn>
                                        <p:tgtEl>
                                          <p:spTgt spid="110"/>
                                        </p:tgtEl>
                                        <p:attrNameLst>
                                          <p:attrName>style.visibility</p:attrName>
                                        </p:attrNameLst>
                                      </p:cBhvr>
                                      <p:to>
                                        <p:strVal val="visible"/>
                                      </p:to>
                                    </p:set>
                                    <p:animEffect transition="in" filter="wipe(down)">
                                      <p:cBhvr>
                                        <p:cTn id="49" dur="500"/>
                                        <p:tgtEl>
                                          <p:spTgt spid="110"/>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08"/>
                                        </p:tgtEl>
                                        <p:attrNameLst>
                                          <p:attrName>style.visibility</p:attrName>
                                        </p:attrNameLst>
                                      </p:cBhvr>
                                      <p:to>
                                        <p:strVal val="visible"/>
                                      </p:to>
                                    </p:set>
                                    <p:animEffect transition="in" filter="wipe(down)">
                                      <p:cBhvr>
                                        <p:cTn id="52" dur="500"/>
                                        <p:tgtEl>
                                          <p:spTgt spid="108"/>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500"/>
                                        <p:tgtEl>
                                          <p:spTgt spid="18"/>
                                        </p:tgtEl>
                                      </p:cBhvr>
                                    </p:animEffect>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321"/>
                                        </p:tgtEl>
                                        <p:attrNameLst>
                                          <p:attrName>style.visibility</p:attrName>
                                        </p:attrNameLst>
                                      </p:cBhvr>
                                      <p:to>
                                        <p:strVal val="visible"/>
                                      </p:to>
                                    </p:set>
                                    <p:anim calcmode="lin" valueType="num">
                                      <p:cBhvr>
                                        <p:cTn id="59" dur="500" fill="hold"/>
                                        <p:tgtEl>
                                          <p:spTgt spid="321"/>
                                        </p:tgtEl>
                                        <p:attrNameLst>
                                          <p:attrName>ppt_w</p:attrName>
                                        </p:attrNameLst>
                                      </p:cBhvr>
                                      <p:tavLst>
                                        <p:tav tm="0">
                                          <p:val>
                                            <p:fltVal val="0"/>
                                          </p:val>
                                        </p:tav>
                                        <p:tav tm="100000">
                                          <p:val>
                                            <p:strVal val="#ppt_w"/>
                                          </p:val>
                                        </p:tav>
                                      </p:tavLst>
                                    </p:anim>
                                    <p:anim calcmode="lin" valueType="num">
                                      <p:cBhvr>
                                        <p:cTn id="60" dur="500" fill="hold"/>
                                        <p:tgtEl>
                                          <p:spTgt spid="321"/>
                                        </p:tgtEl>
                                        <p:attrNameLst>
                                          <p:attrName>ppt_h</p:attrName>
                                        </p:attrNameLst>
                                      </p:cBhvr>
                                      <p:tavLst>
                                        <p:tav tm="0">
                                          <p:val>
                                            <p:fltVal val="0"/>
                                          </p:val>
                                        </p:tav>
                                        <p:tav tm="100000">
                                          <p:val>
                                            <p:strVal val="#ppt_h"/>
                                          </p:val>
                                        </p:tav>
                                      </p:tavLst>
                                    </p:anim>
                                    <p:animEffect transition="in" filter="fade">
                                      <p:cBhvr>
                                        <p:cTn id="61" dur="500"/>
                                        <p:tgtEl>
                                          <p:spTgt spid="32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27"/>
                                        </p:tgtEl>
                                        <p:attrNameLst>
                                          <p:attrName>style.visibility</p:attrName>
                                        </p:attrNameLst>
                                      </p:cBhvr>
                                      <p:to>
                                        <p:strVal val="visible"/>
                                      </p:to>
                                    </p:set>
                                    <p:anim calcmode="lin" valueType="num">
                                      <p:cBhvr>
                                        <p:cTn id="64" dur="500" fill="hold"/>
                                        <p:tgtEl>
                                          <p:spTgt spid="327"/>
                                        </p:tgtEl>
                                        <p:attrNameLst>
                                          <p:attrName>ppt_w</p:attrName>
                                        </p:attrNameLst>
                                      </p:cBhvr>
                                      <p:tavLst>
                                        <p:tav tm="0">
                                          <p:val>
                                            <p:fltVal val="0"/>
                                          </p:val>
                                        </p:tav>
                                        <p:tav tm="100000">
                                          <p:val>
                                            <p:strVal val="#ppt_w"/>
                                          </p:val>
                                        </p:tav>
                                      </p:tavLst>
                                    </p:anim>
                                    <p:anim calcmode="lin" valueType="num">
                                      <p:cBhvr>
                                        <p:cTn id="65" dur="500" fill="hold"/>
                                        <p:tgtEl>
                                          <p:spTgt spid="327"/>
                                        </p:tgtEl>
                                        <p:attrNameLst>
                                          <p:attrName>ppt_h</p:attrName>
                                        </p:attrNameLst>
                                      </p:cBhvr>
                                      <p:tavLst>
                                        <p:tav tm="0">
                                          <p:val>
                                            <p:fltVal val="0"/>
                                          </p:val>
                                        </p:tav>
                                        <p:tav tm="100000">
                                          <p:val>
                                            <p:strVal val="#ppt_h"/>
                                          </p:val>
                                        </p:tav>
                                      </p:tavLst>
                                    </p:anim>
                                    <p:animEffect transition="in" filter="fade">
                                      <p:cBhvr>
                                        <p:cTn id="66" dur="500"/>
                                        <p:tgtEl>
                                          <p:spTgt spid="32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30"/>
                                        </p:tgtEl>
                                        <p:attrNameLst>
                                          <p:attrName>style.visibility</p:attrName>
                                        </p:attrNameLst>
                                      </p:cBhvr>
                                      <p:to>
                                        <p:strVal val="visible"/>
                                      </p:to>
                                    </p:set>
                                    <p:anim calcmode="lin" valueType="num">
                                      <p:cBhvr>
                                        <p:cTn id="69" dur="500" fill="hold"/>
                                        <p:tgtEl>
                                          <p:spTgt spid="330"/>
                                        </p:tgtEl>
                                        <p:attrNameLst>
                                          <p:attrName>ppt_w</p:attrName>
                                        </p:attrNameLst>
                                      </p:cBhvr>
                                      <p:tavLst>
                                        <p:tav tm="0">
                                          <p:val>
                                            <p:fltVal val="0"/>
                                          </p:val>
                                        </p:tav>
                                        <p:tav tm="100000">
                                          <p:val>
                                            <p:strVal val="#ppt_w"/>
                                          </p:val>
                                        </p:tav>
                                      </p:tavLst>
                                    </p:anim>
                                    <p:anim calcmode="lin" valueType="num">
                                      <p:cBhvr>
                                        <p:cTn id="70" dur="500" fill="hold"/>
                                        <p:tgtEl>
                                          <p:spTgt spid="330"/>
                                        </p:tgtEl>
                                        <p:attrNameLst>
                                          <p:attrName>ppt_h</p:attrName>
                                        </p:attrNameLst>
                                      </p:cBhvr>
                                      <p:tavLst>
                                        <p:tav tm="0">
                                          <p:val>
                                            <p:fltVal val="0"/>
                                          </p:val>
                                        </p:tav>
                                        <p:tav tm="100000">
                                          <p:val>
                                            <p:strVal val="#ppt_h"/>
                                          </p:val>
                                        </p:tav>
                                      </p:tavLst>
                                    </p:anim>
                                    <p:animEffect transition="in" filter="fade">
                                      <p:cBhvr>
                                        <p:cTn id="71" dur="500"/>
                                        <p:tgtEl>
                                          <p:spTgt spid="330"/>
                                        </p:tgtEl>
                                      </p:cBhvr>
                                    </p:animEffect>
                                  </p:childTnLst>
                                </p:cTn>
                              </p:par>
                            </p:childTnLst>
                          </p:cTn>
                        </p:par>
                        <p:par>
                          <p:cTn id="72" fill="hold">
                            <p:stCondLst>
                              <p:cond delay="2500"/>
                            </p:stCondLst>
                            <p:childTnLst>
                              <p:par>
                                <p:cTn id="73" presetID="10" presetClass="entr" presetSubtype="0" fill="hold" grpId="0" nodeType="afterEffect">
                                  <p:stCondLst>
                                    <p:cond delay="0"/>
                                  </p:stCondLst>
                                  <p:childTnLst>
                                    <p:set>
                                      <p:cBhvr>
                                        <p:cTn id="74" dur="1" fill="hold">
                                          <p:stCondLst>
                                            <p:cond delay="0"/>
                                          </p:stCondLst>
                                        </p:cTn>
                                        <p:tgtEl>
                                          <p:spTgt spid="322"/>
                                        </p:tgtEl>
                                        <p:attrNameLst>
                                          <p:attrName>style.visibility</p:attrName>
                                        </p:attrNameLst>
                                      </p:cBhvr>
                                      <p:to>
                                        <p:strVal val="visible"/>
                                      </p:to>
                                    </p:set>
                                    <p:animEffect transition="in" filter="fade">
                                      <p:cBhvr>
                                        <p:cTn id="75" dur="500"/>
                                        <p:tgtEl>
                                          <p:spTgt spid="32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28"/>
                                        </p:tgtEl>
                                        <p:attrNameLst>
                                          <p:attrName>style.visibility</p:attrName>
                                        </p:attrNameLst>
                                      </p:cBhvr>
                                      <p:to>
                                        <p:strVal val="visible"/>
                                      </p:to>
                                    </p:set>
                                    <p:animEffect transition="in" filter="fade">
                                      <p:cBhvr>
                                        <p:cTn id="78" dur="500"/>
                                        <p:tgtEl>
                                          <p:spTgt spid="32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31"/>
                                        </p:tgtEl>
                                        <p:attrNameLst>
                                          <p:attrName>style.visibility</p:attrName>
                                        </p:attrNameLst>
                                      </p:cBhvr>
                                      <p:to>
                                        <p:strVal val="visible"/>
                                      </p:to>
                                    </p:set>
                                    <p:animEffect transition="in" filter="fade">
                                      <p:cBhvr>
                                        <p:cTn id="81" dur="500"/>
                                        <p:tgtEl>
                                          <p:spTgt spid="331"/>
                                        </p:tgtEl>
                                      </p:cBhvr>
                                    </p:animEffect>
                                  </p:childTnLst>
                                </p:cTn>
                              </p:par>
                            </p:childTnLst>
                          </p:cTn>
                        </p:par>
                        <p:par>
                          <p:cTn id="82" fill="hold">
                            <p:stCondLst>
                              <p:cond delay="3000"/>
                            </p:stCondLst>
                            <p:childTnLst>
                              <p:par>
                                <p:cTn id="83" presetID="10" presetClass="entr" presetSubtype="0" fill="hold" grpId="0" nodeType="afterEffect">
                                  <p:stCondLst>
                                    <p:cond delay="0"/>
                                  </p:stCondLst>
                                  <p:childTnLst>
                                    <p:set>
                                      <p:cBhvr>
                                        <p:cTn id="84" dur="1" fill="hold">
                                          <p:stCondLst>
                                            <p:cond delay="0"/>
                                          </p:stCondLst>
                                        </p:cTn>
                                        <p:tgtEl>
                                          <p:spTgt spid="320"/>
                                        </p:tgtEl>
                                        <p:attrNameLst>
                                          <p:attrName>style.visibility</p:attrName>
                                        </p:attrNameLst>
                                      </p:cBhvr>
                                      <p:to>
                                        <p:strVal val="visible"/>
                                      </p:to>
                                    </p:set>
                                    <p:animEffect transition="in" filter="fade">
                                      <p:cBhvr>
                                        <p:cTn id="85" dur="500"/>
                                        <p:tgtEl>
                                          <p:spTgt spid="32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26"/>
                                        </p:tgtEl>
                                        <p:attrNameLst>
                                          <p:attrName>style.visibility</p:attrName>
                                        </p:attrNameLst>
                                      </p:cBhvr>
                                      <p:to>
                                        <p:strVal val="visible"/>
                                      </p:to>
                                    </p:set>
                                    <p:animEffect transition="in" filter="fade">
                                      <p:cBhvr>
                                        <p:cTn id="88" dur="500"/>
                                        <p:tgtEl>
                                          <p:spTgt spid="32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29"/>
                                        </p:tgtEl>
                                        <p:attrNameLst>
                                          <p:attrName>style.visibility</p:attrName>
                                        </p:attrNameLst>
                                      </p:cBhvr>
                                      <p:to>
                                        <p:strVal val="visible"/>
                                      </p:to>
                                    </p:set>
                                    <p:animEffect transition="in" filter="fade">
                                      <p:cBhvr>
                                        <p:cTn id="91" dur="500"/>
                                        <p:tgtEl>
                                          <p:spTgt spid="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07" grpId="0" animBg="1"/>
      <p:bldP spid="108" grpId="0" animBg="1"/>
      <p:bldP spid="17" grpId="0" animBg="1"/>
      <p:bldP spid="18" grpId="0" animBg="1"/>
      <p:bldP spid="320" grpId="0"/>
      <p:bldP spid="321" grpId="0"/>
      <p:bldP spid="322" grpId="0"/>
      <p:bldP spid="16" grpId="0" animBg="1"/>
      <p:bldP spid="20" grpId="0" animBg="1"/>
      <p:bldP spid="326" grpId="0"/>
      <p:bldP spid="327" grpId="0"/>
      <p:bldP spid="328" grpId="0"/>
      <p:bldP spid="329" grpId="0"/>
      <p:bldP spid="330" grpId="0"/>
      <p:bldP spid="3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16DDE-DF60-4A67-99D3-E212A51186CE}"/>
              </a:ext>
            </a:extLst>
          </p:cNvPr>
          <p:cNvSpPr>
            <a:spLocks noGrp="1"/>
          </p:cNvSpPr>
          <p:nvPr>
            <p:ph type="title"/>
          </p:nvPr>
        </p:nvSpPr>
        <p:spPr/>
        <p:txBody>
          <a:bodyPr/>
          <a:lstStyle/>
          <a:p>
            <a:r>
              <a:rPr lang="en-ID" dirty="0"/>
              <a:t>FOREST INFOGRAPHIC</a:t>
            </a:r>
          </a:p>
        </p:txBody>
      </p:sp>
      <p:sp>
        <p:nvSpPr>
          <p:cNvPr id="13" name="Oval 11">
            <a:extLst>
              <a:ext uri="{FF2B5EF4-FFF2-40B4-BE49-F238E27FC236}">
                <a16:creationId xmlns:a16="http://schemas.microsoft.com/office/drawing/2014/main" id="{1D000BC5-CE34-43EA-89A9-7594E4CB93BC}"/>
              </a:ext>
            </a:extLst>
          </p:cNvPr>
          <p:cNvSpPr>
            <a:spLocks noChangeArrowheads="1"/>
          </p:cNvSpPr>
          <p:nvPr/>
        </p:nvSpPr>
        <p:spPr bwMode="auto">
          <a:xfrm>
            <a:off x="861155" y="3413861"/>
            <a:ext cx="8271998" cy="213157"/>
          </a:xfrm>
          <a:prstGeom prst="roundRect">
            <a:avLst>
              <a:gd name="adj" fmla="val 46903"/>
            </a:avLst>
          </a:prstGeom>
          <a:solidFill>
            <a:srgbClr val="C6C2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20" name="Group 19">
            <a:extLst>
              <a:ext uri="{FF2B5EF4-FFF2-40B4-BE49-F238E27FC236}">
                <a16:creationId xmlns:a16="http://schemas.microsoft.com/office/drawing/2014/main" id="{EB051FCD-9912-4ADF-9D48-08C9E2852D23}"/>
              </a:ext>
            </a:extLst>
          </p:cNvPr>
          <p:cNvGrpSpPr/>
          <p:nvPr/>
        </p:nvGrpSpPr>
        <p:grpSpPr>
          <a:xfrm>
            <a:off x="861155" y="2081016"/>
            <a:ext cx="989353" cy="1435499"/>
            <a:chOff x="784225" y="1771650"/>
            <a:chExt cx="1003301" cy="1455738"/>
          </a:xfrm>
        </p:grpSpPr>
        <p:sp>
          <p:nvSpPr>
            <p:cNvPr id="7" name="Rectangle 5">
              <a:extLst>
                <a:ext uri="{FF2B5EF4-FFF2-40B4-BE49-F238E27FC236}">
                  <a16:creationId xmlns:a16="http://schemas.microsoft.com/office/drawing/2014/main" id="{8C6A9E46-D00D-472B-AED0-754FB1BEA656}"/>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EDDE99FC-2A18-4BB2-9DD0-E71E3023AFEA}"/>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6F18A6D0-9762-4F5F-BB40-0A2EC7D110F3}"/>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0C2BA47E-60A0-45E8-9F7D-219DD00B5ECB}"/>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E8FCE9B2-6C47-4845-AC65-BCAB6F009164}"/>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1" name="Group 20">
            <a:extLst>
              <a:ext uri="{FF2B5EF4-FFF2-40B4-BE49-F238E27FC236}">
                <a16:creationId xmlns:a16="http://schemas.microsoft.com/office/drawing/2014/main" id="{17F3482D-7B38-42DF-AA5E-B7826AC5EB49}"/>
              </a:ext>
            </a:extLst>
          </p:cNvPr>
          <p:cNvGrpSpPr/>
          <p:nvPr/>
        </p:nvGrpSpPr>
        <p:grpSpPr>
          <a:xfrm>
            <a:off x="1672515" y="2081016"/>
            <a:ext cx="989353" cy="1435499"/>
            <a:chOff x="784225" y="1771650"/>
            <a:chExt cx="1003301" cy="1455738"/>
          </a:xfrm>
        </p:grpSpPr>
        <p:sp>
          <p:nvSpPr>
            <p:cNvPr id="22" name="Rectangle 5">
              <a:extLst>
                <a:ext uri="{FF2B5EF4-FFF2-40B4-BE49-F238E27FC236}">
                  <a16:creationId xmlns:a16="http://schemas.microsoft.com/office/drawing/2014/main" id="{C433BFDE-BC9A-4D28-A681-CDAFDA3B5FA5}"/>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6">
              <a:extLst>
                <a:ext uri="{FF2B5EF4-FFF2-40B4-BE49-F238E27FC236}">
                  <a16:creationId xmlns:a16="http://schemas.microsoft.com/office/drawing/2014/main" id="{E2588F5D-9F0B-455A-9A3B-C1EE59724CAD}"/>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24" name="Freeform 7">
              <a:extLst>
                <a:ext uri="{FF2B5EF4-FFF2-40B4-BE49-F238E27FC236}">
                  <a16:creationId xmlns:a16="http://schemas.microsoft.com/office/drawing/2014/main" id="{B5FC6BCA-2E74-4203-9408-0211C7A77956}"/>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Freeform 8">
              <a:extLst>
                <a:ext uri="{FF2B5EF4-FFF2-40B4-BE49-F238E27FC236}">
                  <a16:creationId xmlns:a16="http://schemas.microsoft.com/office/drawing/2014/main" id="{2F6D9D51-BCE3-4774-A166-3CC821F25CA2}"/>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9">
              <a:extLst>
                <a:ext uri="{FF2B5EF4-FFF2-40B4-BE49-F238E27FC236}">
                  <a16:creationId xmlns:a16="http://schemas.microsoft.com/office/drawing/2014/main" id="{903A32FC-82D2-4302-B524-F033DC778696}"/>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7" name="Group 26">
            <a:extLst>
              <a:ext uri="{FF2B5EF4-FFF2-40B4-BE49-F238E27FC236}">
                <a16:creationId xmlns:a16="http://schemas.microsoft.com/office/drawing/2014/main" id="{591C7CE6-7675-43E8-9417-58C453C2DA3E}"/>
              </a:ext>
            </a:extLst>
          </p:cNvPr>
          <p:cNvGrpSpPr/>
          <p:nvPr/>
        </p:nvGrpSpPr>
        <p:grpSpPr>
          <a:xfrm>
            <a:off x="2502975" y="2081016"/>
            <a:ext cx="989353" cy="1435499"/>
            <a:chOff x="784225" y="1771650"/>
            <a:chExt cx="1003301" cy="1455738"/>
          </a:xfrm>
        </p:grpSpPr>
        <p:sp>
          <p:nvSpPr>
            <p:cNvPr id="28" name="Rectangle 5">
              <a:extLst>
                <a:ext uri="{FF2B5EF4-FFF2-40B4-BE49-F238E27FC236}">
                  <a16:creationId xmlns:a16="http://schemas.microsoft.com/office/drawing/2014/main" id="{C637FA59-33A7-41CE-86EE-EE6E4D2BA127}"/>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6">
              <a:extLst>
                <a:ext uri="{FF2B5EF4-FFF2-40B4-BE49-F238E27FC236}">
                  <a16:creationId xmlns:a16="http://schemas.microsoft.com/office/drawing/2014/main" id="{5A5EE79F-D987-4A89-8069-61E316D4B003}"/>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30" name="Freeform 7">
              <a:extLst>
                <a:ext uri="{FF2B5EF4-FFF2-40B4-BE49-F238E27FC236}">
                  <a16:creationId xmlns:a16="http://schemas.microsoft.com/office/drawing/2014/main" id="{ECF6BDD9-733B-4EB6-B52E-1639F7E686F5}"/>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8">
              <a:extLst>
                <a:ext uri="{FF2B5EF4-FFF2-40B4-BE49-F238E27FC236}">
                  <a16:creationId xmlns:a16="http://schemas.microsoft.com/office/drawing/2014/main" id="{D4567DD9-9A28-464A-800D-44DC9E0BC1EE}"/>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9">
              <a:extLst>
                <a:ext uri="{FF2B5EF4-FFF2-40B4-BE49-F238E27FC236}">
                  <a16:creationId xmlns:a16="http://schemas.microsoft.com/office/drawing/2014/main" id="{89D2E3DB-AC6C-49C8-B324-49339DD6A633}"/>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3" name="Group 32">
            <a:extLst>
              <a:ext uri="{FF2B5EF4-FFF2-40B4-BE49-F238E27FC236}">
                <a16:creationId xmlns:a16="http://schemas.microsoft.com/office/drawing/2014/main" id="{999B0564-10E9-4612-9154-DFB373561A35}"/>
              </a:ext>
            </a:extLst>
          </p:cNvPr>
          <p:cNvGrpSpPr/>
          <p:nvPr/>
        </p:nvGrpSpPr>
        <p:grpSpPr>
          <a:xfrm>
            <a:off x="3314334" y="2081016"/>
            <a:ext cx="989353" cy="1435499"/>
            <a:chOff x="784225" y="1771650"/>
            <a:chExt cx="1003301" cy="1455738"/>
          </a:xfrm>
        </p:grpSpPr>
        <p:sp>
          <p:nvSpPr>
            <p:cNvPr id="34" name="Rectangle 5">
              <a:extLst>
                <a:ext uri="{FF2B5EF4-FFF2-40B4-BE49-F238E27FC236}">
                  <a16:creationId xmlns:a16="http://schemas.microsoft.com/office/drawing/2014/main" id="{1043BD91-7BB0-4E77-8A54-06EBD830C74A}"/>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6">
              <a:extLst>
                <a:ext uri="{FF2B5EF4-FFF2-40B4-BE49-F238E27FC236}">
                  <a16:creationId xmlns:a16="http://schemas.microsoft.com/office/drawing/2014/main" id="{D862EF0E-450C-47EB-B2F7-4E35C3695317}"/>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36" name="Freeform 7">
              <a:extLst>
                <a:ext uri="{FF2B5EF4-FFF2-40B4-BE49-F238E27FC236}">
                  <a16:creationId xmlns:a16="http://schemas.microsoft.com/office/drawing/2014/main" id="{2AED1C70-A95E-4703-9D23-C6234FCEB4EB}"/>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34CFC3CB-33F9-4F34-803A-1E7B6A594781}"/>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9">
              <a:extLst>
                <a:ext uri="{FF2B5EF4-FFF2-40B4-BE49-F238E27FC236}">
                  <a16:creationId xmlns:a16="http://schemas.microsoft.com/office/drawing/2014/main" id="{D9F7ED65-3F40-446A-AED8-140FACB42F73}"/>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0" name="Group 39">
            <a:extLst>
              <a:ext uri="{FF2B5EF4-FFF2-40B4-BE49-F238E27FC236}">
                <a16:creationId xmlns:a16="http://schemas.microsoft.com/office/drawing/2014/main" id="{CCF9BE7F-721E-4A51-99FB-635CE142CC53}"/>
              </a:ext>
            </a:extLst>
          </p:cNvPr>
          <p:cNvGrpSpPr/>
          <p:nvPr/>
        </p:nvGrpSpPr>
        <p:grpSpPr>
          <a:xfrm>
            <a:off x="4117865" y="2081016"/>
            <a:ext cx="989353" cy="1435499"/>
            <a:chOff x="784225" y="1771650"/>
            <a:chExt cx="1003301" cy="1455738"/>
          </a:xfrm>
        </p:grpSpPr>
        <p:sp>
          <p:nvSpPr>
            <p:cNvPr id="41" name="Rectangle 5">
              <a:extLst>
                <a:ext uri="{FF2B5EF4-FFF2-40B4-BE49-F238E27FC236}">
                  <a16:creationId xmlns:a16="http://schemas.microsoft.com/office/drawing/2014/main" id="{BEA6D93A-0906-4B38-B179-BFDF258E2254}"/>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6">
              <a:extLst>
                <a:ext uri="{FF2B5EF4-FFF2-40B4-BE49-F238E27FC236}">
                  <a16:creationId xmlns:a16="http://schemas.microsoft.com/office/drawing/2014/main" id="{B6582AE5-41AE-4B0E-BB49-6F89DF28F03F}"/>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43" name="Freeform 7">
              <a:extLst>
                <a:ext uri="{FF2B5EF4-FFF2-40B4-BE49-F238E27FC236}">
                  <a16:creationId xmlns:a16="http://schemas.microsoft.com/office/drawing/2014/main" id="{B3B1A901-7BDA-4B6F-A664-280B690DA3D9}"/>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44" name="Freeform 8">
              <a:extLst>
                <a:ext uri="{FF2B5EF4-FFF2-40B4-BE49-F238E27FC236}">
                  <a16:creationId xmlns:a16="http://schemas.microsoft.com/office/drawing/2014/main" id="{0DA4ECAE-9BEF-4A90-B147-4DD64A8BE3FC}"/>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9">
              <a:extLst>
                <a:ext uri="{FF2B5EF4-FFF2-40B4-BE49-F238E27FC236}">
                  <a16:creationId xmlns:a16="http://schemas.microsoft.com/office/drawing/2014/main" id="{2D062325-D1EF-4DAB-BBE9-A9F24F5A2095}"/>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6" name="Group 45">
            <a:extLst>
              <a:ext uri="{FF2B5EF4-FFF2-40B4-BE49-F238E27FC236}">
                <a16:creationId xmlns:a16="http://schemas.microsoft.com/office/drawing/2014/main" id="{234F3200-91EB-482E-BB6B-34CF51052705}"/>
              </a:ext>
            </a:extLst>
          </p:cNvPr>
          <p:cNvGrpSpPr/>
          <p:nvPr/>
        </p:nvGrpSpPr>
        <p:grpSpPr>
          <a:xfrm>
            <a:off x="4929225" y="2081016"/>
            <a:ext cx="989353" cy="1435499"/>
            <a:chOff x="784225" y="1771650"/>
            <a:chExt cx="1003301" cy="1455738"/>
          </a:xfrm>
        </p:grpSpPr>
        <p:sp>
          <p:nvSpPr>
            <p:cNvPr id="47" name="Rectangle 5">
              <a:extLst>
                <a:ext uri="{FF2B5EF4-FFF2-40B4-BE49-F238E27FC236}">
                  <a16:creationId xmlns:a16="http://schemas.microsoft.com/office/drawing/2014/main" id="{0F5BA7C9-FD28-4D73-85CC-5727AADA28C2}"/>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6">
              <a:extLst>
                <a:ext uri="{FF2B5EF4-FFF2-40B4-BE49-F238E27FC236}">
                  <a16:creationId xmlns:a16="http://schemas.microsoft.com/office/drawing/2014/main" id="{310C8A3A-9331-49D9-9A21-C54D47501253}"/>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49" name="Freeform 7">
              <a:extLst>
                <a:ext uri="{FF2B5EF4-FFF2-40B4-BE49-F238E27FC236}">
                  <a16:creationId xmlns:a16="http://schemas.microsoft.com/office/drawing/2014/main" id="{44AA360A-9FD9-461F-A8A0-3111F4D76D6C}"/>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50" name="Freeform 8">
              <a:extLst>
                <a:ext uri="{FF2B5EF4-FFF2-40B4-BE49-F238E27FC236}">
                  <a16:creationId xmlns:a16="http://schemas.microsoft.com/office/drawing/2014/main" id="{0ED39040-1E22-4B2E-8E99-8A0ED449924C}"/>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9">
              <a:extLst>
                <a:ext uri="{FF2B5EF4-FFF2-40B4-BE49-F238E27FC236}">
                  <a16:creationId xmlns:a16="http://schemas.microsoft.com/office/drawing/2014/main" id="{792D2963-12AF-4FEF-8335-D4A371353832}"/>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2" name="Group 51">
            <a:extLst>
              <a:ext uri="{FF2B5EF4-FFF2-40B4-BE49-F238E27FC236}">
                <a16:creationId xmlns:a16="http://schemas.microsoft.com/office/drawing/2014/main" id="{28891CDF-CBBC-4D49-BE76-5C03E9092900}"/>
              </a:ext>
            </a:extLst>
          </p:cNvPr>
          <p:cNvGrpSpPr/>
          <p:nvPr/>
        </p:nvGrpSpPr>
        <p:grpSpPr>
          <a:xfrm>
            <a:off x="5759685" y="2081016"/>
            <a:ext cx="989353" cy="1435499"/>
            <a:chOff x="784225" y="1771650"/>
            <a:chExt cx="1003301" cy="1455738"/>
          </a:xfrm>
        </p:grpSpPr>
        <p:sp>
          <p:nvSpPr>
            <p:cNvPr id="53" name="Rectangle 5">
              <a:extLst>
                <a:ext uri="{FF2B5EF4-FFF2-40B4-BE49-F238E27FC236}">
                  <a16:creationId xmlns:a16="http://schemas.microsoft.com/office/drawing/2014/main" id="{2046EBA8-3171-4F79-8983-675C1BACCA31}"/>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6">
              <a:extLst>
                <a:ext uri="{FF2B5EF4-FFF2-40B4-BE49-F238E27FC236}">
                  <a16:creationId xmlns:a16="http://schemas.microsoft.com/office/drawing/2014/main" id="{81A1CE95-8CAB-43A4-9A23-284E6FD894C3}"/>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55" name="Freeform 7">
              <a:extLst>
                <a:ext uri="{FF2B5EF4-FFF2-40B4-BE49-F238E27FC236}">
                  <a16:creationId xmlns:a16="http://schemas.microsoft.com/office/drawing/2014/main" id="{0A36384A-A7E6-4F33-BFA4-B65DCE13EF57}"/>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56" name="Freeform 8">
              <a:extLst>
                <a:ext uri="{FF2B5EF4-FFF2-40B4-BE49-F238E27FC236}">
                  <a16:creationId xmlns:a16="http://schemas.microsoft.com/office/drawing/2014/main" id="{87CDBCAE-38A7-4526-872B-0A84BAC4FDD9}"/>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9">
              <a:extLst>
                <a:ext uri="{FF2B5EF4-FFF2-40B4-BE49-F238E27FC236}">
                  <a16:creationId xmlns:a16="http://schemas.microsoft.com/office/drawing/2014/main" id="{5F0AB1EE-D702-4576-9502-F9622300D04A}"/>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8" name="Group 57">
            <a:extLst>
              <a:ext uri="{FF2B5EF4-FFF2-40B4-BE49-F238E27FC236}">
                <a16:creationId xmlns:a16="http://schemas.microsoft.com/office/drawing/2014/main" id="{F7A543A5-0817-4CE6-9ACD-0C00EEB589CD}"/>
              </a:ext>
            </a:extLst>
          </p:cNvPr>
          <p:cNvGrpSpPr/>
          <p:nvPr/>
        </p:nvGrpSpPr>
        <p:grpSpPr>
          <a:xfrm>
            <a:off x="6571044" y="2081016"/>
            <a:ext cx="989353" cy="1435499"/>
            <a:chOff x="784225" y="1771650"/>
            <a:chExt cx="1003301" cy="1455738"/>
          </a:xfrm>
        </p:grpSpPr>
        <p:sp>
          <p:nvSpPr>
            <p:cNvPr id="59" name="Rectangle 5">
              <a:extLst>
                <a:ext uri="{FF2B5EF4-FFF2-40B4-BE49-F238E27FC236}">
                  <a16:creationId xmlns:a16="http://schemas.microsoft.com/office/drawing/2014/main" id="{35FFACFD-3D36-4F3F-A159-7F3673630E4C}"/>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6">
              <a:extLst>
                <a:ext uri="{FF2B5EF4-FFF2-40B4-BE49-F238E27FC236}">
                  <a16:creationId xmlns:a16="http://schemas.microsoft.com/office/drawing/2014/main" id="{E0A664C7-10A5-4B86-B0CA-48E71A5FB3E8}"/>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61" name="Freeform 7">
              <a:extLst>
                <a:ext uri="{FF2B5EF4-FFF2-40B4-BE49-F238E27FC236}">
                  <a16:creationId xmlns:a16="http://schemas.microsoft.com/office/drawing/2014/main" id="{D6FDCA3C-A5D0-44BC-81D1-10F067248799}"/>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62" name="Freeform 8">
              <a:extLst>
                <a:ext uri="{FF2B5EF4-FFF2-40B4-BE49-F238E27FC236}">
                  <a16:creationId xmlns:a16="http://schemas.microsoft.com/office/drawing/2014/main" id="{9E692336-7DE9-40E1-B0FD-468AB62CDDAF}"/>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9">
              <a:extLst>
                <a:ext uri="{FF2B5EF4-FFF2-40B4-BE49-F238E27FC236}">
                  <a16:creationId xmlns:a16="http://schemas.microsoft.com/office/drawing/2014/main" id="{908FAD47-E3E5-477F-8E40-8E9F96FB40D5}"/>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9" name="Group 18">
            <a:extLst>
              <a:ext uri="{FF2B5EF4-FFF2-40B4-BE49-F238E27FC236}">
                <a16:creationId xmlns:a16="http://schemas.microsoft.com/office/drawing/2014/main" id="{CC4226EC-A7C5-4D0A-BF74-F983CA34E6C3}"/>
              </a:ext>
            </a:extLst>
          </p:cNvPr>
          <p:cNvGrpSpPr/>
          <p:nvPr/>
        </p:nvGrpSpPr>
        <p:grpSpPr>
          <a:xfrm>
            <a:off x="7423115" y="2199989"/>
            <a:ext cx="900123" cy="1319657"/>
            <a:chOff x="1779588" y="1892300"/>
            <a:chExt cx="912813" cy="1338263"/>
          </a:xfrm>
        </p:grpSpPr>
        <p:sp>
          <p:nvSpPr>
            <p:cNvPr id="12" name="Rectangle 10">
              <a:extLst>
                <a:ext uri="{FF2B5EF4-FFF2-40B4-BE49-F238E27FC236}">
                  <a16:creationId xmlns:a16="http://schemas.microsoft.com/office/drawing/2014/main" id="{985F957B-8976-46FC-8ADE-62B5CACE71F9}"/>
                </a:ext>
              </a:extLst>
            </p:cNvPr>
            <p:cNvSpPr>
              <a:spLocks noChangeArrowheads="1"/>
            </p:cNvSpPr>
            <p:nvPr/>
          </p:nvSpPr>
          <p:spPr bwMode="auto">
            <a:xfrm>
              <a:off x="2179638" y="2654300"/>
              <a:ext cx="146050"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57F7C640-1829-44D6-BD28-2BEC839F15C5}"/>
                </a:ext>
              </a:extLst>
            </p:cNvPr>
            <p:cNvSpPr>
              <a:spLocks/>
            </p:cNvSpPr>
            <p:nvPr/>
          </p:nvSpPr>
          <p:spPr bwMode="auto">
            <a:xfrm>
              <a:off x="1838325" y="2900363"/>
              <a:ext cx="850900" cy="330200"/>
            </a:xfrm>
            <a:custGeom>
              <a:avLst/>
              <a:gdLst>
                <a:gd name="T0" fmla="*/ 39 w 446"/>
                <a:gd name="T1" fmla="*/ 173 h 173"/>
                <a:gd name="T2" fmla="*/ 29 w 446"/>
                <a:gd name="T3" fmla="*/ 42 h 173"/>
                <a:gd name="T4" fmla="*/ 136 w 446"/>
                <a:gd name="T5" fmla="*/ 47 h 173"/>
                <a:gd name="T6" fmla="*/ 183 w 446"/>
                <a:gd name="T7" fmla="*/ 6 h 173"/>
                <a:gd name="T8" fmla="*/ 237 w 446"/>
                <a:gd name="T9" fmla="*/ 54 h 173"/>
                <a:gd name="T10" fmla="*/ 308 w 446"/>
                <a:gd name="T11" fmla="*/ 31 h 173"/>
                <a:gd name="T12" fmla="*/ 348 w 446"/>
                <a:gd name="T13" fmla="*/ 80 h 173"/>
                <a:gd name="T14" fmla="*/ 410 w 446"/>
                <a:gd name="T15" fmla="*/ 173 h 173"/>
                <a:gd name="T16" fmla="*/ 39 w 446"/>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3">
                  <a:moveTo>
                    <a:pt x="39" y="173"/>
                  </a:moveTo>
                  <a:cubicBezTo>
                    <a:pt x="39" y="173"/>
                    <a:pt x="0" y="75"/>
                    <a:pt x="29" y="42"/>
                  </a:cubicBezTo>
                  <a:cubicBezTo>
                    <a:pt x="59" y="9"/>
                    <a:pt x="117" y="13"/>
                    <a:pt x="136" y="47"/>
                  </a:cubicBezTo>
                  <a:cubicBezTo>
                    <a:pt x="136" y="47"/>
                    <a:pt x="142" y="12"/>
                    <a:pt x="183" y="6"/>
                  </a:cubicBezTo>
                  <a:cubicBezTo>
                    <a:pt x="224" y="0"/>
                    <a:pt x="236" y="38"/>
                    <a:pt x="237" y="54"/>
                  </a:cubicBezTo>
                  <a:cubicBezTo>
                    <a:pt x="237" y="54"/>
                    <a:pt x="270" y="26"/>
                    <a:pt x="308" y="31"/>
                  </a:cubicBezTo>
                  <a:cubicBezTo>
                    <a:pt x="346" y="35"/>
                    <a:pt x="355" y="68"/>
                    <a:pt x="348" y="80"/>
                  </a:cubicBezTo>
                  <a:cubicBezTo>
                    <a:pt x="348" y="80"/>
                    <a:pt x="446" y="82"/>
                    <a:pt x="410" y="173"/>
                  </a:cubicBezTo>
                  <a:lnTo>
                    <a:pt x="39" y="173"/>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85B55F30-FCDE-42B3-8E7A-554441622565}"/>
                </a:ext>
              </a:extLst>
            </p:cNvPr>
            <p:cNvSpPr>
              <a:spLocks/>
            </p:cNvSpPr>
            <p:nvPr/>
          </p:nvSpPr>
          <p:spPr bwMode="auto">
            <a:xfrm>
              <a:off x="1838325" y="2900363"/>
              <a:ext cx="850900" cy="330200"/>
            </a:xfrm>
            <a:custGeom>
              <a:avLst/>
              <a:gdLst>
                <a:gd name="T0" fmla="*/ 57 w 446"/>
                <a:gd name="T1" fmla="*/ 66 h 173"/>
                <a:gd name="T2" fmla="*/ 132 w 446"/>
                <a:gd name="T3" fmla="*/ 76 h 173"/>
                <a:gd name="T4" fmla="*/ 183 w 446"/>
                <a:gd name="T5" fmla="*/ 41 h 173"/>
                <a:gd name="T6" fmla="*/ 234 w 446"/>
                <a:gd name="T7" fmla="*/ 77 h 173"/>
                <a:gd name="T8" fmla="*/ 309 w 446"/>
                <a:gd name="T9" fmla="*/ 72 h 173"/>
                <a:gd name="T10" fmla="*/ 337 w 446"/>
                <a:gd name="T11" fmla="*/ 113 h 173"/>
                <a:gd name="T12" fmla="*/ 410 w 446"/>
                <a:gd name="T13" fmla="*/ 173 h 173"/>
                <a:gd name="T14" fmla="*/ 348 w 446"/>
                <a:gd name="T15" fmla="*/ 80 h 173"/>
                <a:gd name="T16" fmla="*/ 308 w 446"/>
                <a:gd name="T17" fmla="*/ 31 h 173"/>
                <a:gd name="T18" fmla="*/ 237 w 446"/>
                <a:gd name="T19" fmla="*/ 54 h 173"/>
                <a:gd name="T20" fmla="*/ 183 w 446"/>
                <a:gd name="T21" fmla="*/ 6 h 173"/>
                <a:gd name="T22" fmla="*/ 136 w 446"/>
                <a:gd name="T23" fmla="*/ 47 h 173"/>
                <a:gd name="T24" fmla="*/ 29 w 446"/>
                <a:gd name="T25" fmla="*/ 42 h 173"/>
                <a:gd name="T26" fmla="*/ 39 w 446"/>
                <a:gd name="T27" fmla="*/ 173 h 173"/>
                <a:gd name="T28" fmla="*/ 57 w 446"/>
                <a:gd name="T29" fmla="*/ 6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3">
                  <a:moveTo>
                    <a:pt x="57" y="66"/>
                  </a:moveTo>
                  <a:cubicBezTo>
                    <a:pt x="89" y="46"/>
                    <a:pt x="132" y="76"/>
                    <a:pt x="132" y="76"/>
                  </a:cubicBezTo>
                  <a:cubicBezTo>
                    <a:pt x="132" y="76"/>
                    <a:pt x="148" y="39"/>
                    <a:pt x="183" y="41"/>
                  </a:cubicBezTo>
                  <a:cubicBezTo>
                    <a:pt x="218" y="42"/>
                    <a:pt x="234" y="77"/>
                    <a:pt x="234" y="77"/>
                  </a:cubicBezTo>
                  <a:cubicBezTo>
                    <a:pt x="234" y="77"/>
                    <a:pt x="277" y="52"/>
                    <a:pt x="309" y="72"/>
                  </a:cubicBezTo>
                  <a:cubicBezTo>
                    <a:pt x="341" y="92"/>
                    <a:pt x="337" y="113"/>
                    <a:pt x="337" y="113"/>
                  </a:cubicBezTo>
                  <a:cubicBezTo>
                    <a:pt x="337" y="113"/>
                    <a:pt x="415" y="107"/>
                    <a:pt x="410" y="173"/>
                  </a:cubicBezTo>
                  <a:cubicBezTo>
                    <a:pt x="446" y="82"/>
                    <a:pt x="348" y="80"/>
                    <a:pt x="348" y="80"/>
                  </a:cubicBezTo>
                  <a:cubicBezTo>
                    <a:pt x="355" y="68"/>
                    <a:pt x="346" y="35"/>
                    <a:pt x="308" y="31"/>
                  </a:cubicBezTo>
                  <a:cubicBezTo>
                    <a:pt x="270" y="26"/>
                    <a:pt x="237" y="54"/>
                    <a:pt x="237" y="54"/>
                  </a:cubicBezTo>
                  <a:cubicBezTo>
                    <a:pt x="236" y="38"/>
                    <a:pt x="224" y="0"/>
                    <a:pt x="183" y="6"/>
                  </a:cubicBezTo>
                  <a:cubicBezTo>
                    <a:pt x="142" y="12"/>
                    <a:pt x="136" y="47"/>
                    <a:pt x="136" y="47"/>
                  </a:cubicBezTo>
                  <a:cubicBezTo>
                    <a:pt x="117" y="13"/>
                    <a:pt x="59" y="9"/>
                    <a:pt x="29" y="42"/>
                  </a:cubicBezTo>
                  <a:cubicBezTo>
                    <a:pt x="0" y="75"/>
                    <a:pt x="39" y="173"/>
                    <a:pt x="39" y="173"/>
                  </a:cubicBezTo>
                  <a:cubicBezTo>
                    <a:pt x="39" y="173"/>
                    <a:pt x="25" y="86"/>
                    <a:pt x="57" y="66"/>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BBD40E8C-D7B7-463B-97FC-AD456E9B114B}"/>
                </a:ext>
              </a:extLst>
            </p:cNvPr>
            <p:cNvSpPr>
              <a:spLocks/>
            </p:cNvSpPr>
            <p:nvPr/>
          </p:nvSpPr>
          <p:spPr bwMode="auto">
            <a:xfrm>
              <a:off x="1779588" y="1892300"/>
              <a:ext cx="912813" cy="971550"/>
            </a:xfrm>
            <a:custGeom>
              <a:avLst/>
              <a:gdLst>
                <a:gd name="T0" fmla="*/ 315 w 478"/>
                <a:gd name="T1" fmla="*/ 0 h 509"/>
                <a:gd name="T2" fmla="*/ 145 w 478"/>
                <a:gd name="T3" fmla="*/ 364 h 509"/>
                <a:gd name="T4" fmla="*/ 93 w 478"/>
                <a:gd name="T5" fmla="*/ 247 h 509"/>
                <a:gd name="T6" fmla="*/ 255 w 478"/>
                <a:gd name="T7" fmla="*/ 509 h 509"/>
                <a:gd name="T8" fmla="*/ 315 w 478"/>
                <a:gd name="T9" fmla="*/ 193 h 509"/>
                <a:gd name="T10" fmla="*/ 310 w 478"/>
                <a:gd name="T11" fmla="*/ 311 h 509"/>
                <a:gd name="T12" fmla="*/ 283 w 478"/>
                <a:gd name="T13" fmla="*/ 161 h 509"/>
                <a:gd name="T14" fmla="*/ 249 w 478"/>
                <a:gd name="T15" fmla="*/ 213 h 509"/>
                <a:gd name="T16" fmla="*/ 315 w 478"/>
                <a:gd name="T17"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509">
                  <a:moveTo>
                    <a:pt x="315" y="0"/>
                  </a:moveTo>
                  <a:cubicBezTo>
                    <a:pt x="315" y="0"/>
                    <a:pt x="53" y="51"/>
                    <a:pt x="145" y="364"/>
                  </a:cubicBezTo>
                  <a:cubicBezTo>
                    <a:pt x="145" y="364"/>
                    <a:pt x="96" y="343"/>
                    <a:pt x="93" y="247"/>
                  </a:cubicBezTo>
                  <a:cubicBezTo>
                    <a:pt x="93" y="247"/>
                    <a:pt x="0" y="428"/>
                    <a:pt x="255" y="509"/>
                  </a:cubicBezTo>
                  <a:cubicBezTo>
                    <a:pt x="255" y="509"/>
                    <a:pt x="478" y="383"/>
                    <a:pt x="315" y="193"/>
                  </a:cubicBezTo>
                  <a:cubicBezTo>
                    <a:pt x="315" y="193"/>
                    <a:pt x="339" y="273"/>
                    <a:pt x="310" y="311"/>
                  </a:cubicBezTo>
                  <a:cubicBezTo>
                    <a:pt x="310" y="311"/>
                    <a:pt x="256" y="253"/>
                    <a:pt x="283" y="161"/>
                  </a:cubicBezTo>
                  <a:cubicBezTo>
                    <a:pt x="283" y="161"/>
                    <a:pt x="248" y="196"/>
                    <a:pt x="249" y="213"/>
                  </a:cubicBezTo>
                  <a:cubicBezTo>
                    <a:pt x="249" y="213"/>
                    <a:pt x="217" y="85"/>
                    <a:pt x="315" y="0"/>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7F1E0EE1-A1B8-4465-A4F5-D1931E3616CC}"/>
                </a:ext>
              </a:extLst>
            </p:cNvPr>
            <p:cNvSpPr>
              <a:spLocks/>
            </p:cNvSpPr>
            <p:nvPr/>
          </p:nvSpPr>
          <p:spPr bwMode="auto">
            <a:xfrm>
              <a:off x="2043113" y="2322513"/>
              <a:ext cx="363538" cy="541338"/>
            </a:xfrm>
            <a:custGeom>
              <a:avLst/>
              <a:gdLst>
                <a:gd name="T0" fmla="*/ 159 w 191"/>
                <a:gd name="T1" fmla="*/ 125 h 284"/>
                <a:gd name="T2" fmla="*/ 142 w 191"/>
                <a:gd name="T3" fmla="*/ 178 h 284"/>
                <a:gd name="T4" fmla="*/ 130 w 191"/>
                <a:gd name="T5" fmla="*/ 109 h 284"/>
                <a:gd name="T6" fmla="*/ 108 w 191"/>
                <a:gd name="T7" fmla="*/ 149 h 284"/>
                <a:gd name="T8" fmla="*/ 72 w 191"/>
                <a:gd name="T9" fmla="*/ 0 h 284"/>
                <a:gd name="T10" fmla="*/ 55 w 191"/>
                <a:gd name="T11" fmla="*/ 219 h 284"/>
                <a:gd name="T12" fmla="*/ 18 w 191"/>
                <a:gd name="T13" fmla="*/ 168 h 284"/>
                <a:gd name="T14" fmla="*/ 27 w 191"/>
                <a:gd name="T15" fmla="*/ 243 h 284"/>
                <a:gd name="T16" fmla="*/ 117 w 191"/>
                <a:gd name="T17" fmla="*/ 284 h 284"/>
                <a:gd name="T18" fmla="*/ 181 w 191"/>
                <a:gd name="T19" fmla="*/ 232 h 284"/>
                <a:gd name="T20" fmla="*/ 159 w 191"/>
                <a:gd name="T21" fmla="*/ 1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284">
                  <a:moveTo>
                    <a:pt x="159" y="125"/>
                  </a:moveTo>
                  <a:cubicBezTo>
                    <a:pt x="159" y="125"/>
                    <a:pt x="158" y="157"/>
                    <a:pt x="142" y="178"/>
                  </a:cubicBezTo>
                  <a:cubicBezTo>
                    <a:pt x="142" y="178"/>
                    <a:pt x="116" y="159"/>
                    <a:pt x="130" y="109"/>
                  </a:cubicBezTo>
                  <a:cubicBezTo>
                    <a:pt x="130" y="109"/>
                    <a:pt x="106" y="127"/>
                    <a:pt x="108" y="149"/>
                  </a:cubicBezTo>
                  <a:cubicBezTo>
                    <a:pt x="108" y="149"/>
                    <a:pt x="47" y="68"/>
                    <a:pt x="72" y="0"/>
                  </a:cubicBezTo>
                  <a:cubicBezTo>
                    <a:pt x="72" y="0"/>
                    <a:pt x="5" y="49"/>
                    <a:pt x="55" y="219"/>
                  </a:cubicBezTo>
                  <a:cubicBezTo>
                    <a:pt x="55" y="219"/>
                    <a:pt x="29" y="214"/>
                    <a:pt x="18" y="168"/>
                  </a:cubicBezTo>
                  <a:cubicBezTo>
                    <a:pt x="18" y="168"/>
                    <a:pt x="0" y="206"/>
                    <a:pt x="27" y="243"/>
                  </a:cubicBezTo>
                  <a:cubicBezTo>
                    <a:pt x="51" y="258"/>
                    <a:pt x="80" y="272"/>
                    <a:pt x="117" y="284"/>
                  </a:cubicBezTo>
                  <a:cubicBezTo>
                    <a:pt x="117" y="284"/>
                    <a:pt x="150" y="265"/>
                    <a:pt x="181" y="232"/>
                  </a:cubicBezTo>
                  <a:cubicBezTo>
                    <a:pt x="191" y="205"/>
                    <a:pt x="190" y="169"/>
                    <a:pt x="159" y="125"/>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6">
              <a:extLst>
                <a:ext uri="{FF2B5EF4-FFF2-40B4-BE49-F238E27FC236}">
                  <a16:creationId xmlns:a16="http://schemas.microsoft.com/office/drawing/2014/main" id="{DA357353-3413-4173-A2D6-A4B8525B85F6}"/>
                </a:ext>
              </a:extLst>
            </p:cNvPr>
            <p:cNvSpPr>
              <a:spLocks/>
            </p:cNvSpPr>
            <p:nvPr/>
          </p:nvSpPr>
          <p:spPr bwMode="auto">
            <a:xfrm>
              <a:off x="2111375" y="2573338"/>
              <a:ext cx="250825" cy="290513"/>
            </a:xfrm>
            <a:custGeom>
              <a:avLst/>
              <a:gdLst>
                <a:gd name="T0" fmla="*/ 112 w 131"/>
                <a:gd name="T1" fmla="*/ 59 h 152"/>
                <a:gd name="T2" fmla="*/ 103 w 131"/>
                <a:gd name="T3" fmla="*/ 103 h 152"/>
                <a:gd name="T4" fmla="*/ 93 w 131"/>
                <a:gd name="T5" fmla="*/ 48 h 152"/>
                <a:gd name="T6" fmla="*/ 68 w 131"/>
                <a:gd name="T7" fmla="*/ 85 h 152"/>
                <a:gd name="T8" fmla="*/ 37 w 131"/>
                <a:gd name="T9" fmla="*/ 0 h 152"/>
                <a:gd name="T10" fmla="*/ 37 w 131"/>
                <a:gd name="T11" fmla="*/ 116 h 152"/>
                <a:gd name="T12" fmla="*/ 6 w 131"/>
                <a:gd name="T13" fmla="*/ 91 h 152"/>
                <a:gd name="T14" fmla="*/ 16 w 131"/>
                <a:gd name="T15" fmla="*/ 126 h 152"/>
                <a:gd name="T16" fmla="*/ 81 w 131"/>
                <a:gd name="T17" fmla="*/ 152 h 152"/>
                <a:gd name="T18" fmla="*/ 130 w 131"/>
                <a:gd name="T19" fmla="*/ 114 h 152"/>
                <a:gd name="T20" fmla="*/ 112 w 131"/>
                <a:gd name="T2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52">
                  <a:moveTo>
                    <a:pt x="112" y="59"/>
                  </a:moveTo>
                  <a:cubicBezTo>
                    <a:pt x="112" y="59"/>
                    <a:pt x="113" y="89"/>
                    <a:pt x="103" y="103"/>
                  </a:cubicBezTo>
                  <a:cubicBezTo>
                    <a:pt x="103" y="103"/>
                    <a:pt x="83" y="82"/>
                    <a:pt x="93" y="48"/>
                  </a:cubicBezTo>
                  <a:cubicBezTo>
                    <a:pt x="93" y="48"/>
                    <a:pt x="66" y="63"/>
                    <a:pt x="68" y="85"/>
                  </a:cubicBezTo>
                  <a:cubicBezTo>
                    <a:pt x="68" y="85"/>
                    <a:pt x="25" y="29"/>
                    <a:pt x="37" y="0"/>
                  </a:cubicBezTo>
                  <a:cubicBezTo>
                    <a:pt x="37" y="0"/>
                    <a:pt x="5" y="46"/>
                    <a:pt x="37" y="116"/>
                  </a:cubicBezTo>
                  <a:cubicBezTo>
                    <a:pt x="37" y="116"/>
                    <a:pt x="18" y="118"/>
                    <a:pt x="6" y="91"/>
                  </a:cubicBezTo>
                  <a:cubicBezTo>
                    <a:pt x="6" y="91"/>
                    <a:pt x="0" y="106"/>
                    <a:pt x="16" y="126"/>
                  </a:cubicBezTo>
                  <a:cubicBezTo>
                    <a:pt x="35" y="135"/>
                    <a:pt x="56" y="144"/>
                    <a:pt x="81" y="152"/>
                  </a:cubicBezTo>
                  <a:cubicBezTo>
                    <a:pt x="81" y="152"/>
                    <a:pt x="104" y="138"/>
                    <a:pt x="130" y="114"/>
                  </a:cubicBezTo>
                  <a:cubicBezTo>
                    <a:pt x="131" y="99"/>
                    <a:pt x="127" y="81"/>
                    <a:pt x="112" y="59"/>
                  </a:cubicBezTo>
                  <a:close/>
                </a:path>
              </a:pathLst>
            </a:custGeom>
            <a:solidFill>
              <a:srgbClr val="FCE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1" name="Group 70">
            <a:extLst>
              <a:ext uri="{FF2B5EF4-FFF2-40B4-BE49-F238E27FC236}">
                <a16:creationId xmlns:a16="http://schemas.microsoft.com/office/drawing/2014/main" id="{24CBB1E9-7C5A-45C8-B82E-62940867CC95}"/>
              </a:ext>
            </a:extLst>
          </p:cNvPr>
          <p:cNvGrpSpPr/>
          <p:nvPr/>
        </p:nvGrpSpPr>
        <p:grpSpPr>
          <a:xfrm>
            <a:off x="8233030" y="2199989"/>
            <a:ext cx="900123" cy="1319657"/>
            <a:chOff x="1779588" y="1892300"/>
            <a:chExt cx="912813" cy="1338263"/>
          </a:xfrm>
        </p:grpSpPr>
        <p:sp>
          <p:nvSpPr>
            <p:cNvPr id="72" name="Rectangle 10">
              <a:extLst>
                <a:ext uri="{FF2B5EF4-FFF2-40B4-BE49-F238E27FC236}">
                  <a16:creationId xmlns:a16="http://schemas.microsoft.com/office/drawing/2014/main" id="{845D993F-93AE-4DE6-9691-DBBAC76559C4}"/>
                </a:ext>
              </a:extLst>
            </p:cNvPr>
            <p:cNvSpPr>
              <a:spLocks noChangeArrowheads="1"/>
            </p:cNvSpPr>
            <p:nvPr/>
          </p:nvSpPr>
          <p:spPr bwMode="auto">
            <a:xfrm>
              <a:off x="2179638" y="2654300"/>
              <a:ext cx="146050"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12">
              <a:extLst>
                <a:ext uri="{FF2B5EF4-FFF2-40B4-BE49-F238E27FC236}">
                  <a16:creationId xmlns:a16="http://schemas.microsoft.com/office/drawing/2014/main" id="{57D3CB2D-F93F-449A-A85B-3609C83F898D}"/>
                </a:ext>
              </a:extLst>
            </p:cNvPr>
            <p:cNvSpPr>
              <a:spLocks/>
            </p:cNvSpPr>
            <p:nvPr/>
          </p:nvSpPr>
          <p:spPr bwMode="auto">
            <a:xfrm>
              <a:off x="1838325" y="2900363"/>
              <a:ext cx="850900" cy="330200"/>
            </a:xfrm>
            <a:custGeom>
              <a:avLst/>
              <a:gdLst>
                <a:gd name="T0" fmla="*/ 39 w 446"/>
                <a:gd name="T1" fmla="*/ 173 h 173"/>
                <a:gd name="T2" fmla="*/ 29 w 446"/>
                <a:gd name="T3" fmla="*/ 42 h 173"/>
                <a:gd name="T4" fmla="*/ 136 w 446"/>
                <a:gd name="T5" fmla="*/ 47 h 173"/>
                <a:gd name="T6" fmla="*/ 183 w 446"/>
                <a:gd name="T7" fmla="*/ 6 h 173"/>
                <a:gd name="T8" fmla="*/ 237 w 446"/>
                <a:gd name="T9" fmla="*/ 54 h 173"/>
                <a:gd name="T10" fmla="*/ 308 w 446"/>
                <a:gd name="T11" fmla="*/ 31 h 173"/>
                <a:gd name="T12" fmla="*/ 348 w 446"/>
                <a:gd name="T13" fmla="*/ 80 h 173"/>
                <a:gd name="T14" fmla="*/ 410 w 446"/>
                <a:gd name="T15" fmla="*/ 173 h 173"/>
                <a:gd name="T16" fmla="*/ 39 w 446"/>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3">
                  <a:moveTo>
                    <a:pt x="39" y="173"/>
                  </a:moveTo>
                  <a:cubicBezTo>
                    <a:pt x="39" y="173"/>
                    <a:pt x="0" y="75"/>
                    <a:pt x="29" y="42"/>
                  </a:cubicBezTo>
                  <a:cubicBezTo>
                    <a:pt x="59" y="9"/>
                    <a:pt x="117" y="13"/>
                    <a:pt x="136" y="47"/>
                  </a:cubicBezTo>
                  <a:cubicBezTo>
                    <a:pt x="136" y="47"/>
                    <a:pt x="142" y="12"/>
                    <a:pt x="183" y="6"/>
                  </a:cubicBezTo>
                  <a:cubicBezTo>
                    <a:pt x="224" y="0"/>
                    <a:pt x="236" y="38"/>
                    <a:pt x="237" y="54"/>
                  </a:cubicBezTo>
                  <a:cubicBezTo>
                    <a:pt x="237" y="54"/>
                    <a:pt x="270" y="26"/>
                    <a:pt x="308" y="31"/>
                  </a:cubicBezTo>
                  <a:cubicBezTo>
                    <a:pt x="346" y="35"/>
                    <a:pt x="355" y="68"/>
                    <a:pt x="348" y="80"/>
                  </a:cubicBezTo>
                  <a:cubicBezTo>
                    <a:pt x="348" y="80"/>
                    <a:pt x="446" y="82"/>
                    <a:pt x="410" y="173"/>
                  </a:cubicBezTo>
                  <a:lnTo>
                    <a:pt x="39" y="173"/>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13">
              <a:extLst>
                <a:ext uri="{FF2B5EF4-FFF2-40B4-BE49-F238E27FC236}">
                  <a16:creationId xmlns:a16="http://schemas.microsoft.com/office/drawing/2014/main" id="{DBFF8B91-8149-47C4-B4A0-69AD6A69A0A9}"/>
                </a:ext>
              </a:extLst>
            </p:cNvPr>
            <p:cNvSpPr>
              <a:spLocks/>
            </p:cNvSpPr>
            <p:nvPr/>
          </p:nvSpPr>
          <p:spPr bwMode="auto">
            <a:xfrm>
              <a:off x="1838325" y="2900363"/>
              <a:ext cx="850900" cy="330200"/>
            </a:xfrm>
            <a:custGeom>
              <a:avLst/>
              <a:gdLst>
                <a:gd name="T0" fmla="*/ 57 w 446"/>
                <a:gd name="T1" fmla="*/ 66 h 173"/>
                <a:gd name="T2" fmla="*/ 132 w 446"/>
                <a:gd name="T3" fmla="*/ 76 h 173"/>
                <a:gd name="T4" fmla="*/ 183 w 446"/>
                <a:gd name="T5" fmla="*/ 41 h 173"/>
                <a:gd name="T6" fmla="*/ 234 w 446"/>
                <a:gd name="T7" fmla="*/ 77 h 173"/>
                <a:gd name="T8" fmla="*/ 309 w 446"/>
                <a:gd name="T9" fmla="*/ 72 h 173"/>
                <a:gd name="T10" fmla="*/ 337 w 446"/>
                <a:gd name="T11" fmla="*/ 113 h 173"/>
                <a:gd name="T12" fmla="*/ 410 w 446"/>
                <a:gd name="T13" fmla="*/ 173 h 173"/>
                <a:gd name="T14" fmla="*/ 348 w 446"/>
                <a:gd name="T15" fmla="*/ 80 h 173"/>
                <a:gd name="T16" fmla="*/ 308 w 446"/>
                <a:gd name="T17" fmla="*/ 31 h 173"/>
                <a:gd name="T18" fmla="*/ 237 w 446"/>
                <a:gd name="T19" fmla="*/ 54 h 173"/>
                <a:gd name="T20" fmla="*/ 183 w 446"/>
                <a:gd name="T21" fmla="*/ 6 h 173"/>
                <a:gd name="T22" fmla="*/ 136 w 446"/>
                <a:gd name="T23" fmla="*/ 47 h 173"/>
                <a:gd name="T24" fmla="*/ 29 w 446"/>
                <a:gd name="T25" fmla="*/ 42 h 173"/>
                <a:gd name="T26" fmla="*/ 39 w 446"/>
                <a:gd name="T27" fmla="*/ 173 h 173"/>
                <a:gd name="T28" fmla="*/ 57 w 446"/>
                <a:gd name="T29" fmla="*/ 6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3">
                  <a:moveTo>
                    <a:pt x="57" y="66"/>
                  </a:moveTo>
                  <a:cubicBezTo>
                    <a:pt x="89" y="46"/>
                    <a:pt x="132" y="76"/>
                    <a:pt x="132" y="76"/>
                  </a:cubicBezTo>
                  <a:cubicBezTo>
                    <a:pt x="132" y="76"/>
                    <a:pt x="148" y="39"/>
                    <a:pt x="183" y="41"/>
                  </a:cubicBezTo>
                  <a:cubicBezTo>
                    <a:pt x="218" y="42"/>
                    <a:pt x="234" y="77"/>
                    <a:pt x="234" y="77"/>
                  </a:cubicBezTo>
                  <a:cubicBezTo>
                    <a:pt x="234" y="77"/>
                    <a:pt x="277" y="52"/>
                    <a:pt x="309" y="72"/>
                  </a:cubicBezTo>
                  <a:cubicBezTo>
                    <a:pt x="341" y="92"/>
                    <a:pt x="337" y="113"/>
                    <a:pt x="337" y="113"/>
                  </a:cubicBezTo>
                  <a:cubicBezTo>
                    <a:pt x="337" y="113"/>
                    <a:pt x="415" y="107"/>
                    <a:pt x="410" y="173"/>
                  </a:cubicBezTo>
                  <a:cubicBezTo>
                    <a:pt x="446" y="82"/>
                    <a:pt x="348" y="80"/>
                    <a:pt x="348" y="80"/>
                  </a:cubicBezTo>
                  <a:cubicBezTo>
                    <a:pt x="355" y="68"/>
                    <a:pt x="346" y="35"/>
                    <a:pt x="308" y="31"/>
                  </a:cubicBezTo>
                  <a:cubicBezTo>
                    <a:pt x="270" y="26"/>
                    <a:pt x="237" y="54"/>
                    <a:pt x="237" y="54"/>
                  </a:cubicBezTo>
                  <a:cubicBezTo>
                    <a:pt x="236" y="38"/>
                    <a:pt x="224" y="0"/>
                    <a:pt x="183" y="6"/>
                  </a:cubicBezTo>
                  <a:cubicBezTo>
                    <a:pt x="142" y="12"/>
                    <a:pt x="136" y="47"/>
                    <a:pt x="136" y="47"/>
                  </a:cubicBezTo>
                  <a:cubicBezTo>
                    <a:pt x="117" y="13"/>
                    <a:pt x="59" y="9"/>
                    <a:pt x="29" y="42"/>
                  </a:cubicBezTo>
                  <a:cubicBezTo>
                    <a:pt x="0" y="75"/>
                    <a:pt x="39" y="173"/>
                    <a:pt x="39" y="173"/>
                  </a:cubicBezTo>
                  <a:cubicBezTo>
                    <a:pt x="39" y="173"/>
                    <a:pt x="25" y="86"/>
                    <a:pt x="57" y="66"/>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14">
              <a:extLst>
                <a:ext uri="{FF2B5EF4-FFF2-40B4-BE49-F238E27FC236}">
                  <a16:creationId xmlns:a16="http://schemas.microsoft.com/office/drawing/2014/main" id="{EFDAD00E-AD06-48CF-BA02-D2EB6D27A0FD}"/>
                </a:ext>
              </a:extLst>
            </p:cNvPr>
            <p:cNvSpPr>
              <a:spLocks/>
            </p:cNvSpPr>
            <p:nvPr/>
          </p:nvSpPr>
          <p:spPr bwMode="auto">
            <a:xfrm>
              <a:off x="1779588" y="1892300"/>
              <a:ext cx="912813" cy="971550"/>
            </a:xfrm>
            <a:custGeom>
              <a:avLst/>
              <a:gdLst>
                <a:gd name="T0" fmla="*/ 315 w 478"/>
                <a:gd name="T1" fmla="*/ 0 h 509"/>
                <a:gd name="T2" fmla="*/ 145 w 478"/>
                <a:gd name="T3" fmla="*/ 364 h 509"/>
                <a:gd name="T4" fmla="*/ 93 w 478"/>
                <a:gd name="T5" fmla="*/ 247 h 509"/>
                <a:gd name="T6" fmla="*/ 255 w 478"/>
                <a:gd name="T7" fmla="*/ 509 h 509"/>
                <a:gd name="T8" fmla="*/ 315 w 478"/>
                <a:gd name="T9" fmla="*/ 193 h 509"/>
                <a:gd name="T10" fmla="*/ 310 w 478"/>
                <a:gd name="T11" fmla="*/ 311 h 509"/>
                <a:gd name="T12" fmla="*/ 283 w 478"/>
                <a:gd name="T13" fmla="*/ 161 h 509"/>
                <a:gd name="T14" fmla="*/ 249 w 478"/>
                <a:gd name="T15" fmla="*/ 213 h 509"/>
                <a:gd name="T16" fmla="*/ 315 w 478"/>
                <a:gd name="T17"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509">
                  <a:moveTo>
                    <a:pt x="315" y="0"/>
                  </a:moveTo>
                  <a:cubicBezTo>
                    <a:pt x="315" y="0"/>
                    <a:pt x="53" y="51"/>
                    <a:pt x="145" y="364"/>
                  </a:cubicBezTo>
                  <a:cubicBezTo>
                    <a:pt x="145" y="364"/>
                    <a:pt x="96" y="343"/>
                    <a:pt x="93" y="247"/>
                  </a:cubicBezTo>
                  <a:cubicBezTo>
                    <a:pt x="93" y="247"/>
                    <a:pt x="0" y="428"/>
                    <a:pt x="255" y="509"/>
                  </a:cubicBezTo>
                  <a:cubicBezTo>
                    <a:pt x="255" y="509"/>
                    <a:pt x="478" y="383"/>
                    <a:pt x="315" y="193"/>
                  </a:cubicBezTo>
                  <a:cubicBezTo>
                    <a:pt x="315" y="193"/>
                    <a:pt x="339" y="273"/>
                    <a:pt x="310" y="311"/>
                  </a:cubicBezTo>
                  <a:cubicBezTo>
                    <a:pt x="310" y="311"/>
                    <a:pt x="256" y="253"/>
                    <a:pt x="283" y="161"/>
                  </a:cubicBezTo>
                  <a:cubicBezTo>
                    <a:pt x="283" y="161"/>
                    <a:pt x="248" y="196"/>
                    <a:pt x="249" y="213"/>
                  </a:cubicBezTo>
                  <a:cubicBezTo>
                    <a:pt x="249" y="213"/>
                    <a:pt x="217" y="85"/>
                    <a:pt x="315" y="0"/>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15">
              <a:extLst>
                <a:ext uri="{FF2B5EF4-FFF2-40B4-BE49-F238E27FC236}">
                  <a16:creationId xmlns:a16="http://schemas.microsoft.com/office/drawing/2014/main" id="{D9410D93-9348-4C7D-914E-5CAF439BE81C}"/>
                </a:ext>
              </a:extLst>
            </p:cNvPr>
            <p:cNvSpPr>
              <a:spLocks/>
            </p:cNvSpPr>
            <p:nvPr/>
          </p:nvSpPr>
          <p:spPr bwMode="auto">
            <a:xfrm>
              <a:off x="2043113" y="2322513"/>
              <a:ext cx="363538" cy="541338"/>
            </a:xfrm>
            <a:custGeom>
              <a:avLst/>
              <a:gdLst>
                <a:gd name="T0" fmla="*/ 159 w 191"/>
                <a:gd name="T1" fmla="*/ 125 h 284"/>
                <a:gd name="T2" fmla="*/ 142 w 191"/>
                <a:gd name="T3" fmla="*/ 178 h 284"/>
                <a:gd name="T4" fmla="*/ 130 w 191"/>
                <a:gd name="T5" fmla="*/ 109 h 284"/>
                <a:gd name="T6" fmla="*/ 108 w 191"/>
                <a:gd name="T7" fmla="*/ 149 h 284"/>
                <a:gd name="T8" fmla="*/ 72 w 191"/>
                <a:gd name="T9" fmla="*/ 0 h 284"/>
                <a:gd name="T10" fmla="*/ 55 w 191"/>
                <a:gd name="T11" fmla="*/ 219 h 284"/>
                <a:gd name="T12" fmla="*/ 18 w 191"/>
                <a:gd name="T13" fmla="*/ 168 h 284"/>
                <a:gd name="T14" fmla="*/ 27 w 191"/>
                <a:gd name="T15" fmla="*/ 243 h 284"/>
                <a:gd name="T16" fmla="*/ 117 w 191"/>
                <a:gd name="T17" fmla="*/ 284 h 284"/>
                <a:gd name="T18" fmla="*/ 181 w 191"/>
                <a:gd name="T19" fmla="*/ 232 h 284"/>
                <a:gd name="T20" fmla="*/ 159 w 191"/>
                <a:gd name="T21" fmla="*/ 1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284">
                  <a:moveTo>
                    <a:pt x="159" y="125"/>
                  </a:moveTo>
                  <a:cubicBezTo>
                    <a:pt x="159" y="125"/>
                    <a:pt x="158" y="157"/>
                    <a:pt x="142" y="178"/>
                  </a:cubicBezTo>
                  <a:cubicBezTo>
                    <a:pt x="142" y="178"/>
                    <a:pt x="116" y="159"/>
                    <a:pt x="130" y="109"/>
                  </a:cubicBezTo>
                  <a:cubicBezTo>
                    <a:pt x="130" y="109"/>
                    <a:pt x="106" y="127"/>
                    <a:pt x="108" y="149"/>
                  </a:cubicBezTo>
                  <a:cubicBezTo>
                    <a:pt x="108" y="149"/>
                    <a:pt x="47" y="68"/>
                    <a:pt x="72" y="0"/>
                  </a:cubicBezTo>
                  <a:cubicBezTo>
                    <a:pt x="72" y="0"/>
                    <a:pt x="5" y="49"/>
                    <a:pt x="55" y="219"/>
                  </a:cubicBezTo>
                  <a:cubicBezTo>
                    <a:pt x="55" y="219"/>
                    <a:pt x="29" y="214"/>
                    <a:pt x="18" y="168"/>
                  </a:cubicBezTo>
                  <a:cubicBezTo>
                    <a:pt x="18" y="168"/>
                    <a:pt x="0" y="206"/>
                    <a:pt x="27" y="243"/>
                  </a:cubicBezTo>
                  <a:cubicBezTo>
                    <a:pt x="51" y="258"/>
                    <a:pt x="80" y="272"/>
                    <a:pt x="117" y="284"/>
                  </a:cubicBezTo>
                  <a:cubicBezTo>
                    <a:pt x="117" y="284"/>
                    <a:pt x="150" y="265"/>
                    <a:pt x="181" y="232"/>
                  </a:cubicBezTo>
                  <a:cubicBezTo>
                    <a:pt x="191" y="205"/>
                    <a:pt x="190" y="169"/>
                    <a:pt x="159" y="125"/>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16">
              <a:extLst>
                <a:ext uri="{FF2B5EF4-FFF2-40B4-BE49-F238E27FC236}">
                  <a16:creationId xmlns:a16="http://schemas.microsoft.com/office/drawing/2014/main" id="{6914F512-1046-496A-B662-1EE25D74A4CE}"/>
                </a:ext>
              </a:extLst>
            </p:cNvPr>
            <p:cNvSpPr>
              <a:spLocks/>
            </p:cNvSpPr>
            <p:nvPr/>
          </p:nvSpPr>
          <p:spPr bwMode="auto">
            <a:xfrm>
              <a:off x="2111375" y="2573338"/>
              <a:ext cx="250825" cy="290513"/>
            </a:xfrm>
            <a:custGeom>
              <a:avLst/>
              <a:gdLst>
                <a:gd name="T0" fmla="*/ 112 w 131"/>
                <a:gd name="T1" fmla="*/ 59 h 152"/>
                <a:gd name="T2" fmla="*/ 103 w 131"/>
                <a:gd name="T3" fmla="*/ 103 h 152"/>
                <a:gd name="T4" fmla="*/ 93 w 131"/>
                <a:gd name="T5" fmla="*/ 48 h 152"/>
                <a:gd name="T6" fmla="*/ 68 w 131"/>
                <a:gd name="T7" fmla="*/ 85 h 152"/>
                <a:gd name="T8" fmla="*/ 37 w 131"/>
                <a:gd name="T9" fmla="*/ 0 h 152"/>
                <a:gd name="T10" fmla="*/ 37 w 131"/>
                <a:gd name="T11" fmla="*/ 116 h 152"/>
                <a:gd name="T12" fmla="*/ 6 w 131"/>
                <a:gd name="T13" fmla="*/ 91 h 152"/>
                <a:gd name="T14" fmla="*/ 16 w 131"/>
                <a:gd name="T15" fmla="*/ 126 h 152"/>
                <a:gd name="T16" fmla="*/ 81 w 131"/>
                <a:gd name="T17" fmla="*/ 152 h 152"/>
                <a:gd name="T18" fmla="*/ 130 w 131"/>
                <a:gd name="T19" fmla="*/ 114 h 152"/>
                <a:gd name="T20" fmla="*/ 112 w 131"/>
                <a:gd name="T2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52">
                  <a:moveTo>
                    <a:pt x="112" y="59"/>
                  </a:moveTo>
                  <a:cubicBezTo>
                    <a:pt x="112" y="59"/>
                    <a:pt x="113" y="89"/>
                    <a:pt x="103" y="103"/>
                  </a:cubicBezTo>
                  <a:cubicBezTo>
                    <a:pt x="103" y="103"/>
                    <a:pt x="83" y="82"/>
                    <a:pt x="93" y="48"/>
                  </a:cubicBezTo>
                  <a:cubicBezTo>
                    <a:pt x="93" y="48"/>
                    <a:pt x="66" y="63"/>
                    <a:pt x="68" y="85"/>
                  </a:cubicBezTo>
                  <a:cubicBezTo>
                    <a:pt x="68" y="85"/>
                    <a:pt x="25" y="29"/>
                    <a:pt x="37" y="0"/>
                  </a:cubicBezTo>
                  <a:cubicBezTo>
                    <a:pt x="37" y="0"/>
                    <a:pt x="5" y="46"/>
                    <a:pt x="37" y="116"/>
                  </a:cubicBezTo>
                  <a:cubicBezTo>
                    <a:pt x="37" y="116"/>
                    <a:pt x="18" y="118"/>
                    <a:pt x="6" y="91"/>
                  </a:cubicBezTo>
                  <a:cubicBezTo>
                    <a:pt x="6" y="91"/>
                    <a:pt x="0" y="106"/>
                    <a:pt x="16" y="126"/>
                  </a:cubicBezTo>
                  <a:cubicBezTo>
                    <a:pt x="35" y="135"/>
                    <a:pt x="56" y="144"/>
                    <a:pt x="81" y="152"/>
                  </a:cubicBezTo>
                  <a:cubicBezTo>
                    <a:pt x="81" y="152"/>
                    <a:pt x="104" y="138"/>
                    <a:pt x="130" y="114"/>
                  </a:cubicBezTo>
                  <a:cubicBezTo>
                    <a:pt x="131" y="99"/>
                    <a:pt x="127" y="81"/>
                    <a:pt x="112" y="59"/>
                  </a:cubicBezTo>
                  <a:close/>
                </a:path>
              </a:pathLst>
            </a:custGeom>
            <a:solidFill>
              <a:srgbClr val="FCE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Oval 11">
            <a:extLst>
              <a:ext uri="{FF2B5EF4-FFF2-40B4-BE49-F238E27FC236}">
                <a16:creationId xmlns:a16="http://schemas.microsoft.com/office/drawing/2014/main" id="{7ACA6564-8A97-42D6-B87B-71FF5D69C166}"/>
              </a:ext>
            </a:extLst>
          </p:cNvPr>
          <p:cNvSpPr>
            <a:spLocks noChangeArrowheads="1"/>
          </p:cNvSpPr>
          <p:nvPr/>
        </p:nvSpPr>
        <p:spPr bwMode="auto">
          <a:xfrm>
            <a:off x="891128" y="5759273"/>
            <a:ext cx="8271998" cy="213157"/>
          </a:xfrm>
          <a:prstGeom prst="roundRect">
            <a:avLst>
              <a:gd name="adj" fmla="val 46903"/>
            </a:avLst>
          </a:prstGeom>
          <a:solidFill>
            <a:srgbClr val="C6C2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81" name="Group 80">
            <a:extLst>
              <a:ext uri="{FF2B5EF4-FFF2-40B4-BE49-F238E27FC236}">
                <a16:creationId xmlns:a16="http://schemas.microsoft.com/office/drawing/2014/main" id="{4037278A-A11C-4626-9D71-EA8F1EACC23F}"/>
              </a:ext>
            </a:extLst>
          </p:cNvPr>
          <p:cNvGrpSpPr/>
          <p:nvPr/>
        </p:nvGrpSpPr>
        <p:grpSpPr>
          <a:xfrm>
            <a:off x="891128" y="4426428"/>
            <a:ext cx="989353" cy="1435499"/>
            <a:chOff x="784225" y="1771650"/>
            <a:chExt cx="1003301" cy="1455738"/>
          </a:xfrm>
        </p:grpSpPr>
        <p:sp>
          <p:nvSpPr>
            <p:cNvPr id="138" name="Rectangle 5">
              <a:extLst>
                <a:ext uri="{FF2B5EF4-FFF2-40B4-BE49-F238E27FC236}">
                  <a16:creationId xmlns:a16="http://schemas.microsoft.com/office/drawing/2014/main" id="{47B9AE03-BF5C-4BD3-84EC-11FCA3AF94E2}"/>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6">
              <a:extLst>
                <a:ext uri="{FF2B5EF4-FFF2-40B4-BE49-F238E27FC236}">
                  <a16:creationId xmlns:a16="http://schemas.microsoft.com/office/drawing/2014/main" id="{E2770699-09B5-4F10-B393-461B61250D80}"/>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140" name="Freeform 7">
              <a:extLst>
                <a:ext uri="{FF2B5EF4-FFF2-40B4-BE49-F238E27FC236}">
                  <a16:creationId xmlns:a16="http://schemas.microsoft.com/office/drawing/2014/main" id="{774ACA72-8CE9-4A8F-9944-9F7E8761B2D3}"/>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41" name="Freeform 8">
              <a:extLst>
                <a:ext uri="{FF2B5EF4-FFF2-40B4-BE49-F238E27FC236}">
                  <a16:creationId xmlns:a16="http://schemas.microsoft.com/office/drawing/2014/main" id="{2BD7EE47-11B4-4038-B77E-4B936674C442}"/>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9">
              <a:extLst>
                <a:ext uri="{FF2B5EF4-FFF2-40B4-BE49-F238E27FC236}">
                  <a16:creationId xmlns:a16="http://schemas.microsoft.com/office/drawing/2014/main" id="{EA58F8CD-264F-4BBC-A33D-447260F617FC}"/>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2" name="Group 81">
            <a:extLst>
              <a:ext uri="{FF2B5EF4-FFF2-40B4-BE49-F238E27FC236}">
                <a16:creationId xmlns:a16="http://schemas.microsoft.com/office/drawing/2014/main" id="{E230229C-D55A-4088-BAA1-29BCA31495DD}"/>
              </a:ext>
            </a:extLst>
          </p:cNvPr>
          <p:cNvGrpSpPr/>
          <p:nvPr/>
        </p:nvGrpSpPr>
        <p:grpSpPr>
          <a:xfrm>
            <a:off x="1702488" y="4426428"/>
            <a:ext cx="989353" cy="1435499"/>
            <a:chOff x="784225" y="1771650"/>
            <a:chExt cx="1003301" cy="1455738"/>
          </a:xfrm>
        </p:grpSpPr>
        <p:sp>
          <p:nvSpPr>
            <p:cNvPr id="133" name="Rectangle 5">
              <a:extLst>
                <a:ext uri="{FF2B5EF4-FFF2-40B4-BE49-F238E27FC236}">
                  <a16:creationId xmlns:a16="http://schemas.microsoft.com/office/drawing/2014/main" id="{C1240ACA-F7D3-4BED-AA02-00FCF27731B4}"/>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6">
              <a:extLst>
                <a:ext uri="{FF2B5EF4-FFF2-40B4-BE49-F238E27FC236}">
                  <a16:creationId xmlns:a16="http://schemas.microsoft.com/office/drawing/2014/main" id="{995729DC-4D24-4995-BE3E-572258FD72B6}"/>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135" name="Freeform 7">
              <a:extLst>
                <a:ext uri="{FF2B5EF4-FFF2-40B4-BE49-F238E27FC236}">
                  <a16:creationId xmlns:a16="http://schemas.microsoft.com/office/drawing/2014/main" id="{4C034841-B97D-4986-9F94-146F42FFFD8D}"/>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36" name="Freeform 8">
              <a:extLst>
                <a:ext uri="{FF2B5EF4-FFF2-40B4-BE49-F238E27FC236}">
                  <a16:creationId xmlns:a16="http://schemas.microsoft.com/office/drawing/2014/main" id="{647BD6F9-7231-4752-937B-DC7813664F1A}"/>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9">
              <a:extLst>
                <a:ext uri="{FF2B5EF4-FFF2-40B4-BE49-F238E27FC236}">
                  <a16:creationId xmlns:a16="http://schemas.microsoft.com/office/drawing/2014/main" id="{0C118C85-DF6C-4ED4-B07C-D5477E1FE8CF}"/>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82">
            <a:extLst>
              <a:ext uri="{FF2B5EF4-FFF2-40B4-BE49-F238E27FC236}">
                <a16:creationId xmlns:a16="http://schemas.microsoft.com/office/drawing/2014/main" id="{32FABA30-2C5D-4C9C-A9E3-827E33349A03}"/>
              </a:ext>
            </a:extLst>
          </p:cNvPr>
          <p:cNvGrpSpPr/>
          <p:nvPr/>
        </p:nvGrpSpPr>
        <p:grpSpPr>
          <a:xfrm>
            <a:off x="2532948" y="4426428"/>
            <a:ext cx="989353" cy="1435499"/>
            <a:chOff x="784225" y="1771650"/>
            <a:chExt cx="1003301" cy="1455738"/>
          </a:xfrm>
        </p:grpSpPr>
        <p:sp>
          <p:nvSpPr>
            <p:cNvPr id="128" name="Rectangle 5">
              <a:extLst>
                <a:ext uri="{FF2B5EF4-FFF2-40B4-BE49-F238E27FC236}">
                  <a16:creationId xmlns:a16="http://schemas.microsoft.com/office/drawing/2014/main" id="{9C2DC37E-3E4B-482E-BF06-4F7C2B84ECF2}"/>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6">
              <a:extLst>
                <a:ext uri="{FF2B5EF4-FFF2-40B4-BE49-F238E27FC236}">
                  <a16:creationId xmlns:a16="http://schemas.microsoft.com/office/drawing/2014/main" id="{159A178F-60D4-4CD2-834D-97F9B01F4E4C}"/>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130" name="Freeform 7">
              <a:extLst>
                <a:ext uri="{FF2B5EF4-FFF2-40B4-BE49-F238E27FC236}">
                  <a16:creationId xmlns:a16="http://schemas.microsoft.com/office/drawing/2014/main" id="{4F969792-C3A2-4B85-A530-24936E65D5F4}"/>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31" name="Freeform 8">
              <a:extLst>
                <a:ext uri="{FF2B5EF4-FFF2-40B4-BE49-F238E27FC236}">
                  <a16:creationId xmlns:a16="http://schemas.microsoft.com/office/drawing/2014/main" id="{31B1CEDF-6A89-4329-A2D9-06275441FA1C}"/>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9">
              <a:extLst>
                <a:ext uri="{FF2B5EF4-FFF2-40B4-BE49-F238E27FC236}">
                  <a16:creationId xmlns:a16="http://schemas.microsoft.com/office/drawing/2014/main" id="{EF24794B-116E-4120-B117-9107C742D30E}"/>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4" name="Group 83">
            <a:extLst>
              <a:ext uri="{FF2B5EF4-FFF2-40B4-BE49-F238E27FC236}">
                <a16:creationId xmlns:a16="http://schemas.microsoft.com/office/drawing/2014/main" id="{9537E24D-C909-454A-8682-68478FC200F0}"/>
              </a:ext>
            </a:extLst>
          </p:cNvPr>
          <p:cNvGrpSpPr/>
          <p:nvPr/>
        </p:nvGrpSpPr>
        <p:grpSpPr>
          <a:xfrm>
            <a:off x="3344307" y="4426428"/>
            <a:ext cx="989353" cy="1435499"/>
            <a:chOff x="784225" y="1771650"/>
            <a:chExt cx="1003301" cy="1455738"/>
          </a:xfrm>
        </p:grpSpPr>
        <p:sp>
          <p:nvSpPr>
            <p:cNvPr id="123" name="Rectangle 5">
              <a:extLst>
                <a:ext uri="{FF2B5EF4-FFF2-40B4-BE49-F238E27FC236}">
                  <a16:creationId xmlns:a16="http://schemas.microsoft.com/office/drawing/2014/main" id="{1EC928CD-A01D-40C7-942A-042F09009F4A}"/>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6">
              <a:extLst>
                <a:ext uri="{FF2B5EF4-FFF2-40B4-BE49-F238E27FC236}">
                  <a16:creationId xmlns:a16="http://schemas.microsoft.com/office/drawing/2014/main" id="{9E46960A-BF06-49E9-8948-864DD9E49648}"/>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125" name="Freeform 7">
              <a:extLst>
                <a:ext uri="{FF2B5EF4-FFF2-40B4-BE49-F238E27FC236}">
                  <a16:creationId xmlns:a16="http://schemas.microsoft.com/office/drawing/2014/main" id="{61972B83-CAF0-4397-9219-2C1F296001D3}"/>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26" name="Freeform 8">
              <a:extLst>
                <a:ext uri="{FF2B5EF4-FFF2-40B4-BE49-F238E27FC236}">
                  <a16:creationId xmlns:a16="http://schemas.microsoft.com/office/drawing/2014/main" id="{54CD7FA9-3A37-49F1-BE9C-AC7C624FFDB0}"/>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9">
              <a:extLst>
                <a:ext uri="{FF2B5EF4-FFF2-40B4-BE49-F238E27FC236}">
                  <a16:creationId xmlns:a16="http://schemas.microsoft.com/office/drawing/2014/main" id="{0B6B1078-B356-4193-90E5-D898E1BB907F}"/>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5" name="Group 84">
            <a:extLst>
              <a:ext uri="{FF2B5EF4-FFF2-40B4-BE49-F238E27FC236}">
                <a16:creationId xmlns:a16="http://schemas.microsoft.com/office/drawing/2014/main" id="{D6C6624C-4899-444C-A7BC-049AA5D2B0B0}"/>
              </a:ext>
            </a:extLst>
          </p:cNvPr>
          <p:cNvGrpSpPr/>
          <p:nvPr/>
        </p:nvGrpSpPr>
        <p:grpSpPr>
          <a:xfrm>
            <a:off x="4147838" y="4426428"/>
            <a:ext cx="989353" cy="1435499"/>
            <a:chOff x="784225" y="1771650"/>
            <a:chExt cx="1003301" cy="1455738"/>
          </a:xfrm>
        </p:grpSpPr>
        <p:sp>
          <p:nvSpPr>
            <p:cNvPr id="118" name="Rectangle 5">
              <a:extLst>
                <a:ext uri="{FF2B5EF4-FFF2-40B4-BE49-F238E27FC236}">
                  <a16:creationId xmlns:a16="http://schemas.microsoft.com/office/drawing/2014/main" id="{FF7C064A-1742-4B9E-8383-CFB267A5790C}"/>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6">
              <a:extLst>
                <a:ext uri="{FF2B5EF4-FFF2-40B4-BE49-F238E27FC236}">
                  <a16:creationId xmlns:a16="http://schemas.microsoft.com/office/drawing/2014/main" id="{811826F3-B534-448B-B7BB-BEB294D68389}"/>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120" name="Freeform 7">
              <a:extLst>
                <a:ext uri="{FF2B5EF4-FFF2-40B4-BE49-F238E27FC236}">
                  <a16:creationId xmlns:a16="http://schemas.microsoft.com/office/drawing/2014/main" id="{5CF012D7-A1CC-4621-99A5-3132116516EB}"/>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21" name="Freeform 8">
              <a:extLst>
                <a:ext uri="{FF2B5EF4-FFF2-40B4-BE49-F238E27FC236}">
                  <a16:creationId xmlns:a16="http://schemas.microsoft.com/office/drawing/2014/main" id="{29AF012A-F7E5-43A8-B34C-68ECA3D0F4A1}"/>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9">
              <a:extLst>
                <a:ext uri="{FF2B5EF4-FFF2-40B4-BE49-F238E27FC236}">
                  <a16:creationId xmlns:a16="http://schemas.microsoft.com/office/drawing/2014/main" id="{DE548813-241D-4C9A-96EE-9C1501172887}"/>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6" name="Group 85">
            <a:extLst>
              <a:ext uri="{FF2B5EF4-FFF2-40B4-BE49-F238E27FC236}">
                <a16:creationId xmlns:a16="http://schemas.microsoft.com/office/drawing/2014/main" id="{50C57AEA-F996-44A4-A237-893CBD699495}"/>
              </a:ext>
            </a:extLst>
          </p:cNvPr>
          <p:cNvGrpSpPr/>
          <p:nvPr/>
        </p:nvGrpSpPr>
        <p:grpSpPr>
          <a:xfrm>
            <a:off x="4959198" y="4426428"/>
            <a:ext cx="989353" cy="1435499"/>
            <a:chOff x="784225" y="1771650"/>
            <a:chExt cx="1003301" cy="1455738"/>
          </a:xfrm>
        </p:grpSpPr>
        <p:sp>
          <p:nvSpPr>
            <p:cNvPr id="113" name="Rectangle 5">
              <a:extLst>
                <a:ext uri="{FF2B5EF4-FFF2-40B4-BE49-F238E27FC236}">
                  <a16:creationId xmlns:a16="http://schemas.microsoft.com/office/drawing/2014/main" id="{5DF04541-E487-40EE-83EF-97DFA10ECDE8}"/>
                </a:ext>
              </a:extLst>
            </p:cNvPr>
            <p:cNvSpPr>
              <a:spLocks noChangeArrowheads="1"/>
            </p:cNvSpPr>
            <p:nvPr/>
          </p:nvSpPr>
          <p:spPr bwMode="auto">
            <a:xfrm>
              <a:off x="1220788" y="2647950"/>
              <a:ext cx="144463"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6">
              <a:extLst>
                <a:ext uri="{FF2B5EF4-FFF2-40B4-BE49-F238E27FC236}">
                  <a16:creationId xmlns:a16="http://schemas.microsoft.com/office/drawing/2014/main" id="{72911E6C-B23C-43E0-9E98-70940F58C684}"/>
                </a:ext>
              </a:extLst>
            </p:cNvPr>
            <p:cNvSpPr>
              <a:spLocks/>
            </p:cNvSpPr>
            <p:nvPr/>
          </p:nvSpPr>
          <p:spPr bwMode="auto">
            <a:xfrm>
              <a:off x="784225" y="1771650"/>
              <a:ext cx="1003300" cy="1012825"/>
            </a:xfrm>
            <a:custGeom>
              <a:avLst/>
              <a:gdLst>
                <a:gd name="T0" fmla="*/ 266 w 525"/>
                <a:gd name="T1" fmla="*/ 497 h 530"/>
                <a:gd name="T2" fmla="*/ 191 w 525"/>
                <a:gd name="T3" fmla="*/ 486 h 530"/>
                <a:gd name="T4" fmla="*/ 130 w 525"/>
                <a:gd name="T5" fmla="*/ 453 h 530"/>
                <a:gd name="T6" fmla="*/ 72 w 525"/>
                <a:gd name="T7" fmla="*/ 402 h 530"/>
                <a:gd name="T8" fmla="*/ 47 w 525"/>
                <a:gd name="T9" fmla="*/ 301 h 530"/>
                <a:gd name="T10" fmla="*/ 54 w 525"/>
                <a:gd name="T11" fmla="*/ 214 h 530"/>
                <a:gd name="T12" fmla="*/ 84 w 525"/>
                <a:gd name="T13" fmla="*/ 137 h 530"/>
                <a:gd name="T14" fmla="*/ 160 w 525"/>
                <a:gd name="T15" fmla="*/ 82 h 530"/>
                <a:gd name="T16" fmla="*/ 245 w 525"/>
                <a:gd name="T17" fmla="*/ 45 h 530"/>
                <a:gd name="T18" fmla="*/ 340 w 525"/>
                <a:gd name="T19" fmla="*/ 60 h 530"/>
                <a:gd name="T20" fmla="*/ 419 w 525"/>
                <a:gd name="T21" fmla="*/ 106 h 530"/>
                <a:gd name="T22" fmla="*/ 476 w 525"/>
                <a:gd name="T23" fmla="*/ 178 h 530"/>
                <a:gd name="T24" fmla="*/ 493 w 525"/>
                <a:gd name="T25" fmla="*/ 276 h 530"/>
                <a:gd name="T26" fmla="*/ 457 w 525"/>
                <a:gd name="T27" fmla="*/ 373 h 530"/>
                <a:gd name="T28" fmla="*/ 419 w 525"/>
                <a:gd name="T29" fmla="*/ 430 h 530"/>
                <a:gd name="T30" fmla="*/ 370 w 525"/>
                <a:gd name="T31" fmla="*/ 470 h 530"/>
                <a:gd name="T32" fmla="*/ 314 w 525"/>
                <a:gd name="T33" fmla="*/ 486 h 530"/>
                <a:gd name="T34" fmla="*/ 266 w 525"/>
                <a:gd name="T35" fmla="*/ 49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530">
                  <a:moveTo>
                    <a:pt x="266" y="497"/>
                  </a:moveTo>
                  <a:cubicBezTo>
                    <a:pt x="266" y="497"/>
                    <a:pt x="221" y="530"/>
                    <a:pt x="191" y="486"/>
                  </a:cubicBezTo>
                  <a:cubicBezTo>
                    <a:pt x="191" y="486"/>
                    <a:pt x="141" y="499"/>
                    <a:pt x="130" y="453"/>
                  </a:cubicBezTo>
                  <a:cubicBezTo>
                    <a:pt x="130" y="453"/>
                    <a:pt x="70" y="448"/>
                    <a:pt x="72" y="402"/>
                  </a:cubicBezTo>
                  <a:cubicBezTo>
                    <a:pt x="72" y="402"/>
                    <a:pt x="0" y="367"/>
                    <a:pt x="47" y="301"/>
                  </a:cubicBezTo>
                  <a:cubicBezTo>
                    <a:pt x="47" y="301"/>
                    <a:pt x="1" y="260"/>
                    <a:pt x="54" y="214"/>
                  </a:cubicBezTo>
                  <a:cubicBezTo>
                    <a:pt x="54" y="214"/>
                    <a:pt x="14" y="154"/>
                    <a:pt x="84" y="137"/>
                  </a:cubicBezTo>
                  <a:cubicBezTo>
                    <a:pt x="84" y="137"/>
                    <a:pt x="90" y="66"/>
                    <a:pt x="160" y="82"/>
                  </a:cubicBezTo>
                  <a:cubicBezTo>
                    <a:pt x="160" y="82"/>
                    <a:pt x="178" y="23"/>
                    <a:pt x="245" y="45"/>
                  </a:cubicBezTo>
                  <a:cubicBezTo>
                    <a:pt x="245" y="45"/>
                    <a:pt x="306" y="0"/>
                    <a:pt x="340" y="60"/>
                  </a:cubicBezTo>
                  <a:cubicBezTo>
                    <a:pt x="340" y="60"/>
                    <a:pt x="406" y="51"/>
                    <a:pt x="419" y="106"/>
                  </a:cubicBezTo>
                  <a:cubicBezTo>
                    <a:pt x="419" y="106"/>
                    <a:pt x="482" y="115"/>
                    <a:pt x="476" y="178"/>
                  </a:cubicBezTo>
                  <a:cubicBezTo>
                    <a:pt x="476" y="178"/>
                    <a:pt x="525" y="223"/>
                    <a:pt x="493" y="276"/>
                  </a:cubicBezTo>
                  <a:cubicBezTo>
                    <a:pt x="493" y="276"/>
                    <a:pt x="525" y="365"/>
                    <a:pt x="457" y="373"/>
                  </a:cubicBezTo>
                  <a:cubicBezTo>
                    <a:pt x="457" y="373"/>
                    <a:pt x="459" y="413"/>
                    <a:pt x="419" y="430"/>
                  </a:cubicBezTo>
                  <a:cubicBezTo>
                    <a:pt x="419" y="430"/>
                    <a:pt x="412" y="478"/>
                    <a:pt x="370" y="470"/>
                  </a:cubicBezTo>
                  <a:cubicBezTo>
                    <a:pt x="370" y="470"/>
                    <a:pt x="338" y="506"/>
                    <a:pt x="314" y="486"/>
                  </a:cubicBezTo>
                  <a:lnTo>
                    <a:pt x="266" y="497"/>
                  </a:lnTo>
                  <a:close/>
                </a:path>
              </a:pathLst>
            </a:custGeom>
            <a:solidFill>
              <a:srgbClr val="83C451"/>
            </a:solidFill>
            <a:ln>
              <a:noFill/>
            </a:ln>
          </p:spPr>
          <p:txBody>
            <a:bodyPr vert="horz" wrap="square" lIns="91440" tIns="45720" rIns="91440" bIns="45720" numCol="1" anchor="t" anchorCtr="0" compatLnSpc="1">
              <a:prstTxWarp prst="textNoShape">
                <a:avLst/>
              </a:prstTxWarp>
            </a:bodyPr>
            <a:lstStyle/>
            <a:p>
              <a:endParaRPr lang="en-ID"/>
            </a:p>
          </p:txBody>
        </p:sp>
        <p:sp>
          <p:nvSpPr>
            <p:cNvPr id="115" name="Freeform 7">
              <a:extLst>
                <a:ext uri="{FF2B5EF4-FFF2-40B4-BE49-F238E27FC236}">
                  <a16:creationId xmlns:a16="http://schemas.microsoft.com/office/drawing/2014/main" id="{51DFE223-632B-4F4F-8FA9-0AFF5DCAEF11}"/>
                </a:ext>
              </a:extLst>
            </p:cNvPr>
            <p:cNvSpPr>
              <a:spLocks/>
            </p:cNvSpPr>
            <p:nvPr/>
          </p:nvSpPr>
          <p:spPr bwMode="auto">
            <a:xfrm>
              <a:off x="919163" y="1974850"/>
              <a:ext cx="868363" cy="809625"/>
            </a:xfrm>
            <a:custGeom>
              <a:avLst/>
              <a:gdLst>
                <a:gd name="T0" fmla="*/ 406 w 455"/>
                <a:gd name="T1" fmla="*/ 72 h 424"/>
                <a:gd name="T2" fmla="*/ 349 w 455"/>
                <a:gd name="T3" fmla="*/ 0 h 424"/>
                <a:gd name="T4" fmla="*/ 183 w 455"/>
                <a:gd name="T5" fmla="*/ 327 h 424"/>
                <a:gd name="T6" fmla="*/ 2 w 455"/>
                <a:gd name="T7" fmla="*/ 296 h 424"/>
                <a:gd name="T8" fmla="*/ 60 w 455"/>
                <a:gd name="T9" fmla="*/ 347 h 424"/>
                <a:gd name="T10" fmla="*/ 121 w 455"/>
                <a:gd name="T11" fmla="*/ 380 h 424"/>
                <a:gd name="T12" fmla="*/ 196 w 455"/>
                <a:gd name="T13" fmla="*/ 391 h 424"/>
                <a:gd name="T14" fmla="*/ 244 w 455"/>
                <a:gd name="T15" fmla="*/ 380 h 424"/>
                <a:gd name="T16" fmla="*/ 300 w 455"/>
                <a:gd name="T17" fmla="*/ 364 h 424"/>
                <a:gd name="T18" fmla="*/ 349 w 455"/>
                <a:gd name="T19" fmla="*/ 324 h 424"/>
                <a:gd name="T20" fmla="*/ 387 w 455"/>
                <a:gd name="T21" fmla="*/ 267 h 424"/>
                <a:gd name="T22" fmla="*/ 423 w 455"/>
                <a:gd name="T23" fmla="*/ 170 h 424"/>
                <a:gd name="T24" fmla="*/ 406 w 455"/>
                <a:gd name="T25" fmla="*/ 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5" h="424">
                  <a:moveTo>
                    <a:pt x="406" y="72"/>
                  </a:moveTo>
                  <a:cubicBezTo>
                    <a:pt x="412" y="9"/>
                    <a:pt x="349" y="0"/>
                    <a:pt x="349" y="0"/>
                  </a:cubicBezTo>
                  <a:cubicBezTo>
                    <a:pt x="380" y="137"/>
                    <a:pt x="303" y="311"/>
                    <a:pt x="183" y="327"/>
                  </a:cubicBezTo>
                  <a:cubicBezTo>
                    <a:pt x="63" y="343"/>
                    <a:pt x="2" y="296"/>
                    <a:pt x="2" y="296"/>
                  </a:cubicBezTo>
                  <a:cubicBezTo>
                    <a:pt x="0" y="342"/>
                    <a:pt x="60" y="347"/>
                    <a:pt x="60" y="347"/>
                  </a:cubicBezTo>
                  <a:cubicBezTo>
                    <a:pt x="71" y="393"/>
                    <a:pt x="121" y="380"/>
                    <a:pt x="121" y="380"/>
                  </a:cubicBezTo>
                  <a:cubicBezTo>
                    <a:pt x="151" y="424"/>
                    <a:pt x="196" y="391"/>
                    <a:pt x="196" y="391"/>
                  </a:cubicBezTo>
                  <a:cubicBezTo>
                    <a:pt x="244" y="380"/>
                    <a:pt x="244" y="380"/>
                    <a:pt x="244" y="380"/>
                  </a:cubicBezTo>
                  <a:cubicBezTo>
                    <a:pt x="268" y="400"/>
                    <a:pt x="300" y="364"/>
                    <a:pt x="300" y="364"/>
                  </a:cubicBezTo>
                  <a:cubicBezTo>
                    <a:pt x="342" y="372"/>
                    <a:pt x="349" y="324"/>
                    <a:pt x="349" y="324"/>
                  </a:cubicBezTo>
                  <a:cubicBezTo>
                    <a:pt x="389" y="307"/>
                    <a:pt x="387" y="267"/>
                    <a:pt x="387" y="267"/>
                  </a:cubicBezTo>
                  <a:cubicBezTo>
                    <a:pt x="455" y="259"/>
                    <a:pt x="423" y="170"/>
                    <a:pt x="423" y="170"/>
                  </a:cubicBezTo>
                  <a:cubicBezTo>
                    <a:pt x="455" y="117"/>
                    <a:pt x="406" y="72"/>
                    <a:pt x="406" y="72"/>
                  </a:cubicBezTo>
                  <a:close/>
                </a:path>
              </a:pathLst>
            </a:custGeom>
            <a:solidFill>
              <a:srgbClr val="6BA543"/>
            </a:solidFill>
            <a:ln>
              <a:noFill/>
            </a:ln>
          </p:spPr>
          <p:txBody>
            <a:bodyPr vert="horz" wrap="square" lIns="91440" tIns="45720" rIns="91440" bIns="45720" numCol="1" anchor="t" anchorCtr="0" compatLnSpc="1">
              <a:prstTxWarp prst="textNoShape">
                <a:avLst/>
              </a:prstTxWarp>
            </a:bodyPr>
            <a:lstStyle/>
            <a:p>
              <a:endParaRPr lang="en-ID"/>
            </a:p>
          </p:txBody>
        </p:sp>
        <p:sp>
          <p:nvSpPr>
            <p:cNvPr id="116" name="Freeform 8">
              <a:extLst>
                <a:ext uri="{FF2B5EF4-FFF2-40B4-BE49-F238E27FC236}">
                  <a16:creationId xmlns:a16="http://schemas.microsoft.com/office/drawing/2014/main" id="{5A5FB6F2-05F9-4789-9040-956E4121BA45}"/>
                </a:ext>
              </a:extLst>
            </p:cNvPr>
            <p:cNvSpPr>
              <a:spLocks/>
            </p:cNvSpPr>
            <p:nvPr/>
          </p:nvSpPr>
          <p:spPr bwMode="auto">
            <a:xfrm>
              <a:off x="877888" y="2894013"/>
              <a:ext cx="852488" cy="333375"/>
            </a:xfrm>
            <a:custGeom>
              <a:avLst/>
              <a:gdLst>
                <a:gd name="T0" fmla="*/ 39 w 446"/>
                <a:gd name="T1" fmla="*/ 174 h 174"/>
                <a:gd name="T2" fmla="*/ 30 w 446"/>
                <a:gd name="T3" fmla="*/ 43 h 174"/>
                <a:gd name="T4" fmla="*/ 136 w 446"/>
                <a:gd name="T5" fmla="*/ 48 h 174"/>
                <a:gd name="T6" fmla="*/ 183 w 446"/>
                <a:gd name="T7" fmla="*/ 6 h 174"/>
                <a:gd name="T8" fmla="*/ 237 w 446"/>
                <a:gd name="T9" fmla="*/ 55 h 174"/>
                <a:gd name="T10" fmla="*/ 308 w 446"/>
                <a:gd name="T11" fmla="*/ 32 h 174"/>
                <a:gd name="T12" fmla="*/ 348 w 446"/>
                <a:gd name="T13" fmla="*/ 81 h 174"/>
                <a:gd name="T14" fmla="*/ 410 w 446"/>
                <a:gd name="T15" fmla="*/ 174 h 174"/>
                <a:gd name="T16" fmla="*/ 39 w 446"/>
                <a:gd name="T17"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4">
                  <a:moveTo>
                    <a:pt x="39" y="174"/>
                  </a:moveTo>
                  <a:cubicBezTo>
                    <a:pt x="39" y="174"/>
                    <a:pt x="0" y="76"/>
                    <a:pt x="30" y="43"/>
                  </a:cubicBezTo>
                  <a:cubicBezTo>
                    <a:pt x="59" y="10"/>
                    <a:pt x="117" y="13"/>
                    <a:pt x="136" y="48"/>
                  </a:cubicBezTo>
                  <a:cubicBezTo>
                    <a:pt x="136" y="48"/>
                    <a:pt x="142" y="12"/>
                    <a:pt x="183" y="6"/>
                  </a:cubicBezTo>
                  <a:cubicBezTo>
                    <a:pt x="224" y="0"/>
                    <a:pt x="236" y="39"/>
                    <a:pt x="237" y="55"/>
                  </a:cubicBezTo>
                  <a:cubicBezTo>
                    <a:pt x="237" y="55"/>
                    <a:pt x="270" y="27"/>
                    <a:pt x="308" y="32"/>
                  </a:cubicBezTo>
                  <a:cubicBezTo>
                    <a:pt x="346" y="36"/>
                    <a:pt x="355" y="69"/>
                    <a:pt x="348" y="81"/>
                  </a:cubicBezTo>
                  <a:cubicBezTo>
                    <a:pt x="348" y="81"/>
                    <a:pt x="446" y="82"/>
                    <a:pt x="410" y="174"/>
                  </a:cubicBezTo>
                  <a:lnTo>
                    <a:pt x="39" y="174"/>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9">
              <a:extLst>
                <a:ext uri="{FF2B5EF4-FFF2-40B4-BE49-F238E27FC236}">
                  <a16:creationId xmlns:a16="http://schemas.microsoft.com/office/drawing/2014/main" id="{FFFD303E-31A3-4C20-B8C9-4A44AB3C3DC3}"/>
                </a:ext>
              </a:extLst>
            </p:cNvPr>
            <p:cNvSpPr>
              <a:spLocks/>
            </p:cNvSpPr>
            <p:nvPr/>
          </p:nvSpPr>
          <p:spPr bwMode="auto">
            <a:xfrm>
              <a:off x="877888" y="2894013"/>
              <a:ext cx="852488" cy="333375"/>
            </a:xfrm>
            <a:custGeom>
              <a:avLst/>
              <a:gdLst>
                <a:gd name="T0" fmla="*/ 57 w 446"/>
                <a:gd name="T1" fmla="*/ 67 h 174"/>
                <a:gd name="T2" fmla="*/ 132 w 446"/>
                <a:gd name="T3" fmla="*/ 77 h 174"/>
                <a:gd name="T4" fmla="*/ 183 w 446"/>
                <a:gd name="T5" fmla="*/ 41 h 174"/>
                <a:gd name="T6" fmla="*/ 234 w 446"/>
                <a:gd name="T7" fmla="*/ 78 h 174"/>
                <a:gd name="T8" fmla="*/ 309 w 446"/>
                <a:gd name="T9" fmla="*/ 73 h 174"/>
                <a:gd name="T10" fmla="*/ 337 w 446"/>
                <a:gd name="T11" fmla="*/ 114 h 174"/>
                <a:gd name="T12" fmla="*/ 410 w 446"/>
                <a:gd name="T13" fmla="*/ 174 h 174"/>
                <a:gd name="T14" fmla="*/ 348 w 446"/>
                <a:gd name="T15" fmla="*/ 81 h 174"/>
                <a:gd name="T16" fmla="*/ 308 w 446"/>
                <a:gd name="T17" fmla="*/ 32 h 174"/>
                <a:gd name="T18" fmla="*/ 237 w 446"/>
                <a:gd name="T19" fmla="*/ 55 h 174"/>
                <a:gd name="T20" fmla="*/ 183 w 446"/>
                <a:gd name="T21" fmla="*/ 6 h 174"/>
                <a:gd name="T22" fmla="*/ 136 w 446"/>
                <a:gd name="T23" fmla="*/ 48 h 174"/>
                <a:gd name="T24" fmla="*/ 30 w 446"/>
                <a:gd name="T25" fmla="*/ 43 h 174"/>
                <a:gd name="T26" fmla="*/ 39 w 446"/>
                <a:gd name="T27" fmla="*/ 174 h 174"/>
                <a:gd name="T28" fmla="*/ 57 w 446"/>
                <a:gd name="T29" fmla="*/ 6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4">
                  <a:moveTo>
                    <a:pt x="57" y="67"/>
                  </a:moveTo>
                  <a:cubicBezTo>
                    <a:pt x="89" y="47"/>
                    <a:pt x="132" y="77"/>
                    <a:pt x="132" y="77"/>
                  </a:cubicBezTo>
                  <a:cubicBezTo>
                    <a:pt x="132" y="77"/>
                    <a:pt x="148" y="40"/>
                    <a:pt x="183" y="41"/>
                  </a:cubicBezTo>
                  <a:cubicBezTo>
                    <a:pt x="218" y="43"/>
                    <a:pt x="234" y="78"/>
                    <a:pt x="234" y="78"/>
                  </a:cubicBezTo>
                  <a:cubicBezTo>
                    <a:pt x="234" y="78"/>
                    <a:pt x="277" y="53"/>
                    <a:pt x="309" y="73"/>
                  </a:cubicBezTo>
                  <a:cubicBezTo>
                    <a:pt x="341" y="93"/>
                    <a:pt x="337" y="114"/>
                    <a:pt x="337" y="114"/>
                  </a:cubicBezTo>
                  <a:cubicBezTo>
                    <a:pt x="337" y="114"/>
                    <a:pt x="415" y="107"/>
                    <a:pt x="410" y="174"/>
                  </a:cubicBezTo>
                  <a:cubicBezTo>
                    <a:pt x="446" y="82"/>
                    <a:pt x="348" y="81"/>
                    <a:pt x="348" y="81"/>
                  </a:cubicBezTo>
                  <a:cubicBezTo>
                    <a:pt x="355" y="69"/>
                    <a:pt x="346" y="36"/>
                    <a:pt x="308" y="32"/>
                  </a:cubicBezTo>
                  <a:cubicBezTo>
                    <a:pt x="270" y="27"/>
                    <a:pt x="237" y="55"/>
                    <a:pt x="237" y="55"/>
                  </a:cubicBezTo>
                  <a:cubicBezTo>
                    <a:pt x="236" y="39"/>
                    <a:pt x="224" y="0"/>
                    <a:pt x="183" y="6"/>
                  </a:cubicBezTo>
                  <a:cubicBezTo>
                    <a:pt x="142" y="12"/>
                    <a:pt x="136" y="48"/>
                    <a:pt x="136" y="48"/>
                  </a:cubicBezTo>
                  <a:cubicBezTo>
                    <a:pt x="117" y="13"/>
                    <a:pt x="59" y="10"/>
                    <a:pt x="30" y="43"/>
                  </a:cubicBezTo>
                  <a:cubicBezTo>
                    <a:pt x="0" y="76"/>
                    <a:pt x="39" y="174"/>
                    <a:pt x="39" y="174"/>
                  </a:cubicBezTo>
                  <a:cubicBezTo>
                    <a:pt x="39" y="174"/>
                    <a:pt x="25" y="87"/>
                    <a:pt x="57" y="67"/>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9" name="Group 88">
            <a:extLst>
              <a:ext uri="{FF2B5EF4-FFF2-40B4-BE49-F238E27FC236}">
                <a16:creationId xmlns:a16="http://schemas.microsoft.com/office/drawing/2014/main" id="{87341C49-E7DA-4ADC-BE78-E3D2B1C67242}"/>
              </a:ext>
            </a:extLst>
          </p:cNvPr>
          <p:cNvGrpSpPr/>
          <p:nvPr/>
        </p:nvGrpSpPr>
        <p:grpSpPr>
          <a:xfrm>
            <a:off x="7453088" y="4545401"/>
            <a:ext cx="900123" cy="1319657"/>
            <a:chOff x="1779588" y="1892300"/>
            <a:chExt cx="912813" cy="1338263"/>
          </a:xfrm>
        </p:grpSpPr>
        <p:sp>
          <p:nvSpPr>
            <p:cNvPr id="97" name="Rectangle 10">
              <a:extLst>
                <a:ext uri="{FF2B5EF4-FFF2-40B4-BE49-F238E27FC236}">
                  <a16:creationId xmlns:a16="http://schemas.microsoft.com/office/drawing/2014/main" id="{355069AE-B011-456B-84B8-1A686A07CD49}"/>
                </a:ext>
              </a:extLst>
            </p:cNvPr>
            <p:cNvSpPr>
              <a:spLocks noChangeArrowheads="1"/>
            </p:cNvSpPr>
            <p:nvPr/>
          </p:nvSpPr>
          <p:spPr bwMode="auto">
            <a:xfrm>
              <a:off x="2179638" y="2654300"/>
              <a:ext cx="146050"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2">
              <a:extLst>
                <a:ext uri="{FF2B5EF4-FFF2-40B4-BE49-F238E27FC236}">
                  <a16:creationId xmlns:a16="http://schemas.microsoft.com/office/drawing/2014/main" id="{CE1498B2-DECE-4714-8D2B-007897B19B3D}"/>
                </a:ext>
              </a:extLst>
            </p:cNvPr>
            <p:cNvSpPr>
              <a:spLocks/>
            </p:cNvSpPr>
            <p:nvPr/>
          </p:nvSpPr>
          <p:spPr bwMode="auto">
            <a:xfrm>
              <a:off x="1838325" y="2900363"/>
              <a:ext cx="850900" cy="330200"/>
            </a:xfrm>
            <a:custGeom>
              <a:avLst/>
              <a:gdLst>
                <a:gd name="T0" fmla="*/ 39 w 446"/>
                <a:gd name="T1" fmla="*/ 173 h 173"/>
                <a:gd name="T2" fmla="*/ 29 w 446"/>
                <a:gd name="T3" fmla="*/ 42 h 173"/>
                <a:gd name="T4" fmla="*/ 136 w 446"/>
                <a:gd name="T5" fmla="*/ 47 h 173"/>
                <a:gd name="T6" fmla="*/ 183 w 446"/>
                <a:gd name="T7" fmla="*/ 6 h 173"/>
                <a:gd name="T8" fmla="*/ 237 w 446"/>
                <a:gd name="T9" fmla="*/ 54 h 173"/>
                <a:gd name="T10" fmla="*/ 308 w 446"/>
                <a:gd name="T11" fmla="*/ 31 h 173"/>
                <a:gd name="T12" fmla="*/ 348 w 446"/>
                <a:gd name="T13" fmla="*/ 80 h 173"/>
                <a:gd name="T14" fmla="*/ 410 w 446"/>
                <a:gd name="T15" fmla="*/ 173 h 173"/>
                <a:gd name="T16" fmla="*/ 39 w 446"/>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3">
                  <a:moveTo>
                    <a:pt x="39" y="173"/>
                  </a:moveTo>
                  <a:cubicBezTo>
                    <a:pt x="39" y="173"/>
                    <a:pt x="0" y="75"/>
                    <a:pt x="29" y="42"/>
                  </a:cubicBezTo>
                  <a:cubicBezTo>
                    <a:pt x="59" y="9"/>
                    <a:pt x="117" y="13"/>
                    <a:pt x="136" y="47"/>
                  </a:cubicBezTo>
                  <a:cubicBezTo>
                    <a:pt x="136" y="47"/>
                    <a:pt x="142" y="12"/>
                    <a:pt x="183" y="6"/>
                  </a:cubicBezTo>
                  <a:cubicBezTo>
                    <a:pt x="224" y="0"/>
                    <a:pt x="236" y="38"/>
                    <a:pt x="237" y="54"/>
                  </a:cubicBezTo>
                  <a:cubicBezTo>
                    <a:pt x="237" y="54"/>
                    <a:pt x="270" y="26"/>
                    <a:pt x="308" y="31"/>
                  </a:cubicBezTo>
                  <a:cubicBezTo>
                    <a:pt x="346" y="35"/>
                    <a:pt x="355" y="68"/>
                    <a:pt x="348" y="80"/>
                  </a:cubicBezTo>
                  <a:cubicBezTo>
                    <a:pt x="348" y="80"/>
                    <a:pt x="446" y="82"/>
                    <a:pt x="410" y="173"/>
                  </a:cubicBezTo>
                  <a:lnTo>
                    <a:pt x="39" y="173"/>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13">
              <a:extLst>
                <a:ext uri="{FF2B5EF4-FFF2-40B4-BE49-F238E27FC236}">
                  <a16:creationId xmlns:a16="http://schemas.microsoft.com/office/drawing/2014/main" id="{6A10E995-F666-48B4-9B29-2AD5439E069F}"/>
                </a:ext>
              </a:extLst>
            </p:cNvPr>
            <p:cNvSpPr>
              <a:spLocks/>
            </p:cNvSpPr>
            <p:nvPr/>
          </p:nvSpPr>
          <p:spPr bwMode="auto">
            <a:xfrm>
              <a:off x="1838325" y="2900363"/>
              <a:ext cx="850900" cy="330200"/>
            </a:xfrm>
            <a:custGeom>
              <a:avLst/>
              <a:gdLst>
                <a:gd name="T0" fmla="*/ 57 w 446"/>
                <a:gd name="T1" fmla="*/ 66 h 173"/>
                <a:gd name="T2" fmla="*/ 132 w 446"/>
                <a:gd name="T3" fmla="*/ 76 h 173"/>
                <a:gd name="T4" fmla="*/ 183 w 446"/>
                <a:gd name="T5" fmla="*/ 41 h 173"/>
                <a:gd name="T6" fmla="*/ 234 w 446"/>
                <a:gd name="T7" fmla="*/ 77 h 173"/>
                <a:gd name="T8" fmla="*/ 309 w 446"/>
                <a:gd name="T9" fmla="*/ 72 h 173"/>
                <a:gd name="T10" fmla="*/ 337 w 446"/>
                <a:gd name="T11" fmla="*/ 113 h 173"/>
                <a:gd name="T12" fmla="*/ 410 w 446"/>
                <a:gd name="T13" fmla="*/ 173 h 173"/>
                <a:gd name="T14" fmla="*/ 348 w 446"/>
                <a:gd name="T15" fmla="*/ 80 h 173"/>
                <a:gd name="T16" fmla="*/ 308 w 446"/>
                <a:gd name="T17" fmla="*/ 31 h 173"/>
                <a:gd name="T18" fmla="*/ 237 w 446"/>
                <a:gd name="T19" fmla="*/ 54 h 173"/>
                <a:gd name="T20" fmla="*/ 183 w 446"/>
                <a:gd name="T21" fmla="*/ 6 h 173"/>
                <a:gd name="T22" fmla="*/ 136 w 446"/>
                <a:gd name="T23" fmla="*/ 47 h 173"/>
                <a:gd name="T24" fmla="*/ 29 w 446"/>
                <a:gd name="T25" fmla="*/ 42 h 173"/>
                <a:gd name="T26" fmla="*/ 39 w 446"/>
                <a:gd name="T27" fmla="*/ 173 h 173"/>
                <a:gd name="T28" fmla="*/ 57 w 446"/>
                <a:gd name="T29" fmla="*/ 6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3">
                  <a:moveTo>
                    <a:pt x="57" y="66"/>
                  </a:moveTo>
                  <a:cubicBezTo>
                    <a:pt x="89" y="46"/>
                    <a:pt x="132" y="76"/>
                    <a:pt x="132" y="76"/>
                  </a:cubicBezTo>
                  <a:cubicBezTo>
                    <a:pt x="132" y="76"/>
                    <a:pt x="148" y="39"/>
                    <a:pt x="183" y="41"/>
                  </a:cubicBezTo>
                  <a:cubicBezTo>
                    <a:pt x="218" y="42"/>
                    <a:pt x="234" y="77"/>
                    <a:pt x="234" y="77"/>
                  </a:cubicBezTo>
                  <a:cubicBezTo>
                    <a:pt x="234" y="77"/>
                    <a:pt x="277" y="52"/>
                    <a:pt x="309" y="72"/>
                  </a:cubicBezTo>
                  <a:cubicBezTo>
                    <a:pt x="341" y="92"/>
                    <a:pt x="337" y="113"/>
                    <a:pt x="337" y="113"/>
                  </a:cubicBezTo>
                  <a:cubicBezTo>
                    <a:pt x="337" y="113"/>
                    <a:pt x="415" y="107"/>
                    <a:pt x="410" y="173"/>
                  </a:cubicBezTo>
                  <a:cubicBezTo>
                    <a:pt x="446" y="82"/>
                    <a:pt x="348" y="80"/>
                    <a:pt x="348" y="80"/>
                  </a:cubicBezTo>
                  <a:cubicBezTo>
                    <a:pt x="355" y="68"/>
                    <a:pt x="346" y="35"/>
                    <a:pt x="308" y="31"/>
                  </a:cubicBezTo>
                  <a:cubicBezTo>
                    <a:pt x="270" y="26"/>
                    <a:pt x="237" y="54"/>
                    <a:pt x="237" y="54"/>
                  </a:cubicBezTo>
                  <a:cubicBezTo>
                    <a:pt x="236" y="38"/>
                    <a:pt x="224" y="0"/>
                    <a:pt x="183" y="6"/>
                  </a:cubicBezTo>
                  <a:cubicBezTo>
                    <a:pt x="142" y="12"/>
                    <a:pt x="136" y="47"/>
                    <a:pt x="136" y="47"/>
                  </a:cubicBezTo>
                  <a:cubicBezTo>
                    <a:pt x="117" y="13"/>
                    <a:pt x="59" y="9"/>
                    <a:pt x="29" y="42"/>
                  </a:cubicBezTo>
                  <a:cubicBezTo>
                    <a:pt x="0" y="75"/>
                    <a:pt x="39" y="173"/>
                    <a:pt x="39" y="173"/>
                  </a:cubicBezTo>
                  <a:cubicBezTo>
                    <a:pt x="39" y="173"/>
                    <a:pt x="25" y="86"/>
                    <a:pt x="57" y="66"/>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14">
              <a:extLst>
                <a:ext uri="{FF2B5EF4-FFF2-40B4-BE49-F238E27FC236}">
                  <a16:creationId xmlns:a16="http://schemas.microsoft.com/office/drawing/2014/main" id="{44CAFC6B-6E36-47B1-ADAD-8F5EFB1FECE4}"/>
                </a:ext>
              </a:extLst>
            </p:cNvPr>
            <p:cNvSpPr>
              <a:spLocks/>
            </p:cNvSpPr>
            <p:nvPr/>
          </p:nvSpPr>
          <p:spPr bwMode="auto">
            <a:xfrm>
              <a:off x="1779588" y="1892300"/>
              <a:ext cx="912813" cy="971550"/>
            </a:xfrm>
            <a:custGeom>
              <a:avLst/>
              <a:gdLst>
                <a:gd name="T0" fmla="*/ 315 w 478"/>
                <a:gd name="T1" fmla="*/ 0 h 509"/>
                <a:gd name="T2" fmla="*/ 145 w 478"/>
                <a:gd name="T3" fmla="*/ 364 h 509"/>
                <a:gd name="T4" fmla="*/ 93 w 478"/>
                <a:gd name="T5" fmla="*/ 247 h 509"/>
                <a:gd name="T6" fmla="*/ 255 w 478"/>
                <a:gd name="T7" fmla="*/ 509 h 509"/>
                <a:gd name="T8" fmla="*/ 315 w 478"/>
                <a:gd name="T9" fmla="*/ 193 h 509"/>
                <a:gd name="T10" fmla="*/ 310 w 478"/>
                <a:gd name="T11" fmla="*/ 311 h 509"/>
                <a:gd name="T12" fmla="*/ 283 w 478"/>
                <a:gd name="T13" fmla="*/ 161 h 509"/>
                <a:gd name="T14" fmla="*/ 249 w 478"/>
                <a:gd name="T15" fmla="*/ 213 h 509"/>
                <a:gd name="T16" fmla="*/ 315 w 478"/>
                <a:gd name="T17"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509">
                  <a:moveTo>
                    <a:pt x="315" y="0"/>
                  </a:moveTo>
                  <a:cubicBezTo>
                    <a:pt x="315" y="0"/>
                    <a:pt x="53" y="51"/>
                    <a:pt x="145" y="364"/>
                  </a:cubicBezTo>
                  <a:cubicBezTo>
                    <a:pt x="145" y="364"/>
                    <a:pt x="96" y="343"/>
                    <a:pt x="93" y="247"/>
                  </a:cubicBezTo>
                  <a:cubicBezTo>
                    <a:pt x="93" y="247"/>
                    <a:pt x="0" y="428"/>
                    <a:pt x="255" y="509"/>
                  </a:cubicBezTo>
                  <a:cubicBezTo>
                    <a:pt x="255" y="509"/>
                    <a:pt x="478" y="383"/>
                    <a:pt x="315" y="193"/>
                  </a:cubicBezTo>
                  <a:cubicBezTo>
                    <a:pt x="315" y="193"/>
                    <a:pt x="339" y="273"/>
                    <a:pt x="310" y="311"/>
                  </a:cubicBezTo>
                  <a:cubicBezTo>
                    <a:pt x="310" y="311"/>
                    <a:pt x="256" y="253"/>
                    <a:pt x="283" y="161"/>
                  </a:cubicBezTo>
                  <a:cubicBezTo>
                    <a:pt x="283" y="161"/>
                    <a:pt x="248" y="196"/>
                    <a:pt x="249" y="213"/>
                  </a:cubicBezTo>
                  <a:cubicBezTo>
                    <a:pt x="249" y="213"/>
                    <a:pt x="217" y="85"/>
                    <a:pt x="315" y="0"/>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15">
              <a:extLst>
                <a:ext uri="{FF2B5EF4-FFF2-40B4-BE49-F238E27FC236}">
                  <a16:creationId xmlns:a16="http://schemas.microsoft.com/office/drawing/2014/main" id="{6A498983-A160-44CA-890B-2A23EF01E77D}"/>
                </a:ext>
              </a:extLst>
            </p:cNvPr>
            <p:cNvSpPr>
              <a:spLocks/>
            </p:cNvSpPr>
            <p:nvPr/>
          </p:nvSpPr>
          <p:spPr bwMode="auto">
            <a:xfrm>
              <a:off x="2043113" y="2322513"/>
              <a:ext cx="363538" cy="541338"/>
            </a:xfrm>
            <a:custGeom>
              <a:avLst/>
              <a:gdLst>
                <a:gd name="T0" fmla="*/ 159 w 191"/>
                <a:gd name="T1" fmla="*/ 125 h 284"/>
                <a:gd name="T2" fmla="*/ 142 w 191"/>
                <a:gd name="T3" fmla="*/ 178 h 284"/>
                <a:gd name="T4" fmla="*/ 130 w 191"/>
                <a:gd name="T5" fmla="*/ 109 h 284"/>
                <a:gd name="T6" fmla="*/ 108 w 191"/>
                <a:gd name="T7" fmla="*/ 149 h 284"/>
                <a:gd name="T8" fmla="*/ 72 w 191"/>
                <a:gd name="T9" fmla="*/ 0 h 284"/>
                <a:gd name="T10" fmla="*/ 55 w 191"/>
                <a:gd name="T11" fmla="*/ 219 h 284"/>
                <a:gd name="T12" fmla="*/ 18 w 191"/>
                <a:gd name="T13" fmla="*/ 168 h 284"/>
                <a:gd name="T14" fmla="*/ 27 w 191"/>
                <a:gd name="T15" fmla="*/ 243 h 284"/>
                <a:gd name="T16" fmla="*/ 117 w 191"/>
                <a:gd name="T17" fmla="*/ 284 h 284"/>
                <a:gd name="T18" fmla="*/ 181 w 191"/>
                <a:gd name="T19" fmla="*/ 232 h 284"/>
                <a:gd name="T20" fmla="*/ 159 w 191"/>
                <a:gd name="T21" fmla="*/ 1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284">
                  <a:moveTo>
                    <a:pt x="159" y="125"/>
                  </a:moveTo>
                  <a:cubicBezTo>
                    <a:pt x="159" y="125"/>
                    <a:pt x="158" y="157"/>
                    <a:pt x="142" y="178"/>
                  </a:cubicBezTo>
                  <a:cubicBezTo>
                    <a:pt x="142" y="178"/>
                    <a:pt x="116" y="159"/>
                    <a:pt x="130" y="109"/>
                  </a:cubicBezTo>
                  <a:cubicBezTo>
                    <a:pt x="130" y="109"/>
                    <a:pt x="106" y="127"/>
                    <a:pt x="108" y="149"/>
                  </a:cubicBezTo>
                  <a:cubicBezTo>
                    <a:pt x="108" y="149"/>
                    <a:pt x="47" y="68"/>
                    <a:pt x="72" y="0"/>
                  </a:cubicBezTo>
                  <a:cubicBezTo>
                    <a:pt x="72" y="0"/>
                    <a:pt x="5" y="49"/>
                    <a:pt x="55" y="219"/>
                  </a:cubicBezTo>
                  <a:cubicBezTo>
                    <a:pt x="55" y="219"/>
                    <a:pt x="29" y="214"/>
                    <a:pt x="18" y="168"/>
                  </a:cubicBezTo>
                  <a:cubicBezTo>
                    <a:pt x="18" y="168"/>
                    <a:pt x="0" y="206"/>
                    <a:pt x="27" y="243"/>
                  </a:cubicBezTo>
                  <a:cubicBezTo>
                    <a:pt x="51" y="258"/>
                    <a:pt x="80" y="272"/>
                    <a:pt x="117" y="284"/>
                  </a:cubicBezTo>
                  <a:cubicBezTo>
                    <a:pt x="117" y="284"/>
                    <a:pt x="150" y="265"/>
                    <a:pt x="181" y="232"/>
                  </a:cubicBezTo>
                  <a:cubicBezTo>
                    <a:pt x="191" y="205"/>
                    <a:pt x="190" y="169"/>
                    <a:pt x="159" y="125"/>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16">
              <a:extLst>
                <a:ext uri="{FF2B5EF4-FFF2-40B4-BE49-F238E27FC236}">
                  <a16:creationId xmlns:a16="http://schemas.microsoft.com/office/drawing/2014/main" id="{A58EFB9C-ABA8-41FE-A2E9-85F0A89E2679}"/>
                </a:ext>
              </a:extLst>
            </p:cNvPr>
            <p:cNvSpPr>
              <a:spLocks/>
            </p:cNvSpPr>
            <p:nvPr/>
          </p:nvSpPr>
          <p:spPr bwMode="auto">
            <a:xfrm>
              <a:off x="2111375" y="2573338"/>
              <a:ext cx="250825" cy="290513"/>
            </a:xfrm>
            <a:custGeom>
              <a:avLst/>
              <a:gdLst>
                <a:gd name="T0" fmla="*/ 112 w 131"/>
                <a:gd name="T1" fmla="*/ 59 h 152"/>
                <a:gd name="T2" fmla="*/ 103 w 131"/>
                <a:gd name="T3" fmla="*/ 103 h 152"/>
                <a:gd name="T4" fmla="*/ 93 w 131"/>
                <a:gd name="T5" fmla="*/ 48 h 152"/>
                <a:gd name="T6" fmla="*/ 68 w 131"/>
                <a:gd name="T7" fmla="*/ 85 h 152"/>
                <a:gd name="T8" fmla="*/ 37 w 131"/>
                <a:gd name="T9" fmla="*/ 0 h 152"/>
                <a:gd name="T10" fmla="*/ 37 w 131"/>
                <a:gd name="T11" fmla="*/ 116 h 152"/>
                <a:gd name="T12" fmla="*/ 6 w 131"/>
                <a:gd name="T13" fmla="*/ 91 h 152"/>
                <a:gd name="T14" fmla="*/ 16 w 131"/>
                <a:gd name="T15" fmla="*/ 126 h 152"/>
                <a:gd name="T16" fmla="*/ 81 w 131"/>
                <a:gd name="T17" fmla="*/ 152 h 152"/>
                <a:gd name="T18" fmla="*/ 130 w 131"/>
                <a:gd name="T19" fmla="*/ 114 h 152"/>
                <a:gd name="T20" fmla="*/ 112 w 131"/>
                <a:gd name="T2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52">
                  <a:moveTo>
                    <a:pt x="112" y="59"/>
                  </a:moveTo>
                  <a:cubicBezTo>
                    <a:pt x="112" y="59"/>
                    <a:pt x="113" y="89"/>
                    <a:pt x="103" y="103"/>
                  </a:cubicBezTo>
                  <a:cubicBezTo>
                    <a:pt x="103" y="103"/>
                    <a:pt x="83" y="82"/>
                    <a:pt x="93" y="48"/>
                  </a:cubicBezTo>
                  <a:cubicBezTo>
                    <a:pt x="93" y="48"/>
                    <a:pt x="66" y="63"/>
                    <a:pt x="68" y="85"/>
                  </a:cubicBezTo>
                  <a:cubicBezTo>
                    <a:pt x="68" y="85"/>
                    <a:pt x="25" y="29"/>
                    <a:pt x="37" y="0"/>
                  </a:cubicBezTo>
                  <a:cubicBezTo>
                    <a:pt x="37" y="0"/>
                    <a:pt x="5" y="46"/>
                    <a:pt x="37" y="116"/>
                  </a:cubicBezTo>
                  <a:cubicBezTo>
                    <a:pt x="37" y="116"/>
                    <a:pt x="18" y="118"/>
                    <a:pt x="6" y="91"/>
                  </a:cubicBezTo>
                  <a:cubicBezTo>
                    <a:pt x="6" y="91"/>
                    <a:pt x="0" y="106"/>
                    <a:pt x="16" y="126"/>
                  </a:cubicBezTo>
                  <a:cubicBezTo>
                    <a:pt x="35" y="135"/>
                    <a:pt x="56" y="144"/>
                    <a:pt x="81" y="152"/>
                  </a:cubicBezTo>
                  <a:cubicBezTo>
                    <a:pt x="81" y="152"/>
                    <a:pt x="104" y="138"/>
                    <a:pt x="130" y="114"/>
                  </a:cubicBezTo>
                  <a:cubicBezTo>
                    <a:pt x="131" y="99"/>
                    <a:pt x="127" y="81"/>
                    <a:pt x="112" y="59"/>
                  </a:cubicBezTo>
                  <a:close/>
                </a:path>
              </a:pathLst>
            </a:custGeom>
            <a:solidFill>
              <a:srgbClr val="FCE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0" name="Group 89">
            <a:extLst>
              <a:ext uri="{FF2B5EF4-FFF2-40B4-BE49-F238E27FC236}">
                <a16:creationId xmlns:a16="http://schemas.microsoft.com/office/drawing/2014/main" id="{6CC01152-C5B6-4949-AB5B-8BDFF3714509}"/>
              </a:ext>
            </a:extLst>
          </p:cNvPr>
          <p:cNvGrpSpPr/>
          <p:nvPr/>
        </p:nvGrpSpPr>
        <p:grpSpPr>
          <a:xfrm>
            <a:off x="8263003" y="4545401"/>
            <a:ext cx="900123" cy="1319657"/>
            <a:chOff x="1779588" y="1892300"/>
            <a:chExt cx="912813" cy="1338263"/>
          </a:xfrm>
        </p:grpSpPr>
        <p:sp>
          <p:nvSpPr>
            <p:cNvPr id="91" name="Rectangle 10">
              <a:extLst>
                <a:ext uri="{FF2B5EF4-FFF2-40B4-BE49-F238E27FC236}">
                  <a16:creationId xmlns:a16="http://schemas.microsoft.com/office/drawing/2014/main" id="{3F7F8B40-8136-4EDA-A138-0C38B7DB246A}"/>
                </a:ext>
              </a:extLst>
            </p:cNvPr>
            <p:cNvSpPr>
              <a:spLocks noChangeArrowheads="1"/>
            </p:cNvSpPr>
            <p:nvPr/>
          </p:nvSpPr>
          <p:spPr bwMode="auto">
            <a:xfrm>
              <a:off x="2179638" y="2654300"/>
              <a:ext cx="146050"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12">
              <a:extLst>
                <a:ext uri="{FF2B5EF4-FFF2-40B4-BE49-F238E27FC236}">
                  <a16:creationId xmlns:a16="http://schemas.microsoft.com/office/drawing/2014/main" id="{5419C0F3-BAE5-45E0-8715-A1F561E98AFF}"/>
                </a:ext>
              </a:extLst>
            </p:cNvPr>
            <p:cNvSpPr>
              <a:spLocks/>
            </p:cNvSpPr>
            <p:nvPr/>
          </p:nvSpPr>
          <p:spPr bwMode="auto">
            <a:xfrm>
              <a:off x="1838325" y="2900363"/>
              <a:ext cx="850900" cy="330200"/>
            </a:xfrm>
            <a:custGeom>
              <a:avLst/>
              <a:gdLst>
                <a:gd name="T0" fmla="*/ 39 w 446"/>
                <a:gd name="T1" fmla="*/ 173 h 173"/>
                <a:gd name="T2" fmla="*/ 29 w 446"/>
                <a:gd name="T3" fmla="*/ 42 h 173"/>
                <a:gd name="T4" fmla="*/ 136 w 446"/>
                <a:gd name="T5" fmla="*/ 47 h 173"/>
                <a:gd name="T6" fmla="*/ 183 w 446"/>
                <a:gd name="T7" fmla="*/ 6 h 173"/>
                <a:gd name="T8" fmla="*/ 237 w 446"/>
                <a:gd name="T9" fmla="*/ 54 h 173"/>
                <a:gd name="T10" fmla="*/ 308 w 446"/>
                <a:gd name="T11" fmla="*/ 31 h 173"/>
                <a:gd name="T12" fmla="*/ 348 w 446"/>
                <a:gd name="T13" fmla="*/ 80 h 173"/>
                <a:gd name="T14" fmla="*/ 410 w 446"/>
                <a:gd name="T15" fmla="*/ 173 h 173"/>
                <a:gd name="T16" fmla="*/ 39 w 446"/>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3">
                  <a:moveTo>
                    <a:pt x="39" y="173"/>
                  </a:moveTo>
                  <a:cubicBezTo>
                    <a:pt x="39" y="173"/>
                    <a:pt x="0" y="75"/>
                    <a:pt x="29" y="42"/>
                  </a:cubicBezTo>
                  <a:cubicBezTo>
                    <a:pt x="59" y="9"/>
                    <a:pt x="117" y="13"/>
                    <a:pt x="136" y="47"/>
                  </a:cubicBezTo>
                  <a:cubicBezTo>
                    <a:pt x="136" y="47"/>
                    <a:pt x="142" y="12"/>
                    <a:pt x="183" y="6"/>
                  </a:cubicBezTo>
                  <a:cubicBezTo>
                    <a:pt x="224" y="0"/>
                    <a:pt x="236" y="38"/>
                    <a:pt x="237" y="54"/>
                  </a:cubicBezTo>
                  <a:cubicBezTo>
                    <a:pt x="237" y="54"/>
                    <a:pt x="270" y="26"/>
                    <a:pt x="308" y="31"/>
                  </a:cubicBezTo>
                  <a:cubicBezTo>
                    <a:pt x="346" y="35"/>
                    <a:pt x="355" y="68"/>
                    <a:pt x="348" y="80"/>
                  </a:cubicBezTo>
                  <a:cubicBezTo>
                    <a:pt x="348" y="80"/>
                    <a:pt x="446" y="82"/>
                    <a:pt x="410" y="173"/>
                  </a:cubicBezTo>
                  <a:lnTo>
                    <a:pt x="39" y="173"/>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13">
              <a:extLst>
                <a:ext uri="{FF2B5EF4-FFF2-40B4-BE49-F238E27FC236}">
                  <a16:creationId xmlns:a16="http://schemas.microsoft.com/office/drawing/2014/main" id="{1519AACC-2DC4-4D0E-B1C5-9B2BE945246E}"/>
                </a:ext>
              </a:extLst>
            </p:cNvPr>
            <p:cNvSpPr>
              <a:spLocks/>
            </p:cNvSpPr>
            <p:nvPr/>
          </p:nvSpPr>
          <p:spPr bwMode="auto">
            <a:xfrm>
              <a:off x="1838325" y="2900363"/>
              <a:ext cx="850900" cy="330200"/>
            </a:xfrm>
            <a:custGeom>
              <a:avLst/>
              <a:gdLst>
                <a:gd name="T0" fmla="*/ 57 w 446"/>
                <a:gd name="T1" fmla="*/ 66 h 173"/>
                <a:gd name="T2" fmla="*/ 132 w 446"/>
                <a:gd name="T3" fmla="*/ 76 h 173"/>
                <a:gd name="T4" fmla="*/ 183 w 446"/>
                <a:gd name="T5" fmla="*/ 41 h 173"/>
                <a:gd name="T6" fmla="*/ 234 w 446"/>
                <a:gd name="T7" fmla="*/ 77 h 173"/>
                <a:gd name="T8" fmla="*/ 309 w 446"/>
                <a:gd name="T9" fmla="*/ 72 h 173"/>
                <a:gd name="T10" fmla="*/ 337 w 446"/>
                <a:gd name="T11" fmla="*/ 113 h 173"/>
                <a:gd name="T12" fmla="*/ 410 w 446"/>
                <a:gd name="T13" fmla="*/ 173 h 173"/>
                <a:gd name="T14" fmla="*/ 348 w 446"/>
                <a:gd name="T15" fmla="*/ 80 h 173"/>
                <a:gd name="T16" fmla="*/ 308 w 446"/>
                <a:gd name="T17" fmla="*/ 31 h 173"/>
                <a:gd name="T18" fmla="*/ 237 w 446"/>
                <a:gd name="T19" fmla="*/ 54 h 173"/>
                <a:gd name="T20" fmla="*/ 183 w 446"/>
                <a:gd name="T21" fmla="*/ 6 h 173"/>
                <a:gd name="T22" fmla="*/ 136 w 446"/>
                <a:gd name="T23" fmla="*/ 47 h 173"/>
                <a:gd name="T24" fmla="*/ 29 w 446"/>
                <a:gd name="T25" fmla="*/ 42 h 173"/>
                <a:gd name="T26" fmla="*/ 39 w 446"/>
                <a:gd name="T27" fmla="*/ 173 h 173"/>
                <a:gd name="T28" fmla="*/ 57 w 446"/>
                <a:gd name="T29" fmla="*/ 6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3">
                  <a:moveTo>
                    <a:pt x="57" y="66"/>
                  </a:moveTo>
                  <a:cubicBezTo>
                    <a:pt x="89" y="46"/>
                    <a:pt x="132" y="76"/>
                    <a:pt x="132" y="76"/>
                  </a:cubicBezTo>
                  <a:cubicBezTo>
                    <a:pt x="132" y="76"/>
                    <a:pt x="148" y="39"/>
                    <a:pt x="183" y="41"/>
                  </a:cubicBezTo>
                  <a:cubicBezTo>
                    <a:pt x="218" y="42"/>
                    <a:pt x="234" y="77"/>
                    <a:pt x="234" y="77"/>
                  </a:cubicBezTo>
                  <a:cubicBezTo>
                    <a:pt x="234" y="77"/>
                    <a:pt x="277" y="52"/>
                    <a:pt x="309" y="72"/>
                  </a:cubicBezTo>
                  <a:cubicBezTo>
                    <a:pt x="341" y="92"/>
                    <a:pt x="337" y="113"/>
                    <a:pt x="337" y="113"/>
                  </a:cubicBezTo>
                  <a:cubicBezTo>
                    <a:pt x="337" y="113"/>
                    <a:pt x="415" y="107"/>
                    <a:pt x="410" y="173"/>
                  </a:cubicBezTo>
                  <a:cubicBezTo>
                    <a:pt x="446" y="82"/>
                    <a:pt x="348" y="80"/>
                    <a:pt x="348" y="80"/>
                  </a:cubicBezTo>
                  <a:cubicBezTo>
                    <a:pt x="355" y="68"/>
                    <a:pt x="346" y="35"/>
                    <a:pt x="308" y="31"/>
                  </a:cubicBezTo>
                  <a:cubicBezTo>
                    <a:pt x="270" y="26"/>
                    <a:pt x="237" y="54"/>
                    <a:pt x="237" y="54"/>
                  </a:cubicBezTo>
                  <a:cubicBezTo>
                    <a:pt x="236" y="38"/>
                    <a:pt x="224" y="0"/>
                    <a:pt x="183" y="6"/>
                  </a:cubicBezTo>
                  <a:cubicBezTo>
                    <a:pt x="142" y="12"/>
                    <a:pt x="136" y="47"/>
                    <a:pt x="136" y="47"/>
                  </a:cubicBezTo>
                  <a:cubicBezTo>
                    <a:pt x="117" y="13"/>
                    <a:pt x="59" y="9"/>
                    <a:pt x="29" y="42"/>
                  </a:cubicBezTo>
                  <a:cubicBezTo>
                    <a:pt x="0" y="75"/>
                    <a:pt x="39" y="173"/>
                    <a:pt x="39" y="173"/>
                  </a:cubicBezTo>
                  <a:cubicBezTo>
                    <a:pt x="39" y="173"/>
                    <a:pt x="25" y="86"/>
                    <a:pt x="57" y="66"/>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14">
              <a:extLst>
                <a:ext uri="{FF2B5EF4-FFF2-40B4-BE49-F238E27FC236}">
                  <a16:creationId xmlns:a16="http://schemas.microsoft.com/office/drawing/2014/main" id="{DDE53508-41E3-4A86-AAF3-193CAD1246E4}"/>
                </a:ext>
              </a:extLst>
            </p:cNvPr>
            <p:cNvSpPr>
              <a:spLocks/>
            </p:cNvSpPr>
            <p:nvPr/>
          </p:nvSpPr>
          <p:spPr bwMode="auto">
            <a:xfrm>
              <a:off x="1779588" y="1892300"/>
              <a:ext cx="912813" cy="971550"/>
            </a:xfrm>
            <a:custGeom>
              <a:avLst/>
              <a:gdLst>
                <a:gd name="T0" fmla="*/ 315 w 478"/>
                <a:gd name="T1" fmla="*/ 0 h 509"/>
                <a:gd name="T2" fmla="*/ 145 w 478"/>
                <a:gd name="T3" fmla="*/ 364 h 509"/>
                <a:gd name="T4" fmla="*/ 93 w 478"/>
                <a:gd name="T5" fmla="*/ 247 h 509"/>
                <a:gd name="T6" fmla="*/ 255 w 478"/>
                <a:gd name="T7" fmla="*/ 509 h 509"/>
                <a:gd name="T8" fmla="*/ 315 w 478"/>
                <a:gd name="T9" fmla="*/ 193 h 509"/>
                <a:gd name="T10" fmla="*/ 310 w 478"/>
                <a:gd name="T11" fmla="*/ 311 h 509"/>
                <a:gd name="T12" fmla="*/ 283 w 478"/>
                <a:gd name="T13" fmla="*/ 161 h 509"/>
                <a:gd name="T14" fmla="*/ 249 w 478"/>
                <a:gd name="T15" fmla="*/ 213 h 509"/>
                <a:gd name="T16" fmla="*/ 315 w 478"/>
                <a:gd name="T17"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509">
                  <a:moveTo>
                    <a:pt x="315" y="0"/>
                  </a:moveTo>
                  <a:cubicBezTo>
                    <a:pt x="315" y="0"/>
                    <a:pt x="53" y="51"/>
                    <a:pt x="145" y="364"/>
                  </a:cubicBezTo>
                  <a:cubicBezTo>
                    <a:pt x="145" y="364"/>
                    <a:pt x="96" y="343"/>
                    <a:pt x="93" y="247"/>
                  </a:cubicBezTo>
                  <a:cubicBezTo>
                    <a:pt x="93" y="247"/>
                    <a:pt x="0" y="428"/>
                    <a:pt x="255" y="509"/>
                  </a:cubicBezTo>
                  <a:cubicBezTo>
                    <a:pt x="255" y="509"/>
                    <a:pt x="478" y="383"/>
                    <a:pt x="315" y="193"/>
                  </a:cubicBezTo>
                  <a:cubicBezTo>
                    <a:pt x="315" y="193"/>
                    <a:pt x="339" y="273"/>
                    <a:pt x="310" y="311"/>
                  </a:cubicBezTo>
                  <a:cubicBezTo>
                    <a:pt x="310" y="311"/>
                    <a:pt x="256" y="253"/>
                    <a:pt x="283" y="161"/>
                  </a:cubicBezTo>
                  <a:cubicBezTo>
                    <a:pt x="283" y="161"/>
                    <a:pt x="248" y="196"/>
                    <a:pt x="249" y="213"/>
                  </a:cubicBezTo>
                  <a:cubicBezTo>
                    <a:pt x="249" y="213"/>
                    <a:pt x="217" y="85"/>
                    <a:pt x="315" y="0"/>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15">
              <a:extLst>
                <a:ext uri="{FF2B5EF4-FFF2-40B4-BE49-F238E27FC236}">
                  <a16:creationId xmlns:a16="http://schemas.microsoft.com/office/drawing/2014/main" id="{45243BDF-FF7B-47D5-B7B3-E87F554895D7}"/>
                </a:ext>
              </a:extLst>
            </p:cNvPr>
            <p:cNvSpPr>
              <a:spLocks/>
            </p:cNvSpPr>
            <p:nvPr/>
          </p:nvSpPr>
          <p:spPr bwMode="auto">
            <a:xfrm>
              <a:off x="2043113" y="2322513"/>
              <a:ext cx="363538" cy="541338"/>
            </a:xfrm>
            <a:custGeom>
              <a:avLst/>
              <a:gdLst>
                <a:gd name="T0" fmla="*/ 159 w 191"/>
                <a:gd name="T1" fmla="*/ 125 h 284"/>
                <a:gd name="T2" fmla="*/ 142 w 191"/>
                <a:gd name="T3" fmla="*/ 178 h 284"/>
                <a:gd name="T4" fmla="*/ 130 w 191"/>
                <a:gd name="T5" fmla="*/ 109 h 284"/>
                <a:gd name="T6" fmla="*/ 108 w 191"/>
                <a:gd name="T7" fmla="*/ 149 h 284"/>
                <a:gd name="T8" fmla="*/ 72 w 191"/>
                <a:gd name="T9" fmla="*/ 0 h 284"/>
                <a:gd name="T10" fmla="*/ 55 w 191"/>
                <a:gd name="T11" fmla="*/ 219 h 284"/>
                <a:gd name="T12" fmla="*/ 18 w 191"/>
                <a:gd name="T13" fmla="*/ 168 h 284"/>
                <a:gd name="T14" fmla="*/ 27 w 191"/>
                <a:gd name="T15" fmla="*/ 243 h 284"/>
                <a:gd name="T16" fmla="*/ 117 w 191"/>
                <a:gd name="T17" fmla="*/ 284 h 284"/>
                <a:gd name="T18" fmla="*/ 181 w 191"/>
                <a:gd name="T19" fmla="*/ 232 h 284"/>
                <a:gd name="T20" fmla="*/ 159 w 191"/>
                <a:gd name="T21" fmla="*/ 1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284">
                  <a:moveTo>
                    <a:pt x="159" y="125"/>
                  </a:moveTo>
                  <a:cubicBezTo>
                    <a:pt x="159" y="125"/>
                    <a:pt x="158" y="157"/>
                    <a:pt x="142" y="178"/>
                  </a:cubicBezTo>
                  <a:cubicBezTo>
                    <a:pt x="142" y="178"/>
                    <a:pt x="116" y="159"/>
                    <a:pt x="130" y="109"/>
                  </a:cubicBezTo>
                  <a:cubicBezTo>
                    <a:pt x="130" y="109"/>
                    <a:pt x="106" y="127"/>
                    <a:pt x="108" y="149"/>
                  </a:cubicBezTo>
                  <a:cubicBezTo>
                    <a:pt x="108" y="149"/>
                    <a:pt x="47" y="68"/>
                    <a:pt x="72" y="0"/>
                  </a:cubicBezTo>
                  <a:cubicBezTo>
                    <a:pt x="72" y="0"/>
                    <a:pt x="5" y="49"/>
                    <a:pt x="55" y="219"/>
                  </a:cubicBezTo>
                  <a:cubicBezTo>
                    <a:pt x="55" y="219"/>
                    <a:pt x="29" y="214"/>
                    <a:pt x="18" y="168"/>
                  </a:cubicBezTo>
                  <a:cubicBezTo>
                    <a:pt x="18" y="168"/>
                    <a:pt x="0" y="206"/>
                    <a:pt x="27" y="243"/>
                  </a:cubicBezTo>
                  <a:cubicBezTo>
                    <a:pt x="51" y="258"/>
                    <a:pt x="80" y="272"/>
                    <a:pt x="117" y="284"/>
                  </a:cubicBezTo>
                  <a:cubicBezTo>
                    <a:pt x="117" y="284"/>
                    <a:pt x="150" y="265"/>
                    <a:pt x="181" y="232"/>
                  </a:cubicBezTo>
                  <a:cubicBezTo>
                    <a:pt x="191" y="205"/>
                    <a:pt x="190" y="169"/>
                    <a:pt x="159" y="125"/>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16">
              <a:extLst>
                <a:ext uri="{FF2B5EF4-FFF2-40B4-BE49-F238E27FC236}">
                  <a16:creationId xmlns:a16="http://schemas.microsoft.com/office/drawing/2014/main" id="{1552AE61-F85E-470E-AC09-D086AC8E6062}"/>
                </a:ext>
              </a:extLst>
            </p:cNvPr>
            <p:cNvSpPr>
              <a:spLocks/>
            </p:cNvSpPr>
            <p:nvPr/>
          </p:nvSpPr>
          <p:spPr bwMode="auto">
            <a:xfrm>
              <a:off x="2111375" y="2573338"/>
              <a:ext cx="250825" cy="290513"/>
            </a:xfrm>
            <a:custGeom>
              <a:avLst/>
              <a:gdLst>
                <a:gd name="T0" fmla="*/ 112 w 131"/>
                <a:gd name="T1" fmla="*/ 59 h 152"/>
                <a:gd name="T2" fmla="*/ 103 w 131"/>
                <a:gd name="T3" fmla="*/ 103 h 152"/>
                <a:gd name="T4" fmla="*/ 93 w 131"/>
                <a:gd name="T5" fmla="*/ 48 h 152"/>
                <a:gd name="T6" fmla="*/ 68 w 131"/>
                <a:gd name="T7" fmla="*/ 85 h 152"/>
                <a:gd name="T8" fmla="*/ 37 w 131"/>
                <a:gd name="T9" fmla="*/ 0 h 152"/>
                <a:gd name="T10" fmla="*/ 37 w 131"/>
                <a:gd name="T11" fmla="*/ 116 h 152"/>
                <a:gd name="T12" fmla="*/ 6 w 131"/>
                <a:gd name="T13" fmla="*/ 91 h 152"/>
                <a:gd name="T14" fmla="*/ 16 w 131"/>
                <a:gd name="T15" fmla="*/ 126 h 152"/>
                <a:gd name="T16" fmla="*/ 81 w 131"/>
                <a:gd name="T17" fmla="*/ 152 h 152"/>
                <a:gd name="T18" fmla="*/ 130 w 131"/>
                <a:gd name="T19" fmla="*/ 114 h 152"/>
                <a:gd name="T20" fmla="*/ 112 w 131"/>
                <a:gd name="T2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52">
                  <a:moveTo>
                    <a:pt x="112" y="59"/>
                  </a:moveTo>
                  <a:cubicBezTo>
                    <a:pt x="112" y="59"/>
                    <a:pt x="113" y="89"/>
                    <a:pt x="103" y="103"/>
                  </a:cubicBezTo>
                  <a:cubicBezTo>
                    <a:pt x="103" y="103"/>
                    <a:pt x="83" y="82"/>
                    <a:pt x="93" y="48"/>
                  </a:cubicBezTo>
                  <a:cubicBezTo>
                    <a:pt x="93" y="48"/>
                    <a:pt x="66" y="63"/>
                    <a:pt x="68" y="85"/>
                  </a:cubicBezTo>
                  <a:cubicBezTo>
                    <a:pt x="68" y="85"/>
                    <a:pt x="25" y="29"/>
                    <a:pt x="37" y="0"/>
                  </a:cubicBezTo>
                  <a:cubicBezTo>
                    <a:pt x="37" y="0"/>
                    <a:pt x="5" y="46"/>
                    <a:pt x="37" y="116"/>
                  </a:cubicBezTo>
                  <a:cubicBezTo>
                    <a:pt x="37" y="116"/>
                    <a:pt x="18" y="118"/>
                    <a:pt x="6" y="91"/>
                  </a:cubicBezTo>
                  <a:cubicBezTo>
                    <a:pt x="6" y="91"/>
                    <a:pt x="0" y="106"/>
                    <a:pt x="16" y="126"/>
                  </a:cubicBezTo>
                  <a:cubicBezTo>
                    <a:pt x="35" y="135"/>
                    <a:pt x="56" y="144"/>
                    <a:pt x="81" y="152"/>
                  </a:cubicBezTo>
                  <a:cubicBezTo>
                    <a:pt x="81" y="152"/>
                    <a:pt x="104" y="138"/>
                    <a:pt x="130" y="114"/>
                  </a:cubicBezTo>
                  <a:cubicBezTo>
                    <a:pt x="131" y="99"/>
                    <a:pt x="127" y="81"/>
                    <a:pt x="112" y="59"/>
                  </a:cubicBezTo>
                  <a:close/>
                </a:path>
              </a:pathLst>
            </a:custGeom>
            <a:solidFill>
              <a:srgbClr val="FCE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46" name="Group 145">
            <a:extLst>
              <a:ext uri="{FF2B5EF4-FFF2-40B4-BE49-F238E27FC236}">
                <a16:creationId xmlns:a16="http://schemas.microsoft.com/office/drawing/2014/main" id="{1322E132-6A9D-4CEF-B5CB-4C1CFB73F8FB}"/>
              </a:ext>
            </a:extLst>
          </p:cNvPr>
          <p:cNvGrpSpPr/>
          <p:nvPr/>
        </p:nvGrpSpPr>
        <p:grpSpPr>
          <a:xfrm>
            <a:off x="5836953" y="4528629"/>
            <a:ext cx="900123" cy="1319658"/>
            <a:chOff x="1779588" y="1892299"/>
            <a:chExt cx="912813" cy="1338263"/>
          </a:xfrm>
        </p:grpSpPr>
        <p:sp>
          <p:nvSpPr>
            <p:cNvPr id="147" name="Rectangle 10">
              <a:extLst>
                <a:ext uri="{FF2B5EF4-FFF2-40B4-BE49-F238E27FC236}">
                  <a16:creationId xmlns:a16="http://schemas.microsoft.com/office/drawing/2014/main" id="{0B4DA08B-69A4-43CD-BB42-199EC752B928}"/>
                </a:ext>
              </a:extLst>
            </p:cNvPr>
            <p:cNvSpPr>
              <a:spLocks noChangeArrowheads="1"/>
            </p:cNvSpPr>
            <p:nvPr/>
          </p:nvSpPr>
          <p:spPr bwMode="auto">
            <a:xfrm>
              <a:off x="2179638" y="2654299"/>
              <a:ext cx="146050"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12">
              <a:extLst>
                <a:ext uri="{FF2B5EF4-FFF2-40B4-BE49-F238E27FC236}">
                  <a16:creationId xmlns:a16="http://schemas.microsoft.com/office/drawing/2014/main" id="{0A41E87F-A0C2-4170-807F-5BEFBCBA2FB8}"/>
                </a:ext>
              </a:extLst>
            </p:cNvPr>
            <p:cNvSpPr>
              <a:spLocks/>
            </p:cNvSpPr>
            <p:nvPr/>
          </p:nvSpPr>
          <p:spPr bwMode="auto">
            <a:xfrm>
              <a:off x="1838325" y="2900361"/>
              <a:ext cx="850900" cy="330200"/>
            </a:xfrm>
            <a:custGeom>
              <a:avLst/>
              <a:gdLst>
                <a:gd name="T0" fmla="*/ 39 w 446"/>
                <a:gd name="T1" fmla="*/ 173 h 173"/>
                <a:gd name="T2" fmla="*/ 29 w 446"/>
                <a:gd name="T3" fmla="*/ 42 h 173"/>
                <a:gd name="T4" fmla="*/ 136 w 446"/>
                <a:gd name="T5" fmla="*/ 47 h 173"/>
                <a:gd name="T6" fmla="*/ 183 w 446"/>
                <a:gd name="T7" fmla="*/ 6 h 173"/>
                <a:gd name="T8" fmla="*/ 237 w 446"/>
                <a:gd name="T9" fmla="*/ 54 h 173"/>
                <a:gd name="T10" fmla="*/ 308 w 446"/>
                <a:gd name="T11" fmla="*/ 31 h 173"/>
                <a:gd name="T12" fmla="*/ 348 w 446"/>
                <a:gd name="T13" fmla="*/ 80 h 173"/>
                <a:gd name="T14" fmla="*/ 410 w 446"/>
                <a:gd name="T15" fmla="*/ 173 h 173"/>
                <a:gd name="T16" fmla="*/ 39 w 446"/>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3">
                  <a:moveTo>
                    <a:pt x="39" y="173"/>
                  </a:moveTo>
                  <a:cubicBezTo>
                    <a:pt x="39" y="173"/>
                    <a:pt x="0" y="75"/>
                    <a:pt x="29" y="42"/>
                  </a:cubicBezTo>
                  <a:cubicBezTo>
                    <a:pt x="59" y="9"/>
                    <a:pt x="117" y="13"/>
                    <a:pt x="136" y="47"/>
                  </a:cubicBezTo>
                  <a:cubicBezTo>
                    <a:pt x="136" y="47"/>
                    <a:pt x="142" y="12"/>
                    <a:pt x="183" y="6"/>
                  </a:cubicBezTo>
                  <a:cubicBezTo>
                    <a:pt x="224" y="0"/>
                    <a:pt x="236" y="38"/>
                    <a:pt x="237" y="54"/>
                  </a:cubicBezTo>
                  <a:cubicBezTo>
                    <a:pt x="237" y="54"/>
                    <a:pt x="270" y="26"/>
                    <a:pt x="308" y="31"/>
                  </a:cubicBezTo>
                  <a:cubicBezTo>
                    <a:pt x="346" y="35"/>
                    <a:pt x="355" y="68"/>
                    <a:pt x="348" y="80"/>
                  </a:cubicBezTo>
                  <a:cubicBezTo>
                    <a:pt x="348" y="80"/>
                    <a:pt x="446" y="82"/>
                    <a:pt x="410" y="173"/>
                  </a:cubicBezTo>
                  <a:lnTo>
                    <a:pt x="39" y="173"/>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13">
              <a:extLst>
                <a:ext uri="{FF2B5EF4-FFF2-40B4-BE49-F238E27FC236}">
                  <a16:creationId xmlns:a16="http://schemas.microsoft.com/office/drawing/2014/main" id="{DD91170B-59C3-41C1-AE75-674A60E5DB34}"/>
                </a:ext>
              </a:extLst>
            </p:cNvPr>
            <p:cNvSpPr>
              <a:spLocks/>
            </p:cNvSpPr>
            <p:nvPr/>
          </p:nvSpPr>
          <p:spPr bwMode="auto">
            <a:xfrm>
              <a:off x="1838325" y="2900362"/>
              <a:ext cx="850900" cy="330200"/>
            </a:xfrm>
            <a:custGeom>
              <a:avLst/>
              <a:gdLst>
                <a:gd name="T0" fmla="*/ 57 w 446"/>
                <a:gd name="T1" fmla="*/ 66 h 173"/>
                <a:gd name="T2" fmla="*/ 132 w 446"/>
                <a:gd name="T3" fmla="*/ 76 h 173"/>
                <a:gd name="T4" fmla="*/ 183 w 446"/>
                <a:gd name="T5" fmla="*/ 41 h 173"/>
                <a:gd name="T6" fmla="*/ 234 w 446"/>
                <a:gd name="T7" fmla="*/ 77 h 173"/>
                <a:gd name="T8" fmla="*/ 309 w 446"/>
                <a:gd name="T9" fmla="*/ 72 h 173"/>
                <a:gd name="T10" fmla="*/ 337 w 446"/>
                <a:gd name="T11" fmla="*/ 113 h 173"/>
                <a:gd name="T12" fmla="*/ 410 w 446"/>
                <a:gd name="T13" fmla="*/ 173 h 173"/>
                <a:gd name="T14" fmla="*/ 348 w 446"/>
                <a:gd name="T15" fmla="*/ 80 h 173"/>
                <a:gd name="T16" fmla="*/ 308 w 446"/>
                <a:gd name="T17" fmla="*/ 31 h 173"/>
                <a:gd name="T18" fmla="*/ 237 w 446"/>
                <a:gd name="T19" fmla="*/ 54 h 173"/>
                <a:gd name="T20" fmla="*/ 183 w 446"/>
                <a:gd name="T21" fmla="*/ 6 h 173"/>
                <a:gd name="T22" fmla="*/ 136 w 446"/>
                <a:gd name="T23" fmla="*/ 47 h 173"/>
                <a:gd name="T24" fmla="*/ 29 w 446"/>
                <a:gd name="T25" fmla="*/ 42 h 173"/>
                <a:gd name="T26" fmla="*/ 39 w 446"/>
                <a:gd name="T27" fmla="*/ 173 h 173"/>
                <a:gd name="T28" fmla="*/ 57 w 446"/>
                <a:gd name="T29" fmla="*/ 6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3">
                  <a:moveTo>
                    <a:pt x="57" y="66"/>
                  </a:moveTo>
                  <a:cubicBezTo>
                    <a:pt x="89" y="46"/>
                    <a:pt x="132" y="76"/>
                    <a:pt x="132" y="76"/>
                  </a:cubicBezTo>
                  <a:cubicBezTo>
                    <a:pt x="132" y="76"/>
                    <a:pt x="148" y="39"/>
                    <a:pt x="183" y="41"/>
                  </a:cubicBezTo>
                  <a:cubicBezTo>
                    <a:pt x="218" y="42"/>
                    <a:pt x="234" y="77"/>
                    <a:pt x="234" y="77"/>
                  </a:cubicBezTo>
                  <a:cubicBezTo>
                    <a:pt x="234" y="77"/>
                    <a:pt x="277" y="52"/>
                    <a:pt x="309" y="72"/>
                  </a:cubicBezTo>
                  <a:cubicBezTo>
                    <a:pt x="341" y="92"/>
                    <a:pt x="337" y="113"/>
                    <a:pt x="337" y="113"/>
                  </a:cubicBezTo>
                  <a:cubicBezTo>
                    <a:pt x="337" y="113"/>
                    <a:pt x="415" y="107"/>
                    <a:pt x="410" y="173"/>
                  </a:cubicBezTo>
                  <a:cubicBezTo>
                    <a:pt x="446" y="82"/>
                    <a:pt x="348" y="80"/>
                    <a:pt x="348" y="80"/>
                  </a:cubicBezTo>
                  <a:cubicBezTo>
                    <a:pt x="355" y="68"/>
                    <a:pt x="346" y="35"/>
                    <a:pt x="308" y="31"/>
                  </a:cubicBezTo>
                  <a:cubicBezTo>
                    <a:pt x="270" y="26"/>
                    <a:pt x="237" y="54"/>
                    <a:pt x="237" y="54"/>
                  </a:cubicBezTo>
                  <a:cubicBezTo>
                    <a:pt x="236" y="38"/>
                    <a:pt x="224" y="0"/>
                    <a:pt x="183" y="6"/>
                  </a:cubicBezTo>
                  <a:cubicBezTo>
                    <a:pt x="142" y="12"/>
                    <a:pt x="136" y="47"/>
                    <a:pt x="136" y="47"/>
                  </a:cubicBezTo>
                  <a:cubicBezTo>
                    <a:pt x="117" y="13"/>
                    <a:pt x="59" y="9"/>
                    <a:pt x="29" y="42"/>
                  </a:cubicBezTo>
                  <a:cubicBezTo>
                    <a:pt x="0" y="75"/>
                    <a:pt x="39" y="173"/>
                    <a:pt x="39" y="173"/>
                  </a:cubicBezTo>
                  <a:cubicBezTo>
                    <a:pt x="39" y="173"/>
                    <a:pt x="25" y="86"/>
                    <a:pt x="57" y="66"/>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14">
              <a:extLst>
                <a:ext uri="{FF2B5EF4-FFF2-40B4-BE49-F238E27FC236}">
                  <a16:creationId xmlns:a16="http://schemas.microsoft.com/office/drawing/2014/main" id="{BDDEE4C3-4FCA-4AFE-BA87-A60113BF89B0}"/>
                </a:ext>
              </a:extLst>
            </p:cNvPr>
            <p:cNvSpPr>
              <a:spLocks/>
            </p:cNvSpPr>
            <p:nvPr/>
          </p:nvSpPr>
          <p:spPr bwMode="auto">
            <a:xfrm>
              <a:off x="1779588" y="1892299"/>
              <a:ext cx="912813" cy="971549"/>
            </a:xfrm>
            <a:custGeom>
              <a:avLst/>
              <a:gdLst>
                <a:gd name="T0" fmla="*/ 315 w 478"/>
                <a:gd name="T1" fmla="*/ 0 h 509"/>
                <a:gd name="T2" fmla="*/ 145 w 478"/>
                <a:gd name="T3" fmla="*/ 364 h 509"/>
                <a:gd name="T4" fmla="*/ 93 w 478"/>
                <a:gd name="T5" fmla="*/ 247 h 509"/>
                <a:gd name="T6" fmla="*/ 255 w 478"/>
                <a:gd name="T7" fmla="*/ 509 h 509"/>
                <a:gd name="T8" fmla="*/ 315 w 478"/>
                <a:gd name="T9" fmla="*/ 193 h 509"/>
                <a:gd name="T10" fmla="*/ 310 w 478"/>
                <a:gd name="T11" fmla="*/ 311 h 509"/>
                <a:gd name="T12" fmla="*/ 283 w 478"/>
                <a:gd name="T13" fmla="*/ 161 h 509"/>
                <a:gd name="T14" fmla="*/ 249 w 478"/>
                <a:gd name="T15" fmla="*/ 213 h 509"/>
                <a:gd name="T16" fmla="*/ 315 w 478"/>
                <a:gd name="T17"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509">
                  <a:moveTo>
                    <a:pt x="315" y="0"/>
                  </a:moveTo>
                  <a:cubicBezTo>
                    <a:pt x="315" y="0"/>
                    <a:pt x="53" y="51"/>
                    <a:pt x="145" y="364"/>
                  </a:cubicBezTo>
                  <a:cubicBezTo>
                    <a:pt x="145" y="364"/>
                    <a:pt x="96" y="343"/>
                    <a:pt x="93" y="247"/>
                  </a:cubicBezTo>
                  <a:cubicBezTo>
                    <a:pt x="93" y="247"/>
                    <a:pt x="0" y="428"/>
                    <a:pt x="255" y="509"/>
                  </a:cubicBezTo>
                  <a:cubicBezTo>
                    <a:pt x="255" y="509"/>
                    <a:pt x="478" y="383"/>
                    <a:pt x="315" y="193"/>
                  </a:cubicBezTo>
                  <a:cubicBezTo>
                    <a:pt x="315" y="193"/>
                    <a:pt x="339" y="273"/>
                    <a:pt x="310" y="311"/>
                  </a:cubicBezTo>
                  <a:cubicBezTo>
                    <a:pt x="310" y="311"/>
                    <a:pt x="256" y="253"/>
                    <a:pt x="283" y="161"/>
                  </a:cubicBezTo>
                  <a:cubicBezTo>
                    <a:pt x="283" y="161"/>
                    <a:pt x="248" y="196"/>
                    <a:pt x="249" y="213"/>
                  </a:cubicBezTo>
                  <a:cubicBezTo>
                    <a:pt x="249" y="213"/>
                    <a:pt x="217" y="85"/>
                    <a:pt x="315" y="0"/>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Freeform 15">
              <a:extLst>
                <a:ext uri="{FF2B5EF4-FFF2-40B4-BE49-F238E27FC236}">
                  <a16:creationId xmlns:a16="http://schemas.microsoft.com/office/drawing/2014/main" id="{F4B393C5-7248-475D-8E88-C80B2BB29107}"/>
                </a:ext>
              </a:extLst>
            </p:cNvPr>
            <p:cNvSpPr>
              <a:spLocks/>
            </p:cNvSpPr>
            <p:nvPr/>
          </p:nvSpPr>
          <p:spPr bwMode="auto">
            <a:xfrm>
              <a:off x="2043113" y="2322513"/>
              <a:ext cx="363538" cy="541338"/>
            </a:xfrm>
            <a:custGeom>
              <a:avLst/>
              <a:gdLst>
                <a:gd name="T0" fmla="*/ 159 w 191"/>
                <a:gd name="T1" fmla="*/ 125 h 284"/>
                <a:gd name="T2" fmla="*/ 142 w 191"/>
                <a:gd name="T3" fmla="*/ 178 h 284"/>
                <a:gd name="T4" fmla="*/ 130 w 191"/>
                <a:gd name="T5" fmla="*/ 109 h 284"/>
                <a:gd name="T6" fmla="*/ 108 w 191"/>
                <a:gd name="T7" fmla="*/ 149 h 284"/>
                <a:gd name="T8" fmla="*/ 72 w 191"/>
                <a:gd name="T9" fmla="*/ 0 h 284"/>
                <a:gd name="T10" fmla="*/ 55 w 191"/>
                <a:gd name="T11" fmla="*/ 219 h 284"/>
                <a:gd name="T12" fmla="*/ 18 w 191"/>
                <a:gd name="T13" fmla="*/ 168 h 284"/>
                <a:gd name="T14" fmla="*/ 27 w 191"/>
                <a:gd name="T15" fmla="*/ 243 h 284"/>
                <a:gd name="T16" fmla="*/ 117 w 191"/>
                <a:gd name="T17" fmla="*/ 284 h 284"/>
                <a:gd name="T18" fmla="*/ 181 w 191"/>
                <a:gd name="T19" fmla="*/ 232 h 284"/>
                <a:gd name="T20" fmla="*/ 159 w 191"/>
                <a:gd name="T21" fmla="*/ 1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284">
                  <a:moveTo>
                    <a:pt x="159" y="125"/>
                  </a:moveTo>
                  <a:cubicBezTo>
                    <a:pt x="159" y="125"/>
                    <a:pt x="158" y="157"/>
                    <a:pt x="142" y="178"/>
                  </a:cubicBezTo>
                  <a:cubicBezTo>
                    <a:pt x="142" y="178"/>
                    <a:pt x="116" y="159"/>
                    <a:pt x="130" y="109"/>
                  </a:cubicBezTo>
                  <a:cubicBezTo>
                    <a:pt x="130" y="109"/>
                    <a:pt x="106" y="127"/>
                    <a:pt x="108" y="149"/>
                  </a:cubicBezTo>
                  <a:cubicBezTo>
                    <a:pt x="108" y="149"/>
                    <a:pt x="47" y="68"/>
                    <a:pt x="72" y="0"/>
                  </a:cubicBezTo>
                  <a:cubicBezTo>
                    <a:pt x="72" y="0"/>
                    <a:pt x="5" y="49"/>
                    <a:pt x="55" y="219"/>
                  </a:cubicBezTo>
                  <a:cubicBezTo>
                    <a:pt x="55" y="219"/>
                    <a:pt x="29" y="214"/>
                    <a:pt x="18" y="168"/>
                  </a:cubicBezTo>
                  <a:cubicBezTo>
                    <a:pt x="18" y="168"/>
                    <a:pt x="0" y="206"/>
                    <a:pt x="27" y="243"/>
                  </a:cubicBezTo>
                  <a:cubicBezTo>
                    <a:pt x="51" y="258"/>
                    <a:pt x="80" y="272"/>
                    <a:pt x="117" y="284"/>
                  </a:cubicBezTo>
                  <a:cubicBezTo>
                    <a:pt x="117" y="284"/>
                    <a:pt x="150" y="265"/>
                    <a:pt x="181" y="232"/>
                  </a:cubicBezTo>
                  <a:cubicBezTo>
                    <a:pt x="191" y="205"/>
                    <a:pt x="190" y="169"/>
                    <a:pt x="159" y="125"/>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16">
              <a:extLst>
                <a:ext uri="{FF2B5EF4-FFF2-40B4-BE49-F238E27FC236}">
                  <a16:creationId xmlns:a16="http://schemas.microsoft.com/office/drawing/2014/main" id="{817156DC-49DB-4436-A608-8B5FB86D53BB}"/>
                </a:ext>
              </a:extLst>
            </p:cNvPr>
            <p:cNvSpPr>
              <a:spLocks/>
            </p:cNvSpPr>
            <p:nvPr/>
          </p:nvSpPr>
          <p:spPr bwMode="auto">
            <a:xfrm>
              <a:off x="2111375" y="2573338"/>
              <a:ext cx="250825" cy="290513"/>
            </a:xfrm>
            <a:custGeom>
              <a:avLst/>
              <a:gdLst>
                <a:gd name="T0" fmla="*/ 112 w 131"/>
                <a:gd name="T1" fmla="*/ 59 h 152"/>
                <a:gd name="T2" fmla="*/ 103 w 131"/>
                <a:gd name="T3" fmla="*/ 103 h 152"/>
                <a:gd name="T4" fmla="*/ 93 w 131"/>
                <a:gd name="T5" fmla="*/ 48 h 152"/>
                <a:gd name="T6" fmla="*/ 68 w 131"/>
                <a:gd name="T7" fmla="*/ 85 h 152"/>
                <a:gd name="T8" fmla="*/ 37 w 131"/>
                <a:gd name="T9" fmla="*/ 0 h 152"/>
                <a:gd name="T10" fmla="*/ 37 w 131"/>
                <a:gd name="T11" fmla="*/ 116 h 152"/>
                <a:gd name="T12" fmla="*/ 6 w 131"/>
                <a:gd name="T13" fmla="*/ 91 h 152"/>
                <a:gd name="T14" fmla="*/ 16 w 131"/>
                <a:gd name="T15" fmla="*/ 126 h 152"/>
                <a:gd name="T16" fmla="*/ 81 w 131"/>
                <a:gd name="T17" fmla="*/ 152 h 152"/>
                <a:gd name="T18" fmla="*/ 130 w 131"/>
                <a:gd name="T19" fmla="*/ 114 h 152"/>
                <a:gd name="T20" fmla="*/ 112 w 131"/>
                <a:gd name="T2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52">
                  <a:moveTo>
                    <a:pt x="112" y="59"/>
                  </a:moveTo>
                  <a:cubicBezTo>
                    <a:pt x="112" y="59"/>
                    <a:pt x="113" y="89"/>
                    <a:pt x="103" y="103"/>
                  </a:cubicBezTo>
                  <a:cubicBezTo>
                    <a:pt x="103" y="103"/>
                    <a:pt x="83" y="82"/>
                    <a:pt x="93" y="48"/>
                  </a:cubicBezTo>
                  <a:cubicBezTo>
                    <a:pt x="93" y="48"/>
                    <a:pt x="66" y="63"/>
                    <a:pt x="68" y="85"/>
                  </a:cubicBezTo>
                  <a:cubicBezTo>
                    <a:pt x="68" y="85"/>
                    <a:pt x="25" y="29"/>
                    <a:pt x="37" y="0"/>
                  </a:cubicBezTo>
                  <a:cubicBezTo>
                    <a:pt x="37" y="0"/>
                    <a:pt x="5" y="46"/>
                    <a:pt x="37" y="116"/>
                  </a:cubicBezTo>
                  <a:cubicBezTo>
                    <a:pt x="37" y="116"/>
                    <a:pt x="18" y="118"/>
                    <a:pt x="6" y="91"/>
                  </a:cubicBezTo>
                  <a:cubicBezTo>
                    <a:pt x="6" y="91"/>
                    <a:pt x="0" y="106"/>
                    <a:pt x="16" y="126"/>
                  </a:cubicBezTo>
                  <a:cubicBezTo>
                    <a:pt x="35" y="135"/>
                    <a:pt x="56" y="144"/>
                    <a:pt x="81" y="152"/>
                  </a:cubicBezTo>
                  <a:cubicBezTo>
                    <a:pt x="81" y="152"/>
                    <a:pt x="104" y="138"/>
                    <a:pt x="130" y="114"/>
                  </a:cubicBezTo>
                  <a:cubicBezTo>
                    <a:pt x="131" y="99"/>
                    <a:pt x="127" y="81"/>
                    <a:pt x="112" y="59"/>
                  </a:cubicBezTo>
                  <a:close/>
                </a:path>
              </a:pathLst>
            </a:custGeom>
            <a:solidFill>
              <a:srgbClr val="FCE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3" name="Group 152">
            <a:extLst>
              <a:ext uri="{FF2B5EF4-FFF2-40B4-BE49-F238E27FC236}">
                <a16:creationId xmlns:a16="http://schemas.microsoft.com/office/drawing/2014/main" id="{0E9A4D31-BF82-4169-A7AE-84F2C39F9D39}"/>
              </a:ext>
            </a:extLst>
          </p:cNvPr>
          <p:cNvGrpSpPr/>
          <p:nvPr/>
        </p:nvGrpSpPr>
        <p:grpSpPr>
          <a:xfrm>
            <a:off x="6646868" y="4528629"/>
            <a:ext cx="900123" cy="1319657"/>
            <a:chOff x="1779588" y="1892300"/>
            <a:chExt cx="912813" cy="1338263"/>
          </a:xfrm>
        </p:grpSpPr>
        <p:sp>
          <p:nvSpPr>
            <p:cNvPr id="154" name="Rectangle 10">
              <a:extLst>
                <a:ext uri="{FF2B5EF4-FFF2-40B4-BE49-F238E27FC236}">
                  <a16:creationId xmlns:a16="http://schemas.microsoft.com/office/drawing/2014/main" id="{FFE06A52-528C-428C-91EA-D183A02B346F}"/>
                </a:ext>
              </a:extLst>
            </p:cNvPr>
            <p:cNvSpPr>
              <a:spLocks noChangeArrowheads="1"/>
            </p:cNvSpPr>
            <p:nvPr/>
          </p:nvSpPr>
          <p:spPr bwMode="auto">
            <a:xfrm>
              <a:off x="2179638" y="2654300"/>
              <a:ext cx="146050" cy="47307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12">
              <a:extLst>
                <a:ext uri="{FF2B5EF4-FFF2-40B4-BE49-F238E27FC236}">
                  <a16:creationId xmlns:a16="http://schemas.microsoft.com/office/drawing/2014/main" id="{352BA2A1-CC64-4135-8D2D-88B5B11FDBC0}"/>
                </a:ext>
              </a:extLst>
            </p:cNvPr>
            <p:cNvSpPr>
              <a:spLocks/>
            </p:cNvSpPr>
            <p:nvPr/>
          </p:nvSpPr>
          <p:spPr bwMode="auto">
            <a:xfrm>
              <a:off x="1838325" y="2900363"/>
              <a:ext cx="850900" cy="330200"/>
            </a:xfrm>
            <a:custGeom>
              <a:avLst/>
              <a:gdLst>
                <a:gd name="T0" fmla="*/ 39 w 446"/>
                <a:gd name="T1" fmla="*/ 173 h 173"/>
                <a:gd name="T2" fmla="*/ 29 w 446"/>
                <a:gd name="T3" fmla="*/ 42 h 173"/>
                <a:gd name="T4" fmla="*/ 136 w 446"/>
                <a:gd name="T5" fmla="*/ 47 h 173"/>
                <a:gd name="T6" fmla="*/ 183 w 446"/>
                <a:gd name="T7" fmla="*/ 6 h 173"/>
                <a:gd name="T8" fmla="*/ 237 w 446"/>
                <a:gd name="T9" fmla="*/ 54 h 173"/>
                <a:gd name="T10" fmla="*/ 308 w 446"/>
                <a:gd name="T11" fmla="*/ 31 h 173"/>
                <a:gd name="T12" fmla="*/ 348 w 446"/>
                <a:gd name="T13" fmla="*/ 80 h 173"/>
                <a:gd name="T14" fmla="*/ 410 w 446"/>
                <a:gd name="T15" fmla="*/ 173 h 173"/>
                <a:gd name="T16" fmla="*/ 39 w 446"/>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73">
                  <a:moveTo>
                    <a:pt x="39" y="173"/>
                  </a:moveTo>
                  <a:cubicBezTo>
                    <a:pt x="39" y="173"/>
                    <a:pt x="0" y="75"/>
                    <a:pt x="29" y="42"/>
                  </a:cubicBezTo>
                  <a:cubicBezTo>
                    <a:pt x="59" y="9"/>
                    <a:pt x="117" y="13"/>
                    <a:pt x="136" y="47"/>
                  </a:cubicBezTo>
                  <a:cubicBezTo>
                    <a:pt x="136" y="47"/>
                    <a:pt x="142" y="12"/>
                    <a:pt x="183" y="6"/>
                  </a:cubicBezTo>
                  <a:cubicBezTo>
                    <a:pt x="224" y="0"/>
                    <a:pt x="236" y="38"/>
                    <a:pt x="237" y="54"/>
                  </a:cubicBezTo>
                  <a:cubicBezTo>
                    <a:pt x="237" y="54"/>
                    <a:pt x="270" y="26"/>
                    <a:pt x="308" y="31"/>
                  </a:cubicBezTo>
                  <a:cubicBezTo>
                    <a:pt x="346" y="35"/>
                    <a:pt x="355" y="68"/>
                    <a:pt x="348" y="80"/>
                  </a:cubicBezTo>
                  <a:cubicBezTo>
                    <a:pt x="348" y="80"/>
                    <a:pt x="446" y="82"/>
                    <a:pt x="410" y="173"/>
                  </a:cubicBezTo>
                  <a:lnTo>
                    <a:pt x="39" y="173"/>
                  </a:lnTo>
                  <a:close/>
                </a:path>
              </a:pathLst>
            </a:custGeom>
            <a:solidFill>
              <a:srgbClr val="6BA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13">
              <a:extLst>
                <a:ext uri="{FF2B5EF4-FFF2-40B4-BE49-F238E27FC236}">
                  <a16:creationId xmlns:a16="http://schemas.microsoft.com/office/drawing/2014/main" id="{FA159DDD-5613-4B91-BE38-475575CD3367}"/>
                </a:ext>
              </a:extLst>
            </p:cNvPr>
            <p:cNvSpPr>
              <a:spLocks/>
            </p:cNvSpPr>
            <p:nvPr/>
          </p:nvSpPr>
          <p:spPr bwMode="auto">
            <a:xfrm>
              <a:off x="1838325" y="2900363"/>
              <a:ext cx="850900" cy="330200"/>
            </a:xfrm>
            <a:custGeom>
              <a:avLst/>
              <a:gdLst>
                <a:gd name="T0" fmla="*/ 57 w 446"/>
                <a:gd name="T1" fmla="*/ 66 h 173"/>
                <a:gd name="T2" fmla="*/ 132 w 446"/>
                <a:gd name="T3" fmla="*/ 76 h 173"/>
                <a:gd name="T4" fmla="*/ 183 w 446"/>
                <a:gd name="T5" fmla="*/ 41 h 173"/>
                <a:gd name="T6" fmla="*/ 234 w 446"/>
                <a:gd name="T7" fmla="*/ 77 h 173"/>
                <a:gd name="T8" fmla="*/ 309 w 446"/>
                <a:gd name="T9" fmla="*/ 72 h 173"/>
                <a:gd name="T10" fmla="*/ 337 w 446"/>
                <a:gd name="T11" fmla="*/ 113 h 173"/>
                <a:gd name="T12" fmla="*/ 410 w 446"/>
                <a:gd name="T13" fmla="*/ 173 h 173"/>
                <a:gd name="T14" fmla="*/ 348 w 446"/>
                <a:gd name="T15" fmla="*/ 80 h 173"/>
                <a:gd name="T16" fmla="*/ 308 w 446"/>
                <a:gd name="T17" fmla="*/ 31 h 173"/>
                <a:gd name="T18" fmla="*/ 237 w 446"/>
                <a:gd name="T19" fmla="*/ 54 h 173"/>
                <a:gd name="T20" fmla="*/ 183 w 446"/>
                <a:gd name="T21" fmla="*/ 6 h 173"/>
                <a:gd name="T22" fmla="*/ 136 w 446"/>
                <a:gd name="T23" fmla="*/ 47 h 173"/>
                <a:gd name="T24" fmla="*/ 29 w 446"/>
                <a:gd name="T25" fmla="*/ 42 h 173"/>
                <a:gd name="T26" fmla="*/ 39 w 446"/>
                <a:gd name="T27" fmla="*/ 173 h 173"/>
                <a:gd name="T28" fmla="*/ 57 w 446"/>
                <a:gd name="T29" fmla="*/ 6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6" h="173">
                  <a:moveTo>
                    <a:pt x="57" y="66"/>
                  </a:moveTo>
                  <a:cubicBezTo>
                    <a:pt x="89" y="46"/>
                    <a:pt x="132" y="76"/>
                    <a:pt x="132" y="76"/>
                  </a:cubicBezTo>
                  <a:cubicBezTo>
                    <a:pt x="132" y="76"/>
                    <a:pt x="148" y="39"/>
                    <a:pt x="183" y="41"/>
                  </a:cubicBezTo>
                  <a:cubicBezTo>
                    <a:pt x="218" y="42"/>
                    <a:pt x="234" y="77"/>
                    <a:pt x="234" y="77"/>
                  </a:cubicBezTo>
                  <a:cubicBezTo>
                    <a:pt x="234" y="77"/>
                    <a:pt x="277" y="52"/>
                    <a:pt x="309" y="72"/>
                  </a:cubicBezTo>
                  <a:cubicBezTo>
                    <a:pt x="341" y="92"/>
                    <a:pt x="337" y="113"/>
                    <a:pt x="337" y="113"/>
                  </a:cubicBezTo>
                  <a:cubicBezTo>
                    <a:pt x="337" y="113"/>
                    <a:pt x="415" y="107"/>
                    <a:pt x="410" y="173"/>
                  </a:cubicBezTo>
                  <a:cubicBezTo>
                    <a:pt x="446" y="82"/>
                    <a:pt x="348" y="80"/>
                    <a:pt x="348" y="80"/>
                  </a:cubicBezTo>
                  <a:cubicBezTo>
                    <a:pt x="355" y="68"/>
                    <a:pt x="346" y="35"/>
                    <a:pt x="308" y="31"/>
                  </a:cubicBezTo>
                  <a:cubicBezTo>
                    <a:pt x="270" y="26"/>
                    <a:pt x="237" y="54"/>
                    <a:pt x="237" y="54"/>
                  </a:cubicBezTo>
                  <a:cubicBezTo>
                    <a:pt x="236" y="38"/>
                    <a:pt x="224" y="0"/>
                    <a:pt x="183" y="6"/>
                  </a:cubicBezTo>
                  <a:cubicBezTo>
                    <a:pt x="142" y="12"/>
                    <a:pt x="136" y="47"/>
                    <a:pt x="136" y="47"/>
                  </a:cubicBezTo>
                  <a:cubicBezTo>
                    <a:pt x="117" y="13"/>
                    <a:pt x="59" y="9"/>
                    <a:pt x="29" y="42"/>
                  </a:cubicBezTo>
                  <a:cubicBezTo>
                    <a:pt x="0" y="75"/>
                    <a:pt x="39" y="173"/>
                    <a:pt x="39" y="173"/>
                  </a:cubicBezTo>
                  <a:cubicBezTo>
                    <a:pt x="39" y="173"/>
                    <a:pt x="25" y="86"/>
                    <a:pt x="57" y="66"/>
                  </a:cubicBezTo>
                  <a:close/>
                </a:path>
              </a:pathLst>
            </a:custGeom>
            <a:solidFill>
              <a:srgbClr val="83C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4">
              <a:extLst>
                <a:ext uri="{FF2B5EF4-FFF2-40B4-BE49-F238E27FC236}">
                  <a16:creationId xmlns:a16="http://schemas.microsoft.com/office/drawing/2014/main" id="{2466B4BC-1DBF-478D-A420-5CA3C8E86AFB}"/>
                </a:ext>
              </a:extLst>
            </p:cNvPr>
            <p:cNvSpPr>
              <a:spLocks/>
            </p:cNvSpPr>
            <p:nvPr/>
          </p:nvSpPr>
          <p:spPr bwMode="auto">
            <a:xfrm>
              <a:off x="1779588" y="1892300"/>
              <a:ext cx="912813" cy="971550"/>
            </a:xfrm>
            <a:custGeom>
              <a:avLst/>
              <a:gdLst>
                <a:gd name="T0" fmla="*/ 315 w 478"/>
                <a:gd name="T1" fmla="*/ 0 h 509"/>
                <a:gd name="T2" fmla="*/ 145 w 478"/>
                <a:gd name="T3" fmla="*/ 364 h 509"/>
                <a:gd name="T4" fmla="*/ 93 w 478"/>
                <a:gd name="T5" fmla="*/ 247 h 509"/>
                <a:gd name="T6" fmla="*/ 255 w 478"/>
                <a:gd name="T7" fmla="*/ 509 h 509"/>
                <a:gd name="T8" fmla="*/ 315 w 478"/>
                <a:gd name="T9" fmla="*/ 193 h 509"/>
                <a:gd name="T10" fmla="*/ 310 w 478"/>
                <a:gd name="T11" fmla="*/ 311 h 509"/>
                <a:gd name="T12" fmla="*/ 283 w 478"/>
                <a:gd name="T13" fmla="*/ 161 h 509"/>
                <a:gd name="T14" fmla="*/ 249 w 478"/>
                <a:gd name="T15" fmla="*/ 213 h 509"/>
                <a:gd name="T16" fmla="*/ 315 w 478"/>
                <a:gd name="T17"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509">
                  <a:moveTo>
                    <a:pt x="315" y="0"/>
                  </a:moveTo>
                  <a:cubicBezTo>
                    <a:pt x="315" y="0"/>
                    <a:pt x="53" y="51"/>
                    <a:pt x="145" y="364"/>
                  </a:cubicBezTo>
                  <a:cubicBezTo>
                    <a:pt x="145" y="364"/>
                    <a:pt x="96" y="343"/>
                    <a:pt x="93" y="247"/>
                  </a:cubicBezTo>
                  <a:cubicBezTo>
                    <a:pt x="93" y="247"/>
                    <a:pt x="0" y="428"/>
                    <a:pt x="255" y="509"/>
                  </a:cubicBezTo>
                  <a:cubicBezTo>
                    <a:pt x="255" y="509"/>
                    <a:pt x="478" y="383"/>
                    <a:pt x="315" y="193"/>
                  </a:cubicBezTo>
                  <a:cubicBezTo>
                    <a:pt x="315" y="193"/>
                    <a:pt x="339" y="273"/>
                    <a:pt x="310" y="311"/>
                  </a:cubicBezTo>
                  <a:cubicBezTo>
                    <a:pt x="310" y="311"/>
                    <a:pt x="256" y="253"/>
                    <a:pt x="283" y="161"/>
                  </a:cubicBezTo>
                  <a:cubicBezTo>
                    <a:pt x="283" y="161"/>
                    <a:pt x="248" y="196"/>
                    <a:pt x="249" y="213"/>
                  </a:cubicBezTo>
                  <a:cubicBezTo>
                    <a:pt x="249" y="213"/>
                    <a:pt x="217" y="85"/>
                    <a:pt x="315" y="0"/>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5">
              <a:extLst>
                <a:ext uri="{FF2B5EF4-FFF2-40B4-BE49-F238E27FC236}">
                  <a16:creationId xmlns:a16="http://schemas.microsoft.com/office/drawing/2014/main" id="{E21CB983-96FD-48F3-8FD8-816CF56FEF18}"/>
                </a:ext>
              </a:extLst>
            </p:cNvPr>
            <p:cNvSpPr>
              <a:spLocks/>
            </p:cNvSpPr>
            <p:nvPr/>
          </p:nvSpPr>
          <p:spPr bwMode="auto">
            <a:xfrm>
              <a:off x="2043113" y="2322513"/>
              <a:ext cx="363538" cy="541338"/>
            </a:xfrm>
            <a:custGeom>
              <a:avLst/>
              <a:gdLst>
                <a:gd name="T0" fmla="*/ 159 w 191"/>
                <a:gd name="T1" fmla="*/ 125 h 284"/>
                <a:gd name="T2" fmla="*/ 142 w 191"/>
                <a:gd name="T3" fmla="*/ 178 h 284"/>
                <a:gd name="T4" fmla="*/ 130 w 191"/>
                <a:gd name="T5" fmla="*/ 109 h 284"/>
                <a:gd name="T6" fmla="*/ 108 w 191"/>
                <a:gd name="T7" fmla="*/ 149 h 284"/>
                <a:gd name="T8" fmla="*/ 72 w 191"/>
                <a:gd name="T9" fmla="*/ 0 h 284"/>
                <a:gd name="T10" fmla="*/ 55 w 191"/>
                <a:gd name="T11" fmla="*/ 219 h 284"/>
                <a:gd name="T12" fmla="*/ 18 w 191"/>
                <a:gd name="T13" fmla="*/ 168 h 284"/>
                <a:gd name="T14" fmla="*/ 27 w 191"/>
                <a:gd name="T15" fmla="*/ 243 h 284"/>
                <a:gd name="T16" fmla="*/ 117 w 191"/>
                <a:gd name="T17" fmla="*/ 284 h 284"/>
                <a:gd name="T18" fmla="*/ 181 w 191"/>
                <a:gd name="T19" fmla="*/ 232 h 284"/>
                <a:gd name="T20" fmla="*/ 159 w 191"/>
                <a:gd name="T21" fmla="*/ 1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284">
                  <a:moveTo>
                    <a:pt x="159" y="125"/>
                  </a:moveTo>
                  <a:cubicBezTo>
                    <a:pt x="159" y="125"/>
                    <a:pt x="158" y="157"/>
                    <a:pt x="142" y="178"/>
                  </a:cubicBezTo>
                  <a:cubicBezTo>
                    <a:pt x="142" y="178"/>
                    <a:pt x="116" y="159"/>
                    <a:pt x="130" y="109"/>
                  </a:cubicBezTo>
                  <a:cubicBezTo>
                    <a:pt x="130" y="109"/>
                    <a:pt x="106" y="127"/>
                    <a:pt x="108" y="149"/>
                  </a:cubicBezTo>
                  <a:cubicBezTo>
                    <a:pt x="108" y="149"/>
                    <a:pt x="47" y="68"/>
                    <a:pt x="72" y="0"/>
                  </a:cubicBezTo>
                  <a:cubicBezTo>
                    <a:pt x="72" y="0"/>
                    <a:pt x="5" y="49"/>
                    <a:pt x="55" y="219"/>
                  </a:cubicBezTo>
                  <a:cubicBezTo>
                    <a:pt x="55" y="219"/>
                    <a:pt x="29" y="214"/>
                    <a:pt x="18" y="168"/>
                  </a:cubicBezTo>
                  <a:cubicBezTo>
                    <a:pt x="18" y="168"/>
                    <a:pt x="0" y="206"/>
                    <a:pt x="27" y="243"/>
                  </a:cubicBezTo>
                  <a:cubicBezTo>
                    <a:pt x="51" y="258"/>
                    <a:pt x="80" y="272"/>
                    <a:pt x="117" y="284"/>
                  </a:cubicBezTo>
                  <a:cubicBezTo>
                    <a:pt x="117" y="284"/>
                    <a:pt x="150" y="265"/>
                    <a:pt x="181" y="232"/>
                  </a:cubicBezTo>
                  <a:cubicBezTo>
                    <a:pt x="191" y="205"/>
                    <a:pt x="190" y="169"/>
                    <a:pt x="159" y="125"/>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16">
              <a:extLst>
                <a:ext uri="{FF2B5EF4-FFF2-40B4-BE49-F238E27FC236}">
                  <a16:creationId xmlns:a16="http://schemas.microsoft.com/office/drawing/2014/main" id="{6932F0EE-47AC-43C6-945D-2A10D4425481}"/>
                </a:ext>
              </a:extLst>
            </p:cNvPr>
            <p:cNvSpPr>
              <a:spLocks/>
            </p:cNvSpPr>
            <p:nvPr/>
          </p:nvSpPr>
          <p:spPr bwMode="auto">
            <a:xfrm>
              <a:off x="2111375" y="2573338"/>
              <a:ext cx="250825" cy="290513"/>
            </a:xfrm>
            <a:custGeom>
              <a:avLst/>
              <a:gdLst>
                <a:gd name="T0" fmla="*/ 112 w 131"/>
                <a:gd name="T1" fmla="*/ 59 h 152"/>
                <a:gd name="T2" fmla="*/ 103 w 131"/>
                <a:gd name="T3" fmla="*/ 103 h 152"/>
                <a:gd name="T4" fmla="*/ 93 w 131"/>
                <a:gd name="T5" fmla="*/ 48 h 152"/>
                <a:gd name="T6" fmla="*/ 68 w 131"/>
                <a:gd name="T7" fmla="*/ 85 h 152"/>
                <a:gd name="T8" fmla="*/ 37 w 131"/>
                <a:gd name="T9" fmla="*/ 0 h 152"/>
                <a:gd name="T10" fmla="*/ 37 w 131"/>
                <a:gd name="T11" fmla="*/ 116 h 152"/>
                <a:gd name="T12" fmla="*/ 6 w 131"/>
                <a:gd name="T13" fmla="*/ 91 h 152"/>
                <a:gd name="T14" fmla="*/ 16 w 131"/>
                <a:gd name="T15" fmla="*/ 126 h 152"/>
                <a:gd name="T16" fmla="*/ 81 w 131"/>
                <a:gd name="T17" fmla="*/ 152 h 152"/>
                <a:gd name="T18" fmla="*/ 130 w 131"/>
                <a:gd name="T19" fmla="*/ 114 h 152"/>
                <a:gd name="T20" fmla="*/ 112 w 131"/>
                <a:gd name="T2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52">
                  <a:moveTo>
                    <a:pt x="112" y="59"/>
                  </a:moveTo>
                  <a:cubicBezTo>
                    <a:pt x="112" y="59"/>
                    <a:pt x="113" y="89"/>
                    <a:pt x="103" y="103"/>
                  </a:cubicBezTo>
                  <a:cubicBezTo>
                    <a:pt x="103" y="103"/>
                    <a:pt x="83" y="82"/>
                    <a:pt x="93" y="48"/>
                  </a:cubicBezTo>
                  <a:cubicBezTo>
                    <a:pt x="93" y="48"/>
                    <a:pt x="66" y="63"/>
                    <a:pt x="68" y="85"/>
                  </a:cubicBezTo>
                  <a:cubicBezTo>
                    <a:pt x="68" y="85"/>
                    <a:pt x="25" y="29"/>
                    <a:pt x="37" y="0"/>
                  </a:cubicBezTo>
                  <a:cubicBezTo>
                    <a:pt x="37" y="0"/>
                    <a:pt x="5" y="46"/>
                    <a:pt x="37" y="116"/>
                  </a:cubicBezTo>
                  <a:cubicBezTo>
                    <a:pt x="37" y="116"/>
                    <a:pt x="18" y="118"/>
                    <a:pt x="6" y="91"/>
                  </a:cubicBezTo>
                  <a:cubicBezTo>
                    <a:pt x="6" y="91"/>
                    <a:pt x="0" y="106"/>
                    <a:pt x="16" y="126"/>
                  </a:cubicBezTo>
                  <a:cubicBezTo>
                    <a:pt x="35" y="135"/>
                    <a:pt x="56" y="144"/>
                    <a:pt x="81" y="152"/>
                  </a:cubicBezTo>
                  <a:cubicBezTo>
                    <a:pt x="81" y="152"/>
                    <a:pt x="104" y="138"/>
                    <a:pt x="130" y="114"/>
                  </a:cubicBezTo>
                  <a:cubicBezTo>
                    <a:pt x="131" y="99"/>
                    <a:pt x="127" y="81"/>
                    <a:pt x="112" y="59"/>
                  </a:cubicBezTo>
                  <a:close/>
                </a:path>
              </a:pathLst>
            </a:custGeom>
            <a:solidFill>
              <a:srgbClr val="FCE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0" name="TextBox 159">
            <a:extLst>
              <a:ext uri="{FF2B5EF4-FFF2-40B4-BE49-F238E27FC236}">
                <a16:creationId xmlns:a16="http://schemas.microsoft.com/office/drawing/2014/main" id="{11D052CF-D9C1-4F0D-8397-29F8991B3B33}"/>
              </a:ext>
            </a:extLst>
          </p:cNvPr>
          <p:cNvSpPr txBox="1"/>
          <p:nvPr/>
        </p:nvSpPr>
        <p:spPr>
          <a:xfrm>
            <a:off x="9333473" y="2422001"/>
            <a:ext cx="1370888" cy="923330"/>
          </a:xfrm>
          <a:prstGeom prst="rect">
            <a:avLst/>
          </a:prstGeom>
          <a:noFill/>
        </p:spPr>
        <p:txBody>
          <a:bodyPr wrap="none" rtlCol="0" anchor="ctr">
            <a:spAutoFit/>
          </a:bodyPr>
          <a:lstStyle/>
          <a:p>
            <a:r>
              <a:rPr lang="en-ID" sz="5400" b="1" dirty="0">
                <a:solidFill>
                  <a:srgbClr val="F15A24"/>
                </a:solidFill>
                <a:latin typeface="+mj-lt"/>
              </a:rPr>
              <a:t>12K</a:t>
            </a:r>
            <a:endParaRPr lang="id-ID" sz="4000" dirty="0">
              <a:solidFill>
                <a:srgbClr val="F15A24"/>
              </a:solidFill>
              <a:latin typeface="+mj-lt"/>
            </a:endParaRPr>
          </a:p>
        </p:txBody>
      </p:sp>
      <p:sp>
        <p:nvSpPr>
          <p:cNvPr id="161" name="TextBox 160">
            <a:extLst>
              <a:ext uri="{FF2B5EF4-FFF2-40B4-BE49-F238E27FC236}">
                <a16:creationId xmlns:a16="http://schemas.microsoft.com/office/drawing/2014/main" id="{1E9DA2EA-F393-48B2-ADA7-7AA8C011D739}"/>
              </a:ext>
            </a:extLst>
          </p:cNvPr>
          <p:cNvSpPr txBox="1"/>
          <p:nvPr/>
        </p:nvSpPr>
        <p:spPr>
          <a:xfrm>
            <a:off x="9333473" y="3154878"/>
            <a:ext cx="1994457" cy="369332"/>
          </a:xfrm>
          <a:prstGeom prst="rect">
            <a:avLst/>
          </a:prstGeom>
          <a:noFill/>
        </p:spPr>
        <p:txBody>
          <a:bodyPr wrap="none" rtlCol="0">
            <a:spAutoFit/>
          </a:bodyPr>
          <a:lstStyle/>
          <a:p>
            <a:r>
              <a:rPr lang="en-ID" b="1" dirty="0">
                <a:latin typeface="+mj-lt"/>
              </a:rPr>
              <a:t>/years happen</a:t>
            </a:r>
            <a:endParaRPr lang="id-ID" b="1" dirty="0">
              <a:latin typeface="+mj-lt"/>
            </a:endParaRPr>
          </a:p>
        </p:txBody>
      </p:sp>
      <p:sp>
        <p:nvSpPr>
          <p:cNvPr id="162" name="TextBox 161">
            <a:extLst>
              <a:ext uri="{FF2B5EF4-FFF2-40B4-BE49-F238E27FC236}">
                <a16:creationId xmlns:a16="http://schemas.microsoft.com/office/drawing/2014/main" id="{58310A16-15EE-40D2-80F7-0D11D4C41BDB}"/>
              </a:ext>
            </a:extLst>
          </p:cNvPr>
          <p:cNvSpPr txBox="1"/>
          <p:nvPr/>
        </p:nvSpPr>
        <p:spPr>
          <a:xfrm>
            <a:off x="9336389" y="4870221"/>
            <a:ext cx="1423788" cy="923330"/>
          </a:xfrm>
          <a:prstGeom prst="rect">
            <a:avLst/>
          </a:prstGeom>
          <a:noFill/>
        </p:spPr>
        <p:txBody>
          <a:bodyPr wrap="none" rtlCol="0" anchor="ctr">
            <a:spAutoFit/>
          </a:bodyPr>
          <a:lstStyle/>
          <a:p>
            <a:r>
              <a:rPr lang="en-ID" sz="5400" b="1" dirty="0">
                <a:solidFill>
                  <a:srgbClr val="F15A24"/>
                </a:solidFill>
                <a:latin typeface="+mj-lt"/>
              </a:rPr>
              <a:t>18K</a:t>
            </a:r>
            <a:endParaRPr lang="id-ID" sz="4000" dirty="0">
              <a:solidFill>
                <a:srgbClr val="F15A24"/>
              </a:solidFill>
              <a:latin typeface="+mj-lt"/>
            </a:endParaRPr>
          </a:p>
        </p:txBody>
      </p:sp>
      <p:sp>
        <p:nvSpPr>
          <p:cNvPr id="163" name="TextBox 162">
            <a:extLst>
              <a:ext uri="{FF2B5EF4-FFF2-40B4-BE49-F238E27FC236}">
                <a16:creationId xmlns:a16="http://schemas.microsoft.com/office/drawing/2014/main" id="{776E9CB3-6C6A-488E-BC11-5E4747C7C763}"/>
              </a:ext>
            </a:extLst>
          </p:cNvPr>
          <p:cNvSpPr txBox="1"/>
          <p:nvPr/>
        </p:nvSpPr>
        <p:spPr>
          <a:xfrm>
            <a:off x="9336389" y="5603098"/>
            <a:ext cx="1994457" cy="369332"/>
          </a:xfrm>
          <a:prstGeom prst="rect">
            <a:avLst/>
          </a:prstGeom>
          <a:noFill/>
        </p:spPr>
        <p:txBody>
          <a:bodyPr wrap="none" rtlCol="0">
            <a:spAutoFit/>
          </a:bodyPr>
          <a:lstStyle/>
          <a:p>
            <a:r>
              <a:rPr lang="en-ID" b="1" dirty="0">
                <a:latin typeface="+mj-lt"/>
              </a:rPr>
              <a:t>/years happen</a:t>
            </a:r>
            <a:endParaRPr lang="id-ID" b="1" dirty="0">
              <a:latin typeface="+mj-lt"/>
            </a:endParaRPr>
          </a:p>
        </p:txBody>
      </p:sp>
      <p:sp>
        <p:nvSpPr>
          <p:cNvPr id="144" name="TextBox 143">
            <a:extLst>
              <a:ext uri="{FF2B5EF4-FFF2-40B4-BE49-F238E27FC236}">
                <a16:creationId xmlns:a16="http://schemas.microsoft.com/office/drawing/2014/main" id="{535FBD5F-CE5F-4EF1-9284-58A2EEED4BEC}"/>
              </a:ext>
            </a:extLst>
          </p:cNvPr>
          <p:cNvSpPr txBox="1"/>
          <p:nvPr/>
        </p:nvSpPr>
        <p:spPr>
          <a:xfrm>
            <a:off x="985565" y="1756380"/>
            <a:ext cx="1354858" cy="338554"/>
          </a:xfrm>
          <a:prstGeom prst="rect">
            <a:avLst/>
          </a:prstGeom>
          <a:noFill/>
        </p:spPr>
        <p:txBody>
          <a:bodyPr wrap="none" rtlCol="0">
            <a:spAutoFit/>
          </a:bodyPr>
          <a:lstStyle/>
          <a:p>
            <a:r>
              <a:rPr lang="en-US" sz="1600" b="1" dirty="0">
                <a:latin typeface="+mj-lt"/>
              </a:rPr>
              <a:t>2017 Cases</a:t>
            </a:r>
            <a:endParaRPr lang="id-ID" sz="1600" b="1" dirty="0">
              <a:latin typeface="+mj-lt"/>
            </a:endParaRPr>
          </a:p>
        </p:txBody>
      </p:sp>
      <p:sp>
        <p:nvSpPr>
          <p:cNvPr id="145" name="TextBox 144">
            <a:extLst>
              <a:ext uri="{FF2B5EF4-FFF2-40B4-BE49-F238E27FC236}">
                <a16:creationId xmlns:a16="http://schemas.microsoft.com/office/drawing/2014/main" id="{DE67899A-E362-41DC-9A82-A7CB7378596D}"/>
              </a:ext>
            </a:extLst>
          </p:cNvPr>
          <p:cNvSpPr txBox="1"/>
          <p:nvPr/>
        </p:nvSpPr>
        <p:spPr>
          <a:xfrm>
            <a:off x="985565" y="4094676"/>
            <a:ext cx="1372492" cy="338554"/>
          </a:xfrm>
          <a:prstGeom prst="rect">
            <a:avLst/>
          </a:prstGeom>
          <a:noFill/>
        </p:spPr>
        <p:txBody>
          <a:bodyPr wrap="none" rtlCol="0">
            <a:spAutoFit/>
          </a:bodyPr>
          <a:lstStyle/>
          <a:p>
            <a:r>
              <a:rPr lang="en-US" sz="1600" b="1" dirty="0">
                <a:latin typeface="+mj-lt"/>
              </a:rPr>
              <a:t>2018 Cases</a:t>
            </a:r>
            <a:endParaRPr lang="id-ID" sz="1600" b="1" dirty="0">
              <a:latin typeface="+mj-lt"/>
            </a:endParaRPr>
          </a:p>
        </p:txBody>
      </p:sp>
    </p:spTree>
    <p:extLst>
      <p:ext uri="{BB962C8B-B14F-4D97-AF65-F5344CB8AC3E}">
        <p14:creationId xmlns:p14="http://schemas.microsoft.com/office/powerpoint/2010/main" val="4042380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500"/>
                                        <p:tgtEl>
                                          <p:spTgt spid="1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500"/>
                                        <p:tgtEl>
                                          <p:spTgt spid="145"/>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outVertical)">
                                      <p:cBhvr>
                                        <p:cTn id="14" dur="500"/>
                                        <p:tgtEl>
                                          <p:spTgt spid="13"/>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barn(outVertical)">
                                      <p:cBhvr>
                                        <p:cTn id="17" dur="500"/>
                                        <p:tgtEl>
                                          <p:spTgt spid="79"/>
                                        </p:tgtEl>
                                      </p:cBhvr>
                                    </p:animEffect>
                                  </p:childTnLst>
                                </p:cTn>
                              </p:par>
                            </p:childTnLst>
                          </p:cTn>
                        </p:par>
                        <p:par>
                          <p:cTn id="18" fill="hold">
                            <p:stCondLst>
                              <p:cond delay="1000"/>
                            </p:stCondLst>
                            <p:childTnLst>
                              <p:par>
                                <p:cTn id="19" presetID="12" presetClass="entr" presetSubtype="1" fill="hold" nodeType="afterEffect">
                                  <p:stCondLst>
                                    <p:cond delay="0"/>
                                  </p:stCondLst>
                                  <p:childTnLst>
                                    <p:set>
                                      <p:cBhvr>
                                        <p:cTn id="20" dur="1" fill="hold">
                                          <p:stCondLst>
                                            <p:cond delay="0"/>
                                          </p:stCondLst>
                                        </p:cTn>
                                        <p:tgtEl>
                                          <p:spTgt spid="81"/>
                                        </p:tgtEl>
                                        <p:attrNameLst>
                                          <p:attrName>style.visibility</p:attrName>
                                        </p:attrNameLst>
                                      </p:cBhvr>
                                      <p:to>
                                        <p:strVal val="visible"/>
                                      </p:to>
                                    </p:set>
                                    <p:anim calcmode="lin" valueType="num">
                                      <p:cBhvr additive="base">
                                        <p:cTn id="21" dur="500"/>
                                        <p:tgtEl>
                                          <p:spTgt spid="81"/>
                                        </p:tgtEl>
                                        <p:attrNameLst>
                                          <p:attrName>ppt_y</p:attrName>
                                        </p:attrNameLst>
                                      </p:cBhvr>
                                      <p:tavLst>
                                        <p:tav tm="0">
                                          <p:val>
                                            <p:strVal val="#ppt_y-#ppt_h*1.125000"/>
                                          </p:val>
                                        </p:tav>
                                        <p:tav tm="100000">
                                          <p:val>
                                            <p:strVal val="#ppt_y"/>
                                          </p:val>
                                        </p:tav>
                                      </p:tavLst>
                                    </p:anim>
                                    <p:animEffect transition="in" filter="wipe(down)">
                                      <p:cBhvr>
                                        <p:cTn id="22" dur="500"/>
                                        <p:tgtEl>
                                          <p:spTgt spid="81"/>
                                        </p:tgtEl>
                                      </p:cBhvr>
                                    </p:animEffect>
                                  </p:childTnLst>
                                </p:cTn>
                              </p:par>
                              <p:par>
                                <p:cTn id="23" presetID="12" presetClass="entr" presetSubtype="1"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p:tgtEl>
                                          <p:spTgt spid="20"/>
                                        </p:tgtEl>
                                        <p:attrNameLst>
                                          <p:attrName>ppt_y</p:attrName>
                                        </p:attrNameLst>
                                      </p:cBhvr>
                                      <p:tavLst>
                                        <p:tav tm="0">
                                          <p:val>
                                            <p:strVal val="#ppt_y-#ppt_h*1.125000"/>
                                          </p:val>
                                        </p:tav>
                                        <p:tav tm="100000">
                                          <p:val>
                                            <p:strVal val="#ppt_y"/>
                                          </p:val>
                                        </p:tav>
                                      </p:tavLst>
                                    </p:anim>
                                    <p:animEffect transition="in" filter="wipe(down)">
                                      <p:cBhvr>
                                        <p:cTn id="26" dur="500"/>
                                        <p:tgtEl>
                                          <p:spTgt spid="20"/>
                                        </p:tgtEl>
                                      </p:cBhvr>
                                    </p:animEffect>
                                  </p:childTnLst>
                                </p:cTn>
                              </p:par>
                            </p:childTnLst>
                          </p:cTn>
                        </p:par>
                        <p:par>
                          <p:cTn id="27" fill="hold">
                            <p:stCondLst>
                              <p:cond delay="1500"/>
                            </p:stCondLst>
                            <p:childTnLst>
                              <p:par>
                                <p:cTn id="28" presetID="12" presetClass="entr" presetSubtype="1"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p:tgtEl>
                                          <p:spTgt spid="21"/>
                                        </p:tgtEl>
                                        <p:attrNameLst>
                                          <p:attrName>ppt_y</p:attrName>
                                        </p:attrNameLst>
                                      </p:cBhvr>
                                      <p:tavLst>
                                        <p:tav tm="0">
                                          <p:val>
                                            <p:strVal val="#ppt_y-#ppt_h*1.125000"/>
                                          </p:val>
                                        </p:tav>
                                        <p:tav tm="100000">
                                          <p:val>
                                            <p:strVal val="#ppt_y"/>
                                          </p:val>
                                        </p:tav>
                                      </p:tavLst>
                                    </p:anim>
                                    <p:animEffect transition="in" filter="wipe(down)">
                                      <p:cBhvr>
                                        <p:cTn id="31" dur="500"/>
                                        <p:tgtEl>
                                          <p:spTgt spid="21"/>
                                        </p:tgtEl>
                                      </p:cBhvr>
                                    </p:animEffect>
                                  </p:childTnLst>
                                </p:cTn>
                              </p:par>
                              <p:par>
                                <p:cTn id="32" presetID="12" presetClass="entr" presetSubtype="1" fill="hold" nodeType="with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additive="base">
                                        <p:cTn id="34" dur="500"/>
                                        <p:tgtEl>
                                          <p:spTgt spid="82"/>
                                        </p:tgtEl>
                                        <p:attrNameLst>
                                          <p:attrName>ppt_y</p:attrName>
                                        </p:attrNameLst>
                                      </p:cBhvr>
                                      <p:tavLst>
                                        <p:tav tm="0">
                                          <p:val>
                                            <p:strVal val="#ppt_y-#ppt_h*1.125000"/>
                                          </p:val>
                                        </p:tav>
                                        <p:tav tm="100000">
                                          <p:val>
                                            <p:strVal val="#ppt_y"/>
                                          </p:val>
                                        </p:tav>
                                      </p:tavLst>
                                    </p:anim>
                                    <p:animEffect transition="in" filter="wipe(down)">
                                      <p:cBhvr>
                                        <p:cTn id="35" dur="500"/>
                                        <p:tgtEl>
                                          <p:spTgt spid="82"/>
                                        </p:tgtEl>
                                      </p:cBhvr>
                                    </p:animEffect>
                                  </p:childTnLst>
                                </p:cTn>
                              </p:par>
                            </p:childTnLst>
                          </p:cTn>
                        </p:par>
                        <p:par>
                          <p:cTn id="36" fill="hold">
                            <p:stCondLst>
                              <p:cond delay="2000"/>
                            </p:stCondLst>
                            <p:childTnLst>
                              <p:par>
                                <p:cTn id="37" presetID="12" presetClass="entr" presetSubtype="1"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p:tgtEl>
                                          <p:spTgt spid="27"/>
                                        </p:tgtEl>
                                        <p:attrNameLst>
                                          <p:attrName>ppt_y</p:attrName>
                                        </p:attrNameLst>
                                      </p:cBhvr>
                                      <p:tavLst>
                                        <p:tav tm="0">
                                          <p:val>
                                            <p:strVal val="#ppt_y-#ppt_h*1.125000"/>
                                          </p:val>
                                        </p:tav>
                                        <p:tav tm="100000">
                                          <p:val>
                                            <p:strVal val="#ppt_y"/>
                                          </p:val>
                                        </p:tav>
                                      </p:tavLst>
                                    </p:anim>
                                    <p:animEffect transition="in" filter="wipe(down)">
                                      <p:cBhvr>
                                        <p:cTn id="40" dur="500"/>
                                        <p:tgtEl>
                                          <p:spTgt spid="27"/>
                                        </p:tgtEl>
                                      </p:cBhvr>
                                    </p:animEffect>
                                  </p:childTnLst>
                                </p:cTn>
                              </p:par>
                              <p:par>
                                <p:cTn id="41" presetID="12" presetClass="entr" presetSubtype="1" fill="hold" nodeType="withEffect">
                                  <p:stCondLst>
                                    <p:cond delay="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500"/>
                                        <p:tgtEl>
                                          <p:spTgt spid="83"/>
                                        </p:tgtEl>
                                        <p:attrNameLst>
                                          <p:attrName>ppt_y</p:attrName>
                                        </p:attrNameLst>
                                      </p:cBhvr>
                                      <p:tavLst>
                                        <p:tav tm="0">
                                          <p:val>
                                            <p:strVal val="#ppt_y-#ppt_h*1.125000"/>
                                          </p:val>
                                        </p:tav>
                                        <p:tav tm="100000">
                                          <p:val>
                                            <p:strVal val="#ppt_y"/>
                                          </p:val>
                                        </p:tav>
                                      </p:tavLst>
                                    </p:anim>
                                    <p:animEffect transition="in" filter="wipe(down)">
                                      <p:cBhvr>
                                        <p:cTn id="44" dur="500"/>
                                        <p:tgtEl>
                                          <p:spTgt spid="83"/>
                                        </p:tgtEl>
                                      </p:cBhvr>
                                    </p:animEffect>
                                  </p:childTnLst>
                                </p:cTn>
                              </p:par>
                            </p:childTnLst>
                          </p:cTn>
                        </p:par>
                        <p:par>
                          <p:cTn id="45" fill="hold">
                            <p:stCondLst>
                              <p:cond delay="2500"/>
                            </p:stCondLst>
                            <p:childTnLst>
                              <p:par>
                                <p:cTn id="46" presetID="12" presetClass="entr" presetSubtype="1"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p:tgtEl>
                                          <p:spTgt spid="33"/>
                                        </p:tgtEl>
                                        <p:attrNameLst>
                                          <p:attrName>ppt_y</p:attrName>
                                        </p:attrNameLst>
                                      </p:cBhvr>
                                      <p:tavLst>
                                        <p:tav tm="0">
                                          <p:val>
                                            <p:strVal val="#ppt_y-#ppt_h*1.125000"/>
                                          </p:val>
                                        </p:tav>
                                        <p:tav tm="100000">
                                          <p:val>
                                            <p:strVal val="#ppt_y"/>
                                          </p:val>
                                        </p:tav>
                                      </p:tavLst>
                                    </p:anim>
                                    <p:animEffect transition="in" filter="wipe(down)">
                                      <p:cBhvr>
                                        <p:cTn id="49" dur="500"/>
                                        <p:tgtEl>
                                          <p:spTgt spid="33"/>
                                        </p:tgtEl>
                                      </p:cBhvr>
                                    </p:animEffect>
                                  </p:childTnLst>
                                </p:cTn>
                              </p:par>
                              <p:par>
                                <p:cTn id="50" presetID="12" presetClass="entr" presetSubtype="1" fill="hold" nodeType="with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additive="base">
                                        <p:cTn id="52" dur="500"/>
                                        <p:tgtEl>
                                          <p:spTgt spid="84"/>
                                        </p:tgtEl>
                                        <p:attrNameLst>
                                          <p:attrName>ppt_y</p:attrName>
                                        </p:attrNameLst>
                                      </p:cBhvr>
                                      <p:tavLst>
                                        <p:tav tm="0">
                                          <p:val>
                                            <p:strVal val="#ppt_y-#ppt_h*1.125000"/>
                                          </p:val>
                                        </p:tav>
                                        <p:tav tm="100000">
                                          <p:val>
                                            <p:strVal val="#ppt_y"/>
                                          </p:val>
                                        </p:tav>
                                      </p:tavLst>
                                    </p:anim>
                                    <p:animEffect transition="in" filter="wipe(down)">
                                      <p:cBhvr>
                                        <p:cTn id="53" dur="500"/>
                                        <p:tgtEl>
                                          <p:spTgt spid="84"/>
                                        </p:tgtEl>
                                      </p:cBhvr>
                                    </p:animEffect>
                                  </p:childTnLst>
                                </p:cTn>
                              </p:par>
                            </p:childTnLst>
                          </p:cTn>
                        </p:par>
                        <p:par>
                          <p:cTn id="54" fill="hold">
                            <p:stCondLst>
                              <p:cond delay="3000"/>
                            </p:stCondLst>
                            <p:childTnLst>
                              <p:par>
                                <p:cTn id="55" presetID="12" presetClass="entr" presetSubtype="1"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ppt_y</p:attrName>
                                        </p:attrNameLst>
                                      </p:cBhvr>
                                      <p:tavLst>
                                        <p:tav tm="0">
                                          <p:val>
                                            <p:strVal val="#ppt_y-#ppt_h*1.125000"/>
                                          </p:val>
                                        </p:tav>
                                        <p:tav tm="100000">
                                          <p:val>
                                            <p:strVal val="#ppt_y"/>
                                          </p:val>
                                        </p:tav>
                                      </p:tavLst>
                                    </p:anim>
                                    <p:animEffect transition="in" filter="wipe(down)">
                                      <p:cBhvr>
                                        <p:cTn id="58" dur="500"/>
                                        <p:tgtEl>
                                          <p:spTgt spid="40"/>
                                        </p:tgtEl>
                                      </p:cBhvr>
                                    </p:animEffect>
                                  </p:childTnLst>
                                </p:cTn>
                              </p:par>
                              <p:par>
                                <p:cTn id="59" presetID="12" presetClass="entr" presetSubtype="1" fill="hold" nodeType="withEffect">
                                  <p:stCondLst>
                                    <p:cond delay="0"/>
                                  </p:stCondLst>
                                  <p:childTnLst>
                                    <p:set>
                                      <p:cBhvr>
                                        <p:cTn id="60" dur="1" fill="hold">
                                          <p:stCondLst>
                                            <p:cond delay="0"/>
                                          </p:stCondLst>
                                        </p:cTn>
                                        <p:tgtEl>
                                          <p:spTgt spid="85"/>
                                        </p:tgtEl>
                                        <p:attrNameLst>
                                          <p:attrName>style.visibility</p:attrName>
                                        </p:attrNameLst>
                                      </p:cBhvr>
                                      <p:to>
                                        <p:strVal val="visible"/>
                                      </p:to>
                                    </p:set>
                                    <p:anim calcmode="lin" valueType="num">
                                      <p:cBhvr additive="base">
                                        <p:cTn id="61" dur="500"/>
                                        <p:tgtEl>
                                          <p:spTgt spid="85"/>
                                        </p:tgtEl>
                                        <p:attrNameLst>
                                          <p:attrName>ppt_y</p:attrName>
                                        </p:attrNameLst>
                                      </p:cBhvr>
                                      <p:tavLst>
                                        <p:tav tm="0">
                                          <p:val>
                                            <p:strVal val="#ppt_y-#ppt_h*1.125000"/>
                                          </p:val>
                                        </p:tav>
                                        <p:tav tm="100000">
                                          <p:val>
                                            <p:strVal val="#ppt_y"/>
                                          </p:val>
                                        </p:tav>
                                      </p:tavLst>
                                    </p:anim>
                                    <p:animEffect transition="in" filter="wipe(down)">
                                      <p:cBhvr>
                                        <p:cTn id="62" dur="500"/>
                                        <p:tgtEl>
                                          <p:spTgt spid="85"/>
                                        </p:tgtEl>
                                      </p:cBhvr>
                                    </p:animEffect>
                                  </p:childTnLst>
                                </p:cTn>
                              </p:par>
                            </p:childTnLst>
                          </p:cTn>
                        </p:par>
                        <p:par>
                          <p:cTn id="63" fill="hold">
                            <p:stCondLst>
                              <p:cond delay="3500"/>
                            </p:stCondLst>
                            <p:childTnLst>
                              <p:par>
                                <p:cTn id="64" presetID="12" presetClass="entr" presetSubtype="1" fill="hold"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additive="base">
                                        <p:cTn id="66" dur="500"/>
                                        <p:tgtEl>
                                          <p:spTgt spid="46"/>
                                        </p:tgtEl>
                                        <p:attrNameLst>
                                          <p:attrName>ppt_y</p:attrName>
                                        </p:attrNameLst>
                                      </p:cBhvr>
                                      <p:tavLst>
                                        <p:tav tm="0">
                                          <p:val>
                                            <p:strVal val="#ppt_y-#ppt_h*1.125000"/>
                                          </p:val>
                                        </p:tav>
                                        <p:tav tm="100000">
                                          <p:val>
                                            <p:strVal val="#ppt_y"/>
                                          </p:val>
                                        </p:tav>
                                      </p:tavLst>
                                    </p:anim>
                                    <p:animEffect transition="in" filter="wipe(down)">
                                      <p:cBhvr>
                                        <p:cTn id="67" dur="500"/>
                                        <p:tgtEl>
                                          <p:spTgt spid="46"/>
                                        </p:tgtEl>
                                      </p:cBhvr>
                                    </p:animEffect>
                                  </p:childTnLst>
                                </p:cTn>
                              </p:par>
                              <p:par>
                                <p:cTn id="68" presetID="12" presetClass="entr" presetSubtype="1" fill="hold" nodeType="withEffect">
                                  <p:stCondLst>
                                    <p:cond delay="0"/>
                                  </p:stCondLst>
                                  <p:childTnLst>
                                    <p:set>
                                      <p:cBhvr>
                                        <p:cTn id="69" dur="1" fill="hold">
                                          <p:stCondLst>
                                            <p:cond delay="0"/>
                                          </p:stCondLst>
                                        </p:cTn>
                                        <p:tgtEl>
                                          <p:spTgt spid="86"/>
                                        </p:tgtEl>
                                        <p:attrNameLst>
                                          <p:attrName>style.visibility</p:attrName>
                                        </p:attrNameLst>
                                      </p:cBhvr>
                                      <p:to>
                                        <p:strVal val="visible"/>
                                      </p:to>
                                    </p:set>
                                    <p:anim calcmode="lin" valueType="num">
                                      <p:cBhvr additive="base">
                                        <p:cTn id="70" dur="500"/>
                                        <p:tgtEl>
                                          <p:spTgt spid="86"/>
                                        </p:tgtEl>
                                        <p:attrNameLst>
                                          <p:attrName>ppt_y</p:attrName>
                                        </p:attrNameLst>
                                      </p:cBhvr>
                                      <p:tavLst>
                                        <p:tav tm="0">
                                          <p:val>
                                            <p:strVal val="#ppt_y-#ppt_h*1.125000"/>
                                          </p:val>
                                        </p:tav>
                                        <p:tav tm="100000">
                                          <p:val>
                                            <p:strVal val="#ppt_y"/>
                                          </p:val>
                                        </p:tav>
                                      </p:tavLst>
                                    </p:anim>
                                    <p:animEffect transition="in" filter="wipe(down)">
                                      <p:cBhvr>
                                        <p:cTn id="71" dur="500"/>
                                        <p:tgtEl>
                                          <p:spTgt spid="86"/>
                                        </p:tgtEl>
                                      </p:cBhvr>
                                    </p:animEffect>
                                  </p:childTnLst>
                                </p:cTn>
                              </p:par>
                            </p:childTnLst>
                          </p:cTn>
                        </p:par>
                        <p:par>
                          <p:cTn id="72" fill="hold">
                            <p:stCondLst>
                              <p:cond delay="4000"/>
                            </p:stCondLst>
                            <p:childTnLst>
                              <p:par>
                                <p:cTn id="73" presetID="12" presetClass="entr" presetSubtype="1" fill="hold"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additive="base">
                                        <p:cTn id="75" dur="500"/>
                                        <p:tgtEl>
                                          <p:spTgt spid="52"/>
                                        </p:tgtEl>
                                        <p:attrNameLst>
                                          <p:attrName>ppt_y</p:attrName>
                                        </p:attrNameLst>
                                      </p:cBhvr>
                                      <p:tavLst>
                                        <p:tav tm="0">
                                          <p:val>
                                            <p:strVal val="#ppt_y-#ppt_h*1.125000"/>
                                          </p:val>
                                        </p:tav>
                                        <p:tav tm="100000">
                                          <p:val>
                                            <p:strVal val="#ppt_y"/>
                                          </p:val>
                                        </p:tav>
                                      </p:tavLst>
                                    </p:anim>
                                    <p:animEffect transition="in" filter="wipe(down)">
                                      <p:cBhvr>
                                        <p:cTn id="76" dur="500"/>
                                        <p:tgtEl>
                                          <p:spTgt spid="52"/>
                                        </p:tgtEl>
                                      </p:cBhvr>
                                    </p:animEffect>
                                  </p:childTnLst>
                                </p:cTn>
                              </p:par>
                              <p:par>
                                <p:cTn id="77" presetID="12" presetClass="entr" presetSubtype="1" fill="hold" nodeType="withEffect">
                                  <p:stCondLst>
                                    <p:cond delay="0"/>
                                  </p:stCondLst>
                                  <p:childTnLst>
                                    <p:set>
                                      <p:cBhvr>
                                        <p:cTn id="78" dur="1" fill="hold">
                                          <p:stCondLst>
                                            <p:cond delay="0"/>
                                          </p:stCondLst>
                                        </p:cTn>
                                        <p:tgtEl>
                                          <p:spTgt spid="146"/>
                                        </p:tgtEl>
                                        <p:attrNameLst>
                                          <p:attrName>style.visibility</p:attrName>
                                        </p:attrNameLst>
                                      </p:cBhvr>
                                      <p:to>
                                        <p:strVal val="visible"/>
                                      </p:to>
                                    </p:set>
                                    <p:anim calcmode="lin" valueType="num">
                                      <p:cBhvr additive="base">
                                        <p:cTn id="79" dur="500"/>
                                        <p:tgtEl>
                                          <p:spTgt spid="146"/>
                                        </p:tgtEl>
                                        <p:attrNameLst>
                                          <p:attrName>ppt_y</p:attrName>
                                        </p:attrNameLst>
                                      </p:cBhvr>
                                      <p:tavLst>
                                        <p:tav tm="0">
                                          <p:val>
                                            <p:strVal val="#ppt_y-#ppt_h*1.125000"/>
                                          </p:val>
                                        </p:tav>
                                        <p:tav tm="100000">
                                          <p:val>
                                            <p:strVal val="#ppt_y"/>
                                          </p:val>
                                        </p:tav>
                                      </p:tavLst>
                                    </p:anim>
                                    <p:animEffect transition="in" filter="wipe(down)">
                                      <p:cBhvr>
                                        <p:cTn id="80" dur="500"/>
                                        <p:tgtEl>
                                          <p:spTgt spid="146"/>
                                        </p:tgtEl>
                                      </p:cBhvr>
                                    </p:animEffect>
                                  </p:childTnLst>
                                </p:cTn>
                              </p:par>
                            </p:childTnLst>
                          </p:cTn>
                        </p:par>
                        <p:par>
                          <p:cTn id="81" fill="hold">
                            <p:stCondLst>
                              <p:cond delay="4500"/>
                            </p:stCondLst>
                            <p:childTnLst>
                              <p:par>
                                <p:cTn id="82" presetID="12" presetClass="entr" presetSubtype="1" fill="hold"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p:tgtEl>
                                          <p:spTgt spid="58"/>
                                        </p:tgtEl>
                                        <p:attrNameLst>
                                          <p:attrName>ppt_y</p:attrName>
                                        </p:attrNameLst>
                                      </p:cBhvr>
                                      <p:tavLst>
                                        <p:tav tm="0">
                                          <p:val>
                                            <p:strVal val="#ppt_y-#ppt_h*1.125000"/>
                                          </p:val>
                                        </p:tav>
                                        <p:tav tm="100000">
                                          <p:val>
                                            <p:strVal val="#ppt_y"/>
                                          </p:val>
                                        </p:tav>
                                      </p:tavLst>
                                    </p:anim>
                                    <p:animEffect transition="in" filter="wipe(down)">
                                      <p:cBhvr>
                                        <p:cTn id="85" dur="500"/>
                                        <p:tgtEl>
                                          <p:spTgt spid="58"/>
                                        </p:tgtEl>
                                      </p:cBhvr>
                                    </p:animEffect>
                                  </p:childTnLst>
                                </p:cTn>
                              </p:par>
                              <p:par>
                                <p:cTn id="86" presetID="12" presetClass="entr" presetSubtype="1" fill="hold" nodeType="withEffect">
                                  <p:stCondLst>
                                    <p:cond delay="0"/>
                                  </p:stCondLst>
                                  <p:childTnLst>
                                    <p:set>
                                      <p:cBhvr>
                                        <p:cTn id="87" dur="1" fill="hold">
                                          <p:stCondLst>
                                            <p:cond delay="0"/>
                                          </p:stCondLst>
                                        </p:cTn>
                                        <p:tgtEl>
                                          <p:spTgt spid="153"/>
                                        </p:tgtEl>
                                        <p:attrNameLst>
                                          <p:attrName>style.visibility</p:attrName>
                                        </p:attrNameLst>
                                      </p:cBhvr>
                                      <p:to>
                                        <p:strVal val="visible"/>
                                      </p:to>
                                    </p:set>
                                    <p:anim calcmode="lin" valueType="num">
                                      <p:cBhvr additive="base">
                                        <p:cTn id="88" dur="500"/>
                                        <p:tgtEl>
                                          <p:spTgt spid="153"/>
                                        </p:tgtEl>
                                        <p:attrNameLst>
                                          <p:attrName>ppt_y</p:attrName>
                                        </p:attrNameLst>
                                      </p:cBhvr>
                                      <p:tavLst>
                                        <p:tav tm="0">
                                          <p:val>
                                            <p:strVal val="#ppt_y-#ppt_h*1.125000"/>
                                          </p:val>
                                        </p:tav>
                                        <p:tav tm="100000">
                                          <p:val>
                                            <p:strVal val="#ppt_y"/>
                                          </p:val>
                                        </p:tav>
                                      </p:tavLst>
                                    </p:anim>
                                    <p:animEffect transition="in" filter="wipe(down)">
                                      <p:cBhvr>
                                        <p:cTn id="89" dur="500"/>
                                        <p:tgtEl>
                                          <p:spTgt spid="153"/>
                                        </p:tgtEl>
                                      </p:cBhvr>
                                    </p:animEffect>
                                  </p:childTnLst>
                                </p:cTn>
                              </p:par>
                            </p:childTnLst>
                          </p:cTn>
                        </p:par>
                        <p:par>
                          <p:cTn id="90" fill="hold">
                            <p:stCondLst>
                              <p:cond delay="5000"/>
                            </p:stCondLst>
                            <p:childTnLst>
                              <p:par>
                                <p:cTn id="91" presetID="12" presetClass="entr" presetSubtype="1"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 calcmode="lin" valueType="num">
                                      <p:cBhvr additive="base">
                                        <p:cTn id="93" dur="500"/>
                                        <p:tgtEl>
                                          <p:spTgt spid="19"/>
                                        </p:tgtEl>
                                        <p:attrNameLst>
                                          <p:attrName>ppt_y</p:attrName>
                                        </p:attrNameLst>
                                      </p:cBhvr>
                                      <p:tavLst>
                                        <p:tav tm="0">
                                          <p:val>
                                            <p:strVal val="#ppt_y-#ppt_h*1.125000"/>
                                          </p:val>
                                        </p:tav>
                                        <p:tav tm="100000">
                                          <p:val>
                                            <p:strVal val="#ppt_y"/>
                                          </p:val>
                                        </p:tav>
                                      </p:tavLst>
                                    </p:anim>
                                    <p:animEffect transition="in" filter="wipe(down)">
                                      <p:cBhvr>
                                        <p:cTn id="94" dur="500"/>
                                        <p:tgtEl>
                                          <p:spTgt spid="19"/>
                                        </p:tgtEl>
                                      </p:cBhvr>
                                    </p:animEffect>
                                  </p:childTnLst>
                                </p:cTn>
                              </p:par>
                              <p:par>
                                <p:cTn id="95" presetID="12" presetClass="entr" presetSubtype="1" fill="hold" nodeType="withEffect">
                                  <p:stCondLst>
                                    <p:cond delay="0"/>
                                  </p:stCondLst>
                                  <p:childTnLst>
                                    <p:set>
                                      <p:cBhvr>
                                        <p:cTn id="96" dur="1" fill="hold">
                                          <p:stCondLst>
                                            <p:cond delay="0"/>
                                          </p:stCondLst>
                                        </p:cTn>
                                        <p:tgtEl>
                                          <p:spTgt spid="89"/>
                                        </p:tgtEl>
                                        <p:attrNameLst>
                                          <p:attrName>style.visibility</p:attrName>
                                        </p:attrNameLst>
                                      </p:cBhvr>
                                      <p:to>
                                        <p:strVal val="visible"/>
                                      </p:to>
                                    </p:set>
                                    <p:anim calcmode="lin" valueType="num">
                                      <p:cBhvr additive="base">
                                        <p:cTn id="97" dur="500"/>
                                        <p:tgtEl>
                                          <p:spTgt spid="89"/>
                                        </p:tgtEl>
                                        <p:attrNameLst>
                                          <p:attrName>ppt_y</p:attrName>
                                        </p:attrNameLst>
                                      </p:cBhvr>
                                      <p:tavLst>
                                        <p:tav tm="0">
                                          <p:val>
                                            <p:strVal val="#ppt_y-#ppt_h*1.125000"/>
                                          </p:val>
                                        </p:tav>
                                        <p:tav tm="100000">
                                          <p:val>
                                            <p:strVal val="#ppt_y"/>
                                          </p:val>
                                        </p:tav>
                                      </p:tavLst>
                                    </p:anim>
                                    <p:animEffect transition="in" filter="wipe(down)">
                                      <p:cBhvr>
                                        <p:cTn id="98" dur="500"/>
                                        <p:tgtEl>
                                          <p:spTgt spid="89"/>
                                        </p:tgtEl>
                                      </p:cBhvr>
                                    </p:animEffect>
                                  </p:childTnLst>
                                </p:cTn>
                              </p:par>
                            </p:childTnLst>
                          </p:cTn>
                        </p:par>
                        <p:par>
                          <p:cTn id="99" fill="hold">
                            <p:stCondLst>
                              <p:cond delay="5500"/>
                            </p:stCondLst>
                            <p:childTnLst>
                              <p:par>
                                <p:cTn id="100" presetID="12" presetClass="entr" presetSubtype="1" fill="hold" nodeType="afterEffect">
                                  <p:stCondLst>
                                    <p:cond delay="0"/>
                                  </p:stCondLst>
                                  <p:childTnLst>
                                    <p:set>
                                      <p:cBhvr>
                                        <p:cTn id="101" dur="1" fill="hold">
                                          <p:stCondLst>
                                            <p:cond delay="0"/>
                                          </p:stCondLst>
                                        </p:cTn>
                                        <p:tgtEl>
                                          <p:spTgt spid="71"/>
                                        </p:tgtEl>
                                        <p:attrNameLst>
                                          <p:attrName>style.visibility</p:attrName>
                                        </p:attrNameLst>
                                      </p:cBhvr>
                                      <p:to>
                                        <p:strVal val="visible"/>
                                      </p:to>
                                    </p:set>
                                    <p:anim calcmode="lin" valueType="num">
                                      <p:cBhvr additive="base">
                                        <p:cTn id="102" dur="500"/>
                                        <p:tgtEl>
                                          <p:spTgt spid="71"/>
                                        </p:tgtEl>
                                        <p:attrNameLst>
                                          <p:attrName>ppt_y</p:attrName>
                                        </p:attrNameLst>
                                      </p:cBhvr>
                                      <p:tavLst>
                                        <p:tav tm="0">
                                          <p:val>
                                            <p:strVal val="#ppt_y-#ppt_h*1.125000"/>
                                          </p:val>
                                        </p:tav>
                                        <p:tav tm="100000">
                                          <p:val>
                                            <p:strVal val="#ppt_y"/>
                                          </p:val>
                                        </p:tav>
                                      </p:tavLst>
                                    </p:anim>
                                    <p:animEffect transition="in" filter="wipe(down)">
                                      <p:cBhvr>
                                        <p:cTn id="103" dur="500"/>
                                        <p:tgtEl>
                                          <p:spTgt spid="71"/>
                                        </p:tgtEl>
                                      </p:cBhvr>
                                    </p:animEffect>
                                  </p:childTnLst>
                                </p:cTn>
                              </p:par>
                              <p:par>
                                <p:cTn id="104" presetID="12" presetClass="entr" presetSubtype="1" fill="hold" nodeType="withEffect">
                                  <p:stCondLst>
                                    <p:cond delay="0"/>
                                  </p:stCondLst>
                                  <p:childTnLst>
                                    <p:set>
                                      <p:cBhvr>
                                        <p:cTn id="105" dur="1" fill="hold">
                                          <p:stCondLst>
                                            <p:cond delay="0"/>
                                          </p:stCondLst>
                                        </p:cTn>
                                        <p:tgtEl>
                                          <p:spTgt spid="90"/>
                                        </p:tgtEl>
                                        <p:attrNameLst>
                                          <p:attrName>style.visibility</p:attrName>
                                        </p:attrNameLst>
                                      </p:cBhvr>
                                      <p:to>
                                        <p:strVal val="visible"/>
                                      </p:to>
                                    </p:set>
                                    <p:anim calcmode="lin" valueType="num">
                                      <p:cBhvr additive="base">
                                        <p:cTn id="106" dur="500"/>
                                        <p:tgtEl>
                                          <p:spTgt spid="90"/>
                                        </p:tgtEl>
                                        <p:attrNameLst>
                                          <p:attrName>ppt_y</p:attrName>
                                        </p:attrNameLst>
                                      </p:cBhvr>
                                      <p:tavLst>
                                        <p:tav tm="0">
                                          <p:val>
                                            <p:strVal val="#ppt_y-#ppt_h*1.125000"/>
                                          </p:val>
                                        </p:tav>
                                        <p:tav tm="100000">
                                          <p:val>
                                            <p:strVal val="#ppt_y"/>
                                          </p:val>
                                        </p:tav>
                                      </p:tavLst>
                                    </p:anim>
                                    <p:animEffect transition="in" filter="wipe(down)">
                                      <p:cBhvr>
                                        <p:cTn id="107" dur="500"/>
                                        <p:tgtEl>
                                          <p:spTgt spid="90"/>
                                        </p:tgtEl>
                                      </p:cBhvr>
                                    </p:animEffect>
                                  </p:childTnLst>
                                </p:cTn>
                              </p:par>
                            </p:childTnLst>
                          </p:cTn>
                        </p:par>
                        <p:par>
                          <p:cTn id="108" fill="hold">
                            <p:stCondLst>
                              <p:cond delay="6000"/>
                            </p:stCondLst>
                            <p:childTnLst>
                              <p:par>
                                <p:cTn id="109" presetID="53" presetClass="entr" presetSubtype="16" fill="hold" grpId="0" nodeType="afterEffect">
                                  <p:stCondLst>
                                    <p:cond delay="0"/>
                                  </p:stCondLst>
                                  <p:childTnLst>
                                    <p:set>
                                      <p:cBhvr>
                                        <p:cTn id="110" dur="1" fill="hold">
                                          <p:stCondLst>
                                            <p:cond delay="0"/>
                                          </p:stCondLst>
                                        </p:cTn>
                                        <p:tgtEl>
                                          <p:spTgt spid="160"/>
                                        </p:tgtEl>
                                        <p:attrNameLst>
                                          <p:attrName>style.visibility</p:attrName>
                                        </p:attrNameLst>
                                      </p:cBhvr>
                                      <p:to>
                                        <p:strVal val="visible"/>
                                      </p:to>
                                    </p:set>
                                    <p:anim calcmode="lin" valueType="num">
                                      <p:cBhvr>
                                        <p:cTn id="111" dur="500" fill="hold"/>
                                        <p:tgtEl>
                                          <p:spTgt spid="160"/>
                                        </p:tgtEl>
                                        <p:attrNameLst>
                                          <p:attrName>ppt_w</p:attrName>
                                        </p:attrNameLst>
                                      </p:cBhvr>
                                      <p:tavLst>
                                        <p:tav tm="0">
                                          <p:val>
                                            <p:fltVal val="0"/>
                                          </p:val>
                                        </p:tav>
                                        <p:tav tm="100000">
                                          <p:val>
                                            <p:strVal val="#ppt_w"/>
                                          </p:val>
                                        </p:tav>
                                      </p:tavLst>
                                    </p:anim>
                                    <p:anim calcmode="lin" valueType="num">
                                      <p:cBhvr>
                                        <p:cTn id="112" dur="500" fill="hold"/>
                                        <p:tgtEl>
                                          <p:spTgt spid="160"/>
                                        </p:tgtEl>
                                        <p:attrNameLst>
                                          <p:attrName>ppt_h</p:attrName>
                                        </p:attrNameLst>
                                      </p:cBhvr>
                                      <p:tavLst>
                                        <p:tav tm="0">
                                          <p:val>
                                            <p:fltVal val="0"/>
                                          </p:val>
                                        </p:tav>
                                        <p:tav tm="100000">
                                          <p:val>
                                            <p:strVal val="#ppt_h"/>
                                          </p:val>
                                        </p:tav>
                                      </p:tavLst>
                                    </p:anim>
                                    <p:animEffect transition="in" filter="fade">
                                      <p:cBhvr>
                                        <p:cTn id="113" dur="500"/>
                                        <p:tgtEl>
                                          <p:spTgt spid="160"/>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62"/>
                                        </p:tgtEl>
                                        <p:attrNameLst>
                                          <p:attrName>style.visibility</p:attrName>
                                        </p:attrNameLst>
                                      </p:cBhvr>
                                      <p:to>
                                        <p:strVal val="visible"/>
                                      </p:to>
                                    </p:set>
                                    <p:anim calcmode="lin" valueType="num">
                                      <p:cBhvr>
                                        <p:cTn id="116" dur="500" fill="hold"/>
                                        <p:tgtEl>
                                          <p:spTgt spid="162"/>
                                        </p:tgtEl>
                                        <p:attrNameLst>
                                          <p:attrName>ppt_w</p:attrName>
                                        </p:attrNameLst>
                                      </p:cBhvr>
                                      <p:tavLst>
                                        <p:tav tm="0">
                                          <p:val>
                                            <p:fltVal val="0"/>
                                          </p:val>
                                        </p:tav>
                                        <p:tav tm="100000">
                                          <p:val>
                                            <p:strVal val="#ppt_w"/>
                                          </p:val>
                                        </p:tav>
                                      </p:tavLst>
                                    </p:anim>
                                    <p:anim calcmode="lin" valueType="num">
                                      <p:cBhvr>
                                        <p:cTn id="117" dur="500" fill="hold"/>
                                        <p:tgtEl>
                                          <p:spTgt spid="162"/>
                                        </p:tgtEl>
                                        <p:attrNameLst>
                                          <p:attrName>ppt_h</p:attrName>
                                        </p:attrNameLst>
                                      </p:cBhvr>
                                      <p:tavLst>
                                        <p:tav tm="0">
                                          <p:val>
                                            <p:fltVal val="0"/>
                                          </p:val>
                                        </p:tav>
                                        <p:tav tm="100000">
                                          <p:val>
                                            <p:strVal val="#ppt_h"/>
                                          </p:val>
                                        </p:tav>
                                      </p:tavLst>
                                    </p:anim>
                                    <p:animEffect transition="in" filter="fade">
                                      <p:cBhvr>
                                        <p:cTn id="118" dur="500"/>
                                        <p:tgtEl>
                                          <p:spTgt spid="162"/>
                                        </p:tgtEl>
                                      </p:cBhvr>
                                    </p:animEffect>
                                  </p:childTnLst>
                                </p:cTn>
                              </p:par>
                            </p:childTnLst>
                          </p:cTn>
                        </p:par>
                        <p:par>
                          <p:cTn id="119" fill="hold">
                            <p:stCondLst>
                              <p:cond delay="6500"/>
                            </p:stCondLst>
                            <p:childTnLst>
                              <p:par>
                                <p:cTn id="120" presetID="10" presetClass="entr" presetSubtype="0" fill="hold" grpId="0" nodeType="afterEffect">
                                  <p:stCondLst>
                                    <p:cond delay="0"/>
                                  </p:stCondLst>
                                  <p:childTnLst>
                                    <p:set>
                                      <p:cBhvr>
                                        <p:cTn id="121" dur="1" fill="hold">
                                          <p:stCondLst>
                                            <p:cond delay="0"/>
                                          </p:stCondLst>
                                        </p:cTn>
                                        <p:tgtEl>
                                          <p:spTgt spid="161"/>
                                        </p:tgtEl>
                                        <p:attrNameLst>
                                          <p:attrName>style.visibility</p:attrName>
                                        </p:attrNameLst>
                                      </p:cBhvr>
                                      <p:to>
                                        <p:strVal val="visible"/>
                                      </p:to>
                                    </p:set>
                                    <p:animEffect transition="in" filter="fade">
                                      <p:cBhvr>
                                        <p:cTn id="122" dur="500"/>
                                        <p:tgtEl>
                                          <p:spTgt spid="161"/>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63"/>
                                        </p:tgtEl>
                                        <p:attrNameLst>
                                          <p:attrName>style.visibility</p:attrName>
                                        </p:attrNameLst>
                                      </p:cBhvr>
                                      <p:to>
                                        <p:strVal val="visible"/>
                                      </p:to>
                                    </p:set>
                                    <p:animEffect transition="in" filter="fade">
                                      <p:cBhvr>
                                        <p:cTn id="125"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9" grpId="0" animBg="1"/>
      <p:bldP spid="160" grpId="0"/>
      <p:bldP spid="161" grpId="0"/>
      <p:bldP spid="162" grpId="0"/>
      <p:bldP spid="163" grpId="0"/>
      <p:bldP spid="144" grpId="0"/>
      <p:bldP spid="1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EEF8E-F312-407E-9BBD-5E35935A411E}"/>
              </a:ext>
            </a:extLst>
          </p:cNvPr>
          <p:cNvSpPr>
            <a:spLocks noGrp="1"/>
          </p:cNvSpPr>
          <p:nvPr>
            <p:ph type="title"/>
          </p:nvPr>
        </p:nvSpPr>
        <p:spPr/>
        <p:txBody>
          <a:bodyPr/>
          <a:lstStyle/>
          <a:p>
            <a:r>
              <a:rPr lang="en-ID" dirty="0"/>
              <a:t>CITY INFOGRAPHIC</a:t>
            </a:r>
          </a:p>
        </p:txBody>
      </p:sp>
      <p:sp>
        <p:nvSpPr>
          <p:cNvPr id="4" name="Oval 11">
            <a:extLst>
              <a:ext uri="{FF2B5EF4-FFF2-40B4-BE49-F238E27FC236}">
                <a16:creationId xmlns:a16="http://schemas.microsoft.com/office/drawing/2014/main" id="{CCC58D3E-E3F7-4295-8608-22EDCAEC6FD7}"/>
              </a:ext>
            </a:extLst>
          </p:cNvPr>
          <p:cNvSpPr>
            <a:spLocks noChangeArrowheads="1"/>
          </p:cNvSpPr>
          <p:nvPr/>
        </p:nvSpPr>
        <p:spPr bwMode="auto">
          <a:xfrm>
            <a:off x="765858" y="6175349"/>
            <a:ext cx="10660285" cy="213157"/>
          </a:xfrm>
          <a:prstGeom prst="roundRect">
            <a:avLst>
              <a:gd name="adj" fmla="val 46903"/>
            </a:avLst>
          </a:prstGeom>
          <a:solidFill>
            <a:srgbClr val="BB935D"/>
          </a:solidFill>
          <a:ln>
            <a:noFill/>
          </a:ln>
          <a:extLst/>
        </p:spPr>
        <p:txBody>
          <a:bodyPr vert="horz" wrap="square" lIns="91440" tIns="45720" rIns="91440" bIns="45720" numCol="1" anchor="t" anchorCtr="0" compatLnSpc="1">
            <a:prstTxWarp prst="textNoShape">
              <a:avLst/>
            </a:prstTxWarp>
          </a:bodyPr>
          <a:lstStyle/>
          <a:p>
            <a:endParaRPr lang="en-ID"/>
          </a:p>
        </p:txBody>
      </p:sp>
      <p:grpSp>
        <p:nvGrpSpPr>
          <p:cNvPr id="335" name="Group 334">
            <a:extLst>
              <a:ext uri="{FF2B5EF4-FFF2-40B4-BE49-F238E27FC236}">
                <a16:creationId xmlns:a16="http://schemas.microsoft.com/office/drawing/2014/main" id="{458DC8C0-E3FE-4ADE-951C-6AD53AE3CBFB}"/>
              </a:ext>
            </a:extLst>
          </p:cNvPr>
          <p:cNvGrpSpPr/>
          <p:nvPr/>
        </p:nvGrpSpPr>
        <p:grpSpPr>
          <a:xfrm>
            <a:off x="9408996" y="4791264"/>
            <a:ext cx="1252538" cy="1490663"/>
            <a:chOff x="9408996" y="4791264"/>
            <a:chExt cx="1252538" cy="1490663"/>
          </a:xfrm>
        </p:grpSpPr>
        <p:sp>
          <p:nvSpPr>
            <p:cNvPr id="9" name="Freeform 6">
              <a:extLst>
                <a:ext uri="{FF2B5EF4-FFF2-40B4-BE49-F238E27FC236}">
                  <a16:creationId xmlns:a16="http://schemas.microsoft.com/office/drawing/2014/main" id="{C2BF460C-6CFF-4B31-8C30-AA1BF3DBFA7F}"/>
                </a:ext>
              </a:extLst>
            </p:cNvPr>
            <p:cNvSpPr>
              <a:spLocks/>
            </p:cNvSpPr>
            <p:nvPr/>
          </p:nvSpPr>
          <p:spPr bwMode="auto">
            <a:xfrm>
              <a:off x="10220209" y="5264339"/>
              <a:ext cx="155575" cy="20638"/>
            </a:xfrm>
            <a:custGeom>
              <a:avLst/>
              <a:gdLst>
                <a:gd name="T0" fmla="*/ 60 w 60"/>
                <a:gd name="T1" fmla="*/ 4 h 8"/>
                <a:gd name="T2" fmla="*/ 57 w 60"/>
                <a:gd name="T3" fmla="*/ 8 h 8"/>
                <a:gd name="T4" fmla="*/ 4 w 60"/>
                <a:gd name="T5" fmla="*/ 8 h 8"/>
                <a:gd name="T6" fmla="*/ 0 w 60"/>
                <a:gd name="T7" fmla="*/ 4 h 8"/>
                <a:gd name="T8" fmla="*/ 0 w 60"/>
                <a:gd name="T9" fmla="*/ 4 h 8"/>
                <a:gd name="T10" fmla="*/ 4 w 60"/>
                <a:gd name="T11" fmla="*/ 0 h 8"/>
                <a:gd name="T12" fmla="*/ 57 w 60"/>
                <a:gd name="T13" fmla="*/ 0 h 8"/>
                <a:gd name="T14" fmla="*/ 60 w 6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8">
                  <a:moveTo>
                    <a:pt x="60" y="4"/>
                  </a:moveTo>
                  <a:cubicBezTo>
                    <a:pt x="60" y="6"/>
                    <a:pt x="59" y="8"/>
                    <a:pt x="57" y="8"/>
                  </a:cubicBezTo>
                  <a:cubicBezTo>
                    <a:pt x="4" y="8"/>
                    <a:pt x="4" y="8"/>
                    <a:pt x="4" y="8"/>
                  </a:cubicBezTo>
                  <a:cubicBezTo>
                    <a:pt x="2" y="8"/>
                    <a:pt x="0" y="6"/>
                    <a:pt x="0" y="4"/>
                  </a:cubicBezTo>
                  <a:cubicBezTo>
                    <a:pt x="0" y="4"/>
                    <a:pt x="0" y="4"/>
                    <a:pt x="0" y="4"/>
                  </a:cubicBezTo>
                  <a:cubicBezTo>
                    <a:pt x="0" y="2"/>
                    <a:pt x="2" y="0"/>
                    <a:pt x="4" y="0"/>
                  </a:cubicBezTo>
                  <a:cubicBezTo>
                    <a:pt x="57" y="0"/>
                    <a:pt x="57" y="0"/>
                    <a:pt x="57" y="0"/>
                  </a:cubicBezTo>
                  <a:cubicBezTo>
                    <a:pt x="59" y="0"/>
                    <a:pt x="60" y="2"/>
                    <a:pt x="60" y="4"/>
                  </a:cubicBez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298" name="Group 297">
              <a:extLst>
                <a:ext uri="{FF2B5EF4-FFF2-40B4-BE49-F238E27FC236}">
                  <a16:creationId xmlns:a16="http://schemas.microsoft.com/office/drawing/2014/main" id="{D3CC3578-D9BC-4C24-8DC1-B6EB17A12669}"/>
                </a:ext>
              </a:extLst>
            </p:cNvPr>
            <p:cNvGrpSpPr/>
            <p:nvPr/>
          </p:nvGrpSpPr>
          <p:grpSpPr>
            <a:xfrm>
              <a:off x="9408996" y="4791264"/>
              <a:ext cx="1252538" cy="1490663"/>
              <a:chOff x="9408996" y="4791264"/>
              <a:chExt cx="1252538" cy="1490663"/>
            </a:xfrm>
          </p:grpSpPr>
          <p:sp>
            <p:nvSpPr>
              <p:cNvPr id="8" name="Freeform 5">
                <a:extLst>
                  <a:ext uri="{FF2B5EF4-FFF2-40B4-BE49-F238E27FC236}">
                    <a16:creationId xmlns:a16="http://schemas.microsoft.com/office/drawing/2014/main" id="{5AC9E172-351F-4096-88FD-2A6E1F8637E7}"/>
                  </a:ext>
                </a:extLst>
              </p:cNvPr>
              <p:cNvSpPr>
                <a:spLocks/>
              </p:cNvSpPr>
              <p:nvPr/>
            </p:nvSpPr>
            <p:spPr bwMode="auto">
              <a:xfrm>
                <a:off x="10217034" y="5270689"/>
                <a:ext cx="158750" cy="989013"/>
              </a:xfrm>
              <a:custGeom>
                <a:avLst/>
                <a:gdLst>
                  <a:gd name="T0" fmla="*/ 100 w 100"/>
                  <a:gd name="T1" fmla="*/ 623 h 623"/>
                  <a:gd name="T2" fmla="*/ 0 w 100"/>
                  <a:gd name="T3" fmla="*/ 623 h 623"/>
                  <a:gd name="T4" fmla="*/ 15 w 100"/>
                  <a:gd name="T5" fmla="*/ 0 h 623"/>
                  <a:gd name="T6" fmla="*/ 89 w 100"/>
                  <a:gd name="T7" fmla="*/ 0 h 623"/>
                  <a:gd name="T8" fmla="*/ 100 w 100"/>
                  <a:gd name="T9" fmla="*/ 623 h 623"/>
                </a:gdLst>
                <a:ahLst/>
                <a:cxnLst>
                  <a:cxn ang="0">
                    <a:pos x="T0" y="T1"/>
                  </a:cxn>
                  <a:cxn ang="0">
                    <a:pos x="T2" y="T3"/>
                  </a:cxn>
                  <a:cxn ang="0">
                    <a:pos x="T4" y="T5"/>
                  </a:cxn>
                  <a:cxn ang="0">
                    <a:pos x="T6" y="T7"/>
                  </a:cxn>
                  <a:cxn ang="0">
                    <a:pos x="T8" y="T9"/>
                  </a:cxn>
                </a:cxnLst>
                <a:rect l="0" t="0" r="r" b="b"/>
                <a:pathLst>
                  <a:path w="100" h="623">
                    <a:moveTo>
                      <a:pt x="100" y="623"/>
                    </a:moveTo>
                    <a:lnTo>
                      <a:pt x="0" y="623"/>
                    </a:lnTo>
                    <a:lnTo>
                      <a:pt x="15" y="0"/>
                    </a:lnTo>
                    <a:lnTo>
                      <a:pt x="89" y="0"/>
                    </a:lnTo>
                    <a:lnTo>
                      <a:pt x="100" y="623"/>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Oval 7">
                <a:extLst>
                  <a:ext uri="{FF2B5EF4-FFF2-40B4-BE49-F238E27FC236}">
                    <a16:creationId xmlns:a16="http://schemas.microsoft.com/office/drawing/2014/main" id="{A6DAF68B-A722-4AD8-87D1-044AC0491EE5}"/>
                  </a:ext>
                </a:extLst>
              </p:cNvPr>
              <p:cNvSpPr>
                <a:spLocks noChangeArrowheads="1"/>
              </p:cNvSpPr>
              <p:nvPr/>
            </p:nvSpPr>
            <p:spPr bwMode="auto">
              <a:xfrm>
                <a:off x="10064634" y="5504052"/>
                <a:ext cx="452438" cy="415925"/>
              </a:xfrm>
              <a:prstGeom prst="ellipse">
                <a:avLst/>
              </a:pr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Rectangle 8">
                <a:extLst>
                  <a:ext uri="{FF2B5EF4-FFF2-40B4-BE49-F238E27FC236}">
                    <a16:creationId xmlns:a16="http://schemas.microsoft.com/office/drawing/2014/main" id="{71E0C9A0-70D7-4D39-991E-48376F0E9292}"/>
                  </a:ext>
                </a:extLst>
              </p:cNvPr>
              <p:cNvSpPr>
                <a:spLocks noChangeArrowheads="1"/>
              </p:cNvSpPr>
              <p:nvPr/>
            </p:nvSpPr>
            <p:spPr bwMode="auto">
              <a:xfrm>
                <a:off x="9785234" y="5735827"/>
                <a:ext cx="860425" cy="546100"/>
              </a:xfrm>
              <a:prstGeom prst="rect">
                <a:avLst/>
              </a:prstGeom>
              <a:solidFill>
                <a:srgbClr val="B2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Rectangle 9">
                <a:extLst>
                  <a:ext uri="{FF2B5EF4-FFF2-40B4-BE49-F238E27FC236}">
                    <a16:creationId xmlns:a16="http://schemas.microsoft.com/office/drawing/2014/main" id="{1648DB46-3009-43FD-ACCF-A0D702C380DC}"/>
                  </a:ext>
                </a:extLst>
              </p:cNvPr>
              <p:cNvSpPr>
                <a:spLocks noChangeArrowheads="1"/>
              </p:cNvSpPr>
              <p:nvPr/>
            </p:nvSpPr>
            <p:spPr bwMode="auto">
              <a:xfrm>
                <a:off x="9983671" y="5631052"/>
                <a:ext cx="592138" cy="396875"/>
              </a:xfrm>
              <a:prstGeom prst="rect">
                <a:avLst/>
              </a:prstGeom>
              <a:solidFill>
                <a:srgbClr val="B2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Rectangle 10">
                <a:extLst>
                  <a:ext uri="{FF2B5EF4-FFF2-40B4-BE49-F238E27FC236}">
                    <a16:creationId xmlns:a16="http://schemas.microsoft.com/office/drawing/2014/main" id="{0178A56B-8E10-45CB-9570-7065A1F3D7AF}"/>
                  </a:ext>
                </a:extLst>
              </p:cNvPr>
              <p:cNvSpPr>
                <a:spLocks noChangeArrowheads="1"/>
              </p:cNvSpPr>
              <p:nvPr/>
            </p:nvSpPr>
            <p:spPr bwMode="auto">
              <a:xfrm>
                <a:off x="9855084" y="5785039"/>
                <a:ext cx="80963"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Rectangle 11">
                <a:extLst>
                  <a:ext uri="{FF2B5EF4-FFF2-40B4-BE49-F238E27FC236}">
                    <a16:creationId xmlns:a16="http://schemas.microsoft.com/office/drawing/2014/main" id="{8B8E22CA-5877-48F5-97C0-8E43B96DE94E}"/>
                  </a:ext>
                </a:extLst>
              </p:cNvPr>
              <p:cNvSpPr>
                <a:spLocks noChangeArrowheads="1"/>
              </p:cNvSpPr>
              <p:nvPr/>
            </p:nvSpPr>
            <p:spPr bwMode="auto">
              <a:xfrm>
                <a:off x="9983671" y="5785039"/>
                <a:ext cx="82550"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Rectangle 12">
                <a:extLst>
                  <a:ext uri="{FF2B5EF4-FFF2-40B4-BE49-F238E27FC236}">
                    <a16:creationId xmlns:a16="http://schemas.microsoft.com/office/drawing/2014/main" id="{778CCC07-6901-4381-AF1C-4379CADB1CF3}"/>
                  </a:ext>
                </a:extLst>
              </p:cNvPr>
              <p:cNvSpPr>
                <a:spLocks noChangeArrowheads="1"/>
              </p:cNvSpPr>
              <p:nvPr/>
            </p:nvSpPr>
            <p:spPr bwMode="auto">
              <a:xfrm>
                <a:off x="10110671" y="5785039"/>
                <a:ext cx="82550"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Rectangle 13">
                <a:extLst>
                  <a:ext uri="{FF2B5EF4-FFF2-40B4-BE49-F238E27FC236}">
                    <a16:creationId xmlns:a16="http://schemas.microsoft.com/office/drawing/2014/main" id="{0DCB583A-5FED-45EA-B394-DE32211C6445}"/>
                  </a:ext>
                </a:extLst>
              </p:cNvPr>
              <p:cNvSpPr>
                <a:spLocks noChangeArrowheads="1"/>
              </p:cNvSpPr>
              <p:nvPr/>
            </p:nvSpPr>
            <p:spPr bwMode="auto">
              <a:xfrm>
                <a:off x="10237671" y="5785039"/>
                <a:ext cx="84138"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Rectangle 14">
                <a:extLst>
                  <a:ext uri="{FF2B5EF4-FFF2-40B4-BE49-F238E27FC236}">
                    <a16:creationId xmlns:a16="http://schemas.microsoft.com/office/drawing/2014/main" id="{2FFCD4DA-D5B7-43D0-8520-236C01F83D0D}"/>
                  </a:ext>
                </a:extLst>
              </p:cNvPr>
              <p:cNvSpPr>
                <a:spLocks noChangeArrowheads="1"/>
              </p:cNvSpPr>
              <p:nvPr/>
            </p:nvSpPr>
            <p:spPr bwMode="auto">
              <a:xfrm>
                <a:off x="10366259" y="5785039"/>
                <a:ext cx="82550"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Rectangle 15">
                <a:extLst>
                  <a:ext uri="{FF2B5EF4-FFF2-40B4-BE49-F238E27FC236}">
                    <a16:creationId xmlns:a16="http://schemas.microsoft.com/office/drawing/2014/main" id="{4B05229C-1B2D-4A7C-B626-B9413BE177EB}"/>
                  </a:ext>
                </a:extLst>
              </p:cNvPr>
              <p:cNvSpPr>
                <a:spLocks noChangeArrowheads="1"/>
              </p:cNvSpPr>
              <p:nvPr/>
            </p:nvSpPr>
            <p:spPr bwMode="auto">
              <a:xfrm>
                <a:off x="10494846" y="5785039"/>
                <a:ext cx="80963"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Rectangle 16">
                <a:extLst>
                  <a:ext uri="{FF2B5EF4-FFF2-40B4-BE49-F238E27FC236}">
                    <a16:creationId xmlns:a16="http://schemas.microsoft.com/office/drawing/2014/main" id="{9FD44A30-7F1F-47FB-91A6-AD0682C5B599}"/>
                  </a:ext>
                </a:extLst>
              </p:cNvPr>
              <p:cNvSpPr>
                <a:spLocks noChangeArrowheads="1"/>
              </p:cNvSpPr>
              <p:nvPr/>
            </p:nvSpPr>
            <p:spPr bwMode="auto">
              <a:xfrm>
                <a:off x="9855084" y="5959664"/>
                <a:ext cx="80963"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Rectangle 17">
                <a:extLst>
                  <a:ext uri="{FF2B5EF4-FFF2-40B4-BE49-F238E27FC236}">
                    <a16:creationId xmlns:a16="http://schemas.microsoft.com/office/drawing/2014/main" id="{6C40AABD-6EE8-4A61-8E5A-D8EB57A903CE}"/>
                  </a:ext>
                </a:extLst>
              </p:cNvPr>
              <p:cNvSpPr>
                <a:spLocks noChangeArrowheads="1"/>
              </p:cNvSpPr>
              <p:nvPr/>
            </p:nvSpPr>
            <p:spPr bwMode="auto">
              <a:xfrm>
                <a:off x="9983671" y="5959664"/>
                <a:ext cx="82550"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Rectangle 18">
                <a:extLst>
                  <a:ext uri="{FF2B5EF4-FFF2-40B4-BE49-F238E27FC236}">
                    <a16:creationId xmlns:a16="http://schemas.microsoft.com/office/drawing/2014/main" id="{3A3F9EF3-3F43-483B-8E90-031D7056889A}"/>
                  </a:ext>
                </a:extLst>
              </p:cNvPr>
              <p:cNvSpPr>
                <a:spLocks noChangeArrowheads="1"/>
              </p:cNvSpPr>
              <p:nvPr/>
            </p:nvSpPr>
            <p:spPr bwMode="auto">
              <a:xfrm>
                <a:off x="10110671" y="5959664"/>
                <a:ext cx="82550"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Rectangle 19">
                <a:extLst>
                  <a:ext uri="{FF2B5EF4-FFF2-40B4-BE49-F238E27FC236}">
                    <a16:creationId xmlns:a16="http://schemas.microsoft.com/office/drawing/2014/main" id="{C1D163A7-DE93-4B4B-A37D-9D8E59810071}"/>
                  </a:ext>
                </a:extLst>
              </p:cNvPr>
              <p:cNvSpPr>
                <a:spLocks noChangeArrowheads="1"/>
              </p:cNvSpPr>
              <p:nvPr/>
            </p:nvSpPr>
            <p:spPr bwMode="auto">
              <a:xfrm>
                <a:off x="10237671" y="5959664"/>
                <a:ext cx="84138"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Rectangle 20">
                <a:extLst>
                  <a:ext uri="{FF2B5EF4-FFF2-40B4-BE49-F238E27FC236}">
                    <a16:creationId xmlns:a16="http://schemas.microsoft.com/office/drawing/2014/main" id="{825A837A-6E08-41AA-82EB-EAD6DA8C91A2}"/>
                  </a:ext>
                </a:extLst>
              </p:cNvPr>
              <p:cNvSpPr>
                <a:spLocks noChangeArrowheads="1"/>
              </p:cNvSpPr>
              <p:nvPr/>
            </p:nvSpPr>
            <p:spPr bwMode="auto">
              <a:xfrm>
                <a:off x="10366259" y="5959664"/>
                <a:ext cx="82550"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Rectangle 21">
                <a:extLst>
                  <a:ext uri="{FF2B5EF4-FFF2-40B4-BE49-F238E27FC236}">
                    <a16:creationId xmlns:a16="http://schemas.microsoft.com/office/drawing/2014/main" id="{5B60D229-0E46-4F33-838F-7BE939AB190A}"/>
                  </a:ext>
                </a:extLst>
              </p:cNvPr>
              <p:cNvSpPr>
                <a:spLocks noChangeArrowheads="1"/>
              </p:cNvSpPr>
              <p:nvPr/>
            </p:nvSpPr>
            <p:spPr bwMode="auto">
              <a:xfrm>
                <a:off x="10494846" y="5959664"/>
                <a:ext cx="80963"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Rectangle 22">
                <a:extLst>
                  <a:ext uri="{FF2B5EF4-FFF2-40B4-BE49-F238E27FC236}">
                    <a16:creationId xmlns:a16="http://schemas.microsoft.com/office/drawing/2014/main" id="{993D16B3-CCC1-4E01-945B-C29B004D304C}"/>
                  </a:ext>
                </a:extLst>
              </p:cNvPr>
              <p:cNvSpPr>
                <a:spLocks noChangeArrowheads="1"/>
              </p:cNvSpPr>
              <p:nvPr/>
            </p:nvSpPr>
            <p:spPr bwMode="auto">
              <a:xfrm>
                <a:off x="9855084" y="6131114"/>
                <a:ext cx="80963"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Rectangle 23">
                <a:extLst>
                  <a:ext uri="{FF2B5EF4-FFF2-40B4-BE49-F238E27FC236}">
                    <a16:creationId xmlns:a16="http://schemas.microsoft.com/office/drawing/2014/main" id="{EE87CB0E-3B15-4673-8A25-3B0D0AE3AAF8}"/>
                  </a:ext>
                </a:extLst>
              </p:cNvPr>
              <p:cNvSpPr>
                <a:spLocks noChangeArrowheads="1"/>
              </p:cNvSpPr>
              <p:nvPr/>
            </p:nvSpPr>
            <p:spPr bwMode="auto">
              <a:xfrm>
                <a:off x="9983671" y="6131114"/>
                <a:ext cx="82550"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Rectangle 24">
                <a:extLst>
                  <a:ext uri="{FF2B5EF4-FFF2-40B4-BE49-F238E27FC236}">
                    <a16:creationId xmlns:a16="http://schemas.microsoft.com/office/drawing/2014/main" id="{C42242C8-7A2C-4FFB-8006-1C9BB3B7E722}"/>
                  </a:ext>
                </a:extLst>
              </p:cNvPr>
              <p:cNvSpPr>
                <a:spLocks noChangeArrowheads="1"/>
              </p:cNvSpPr>
              <p:nvPr/>
            </p:nvSpPr>
            <p:spPr bwMode="auto">
              <a:xfrm>
                <a:off x="10110671" y="6131114"/>
                <a:ext cx="82550"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Rectangle 25">
                <a:extLst>
                  <a:ext uri="{FF2B5EF4-FFF2-40B4-BE49-F238E27FC236}">
                    <a16:creationId xmlns:a16="http://schemas.microsoft.com/office/drawing/2014/main" id="{F61CEBF1-4F2E-4E5D-8550-EC59817F0D49}"/>
                  </a:ext>
                </a:extLst>
              </p:cNvPr>
              <p:cNvSpPr>
                <a:spLocks noChangeArrowheads="1"/>
              </p:cNvSpPr>
              <p:nvPr/>
            </p:nvSpPr>
            <p:spPr bwMode="auto">
              <a:xfrm>
                <a:off x="10237671" y="6131114"/>
                <a:ext cx="84138"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Rectangle 26">
                <a:extLst>
                  <a:ext uri="{FF2B5EF4-FFF2-40B4-BE49-F238E27FC236}">
                    <a16:creationId xmlns:a16="http://schemas.microsoft.com/office/drawing/2014/main" id="{0F779DA6-5F37-4CAC-9F33-B9D40EE8F09F}"/>
                  </a:ext>
                </a:extLst>
              </p:cNvPr>
              <p:cNvSpPr>
                <a:spLocks noChangeArrowheads="1"/>
              </p:cNvSpPr>
              <p:nvPr/>
            </p:nvSpPr>
            <p:spPr bwMode="auto">
              <a:xfrm>
                <a:off x="10366259" y="6131114"/>
                <a:ext cx="82550"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Rectangle 27">
                <a:extLst>
                  <a:ext uri="{FF2B5EF4-FFF2-40B4-BE49-F238E27FC236}">
                    <a16:creationId xmlns:a16="http://schemas.microsoft.com/office/drawing/2014/main" id="{401191B8-0F0E-4260-9273-B88738A00376}"/>
                  </a:ext>
                </a:extLst>
              </p:cNvPr>
              <p:cNvSpPr>
                <a:spLocks noChangeArrowheads="1"/>
              </p:cNvSpPr>
              <p:nvPr/>
            </p:nvSpPr>
            <p:spPr bwMode="auto">
              <a:xfrm>
                <a:off x="10494846" y="6131114"/>
                <a:ext cx="80963"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8">
                <a:extLst>
                  <a:ext uri="{FF2B5EF4-FFF2-40B4-BE49-F238E27FC236}">
                    <a16:creationId xmlns:a16="http://schemas.microsoft.com/office/drawing/2014/main" id="{5B456EA9-BC45-4869-A73B-A7CF94F34ED1}"/>
                  </a:ext>
                </a:extLst>
              </p:cNvPr>
              <p:cNvSpPr>
                <a:spLocks/>
              </p:cNvSpPr>
              <p:nvPr/>
            </p:nvSpPr>
            <p:spPr bwMode="auto">
              <a:xfrm>
                <a:off x="10258309" y="4791264"/>
                <a:ext cx="403225" cy="407988"/>
              </a:xfrm>
              <a:custGeom>
                <a:avLst/>
                <a:gdLst>
                  <a:gd name="T0" fmla="*/ 138 w 155"/>
                  <a:gd name="T1" fmla="*/ 3 h 156"/>
                  <a:gd name="T2" fmla="*/ 115 w 155"/>
                  <a:gd name="T3" fmla="*/ 9 h 156"/>
                  <a:gd name="T4" fmla="*/ 108 w 155"/>
                  <a:gd name="T5" fmla="*/ 4 h 156"/>
                  <a:gd name="T6" fmla="*/ 77 w 155"/>
                  <a:gd name="T7" fmla="*/ 18 h 156"/>
                  <a:gd name="T8" fmla="*/ 76 w 155"/>
                  <a:gd name="T9" fmla="*/ 30 h 156"/>
                  <a:gd name="T10" fmla="*/ 69 w 155"/>
                  <a:gd name="T11" fmla="*/ 27 h 156"/>
                  <a:gd name="T12" fmla="*/ 35 w 155"/>
                  <a:gd name="T13" fmla="*/ 43 h 156"/>
                  <a:gd name="T14" fmla="*/ 36 w 155"/>
                  <a:gd name="T15" fmla="*/ 63 h 156"/>
                  <a:gd name="T16" fmla="*/ 17 w 155"/>
                  <a:gd name="T17" fmla="*/ 87 h 156"/>
                  <a:gd name="T18" fmla="*/ 20 w 155"/>
                  <a:gd name="T19" fmla="*/ 100 h 156"/>
                  <a:gd name="T20" fmla="*/ 19 w 155"/>
                  <a:gd name="T21" fmla="*/ 106 h 156"/>
                  <a:gd name="T22" fmla="*/ 0 w 155"/>
                  <a:gd name="T23" fmla="*/ 131 h 156"/>
                  <a:gd name="T24" fmla="*/ 25 w 155"/>
                  <a:gd name="T25" fmla="*/ 156 h 156"/>
                  <a:gd name="T26" fmla="*/ 50 w 155"/>
                  <a:gd name="T27" fmla="*/ 133 h 156"/>
                  <a:gd name="T28" fmla="*/ 73 w 155"/>
                  <a:gd name="T29" fmla="*/ 108 h 156"/>
                  <a:gd name="T30" fmla="*/ 76 w 155"/>
                  <a:gd name="T31" fmla="*/ 110 h 156"/>
                  <a:gd name="T32" fmla="*/ 111 w 155"/>
                  <a:gd name="T33" fmla="*/ 94 h 156"/>
                  <a:gd name="T34" fmla="*/ 109 w 155"/>
                  <a:gd name="T35" fmla="*/ 71 h 156"/>
                  <a:gd name="T36" fmla="*/ 123 w 155"/>
                  <a:gd name="T37" fmla="*/ 56 h 156"/>
                  <a:gd name="T38" fmla="*/ 124 w 155"/>
                  <a:gd name="T39" fmla="*/ 43 h 156"/>
                  <a:gd name="T40" fmla="*/ 151 w 155"/>
                  <a:gd name="T41" fmla="*/ 30 h 156"/>
                  <a:gd name="T42" fmla="*/ 138 w 155"/>
                  <a:gd name="T43" fmla="*/ 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6">
                    <a:moveTo>
                      <a:pt x="138" y="3"/>
                    </a:moveTo>
                    <a:cubicBezTo>
                      <a:pt x="130" y="0"/>
                      <a:pt x="121" y="3"/>
                      <a:pt x="115" y="9"/>
                    </a:cubicBezTo>
                    <a:cubicBezTo>
                      <a:pt x="113" y="7"/>
                      <a:pt x="111" y="5"/>
                      <a:pt x="108" y="4"/>
                    </a:cubicBezTo>
                    <a:cubicBezTo>
                      <a:pt x="95" y="0"/>
                      <a:pt x="82" y="6"/>
                      <a:pt x="77" y="18"/>
                    </a:cubicBezTo>
                    <a:cubicBezTo>
                      <a:pt x="76" y="22"/>
                      <a:pt x="75" y="26"/>
                      <a:pt x="76" y="30"/>
                    </a:cubicBezTo>
                    <a:cubicBezTo>
                      <a:pt x="74" y="29"/>
                      <a:pt x="72" y="28"/>
                      <a:pt x="69" y="27"/>
                    </a:cubicBezTo>
                    <a:cubicBezTo>
                      <a:pt x="56" y="22"/>
                      <a:pt x="40" y="29"/>
                      <a:pt x="35" y="43"/>
                    </a:cubicBezTo>
                    <a:cubicBezTo>
                      <a:pt x="32" y="50"/>
                      <a:pt x="33" y="57"/>
                      <a:pt x="36" y="63"/>
                    </a:cubicBezTo>
                    <a:cubicBezTo>
                      <a:pt x="25" y="66"/>
                      <a:pt x="17" y="75"/>
                      <a:pt x="17" y="87"/>
                    </a:cubicBezTo>
                    <a:cubicBezTo>
                      <a:pt x="17" y="92"/>
                      <a:pt x="18" y="96"/>
                      <a:pt x="20" y="100"/>
                    </a:cubicBezTo>
                    <a:cubicBezTo>
                      <a:pt x="20" y="102"/>
                      <a:pt x="19" y="104"/>
                      <a:pt x="19" y="106"/>
                    </a:cubicBezTo>
                    <a:cubicBezTo>
                      <a:pt x="8" y="108"/>
                      <a:pt x="0" y="119"/>
                      <a:pt x="0" y="131"/>
                    </a:cubicBezTo>
                    <a:cubicBezTo>
                      <a:pt x="0" y="145"/>
                      <a:pt x="11" y="156"/>
                      <a:pt x="25" y="156"/>
                    </a:cubicBezTo>
                    <a:cubicBezTo>
                      <a:pt x="38" y="156"/>
                      <a:pt x="49" y="146"/>
                      <a:pt x="50" y="133"/>
                    </a:cubicBezTo>
                    <a:cubicBezTo>
                      <a:pt x="63" y="131"/>
                      <a:pt x="72" y="121"/>
                      <a:pt x="73" y="108"/>
                    </a:cubicBezTo>
                    <a:cubicBezTo>
                      <a:pt x="74" y="109"/>
                      <a:pt x="75" y="109"/>
                      <a:pt x="76" y="110"/>
                    </a:cubicBezTo>
                    <a:cubicBezTo>
                      <a:pt x="90" y="115"/>
                      <a:pt x="105" y="108"/>
                      <a:pt x="111" y="94"/>
                    </a:cubicBezTo>
                    <a:cubicBezTo>
                      <a:pt x="113" y="86"/>
                      <a:pt x="112" y="78"/>
                      <a:pt x="109" y="71"/>
                    </a:cubicBezTo>
                    <a:cubicBezTo>
                      <a:pt x="115" y="69"/>
                      <a:pt x="120" y="63"/>
                      <a:pt x="123" y="56"/>
                    </a:cubicBezTo>
                    <a:cubicBezTo>
                      <a:pt x="125" y="52"/>
                      <a:pt x="125" y="47"/>
                      <a:pt x="124" y="43"/>
                    </a:cubicBezTo>
                    <a:cubicBezTo>
                      <a:pt x="135" y="47"/>
                      <a:pt x="147" y="41"/>
                      <a:pt x="151" y="30"/>
                    </a:cubicBezTo>
                    <a:cubicBezTo>
                      <a:pt x="155" y="20"/>
                      <a:pt x="149" y="7"/>
                      <a:pt x="138" y="3"/>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Rectangle 36">
                <a:extLst>
                  <a:ext uri="{FF2B5EF4-FFF2-40B4-BE49-F238E27FC236}">
                    <a16:creationId xmlns:a16="http://schemas.microsoft.com/office/drawing/2014/main" id="{0CD1CF3C-B5E4-4A17-AFE2-0EE89CB1D9A3}"/>
                  </a:ext>
                </a:extLst>
              </p:cNvPr>
              <p:cNvSpPr>
                <a:spLocks noChangeArrowheads="1"/>
              </p:cNvSpPr>
              <p:nvPr/>
            </p:nvSpPr>
            <p:spPr bwMode="auto">
              <a:xfrm>
                <a:off x="9408996" y="6021577"/>
                <a:ext cx="1035050" cy="255588"/>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Rectangle 37">
                <a:extLst>
                  <a:ext uri="{FF2B5EF4-FFF2-40B4-BE49-F238E27FC236}">
                    <a16:creationId xmlns:a16="http://schemas.microsoft.com/office/drawing/2014/main" id="{34C06C7B-E57E-4C55-94B0-90D582B75A2E}"/>
                  </a:ext>
                </a:extLst>
              </p:cNvPr>
              <p:cNvSpPr>
                <a:spLocks noChangeArrowheads="1"/>
              </p:cNvSpPr>
              <p:nvPr/>
            </p:nvSpPr>
            <p:spPr bwMode="auto">
              <a:xfrm>
                <a:off x="9447096" y="6062852"/>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Rectangle 38">
                <a:extLst>
                  <a:ext uri="{FF2B5EF4-FFF2-40B4-BE49-F238E27FC236}">
                    <a16:creationId xmlns:a16="http://schemas.microsoft.com/office/drawing/2014/main" id="{F1023DB9-06FC-4BA2-B3A3-3FDB128BEF3E}"/>
                  </a:ext>
                </a:extLst>
              </p:cNvPr>
              <p:cNvSpPr>
                <a:spLocks noChangeArrowheads="1"/>
              </p:cNvSpPr>
              <p:nvPr/>
            </p:nvSpPr>
            <p:spPr bwMode="auto">
              <a:xfrm>
                <a:off x="9540759" y="6062852"/>
                <a:ext cx="34925"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Rectangle 39">
                <a:extLst>
                  <a:ext uri="{FF2B5EF4-FFF2-40B4-BE49-F238E27FC236}">
                    <a16:creationId xmlns:a16="http://schemas.microsoft.com/office/drawing/2014/main" id="{EF5E0FAC-3576-4903-9ED2-58DCC70C2A63}"/>
                  </a:ext>
                </a:extLst>
              </p:cNvPr>
              <p:cNvSpPr>
                <a:spLocks noChangeArrowheads="1"/>
              </p:cNvSpPr>
              <p:nvPr/>
            </p:nvSpPr>
            <p:spPr bwMode="auto">
              <a:xfrm>
                <a:off x="9632834" y="6062852"/>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Rectangle 40">
                <a:extLst>
                  <a:ext uri="{FF2B5EF4-FFF2-40B4-BE49-F238E27FC236}">
                    <a16:creationId xmlns:a16="http://schemas.microsoft.com/office/drawing/2014/main" id="{E3442429-FF22-4753-BF04-06047562FA5D}"/>
                  </a:ext>
                </a:extLst>
              </p:cNvPr>
              <p:cNvSpPr>
                <a:spLocks noChangeArrowheads="1"/>
              </p:cNvSpPr>
              <p:nvPr/>
            </p:nvSpPr>
            <p:spPr bwMode="auto">
              <a:xfrm>
                <a:off x="9726496" y="6062852"/>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Rectangle 41">
                <a:extLst>
                  <a:ext uri="{FF2B5EF4-FFF2-40B4-BE49-F238E27FC236}">
                    <a16:creationId xmlns:a16="http://schemas.microsoft.com/office/drawing/2014/main" id="{CA07AA40-FE06-40B1-9512-E02B95C44480}"/>
                  </a:ext>
                </a:extLst>
              </p:cNvPr>
              <p:cNvSpPr>
                <a:spLocks noChangeArrowheads="1"/>
              </p:cNvSpPr>
              <p:nvPr/>
            </p:nvSpPr>
            <p:spPr bwMode="auto">
              <a:xfrm>
                <a:off x="9816984" y="6062852"/>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Rectangle 42">
                <a:extLst>
                  <a:ext uri="{FF2B5EF4-FFF2-40B4-BE49-F238E27FC236}">
                    <a16:creationId xmlns:a16="http://schemas.microsoft.com/office/drawing/2014/main" id="{9D99CF8D-C068-4460-BC8E-F2434D7C85D5}"/>
                  </a:ext>
                </a:extLst>
              </p:cNvPr>
              <p:cNvSpPr>
                <a:spLocks noChangeArrowheads="1"/>
              </p:cNvSpPr>
              <p:nvPr/>
            </p:nvSpPr>
            <p:spPr bwMode="auto">
              <a:xfrm>
                <a:off x="9907471" y="6062852"/>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Rectangle 43">
                <a:extLst>
                  <a:ext uri="{FF2B5EF4-FFF2-40B4-BE49-F238E27FC236}">
                    <a16:creationId xmlns:a16="http://schemas.microsoft.com/office/drawing/2014/main" id="{A4720586-3E32-4C64-B793-F1FD0AB6F31A}"/>
                  </a:ext>
                </a:extLst>
              </p:cNvPr>
              <p:cNvSpPr>
                <a:spLocks noChangeArrowheads="1"/>
              </p:cNvSpPr>
              <p:nvPr/>
            </p:nvSpPr>
            <p:spPr bwMode="auto">
              <a:xfrm>
                <a:off x="10001134" y="6062852"/>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Rectangle 44">
                <a:extLst>
                  <a:ext uri="{FF2B5EF4-FFF2-40B4-BE49-F238E27FC236}">
                    <a16:creationId xmlns:a16="http://schemas.microsoft.com/office/drawing/2014/main" id="{E9553218-A62E-4C9D-848A-F124C9B0D5AD}"/>
                  </a:ext>
                </a:extLst>
              </p:cNvPr>
              <p:cNvSpPr>
                <a:spLocks noChangeArrowheads="1"/>
              </p:cNvSpPr>
              <p:nvPr/>
            </p:nvSpPr>
            <p:spPr bwMode="auto">
              <a:xfrm>
                <a:off x="10093209" y="6062852"/>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Rectangle 45">
                <a:extLst>
                  <a:ext uri="{FF2B5EF4-FFF2-40B4-BE49-F238E27FC236}">
                    <a16:creationId xmlns:a16="http://schemas.microsoft.com/office/drawing/2014/main" id="{8AC7A3D1-FA86-4C96-BCFD-C04A439124A5}"/>
                  </a:ext>
                </a:extLst>
              </p:cNvPr>
              <p:cNvSpPr>
                <a:spLocks noChangeArrowheads="1"/>
              </p:cNvSpPr>
              <p:nvPr/>
            </p:nvSpPr>
            <p:spPr bwMode="auto">
              <a:xfrm>
                <a:off x="10183696" y="6062852"/>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Rectangle 46">
                <a:extLst>
                  <a:ext uri="{FF2B5EF4-FFF2-40B4-BE49-F238E27FC236}">
                    <a16:creationId xmlns:a16="http://schemas.microsoft.com/office/drawing/2014/main" id="{97D71FDA-FF1C-4F87-94D3-0A01A4E0934C}"/>
                  </a:ext>
                </a:extLst>
              </p:cNvPr>
              <p:cNvSpPr>
                <a:spLocks noChangeArrowheads="1"/>
              </p:cNvSpPr>
              <p:nvPr/>
            </p:nvSpPr>
            <p:spPr bwMode="auto">
              <a:xfrm>
                <a:off x="10277359" y="6062852"/>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Rectangle 47">
                <a:extLst>
                  <a:ext uri="{FF2B5EF4-FFF2-40B4-BE49-F238E27FC236}">
                    <a16:creationId xmlns:a16="http://schemas.microsoft.com/office/drawing/2014/main" id="{0C014EB4-D3E4-43F2-8642-449137C7147A}"/>
                  </a:ext>
                </a:extLst>
              </p:cNvPr>
              <p:cNvSpPr>
                <a:spLocks noChangeArrowheads="1"/>
              </p:cNvSpPr>
              <p:nvPr/>
            </p:nvSpPr>
            <p:spPr bwMode="auto">
              <a:xfrm>
                <a:off x="10367846" y="6062852"/>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grpSp>
        <p:nvGrpSpPr>
          <p:cNvPr id="336" name="Group 335">
            <a:extLst>
              <a:ext uri="{FF2B5EF4-FFF2-40B4-BE49-F238E27FC236}">
                <a16:creationId xmlns:a16="http://schemas.microsoft.com/office/drawing/2014/main" id="{C2E7923A-FA48-4309-ADA9-6A2C0B1963AE}"/>
              </a:ext>
            </a:extLst>
          </p:cNvPr>
          <p:cNvGrpSpPr/>
          <p:nvPr/>
        </p:nvGrpSpPr>
        <p:grpSpPr>
          <a:xfrm>
            <a:off x="8300921" y="4734114"/>
            <a:ext cx="1401763" cy="1543050"/>
            <a:chOff x="8300921" y="4734114"/>
            <a:chExt cx="1401763" cy="1543050"/>
          </a:xfrm>
        </p:grpSpPr>
        <p:sp>
          <p:nvSpPr>
            <p:cNvPr id="32" name="Freeform 29">
              <a:extLst>
                <a:ext uri="{FF2B5EF4-FFF2-40B4-BE49-F238E27FC236}">
                  <a16:creationId xmlns:a16="http://schemas.microsoft.com/office/drawing/2014/main" id="{0A23DB2C-0B11-4A50-A073-37EE6640CA17}"/>
                </a:ext>
              </a:extLst>
            </p:cNvPr>
            <p:cNvSpPr>
              <a:spLocks/>
            </p:cNvSpPr>
            <p:nvPr/>
          </p:nvSpPr>
          <p:spPr bwMode="auto">
            <a:xfrm>
              <a:off x="9099434" y="5000814"/>
              <a:ext cx="117475" cy="895350"/>
            </a:xfrm>
            <a:custGeom>
              <a:avLst/>
              <a:gdLst>
                <a:gd name="T0" fmla="*/ 74 w 74"/>
                <a:gd name="T1" fmla="*/ 564 h 564"/>
                <a:gd name="T2" fmla="*/ 0 w 74"/>
                <a:gd name="T3" fmla="*/ 564 h 564"/>
                <a:gd name="T4" fmla="*/ 11 w 74"/>
                <a:gd name="T5" fmla="*/ 0 h 564"/>
                <a:gd name="T6" fmla="*/ 65 w 74"/>
                <a:gd name="T7" fmla="*/ 0 h 564"/>
                <a:gd name="T8" fmla="*/ 74 w 74"/>
                <a:gd name="T9" fmla="*/ 564 h 564"/>
              </a:gdLst>
              <a:ahLst/>
              <a:cxnLst>
                <a:cxn ang="0">
                  <a:pos x="T0" y="T1"/>
                </a:cxn>
                <a:cxn ang="0">
                  <a:pos x="T2" y="T3"/>
                </a:cxn>
                <a:cxn ang="0">
                  <a:pos x="T4" y="T5"/>
                </a:cxn>
                <a:cxn ang="0">
                  <a:pos x="T6" y="T7"/>
                </a:cxn>
                <a:cxn ang="0">
                  <a:pos x="T8" y="T9"/>
                </a:cxn>
              </a:cxnLst>
              <a:rect l="0" t="0" r="r" b="b"/>
              <a:pathLst>
                <a:path w="74" h="564">
                  <a:moveTo>
                    <a:pt x="74" y="564"/>
                  </a:moveTo>
                  <a:lnTo>
                    <a:pt x="0" y="564"/>
                  </a:lnTo>
                  <a:lnTo>
                    <a:pt x="11" y="0"/>
                  </a:lnTo>
                  <a:lnTo>
                    <a:pt x="65" y="0"/>
                  </a:lnTo>
                  <a:lnTo>
                    <a:pt x="74" y="564"/>
                  </a:ln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30">
              <a:extLst>
                <a:ext uri="{FF2B5EF4-FFF2-40B4-BE49-F238E27FC236}">
                  <a16:creationId xmlns:a16="http://schemas.microsoft.com/office/drawing/2014/main" id="{42A511D6-CB2D-4D6B-A98B-DD8DA6689C37}"/>
                </a:ext>
              </a:extLst>
            </p:cNvPr>
            <p:cNvSpPr>
              <a:spLocks/>
            </p:cNvSpPr>
            <p:nvPr/>
          </p:nvSpPr>
          <p:spPr bwMode="auto">
            <a:xfrm>
              <a:off x="9408996" y="5008752"/>
              <a:ext cx="115888" cy="895350"/>
            </a:xfrm>
            <a:custGeom>
              <a:avLst/>
              <a:gdLst>
                <a:gd name="T0" fmla="*/ 73 w 73"/>
                <a:gd name="T1" fmla="*/ 564 h 564"/>
                <a:gd name="T2" fmla="*/ 0 w 73"/>
                <a:gd name="T3" fmla="*/ 564 h 564"/>
                <a:gd name="T4" fmla="*/ 11 w 73"/>
                <a:gd name="T5" fmla="*/ 0 h 564"/>
                <a:gd name="T6" fmla="*/ 65 w 73"/>
                <a:gd name="T7" fmla="*/ 0 h 564"/>
                <a:gd name="T8" fmla="*/ 73 w 73"/>
                <a:gd name="T9" fmla="*/ 564 h 564"/>
              </a:gdLst>
              <a:ahLst/>
              <a:cxnLst>
                <a:cxn ang="0">
                  <a:pos x="T0" y="T1"/>
                </a:cxn>
                <a:cxn ang="0">
                  <a:pos x="T2" y="T3"/>
                </a:cxn>
                <a:cxn ang="0">
                  <a:pos x="T4" y="T5"/>
                </a:cxn>
                <a:cxn ang="0">
                  <a:pos x="T6" y="T7"/>
                </a:cxn>
                <a:cxn ang="0">
                  <a:pos x="T8" y="T9"/>
                </a:cxn>
              </a:cxnLst>
              <a:rect l="0" t="0" r="r" b="b"/>
              <a:pathLst>
                <a:path w="73" h="564">
                  <a:moveTo>
                    <a:pt x="73" y="564"/>
                  </a:moveTo>
                  <a:lnTo>
                    <a:pt x="0" y="564"/>
                  </a:lnTo>
                  <a:lnTo>
                    <a:pt x="11" y="0"/>
                  </a:lnTo>
                  <a:lnTo>
                    <a:pt x="65" y="0"/>
                  </a:lnTo>
                  <a:lnTo>
                    <a:pt x="73" y="564"/>
                  </a:ln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1">
              <a:extLst>
                <a:ext uri="{FF2B5EF4-FFF2-40B4-BE49-F238E27FC236}">
                  <a16:creationId xmlns:a16="http://schemas.microsoft.com/office/drawing/2014/main" id="{35A4972B-6D44-4640-9868-60B10FE24C9F}"/>
                </a:ext>
              </a:extLst>
            </p:cNvPr>
            <p:cNvSpPr>
              <a:spLocks/>
            </p:cNvSpPr>
            <p:nvPr/>
          </p:nvSpPr>
          <p:spPr bwMode="auto">
            <a:xfrm>
              <a:off x="9099434" y="4989702"/>
              <a:ext cx="114300" cy="39688"/>
            </a:xfrm>
            <a:custGeom>
              <a:avLst/>
              <a:gdLst>
                <a:gd name="T0" fmla="*/ 44 w 44"/>
                <a:gd name="T1" fmla="*/ 8 h 15"/>
                <a:gd name="T2" fmla="*/ 36 w 44"/>
                <a:gd name="T3" fmla="*/ 15 h 15"/>
                <a:gd name="T4" fmla="*/ 8 w 44"/>
                <a:gd name="T5" fmla="*/ 15 h 15"/>
                <a:gd name="T6" fmla="*/ 0 w 44"/>
                <a:gd name="T7" fmla="*/ 8 h 15"/>
                <a:gd name="T8" fmla="*/ 0 w 44"/>
                <a:gd name="T9" fmla="*/ 8 h 15"/>
                <a:gd name="T10" fmla="*/ 8 w 44"/>
                <a:gd name="T11" fmla="*/ 0 h 15"/>
                <a:gd name="T12" fmla="*/ 36 w 44"/>
                <a:gd name="T13" fmla="*/ 0 h 15"/>
                <a:gd name="T14" fmla="*/ 44 w 4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5">
                  <a:moveTo>
                    <a:pt x="44" y="8"/>
                  </a:moveTo>
                  <a:cubicBezTo>
                    <a:pt x="44" y="12"/>
                    <a:pt x="40" y="15"/>
                    <a:pt x="36" y="15"/>
                  </a:cubicBezTo>
                  <a:cubicBezTo>
                    <a:pt x="8" y="15"/>
                    <a:pt x="8" y="15"/>
                    <a:pt x="8" y="15"/>
                  </a:cubicBezTo>
                  <a:cubicBezTo>
                    <a:pt x="4" y="15"/>
                    <a:pt x="0" y="12"/>
                    <a:pt x="0" y="8"/>
                  </a:cubicBezTo>
                  <a:cubicBezTo>
                    <a:pt x="0" y="8"/>
                    <a:pt x="0" y="8"/>
                    <a:pt x="0" y="8"/>
                  </a:cubicBezTo>
                  <a:cubicBezTo>
                    <a:pt x="0" y="3"/>
                    <a:pt x="4" y="0"/>
                    <a:pt x="8" y="0"/>
                  </a:cubicBezTo>
                  <a:cubicBezTo>
                    <a:pt x="36" y="0"/>
                    <a:pt x="36" y="0"/>
                    <a:pt x="36" y="0"/>
                  </a:cubicBezTo>
                  <a:cubicBezTo>
                    <a:pt x="40" y="0"/>
                    <a:pt x="44" y="3"/>
                    <a:pt x="44" y="8"/>
                  </a:cubicBez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2">
              <a:extLst>
                <a:ext uri="{FF2B5EF4-FFF2-40B4-BE49-F238E27FC236}">
                  <a16:creationId xmlns:a16="http://schemas.microsoft.com/office/drawing/2014/main" id="{7D2FC433-A8C3-48AF-9B1B-EC2851364C3A}"/>
                </a:ext>
              </a:extLst>
            </p:cNvPr>
            <p:cNvSpPr>
              <a:spLocks/>
            </p:cNvSpPr>
            <p:nvPr/>
          </p:nvSpPr>
          <p:spPr bwMode="auto">
            <a:xfrm>
              <a:off x="9410584" y="4989702"/>
              <a:ext cx="114300" cy="39688"/>
            </a:xfrm>
            <a:custGeom>
              <a:avLst/>
              <a:gdLst>
                <a:gd name="T0" fmla="*/ 44 w 44"/>
                <a:gd name="T1" fmla="*/ 8 h 15"/>
                <a:gd name="T2" fmla="*/ 36 w 44"/>
                <a:gd name="T3" fmla="*/ 15 h 15"/>
                <a:gd name="T4" fmla="*/ 8 w 44"/>
                <a:gd name="T5" fmla="*/ 15 h 15"/>
                <a:gd name="T6" fmla="*/ 0 w 44"/>
                <a:gd name="T7" fmla="*/ 8 h 15"/>
                <a:gd name="T8" fmla="*/ 0 w 44"/>
                <a:gd name="T9" fmla="*/ 8 h 15"/>
                <a:gd name="T10" fmla="*/ 8 w 44"/>
                <a:gd name="T11" fmla="*/ 0 h 15"/>
                <a:gd name="T12" fmla="*/ 36 w 44"/>
                <a:gd name="T13" fmla="*/ 0 h 15"/>
                <a:gd name="T14" fmla="*/ 44 w 4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5">
                  <a:moveTo>
                    <a:pt x="44" y="8"/>
                  </a:moveTo>
                  <a:cubicBezTo>
                    <a:pt x="44" y="12"/>
                    <a:pt x="40" y="15"/>
                    <a:pt x="36" y="15"/>
                  </a:cubicBezTo>
                  <a:cubicBezTo>
                    <a:pt x="8" y="15"/>
                    <a:pt x="8" y="15"/>
                    <a:pt x="8" y="15"/>
                  </a:cubicBezTo>
                  <a:cubicBezTo>
                    <a:pt x="4" y="15"/>
                    <a:pt x="0" y="12"/>
                    <a:pt x="0" y="8"/>
                  </a:cubicBezTo>
                  <a:cubicBezTo>
                    <a:pt x="0" y="8"/>
                    <a:pt x="0" y="8"/>
                    <a:pt x="0" y="8"/>
                  </a:cubicBezTo>
                  <a:cubicBezTo>
                    <a:pt x="0" y="3"/>
                    <a:pt x="4" y="0"/>
                    <a:pt x="8" y="0"/>
                  </a:cubicBezTo>
                  <a:cubicBezTo>
                    <a:pt x="36" y="0"/>
                    <a:pt x="36" y="0"/>
                    <a:pt x="36" y="0"/>
                  </a:cubicBezTo>
                  <a:cubicBezTo>
                    <a:pt x="40" y="0"/>
                    <a:pt x="44" y="3"/>
                    <a:pt x="44" y="8"/>
                  </a:cubicBez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3">
              <a:extLst>
                <a:ext uri="{FF2B5EF4-FFF2-40B4-BE49-F238E27FC236}">
                  <a16:creationId xmlns:a16="http://schemas.microsoft.com/office/drawing/2014/main" id="{8305661C-A066-4984-87F6-C13A77869A20}"/>
                </a:ext>
              </a:extLst>
            </p:cNvPr>
            <p:cNvSpPr>
              <a:spLocks/>
            </p:cNvSpPr>
            <p:nvPr/>
          </p:nvSpPr>
          <p:spPr bwMode="auto">
            <a:xfrm>
              <a:off x="9058159" y="5638989"/>
              <a:ext cx="204788" cy="292100"/>
            </a:xfrm>
            <a:custGeom>
              <a:avLst/>
              <a:gdLst>
                <a:gd name="T0" fmla="*/ 129 w 129"/>
                <a:gd name="T1" fmla="*/ 184 h 184"/>
                <a:gd name="T2" fmla="*/ 0 w 129"/>
                <a:gd name="T3" fmla="*/ 184 h 184"/>
                <a:gd name="T4" fmla="*/ 18 w 129"/>
                <a:gd name="T5" fmla="*/ 0 h 184"/>
                <a:gd name="T6" fmla="*/ 114 w 129"/>
                <a:gd name="T7" fmla="*/ 0 h 184"/>
                <a:gd name="T8" fmla="*/ 129 w 129"/>
                <a:gd name="T9" fmla="*/ 184 h 184"/>
              </a:gdLst>
              <a:ahLst/>
              <a:cxnLst>
                <a:cxn ang="0">
                  <a:pos x="T0" y="T1"/>
                </a:cxn>
                <a:cxn ang="0">
                  <a:pos x="T2" y="T3"/>
                </a:cxn>
                <a:cxn ang="0">
                  <a:pos x="T4" y="T5"/>
                </a:cxn>
                <a:cxn ang="0">
                  <a:pos x="T6" y="T7"/>
                </a:cxn>
                <a:cxn ang="0">
                  <a:pos x="T8" y="T9"/>
                </a:cxn>
              </a:cxnLst>
              <a:rect l="0" t="0" r="r" b="b"/>
              <a:pathLst>
                <a:path w="129" h="184">
                  <a:moveTo>
                    <a:pt x="129" y="184"/>
                  </a:moveTo>
                  <a:lnTo>
                    <a:pt x="0" y="184"/>
                  </a:lnTo>
                  <a:lnTo>
                    <a:pt x="18" y="0"/>
                  </a:lnTo>
                  <a:lnTo>
                    <a:pt x="114" y="0"/>
                  </a:lnTo>
                  <a:lnTo>
                    <a:pt x="129" y="184"/>
                  </a:lnTo>
                  <a:close/>
                </a:path>
              </a:pathLst>
            </a:custGeom>
            <a:solidFill>
              <a:srgbClr val="919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34">
              <a:extLst>
                <a:ext uri="{FF2B5EF4-FFF2-40B4-BE49-F238E27FC236}">
                  <a16:creationId xmlns:a16="http://schemas.microsoft.com/office/drawing/2014/main" id="{24A290B7-0A7B-4B62-B30C-9AA8CFF77BF9}"/>
                </a:ext>
              </a:extLst>
            </p:cNvPr>
            <p:cNvSpPr>
              <a:spLocks/>
            </p:cNvSpPr>
            <p:nvPr/>
          </p:nvSpPr>
          <p:spPr bwMode="auto">
            <a:xfrm>
              <a:off x="9367721" y="5638989"/>
              <a:ext cx="204788" cy="292100"/>
            </a:xfrm>
            <a:custGeom>
              <a:avLst/>
              <a:gdLst>
                <a:gd name="T0" fmla="*/ 129 w 129"/>
                <a:gd name="T1" fmla="*/ 184 h 184"/>
                <a:gd name="T2" fmla="*/ 0 w 129"/>
                <a:gd name="T3" fmla="*/ 184 h 184"/>
                <a:gd name="T4" fmla="*/ 18 w 129"/>
                <a:gd name="T5" fmla="*/ 0 h 184"/>
                <a:gd name="T6" fmla="*/ 114 w 129"/>
                <a:gd name="T7" fmla="*/ 0 h 184"/>
                <a:gd name="T8" fmla="*/ 129 w 129"/>
                <a:gd name="T9" fmla="*/ 184 h 184"/>
              </a:gdLst>
              <a:ahLst/>
              <a:cxnLst>
                <a:cxn ang="0">
                  <a:pos x="T0" y="T1"/>
                </a:cxn>
                <a:cxn ang="0">
                  <a:pos x="T2" y="T3"/>
                </a:cxn>
                <a:cxn ang="0">
                  <a:pos x="T4" y="T5"/>
                </a:cxn>
                <a:cxn ang="0">
                  <a:pos x="T6" y="T7"/>
                </a:cxn>
                <a:cxn ang="0">
                  <a:pos x="T8" y="T9"/>
                </a:cxn>
              </a:cxnLst>
              <a:rect l="0" t="0" r="r" b="b"/>
              <a:pathLst>
                <a:path w="129" h="184">
                  <a:moveTo>
                    <a:pt x="129" y="184"/>
                  </a:moveTo>
                  <a:lnTo>
                    <a:pt x="0" y="184"/>
                  </a:lnTo>
                  <a:lnTo>
                    <a:pt x="18" y="0"/>
                  </a:lnTo>
                  <a:lnTo>
                    <a:pt x="114" y="0"/>
                  </a:lnTo>
                  <a:lnTo>
                    <a:pt x="129" y="184"/>
                  </a:lnTo>
                  <a:close/>
                </a:path>
              </a:pathLst>
            </a:custGeom>
            <a:solidFill>
              <a:srgbClr val="919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35">
              <a:extLst>
                <a:ext uri="{FF2B5EF4-FFF2-40B4-BE49-F238E27FC236}">
                  <a16:creationId xmlns:a16="http://schemas.microsoft.com/office/drawing/2014/main" id="{17EE2B1C-DE84-413F-B5CC-1E2579BEC7D1}"/>
                </a:ext>
              </a:extLst>
            </p:cNvPr>
            <p:cNvSpPr>
              <a:spLocks noChangeArrowheads="1"/>
            </p:cNvSpPr>
            <p:nvPr/>
          </p:nvSpPr>
          <p:spPr bwMode="auto">
            <a:xfrm>
              <a:off x="8953384" y="5837427"/>
              <a:ext cx="749300" cy="220663"/>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48">
              <a:extLst>
                <a:ext uri="{FF2B5EF4-FFF2-40B4-BE49-F238E27FC236}">
                  <a16:creationId xmlns:a16="http://schemas.microsoft.com/office/drawing/2014/main" id="{F336AEDD-886B-4C6E-85AA-FA9A71028C93}"/>
                </a:ext>
              </a:extLst>
            </p:cNvPr>
            <p:cNvSpPr>
              <a:spLocks/>
            </p:cNvSpPr>
            <p:nvPr/>
          </p:nvSpPr>
          <p:spPr bwMode="auto">
            <a:xfrm>
              <a:off x="9091496" y="4734114"/>
              <a:ext cx="215900" cy="230188"/>
            </a:xfrm>
            <a:custGeom>
              <a:avLst/>
              <a:gdLst>
                <a:gd name="T0" fmla="*/ 67 w 83"/>
                <a:gd name="T1" fmla="*/ 3 h 88"/>
                <a:gd name="T2" fmla="*/ 43 w 83"/>
                <a:gd name="T3" fmla="*/ 13 h 88"/>
                <a:gd name="T4" fmla="*/ 36 w 83"/>
                <a:gd name="T5" fmla="*/ 21 h 88"/>
                <a:gd name="T6" fmla="*/ 30 w 83"/>
                <a:gd name="T7" fmla="*/ 19 h 88"/>
                <a:gd name="T8" fmla="*/ 12 w 83"/>
                <a:gd name="T9" fmla="*/ 37 h 88"/>
                <a:gd name="T10" fmla="*/ 15 w 83"/>
                <a:gd name="T11" fmla="*/ 47 h 88"/>
                <a:gd name="T12" fmla="*/ 14 w 83"/>
                <a:gd name="T13" fmla="*/ 51 h 88"/>
                <a:gd name="T14" fmla="*/ 0 w 83"/>
                <a:gd name="T15" fmla="*/ 69 h 88"/>
                <a:gd name="T16" fmla="*/ 18 w 83"/>
                <a:gd name="T17" fmla="*/ 88 h 88"/>
                <a:gd name="T18" fmla="*/ 35 w 83"/>
                <a:gd name="T19" fmla="*/ 78 h 88"/>
                <a:gd name="T20" fmla="*/ 41 w 83"/>
                <a:gd name="T21" fmla="*/ 82 h 88"/>
                <a:gd name="T22" fmla="*/ 66 w 83"/>
                <a:gd name="T23" fmla="*/ 70 h 88"/>
                <a:gd name="T24" fmla="*/ 66 w 83"/>
                <a:gd name="T25" fmla="*/ 55 h 88"/>
                <a:gd name="T26" fmla="*/ 70 w 83"/>
                <a:gd name="T27" fmla="*/ 48 h 88"/>
                <a:gd name="T28" fmla="*/ 71 w 83"/>
                <a:gd name="T29" fmla="*/ 38 h 88"/>
                <a:gd name="T30" fmla="*/ 79 w 83"/>
                <a:gd name="T31" fmla="*/ 29 h 88"/>
                <a:gd name="T32" fmla="*/ 67 w 83"/>
                <a:gd name="T33" fmla="*/ 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67" y="3"/>
                  </a:moveTo>
                  <a:cubicBezTo>
                    <a:pt x="58" y="0"/>
                    <a:pt x="47" y="4"/>
                    <a:pt x="43" y="13"/>
                  </a:cubicBezTo>
                  <a:cubicBezTo>
                    <a:pt x="40" y="15"/>
                    <a:pt x="37" y="18"/>
                    <a:pt x="36" y="21"/>
                  </a:cubicBezTo>
                  <a:cubicBezTo>
                    <a:pt x="34" y="20"/>
                    <a:pt x="32" y="19"/>
                    <a:pt x="30" y="19"/>
                  </a:cubicBezTo>
                  <a:cubicBezTo>
                    <a:pt x="20" y="19"/>
                    <a:pt x="12" y="27"/>
                    <a:pt x="12" y="37"/>
                  </a:cubicBezTo>
                  <a:cubicBezTo>
                    <a:pt x="12" y="41"/>
                    <a:pt x="13" y="44"/>
                    <a:pt x="15" y="47"/>
                  </a:cubicBezTo>
                  <a:cubicBezTo>
                    <a:pt x="14" y="48"/>
                    <a:pt x="14" y="49"/>
                    <a:pt x="14" y="51"/>
                  </a:cubicBezTo>
                  <a:cubicBezTo>
                    <a:pt x="6" y="53"/>
                    <a:pt x="0" y="60"/>
                    <a:pt x="0" y="69"/>
                  </a:cubicBezTo>
                  <a:cubicBezTo>
                    <a:pt x="0" y="79"/>
                    <a:pt x="8" y="88"/>
                    <a:pt x="18" y="88"/>
                  </a:cubicBezTo>
                  <a:cubicBezTo>
                    <a:pt x="25" y="88"/>
                    <a:pt x="31" y="84"/>
                    <a:pt x="35" y="78"/>
                  </a:cubicBezTo>
                  <a:cubicBezTo>
                    <a:pt x="36" y="79"/>
                    <a:pt x="38" y="81"/>
                    <a:pt x="41" y="82"/>
                  </a:cubicBezTo>
                  <a:cubicBezTo>
                    <a:pt x="51" y="85"/>
                    <a:pt x="62" y="80"/>
                    <a:pt x="66" y="70"/>
                  </a:cubicBezTo>
                  <a:cubicBezTo>
                    <a:pt x="68" y="65"/>
                    <a:pt x="68" y="60"/>
                    <a:pt x="66" y="55"/>
                  </a:cubicBezTo>
                  <a:cubicBezTo>
                    <a:pt x="67" y="53"/>
                    <a:pt x="69" y="51"/>
                    <a:pt x="70" y="48"/>
                  </a:cubicBezTo>
                  <a:cubicBezTo>
                    <a:pt x="71" y="45"/>
                    <a:pt x="71" y="42"/>
                    <a:pt x="71" y="38"/>
                  </a:cubicBezTo>
                  <a:cubicBezTo>
                    <a:pt x="74" y="36"/>
                    <a:pt x="77" y="33"/>
                    <a:pt x="79" y="29"/>
                  </a:cubicBezTo>
                  <a:cubicBezTo>
                    <a:pt x="83" y="18"/>
                    <a:pt x="77" y="7"/>
                    <a:pt x="67" y="3"/>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49">
              <a:extLst>
                <a:ext uri="{FF2B5EF4-FFF2-40B4-BE49-F238E27FC236}">
                  <a16:creationId xmlns:a16="http://schemas.microsoft.com/office/drawing/2014/main" id="{AD663A20-A2B3-4EC6-BF81-F53183D8A000}"/>
                </a:ext>
              </a:extLst>
            </p:cNvPr>
            <p:cNvSpPr>
              <a:spLocks/>
            </p:cNvSpPr>
            <p:nvPr/>
          </p:nvSpPr>
          <p:spPr bwMode="auto">
            <a:xfrm>
              <a:off x="9408996" y="4734114"/>
              <a:ext cx="215900" cy="230188"/>
            </a:xfrm>
            <a:custGeom>
              <a:avLst/>
              <a:gdLst>
                <a:gd name="T0" fmla="*/ 67 w 83"/>
                <a:gd name="T1" fmla="*/ 3 h 88"/>
                <a:gd name="T2" fmla="*/ 43 w 83"/>
                <a:gd name="T3" fmla="*/ 13 h 88"/>
                <a:gd name="T4" fmla="*/ 36 w 83"/>
                <a:gd name="T5" fmla="*/ 21 h 88"/>
                <a:gd name="T6" fmla="*/ 30 w 83"/>
                <a:gd name="T7" fmla="*/ 19 h 88"/>
                <a:gd name="T8" fmla="*/ 12 w 83"/>
                <a:gd name="T9" fmla="*/ 37 h 88"/>
                <a:gd name="T10" fmla="*/ 15 w 83"/>
                <a:gd name="T11" fmla="*/ 47 h 88"/>
                <a:gd name="T12" fmla="*/ 14 w 83"/>
                <a:gd name="T13" fmla="*/ 51 h 88"/>
                <a:gd name="T14" fmla="*/ 0 w 83"/>
                <a:gd name="T15" fmla="*/ 69 h 88"/>
                <a:gd name="T16" fmla="*/ 18 w 83"/>
                <a:gd name="T17" fmla="*/ 88 h 88"/>
                <a:gd name="T18" fmla="*/ 35 w 83"/>
                <a:gd name="T19" fmla="*/ 78 h 88"/>
                <a:gd name="T20" fmla="*/ 41 w 83"/>
                <a:gd name="T21" fmla="*/ 82 h 88"/>
                <a:gd name="T22" fmla="*/ 66 w 83"/>
                <a:gd name="T23" fmla="*/ 70 h 88"/>
                <a:gd name="T24" fmla="*/ 66 w 83"/>
                <a:gd name="T25" fmla="*/ 55 h 88"/>
                <a:gd name="T26" fmla="*/ 70 w 83"/>
                <a:gd name="T27" fmla="*/ 48 h 88"/>
                <a:gd name="T28" fmla="*/ 71 w 83"/>
                <a:gd name="T29" fmla="*/ 38 h 88"/>
                <a:gd name="T30" fmla="*/ 79 w 83"/>
                <a:gd name="T31" fmla="*/ 29 h 88"/>
                <a:gd name="T32" fmla="*/ 67 w 83"/>
                <a:gd name="T33" fmla="*/ 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67" y="3"/>
                  </a:moveTo>
                  <a:cubicBezTo>
                    <a:pt x="58" y="0"/>
                    <a:pt x="47" y="4"/>
                    <a:pt x="43" y="13"/>
                  </a:cubicBezTo>
                  <a:cubicBezTo>
                    <a:pt x="40" y="15"/>
                    <a:pt x="37" y="18"/>
                    <a:pt x="36" y="21"/>
                  </a:cubicBezTo>
                  <a:cubicBezTo>
                    <a:pt x="34" y="20"/>
                    <a:pt x="32" y="19"/>
                    <a:pt x="30" y="19"/>
                  </a:cubicBezTo>
                  <a:cubicBezTo>
                    <a:pt x="20" y="19"/>
                    <a:pt x="12" y="27"/>
                    <a:pt x="12" y="37"/>
                  </a:cubicBezTo>
                  <a:cubicBezTo>
                    <a:pt x="12" y="41"/>
                    <a:pt x="13" y="44"/>
                    <a:pt x="15" y="47"/>
                  </a:cubicBezTo>
                  <a:cubicBezTo>
                    <a:pt x="15" y="48"/>
                    <a:pt x="14" y="49"/>
                    <a:pt x="14" y="51"/>
                  </a:cubicBezTo>
                  <a:cubicBezTo>
                    <a:pt x="6" y="53"/>
                    <a:pt x="0" y="60"/>
                    <a:pt x="0" y="69"/>
                  </a:cubicBezTo>
                  <a:cubicBezTo>
                    <a:pt x="0" y="79"/>
                    <a:pt x="8" y="88"/>
                    <a:pt x="18" y="88"/>
                  </a:cubicBezTo>
                  <a:cubicBezTo>
                    <a:pt x="25" y="88"/>
                    <a:pt x="32" y="84"/>
                    <a:pt x="35" y="78"/>
                  </a:cubicBezTo>
                  <a:cubicBezTo>
                    <a:pt x="37" y="79"/>
                    <a:pt x="39" y="81"/>
                    <a:pt x="41" y="82"/>
                  </a:cubicBezTo>
                  <a:cubicBezTo>
                    <a:pt x="51" y="85"/>
                    <a:pt x="62" y="80"/>
                    <a:pt x="66" y="70"/>
                  </a:cubicBezTo>
                  <a:cubicBezTo>
                    <a:pt x="68" y="65"/>
                    <a:pt x="68" y="60"/>
                    <a:pt x="66" y="55"/>
                  </a:cubicBezTo>
                  <a:cubicBezTo>
                    <a:pt x="67" y="53"/>
                    <a:pt x="69" y="51"/>
                    <a:pt x="70" y="48"/>
                  </a:cubicBezTo>
                  <a:cubicBezTo>
                    <a:pt x="71" y="45"/>
                    <a:pt x="71" y="42"/>
                    <a:pt x="71" y="38"/>
                  </a:cubicBezTo>
                  <a:cubicBezTo>
                    <a:pt x="74" y="36"/>
                    <a:pt x="77" y="33"/>
                    <a:pt x="79" y="29"/>
                  </a:cubicBezTo>
                  <a:cubicBezTo>
                    <a:pt x="83" y="18"/>
                    <a:pt x="77" y="7"/>
                    <a:pt x="67" y="3"/>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50">
              <a:extLst>
                <a:ext uri="{FF2B5EF4-FFF2-40B4-BE49-F238E27FC236}">
                  <a16:creationId xmlns:a16="http://schemas.microsoft.com/office/drawing/2014/main" id="{AB720FD6-C0A4-49CE-B9BE-ADACD7C2CE65}"/>
                </a:ext>
              </a:extLst>
            </p:cNvPr>
            <p:cNvSpPr>
              <a:spLocks/>
            </p:cNvSpPr>
            <p:nvPr/>
          </p:nvSpPr>
          <p:spPr bwMode="auto">
            <a:xfrm>
              <a:off x="8439034" y="5451664"/>
              <a:ext cx="322263" cy="817563"/>
            </a:xfrm>
            <a:custGeom>
              <a:avLst/>
              <a:gdLst>
                <a:gd name="T0" fmla="*/ 0 w 203"/>
                <a:gd name="T1" fmla="*/ 514 h 515"/>
                <a:gd name="T2" fmla="*/ 0 w 203"/>
                <a:gd name="T3" fmla="*/ 92 h 515"/>
                <a:gd name="T4" fmla="*/ 203 w 203"/>
                <a:gd name="T5" fmla="*/ 0 h 515"/>
                <a:gd name="T6" fmla="*/ 203 w 203"/>
                <a:gd name="T7" fmla="*/ 515 h 515"/>
                <a:gd name="T8" fmla="*/ 0 w 203"/>
                <a:gd name="T9" fmla="*/ 514 h 515"/>
              </a:gdLst>
              <a:ahLst/>
              <a:cxnLst>
                <a:cxn ang="0">
                  <a:pos x="T0" y="T1"/>
                </a:cxn>
                <a:cxn ang="0">
                  <a:pos x="T2" y="T3"/>
                </a:cxn>
                <a:cxn ang="0">
                  <a:pos x="T4" y="T5"/>
                </a:cxn>
                <a:cxn ang="0">
                  <a:pos x="T6" y="T7"/>
                </a:cxn>
                <a:cxn ang="0">
                  <a:pos x="T8" y="T9"/>
                </a:cxn>
              </a:cxnLst>
              <a:rect l="0" t="0" r="r" b="b"/>
              <a:pathLst>
                <a:path w="203" h="515">
                  <a:moveTo>
                    <a:pt x="0" y="514"/>
                  </a:moveTo>
                  <a:lnTo>
                    <a:pt x="0" y="92"/>
                  </a:lnTo>
                  <a:lnTo>
                    <a:pt x="203" y="0"/>
                  </a:lnTo>
                  <a:lnTo>
                    <a:pt x="203" y="515"/>
                  </a:lnTo>
                  <a:lnTo>
                    <a:pt x="0" y="514"/>
                  </a:lnTo>
                  <a:close/>
                </a:path>
              </a:pathLst>
            </a:custGeom>
            <a:solidFill>
              <a:srgbClr val="B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51">
              <a:extLst>
                <a:ext uri="{FF2B5EF4-FFF2-40B4-BE49-F238E27FC236}">
                  <a16:creationId xmlns:a16="http://schemas.microsoft.com/office/drawing/2014/main" id="{DDF576D4-D434-4506-97D0-963B4D33C320}"/>
                </a:ext>
              </a:extLst>
            </p:cNvPr>
            <p:cNvSpPr>
              <a:spLocks/>
            </p:cNvSpPr>
            <p:nvPr/>
          </p:nvSpPr>
          <p:spPr bwMode="auto">
            <a:xfrm>
              <a:off x="8745421" y="5451664"/>
              <a:ext cx="322263" cy="817563"/>
            </a:xfrm>
            <a:custGeom>
              <a:avLst/>
              <a:gdLst>
                <a:gd name="T0" fmla="*/ 0 w 203"/>
                <a:gd name="T1" fmla="*/ 514 h 515"/>
                <a:gd name="T2" fmla="*/ 0 w 203"/>
                <a:gd name="T3" fmla="*/ 92 h 515"/>
                <a:gd name="T4" fmla="*/ 203 w 203"/>
                <a:gd name="T5" fmla="*/ 0 h 515"/>
                <a:gd name="T6" fmla="*/ 203 w 203"/>
                <a:gd name="T7" fmla="*/ 515 h 515"/>
                <a:gd name="T8" fmla="*/ 0 w 203"/>
                <a:gd name="T9" fmla="*/ 514 h 515"/>
              </a:gdLst>
              <a:ahLst/>
              <a:cxnLst>
                <a:cxn ang="0">
                  <a:pos x="T0" y="T1"/>
                </a:cxn>
                <a:cxn ang="0">
                  <a:pos x="T2" y="T3"/>
                </a:cxn>
                <a:cxn ang="0">
                  <a:pos x="T4" y="T5"/>
                </a:cxn>
                <a:cxn ang="0">
                  <a:pos x="T6" y="T7"/>
                </a:cxn>
                <a:cxn ang="0">
                  <a:pos x="T8" y="T9"/>
                </a:cxn>
              </a:cxnLst>
              <a:rect l="0" t="0" r="r" b="b"/>
              <a:pathLst>
                <a:path w="203" h="515">
                  <a:moveTo>
                    <a:pt x="0" y="514"/>
                  </a:moveTo>
                  <a:lnTo>
                    <a:pt x="0" y="92"/>
                  </a:lnTo>
                  <a:lnTo>
                    <a:pt x="203" y="0"/>
                  </a:lnTo>
                  <a:lnTo>
                    <a:pt x="203" y="515"/>
                  </a:lnTo>
                  <a:lnTo>
                    <a:pt x="0" y="514"/>
                  </a:lnTo>
                  <a:close/>
                </a:path>
              </a:pathLst>
            </a:custGeom>
            <a:solidFill>
              <a:srgbClr val="B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52">
              <a:extLst>
                <a:ext uri="{FF2B5EF4-FFF2-40B4-BE49-F238E27FC236}">
                  <a16:creationId xmlns:a16="http://schemas.microsoft.com/office/drawing/2014/main" id="{EBA58FC7-6C97-4F1B-9C12-5F90C7101A30}"/>
                </a:ext>
              </a:extLst>
            </p:cNvPr>
            <p:cNvSpPr>
              <a:spLocks/>
            </p:cNvSpPr>
            <p:nvPr/>
          </p:nvSpPr>
          <p:spPr bwMode="auto">
            <a:xfrm>
              <a:off x="9051809" y="5451664"/>
              <a:ext cx="322263" cy="817563"/>
            </a:xfrm>
            <a:custGeom>
              <a:avLst/>
              <a:gdLst>
                <a:gd name="T0" fmla="*/ 0 w 203"/>
                <a:gd name="T1" fmla="*/ 514 h 515"/>
                <a:gd name="T2" fmla="*/ 0 w 203"/>
                <a:gd name="T3" fmla="*/ 92 h 515"/>
                <a:gd name="T4" fmla="*/ 203 w 203"/>
                <a:gd name="T5" fmla="*/ 0 h 515"/>
                <a:gd name="T6" fmla="*/ 203 w 203"/>
                <a:gd name="T7" fmla="*/ 515 h 515"/>
                <a:gd name="T8" fmla="*/ 0 w 203"/>
                <a:gd name="T9" fmla="*/ 514 h 515"/>
              </a:gdLst>
              <a:ahLst/>
              <a:cxnLst>
                <a:cxn ang="0">
                  <a:pos x="T0" y="T1"/>
                </a:cxn>
                <a:cxn ang="0">
                  <a:pos x="T2" y="T3"/>
                </a:cxn>
                <a:cxn ang="0">
                  <a:pos x="T4" y="T5"/>
                </a:cxn>
                <a:cxn ang="0">
                  <a:pos x="T6" y="T7"/>
                </a:cxn>
                <a:cxn ang="0">
                  <a:pos x="T8" y="T9"/>
                </a:cxn>
              </a:cxnLst>
              <a:rect l="0" t="0" r="r" b="b"/>
              <a:pathLst>
                <a:path w="203" h="515">
                  <a:moveTo>
                    <a:pt x="0" y="514"/>
                  </a:moveTo>
                  <a:lnTo>
                    <a:pt x="0" y="92"/>
                  </a:lnTo>
                  <a:lnTo>
                    <a:pt x="203" y="0"/>
                  </a:lnTo>
                  <a:lnTo>
                    <a:pt x="203" y="515"/>
                  </a:lnTo>
                  <a:lnTo>
                    <a:pt x="0" y="514"/>
                  </a:lnTo>
                  <a:close/>
                </a:path>
              </a:pathLst>
            </a:custGeom>
            <a:solidFill>
              <a:srgbClr val="B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Rectangle 53">
              <a:extLst>
                <a:ext uri="{FF2B5EF4-FFF2-40B4-BE49-F238E27FC236}">
                  <a16:creationId xmlns:a16="http://schemas.microsoft.com/office/drawing/2014/main" id="{2388EF88-8BD4-4D89-844E-1269399AF0FD}"/>
                </a:ext>
              </a:extLst>
            </p:cNvPr>
            <p:cNvSpPr>
              <a:spLocks noChangeArrowheads="1"/>
            </p:cNvSpPr>
            <p:nvPr/>
          </p:nvSpPr>
          <p:spPr bwMode="auto">
            <a:xfrm>
              <a:off x="8300921" y="5997764"/>
              <a:ext cx="1217613" cy="279400"/>
            </a:xfrm>
            <a:prstGeom prst="rect">
              <a:avLst/>
            </a:prstGeom>
            <a:solidFill>
              <a:srgbClr val="8D8C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Rectangle 54">
              <a:extLst>
                <a:ext uri="{FF2B5EF4-FFF2-40B4-BE49-F238E27FC236}">
                  <a16:creationId xmlns:a16="http://schemas.microsoft.com/office/drawing/2014/main" id="{17D8E0AA-3E89-4AA5-9C4C-23AAFE5063C1}"/>
                </a:ext>
              </a:extLst>
            </p:cNvPr>
            <p:cNvSpPr>
              <a:spLocks noChangeArrowheads="1"/>
            </p:cNvSpPr>
            <p:nvPr/>
          </p:nvSpPr>
          <p:spPr bwMode="auto">
            <a:xfrm>
              <a:off x="8521584" y="5688202"/>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Rectangle 55">
              <a:extLst>
                <a:ext uri="{FF2B5EF4-FFF2-40B4-BE49-F238E27FC236}">
                  <a16:creationId xmlns:a16="http://schemas.microsoft.com/office/drawing/2014/main" id="{3CE897D2-6974-42BF-A358-C7DB647FC6FC}"/>
                </a:ext>
              </a:extLst>
            </p:cNvPr>
            <p:cNvSpPr>
              <a:spLocks noChangeArrowheads="1"/>
            </p:cNvSpPr>
            <p:nvPr/>
          </p:nvSpPr>
          <p:spPr bwMode="auto">
            <a:xfrm>
              <a:off x="8615246" y="5688202"/>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Rectangle 56">
              <a:extLst>
                <a:ext uri="{FF2B5EF4-FFF2-40B4-BE49-F238E27FC236}">
                  <a16:creationId xmlns:a16="http://schemas.microsoft.com/office/drawing/2014/main" id="{96CAD598-CC80-4102-B1AF-DCB3A4913651}"/>
                </a:ext>
              </a:extLst>
            </p:cNvPr>
            <p:cNvSpPr>
              <a:spLocks noChangeArrowheads="1"/>
            </p:cNvSpPr>
            <p:nvPr/>
          </p:nvSpPr>
          <p:spPr bwMode="auto">
            <a:xfrm>
              <a:off x="8521584" y="5846952"/>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Rectangle 57">
              <a:extLst>
                <a:ext uri="{FF2B5EF4-FFF2-40B4-BE49-F238E27FC236}">
                  <a16:creationId xmlns:a16="http://schemas.microsoft.com/office/drawing/2014/main" id="{39ED7CF5-1D9C-41CA-B896-0EFFCAC59856}"/>
                </a:ext>
              </a:extLst>
            </p:cNvPr>
            <p:cNvSpPr>
              <a:spLocks noChangeArrowheads="1"/>
            </p:cNvSpPr>
            <p:nvPr/>
          </p:nvSpPr>
          <p:spPr bwMode="auto">
            <a:xfrm>
              <a:off x="8615246" y="5846952"/>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Rectangle 58">
              <a:extLst>
                <a:ext uri="{FF2B5EF4-FFF2-40B4-BE49-F238E27FC236}">
                  <a16:creationId xmlns:a16="http://schemas.microsoft.com/office/drawing/2014/main" id="{2157C353-30DB-4E3E-B978-516A6629AF61}"/>
                </a:ext>
              </a:extLst>
            </p:cNvPr>
            <p:cNvSpPr>
              <a:spLocks noChangeArrowheads="1"/>
            </p:cNvSpPr>
            <p:nvPr/>
          </p:nvSpPr>
          <p:spPr bwMode="auto">
            <a:xfrm>
              <a:off x="8827971" y="5688202"/>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Rectangle 59">
              <a:extLst>
                <a:ext uri="{FF2B5EF4-FFF2-40B4-BE49-F238E27FC236}">
                  <a16:creationId xmlns:a16="http://schemas.microsoft.com/office/drawing/2014/main" id="{8F82DDC6-58D7-4B19-BB09-ED0E5130651F}"/>
                </a:ext>
              </a:extLst>
            </p:cNvPr>
            <p:cNvSpPr>
              <a:spLocks noChangeArrowheads="1"/>
            </p:cNvSpPr>
            <p:nvPr/>
          </p:nvSpPr>
          <p:spPr bwMode="auto">
            <a:xfrm>
              <a:off x="8921634" y="5688202"/>
              <a:ext cx="63500"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Rectangle 60">
              <a:extLst>
                <a:ext uri="{FF2B5EF4-FFF2-40B4-BE49-F238E27FC236}">
                  <a16:creationId xmlns:a16="http://schemas.microsoft.com/office/drawing/2014/main" id="{DFBD177B-F60A-432D-8B66-229DA65C3C44}"/>
                </a:ext>
              </a:extLst>
            </p:cNvPr>
            <p:cNvSpPr>
              <a:spLocks noChangeArrowheads="1"/>
            </p:cNvSpPr>
            <p:nvPr/>
          </p:nvSpPr>
          <p:spPr bwMode="auto">
            <a:xfrm>
              <a:off x="8827971" y="5846952"/>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Rectangle 61">
              <a:extLst>
                <a:ext uri="{FF2B5EF4-FFF2-40B4-BE49-F238E27FC236}">
                  <a16:creationId xmlns:a16="http://schemas.microsoft.com/office/drawing/2014/main" id="{4C6504B2-22A8-4419-BC3F-9F906069EB2F}"/>
                </a:ext>
              </a:extLst>
            </p:cNvPr>
            <p:cNvSpPr>
              <a:spLocks noChangeArrowheads="1"/>
            </p:cNvSpPr>
            <p:nvPr/>
          </p:nvSpPr>
          <p:spPr bwMode="auto">
            <a:xfrm>
              <a:off x="8921634" y="5846952"/>
              <a:ext cx="63500"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Rectangle 62">
              <a:extLst>
                <a:ext uri="{FF2B5EF4-FFF2-40B4-BE49-F238E27FC236}">
                  <a16:creationId xmlns:a16="http://schemas.microsoft.com/office/drawing/2014/main" id="{938AB4F8-1A76-4F92-8B92-2E6922A517A2}"/>
                </a:ext>
              </a:extLst>
            </p:cNvPr>
            <p:cNvSpPr>
              <a:spLocks noChangeArrowheads="1"/>
            </p:cNvSpPr>
            <p:nvPr/>
          </p:nvSpPr>
          <p:spPr bwMode="auto">
            <a:xfrm>
              <a:off x="9115309" y="5688202"/>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Rectangle 63">
              <a:extLst>
                <a:ext uri="{FF2B5EF4-FFF2-40B4-BE49-F238E27FC236}">
                  <a16:creationId xmlns:a16="http://schemas.microsoft.com/office/drawing/2014/main" id="{6A3BBCB4-E963-48C4-B1C7-A3F0A5EB3F21}"/>
                </a:ext>
              </a:extLst>
            </p:cNvPr>
            <p:cNvSpPr>
              <a:spLocks noChangeArrowheads="1"/>
            </p:cNvSpPr>
            <p:nvPr/>
          </p:nvSpPr>
          <p:spPr bwMode="auto">
            <a:xfrm>
              <a:off x="9210559" y="5688202"/>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Rectangle 64">
              <a:extLst>
                <a:ext uri="{FF2B5EF4-FFF2-40B4-BE49-F238E27FC236}">
                  <a16:creationId xmlns:a16="http://schemas.microsoft.com/office/drawing/2014/main" id="{1355A578-67AF-4F1F-A2B5-94925C43CF8E}"/>
                </a:ext>
              </a:extLst>
            </p:cNvPr>
            <p:cNvSpPr>
              <a:spLocks noChangeArrowheads="1"/>
            </p:cNvSpPr>
            <p:nvPr/>
          </p:nvSpPr>
          <p:spPr bwMode="auto">
            <a:xfrm>
              <a:off x="9115309" y="5846952"/>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Rectangle 65">
              <a:extLst>
                <a:ext uri="{FF2B5EF4-FFF2-40B4-BE49-F238E27FC236}">
                  <a16:creationId xmlns:a16="http://schemas.microsoft.com/office/drawing/2014/main" id="{9516D246-2D83-455E-B47B-6605629FAC2B}"/>
                </a:ext>
              </a:extLst>
            </p:cNvPr>
            <p:cNvSpPr>
              <a:spLocks noChangeArrowheads="1"/>
            </p:cNvSpPr>
            <p:nvPr/>
          </p:nvSpPr>
          <p:spPr bwMode="auto">
            <a:xfrm>
              <a:off x="9210559" y="5846952"/>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Rectangle 66">
              <a:extLst>
                <a:ext uri="{FF2B5EF4-FFF2-40B4-BE49-F238E27FC236}">
                  <a16:creationId xmlns:a16="http://schemas.microsoft.com/office/drawing/2014/main" id="{796C3B59-0CB3-452D-B39A-36FDF5965FED}"/>
                </a:ext>
              </a:extLst>
            </p:cNvPr>
            <p:cNvSpPr>
              <a:spLocks noChangeArrowheads="1"/>
            </p:cNvSpPr>
            <p:nvPr/>
          </p:nvSpPr>
          <p:spPr bwMode="auto">
            <a:xfrm>
              <a:off x="8353309" y="6045389"/>
              <a:ext cx="1112838" cy="39688"/>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Rectangle 67">
              <a:extLst>
                <a:ext uri="{FF2B5EF4-FFF2-40B4-BE49-F238E27FC236}">
                  <a16:creationId xmlns:a16="http://schemas.microsoft.com/office/drawing/2014/main" id="{6785810E-453F-4559-B6D9-BFF3688A4038}"/>
                </a:ext>
              </a:extLst>
            </p:cNvPr>
            <p:cNvSpPr>
              <a:spLocks noChangeArrowheads="1"/>
            </p:cNvSpPr>
            <p:nvPr/>
          </p:nvSpPr>
          <p:spPr bwMode="auto">
            <a:xfrm>
              <a:off x="8353309" y="6118414"/>
              <a:ext cx="1112838" cy="39688"/>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Rectangle 68">
              <a:extLst>
                <a:ext uri="{FF2B5EF4-FFF2-40B4-BE49-F238E27FC236}">
                  <a16:creationId xmlns:a16="http://schemas.microsoft.com/office/drawing/2014/main" id="{EC7839A4-B446-4919-9B70-0F78AA835EEB}"/>
                </a:ext>
              </a:extLst>
            </p:cNvPr>
            <p:cNvSpPr>
              <a:spLocks noChangeArrowheads="1"/>
            </p:cNvSpPr>
            <p:nvPr/>
          </p:nvSpPr>
          <p:spPr bwMode="auto">
            <a:xfrm>
              <a:off x="8353309" y="6194614"/>
              <a:ext cx="1112838" cy="36513"/>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3" name="Group 72">
            <a:extLst>
              <a:ext uri="{FF2B5EF4-FFF2-40B4-BE49-F238E27FC236}">
                <a16:creationId xmlns:a16="http://schemas.microsoft.com/office/drawing/2014/main" id="{48ED9A52-066D-4A90-9DB6-C25380CB3C7B}"/>
              </a:ext>
            </a:extLst>
          </p:cNvPr>
          <p:cNvGrpSpPr/>
          <p:nvPr/>
        </p:nvGrpSpPr>
        <p:grpSpPr>
          <a:xfrm>
            <a:off x="5057513" y="4508696"/>
            <a:ext cx="415925" cy="1731963"/>
            <a:chOff x="2732088" y="1325563"/>
            <a:chExt cx="415925" cy="1731963"/>
          </a:xfrm>
        </p:grpSpPr>
        <p:sp>
          <p:nvSpPr>
            <p:cNvPr id="74" name="Freeform 27">
              <a:extLst>
                <a:ext uri="{FF2B5EF4-FFF2-40B4-BE49-F238E27FC236}">
                  <a16:creationId xmlns:a16="http://schemas.microsoft.com/office/drawing/2014/main" id="{242CC940-EBB8-4C6E-953F-1AFA6829BE1D}"/>
                </a:ext>
              </a:extLst>
            </p:cNvPr>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Oval 28">
              <a:extLst>
                <a:ext uri="{FF2B5EF4-FFF2-40B4-BE49-F238E27FC236}">
                  <a16:creationId xmlns:a16="http://schemas.microsoft.com/office/drawing/2014/main" id="{ADDC4660-A8F2-42FC-BC46-072FE7B8DAFA}"/>
                </a:ext>
              </a:extLst>
            </p:cNvPr>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Oval 29">
              <a:extLst>
                <a:ext uri="{FF2B5EF4-FFF2-40B4-BE49-F238E27FC236}">
                  <a16:creationId xmlns:a16="http://schemas.microsoft.com/office/drawing/2014/main" id="{3EE0D949-A8D4-44B7-AE0E-1D3D91160FD2}"/>
                </a:ext>
              </a:extLst>
            </p:cNvPr>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Oval 30">
              <a:extLst>
                <a:ext uri="{FF2B5EF4-FFF2-40B4-BE49-F238E27FC236}">
                  <a16:creationId xmlns:a16="http://schemas.microsoft.com/office/drawing/2014/main" id="{B4C2B751-9B09-4596-83D5-33F9E2A73B00}"/>
                </a:ext>
              </a:extLst>
            </p:cNvPr>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Oval 31">
              <a:extLst>
                <a:ext uri="{FF2B5EF4-FFF2-40B4-BE49-F238E27FC236}">
                  <a16:creationId xmlns:a16="http://schemas.microsoft.com/office/drawing/2014/main" id="{2E4309B8-82D3-4921-9917-3CF96767A4D3}"/>
                </a:ext>
              </a:extLst>
            </p:cNvPr>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Oval 32">
              <a:extLst>
                <a:ext uri="{FF2B5EF4-FFF2-40B4-BE49-F238E27FC236}">
                  <a16:creationId xmlns:a16="http://schemas.microsoft.com/office/drawing/2014/main" id="{0FF47E1A-1FEC-4D1C-89A4-54CC8CC9EB29}"/>
                </a:ext>
              </a:extLst>
            </p:cNvPr>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Oval 33">
              <a:extLst>
                <a:ext uri="{FF2B5EF4-FFF2-40B4-BE49-F238E27FC236}">
                  <a16:creationId xmlns:a16="http://schemas.microsoft.com/office/drawing/2014/main" id="{39A1487A-F665-4B2E-AAD3-F3D980ACD21B}"/>
                </a:ext>
              </a:extLst>
            </p:cNvPr>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Oval 34">
              <a:extLst>
                <a:ext uri="{FF2B5EF4-FFF2-40B4-BE49-F238E27FC236}">
                  <a16:creationId xmlns:a16="http://schemas.microsoft.com/office/drawing/2014/main" id="{78EBB47A-9F87-4ADA-84B9-3175310AE915}"/>
                </a:ext>
              </a:extLst>
            </p:cNvPr>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35">
              <a:extLst>
                <a:ext uri="{FF2B5EF4-FFF2-40B4-BE49-F238E27FC236}">
                  <a16:creationId xmlns:a16="http://schemas.microsoft.com/office/drawing/2014/main" id="{8D2BC16A-7E5F-4D32-974A-A4CB8A5E1711}"/>
                </a:ext>
              </a:extLst>
            </p:cNvPr>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3" name="Group 82">
            <a:extLst>
              <a:ext uri="{FF2B5EF4-FFF2-40B4-BE49-F238E27FC236}">
                <a16:creationId xmlns:a16="http://schemas.microsoft.com/office/drawing/2014/main" id="{75DD1348-35F0-4F62-8A63-62911BF33E80}"/>
              </a:ext>
            </a:extLst>
          </p:cNvPr>
          <p:cNvGrpSpPr/>
          <p:nvPr/>
        </p:nvGrpSpPr>
        <p:grpSpPr>
          <a:xfrm>
            <a:off x="5690816" y="3640334"/>
            <a:ext cx="565150" cy="2600325"/>
            <a:chOff x="1465263" y="277813"/>
            <a:chExt cx="565150" cy="2600325"/>
          </a:xfrm>
        </p:grpSpPr>
        <p:sp>
          <p:nvSpPr>
            <p:cNvPr id="84" name="Rectangle 36">
              <a:extLst>
                <a:ext uri="{FF2B5EF4-FFF2-40B4-BE49-F238E27FC236}">
                  <a16:creationId xmlns:a16="http://schemas.microsoft.com/office/drawing/2014/main" id="{1486FA7C-06F5-42A5-B6DF-600EC1AF39D6}"/>
                </a:ext>
              </a:extLst>
            </p:cNvPr>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5" name="Group 84">
              <a:extLst>
                <a:ext uri="{FF2B5EF4-FFF2-40B4-BE49-F238E27FC236}">
                  <a16:creationId xmlns:a16="http://schemas.microsoft.com/office/drawing/2014/main" id="{1E216394-09F2-41D5-9834-3F35455E5CD9}"/>
                </a:ext>
              </a:extLst>
            </p:cNvPr>
            <p:cNvGrpSpPr/>
            <p:nvPr/>
          </p:nvGrpSpPr>
          <p:grpSpPr>
            <a:xfrm>
              <a:off x="1522413" y="350837"/>
              <a:ext cx="452438" cy="2170114"/>
              <a:chOff x="1522413" y="350838"/>
              <a:chExt cx="452438" cy="1420812"/>
            </a:xfrm>
            <a:solidFill>
              <a:schemeClr val="accent3">
                <a:lumMod val="60000"/>
                <a:lumOff val="40000"/>
              </a:schemeClr>
            </a:solidFill>
          </p:grpSpPr>
          <p:sp>
            <p:nvSpPr>
              <p:cNvPr id="86" name="Rectangle 37">
                <a:extLst>
                  <a:ext uri="{FF2B5EF4-FFF2-40B4-BE49-F238E27FC236}">
                    <a16:creationId xmlns:a16="http://schemas.microsoft.com/office/drawing/2014/main" id="{09C2CF51-B02A-4E57-8365-C1DD12AC1457}"/>
                  </a:ext>
                </a:extLst>
              </p:cNvPr>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38">
                <a:extLst>
                  <a:ext uri="{FF2B5EF4-FFF2-40B4-BE49-F238E27FC236}">
                    <a16:creationId xmlns:a16="http://schemas.microsoft.com/office/drawing/2014/main" id="{BD711EB1-5D1F-4473-848D-08F4C62FB019}"/>
                  </a:ext>
                </a:extLst>
              </p:cNvPr>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Rectangle 39">
                <a:extLst>
                  <a:ext uri="{FF2B5EF4-FFF2-40B4-BE49-F238E27FC236}">
                    <a16:creationId xmlns:a16="http://schemas.microsoft.com/office/drawing/2014/main" id="{59CB7E73-D3DA-4605-BFE5-4B402152753A}"/>
                  </a:ext>
                </a:extLst>
              </p:cNvPr>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Rectangle 40">
                <a:extLst>
                  <a:ext uri="{FF2B5EF4-FFF2-40B4-BE49-F238E27FC236}">
                    <a16:creationId xmlns:a16="http://schemas.microsoft.com/office/drawing/2014/main" id="{15B8921F-4A9F-431A-85AD-D6216ED0E08E}"/>
                  </a:ext>
                </a:extLst>
              </p:cNvPr>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41">
                <a:extLst>
                  <a:ext uri="{FF2B5EF4-FFF2-40B4-BE49-F238E27FC236}">
                    <a16:creationId xmlns:a16="http://schemas.microsoft.com/office/drawing/2014/main" id="{6D1BA582-8782-488A-987F-D7FEFE8A3EBA}"/>
                  </a:ext>
                </a:extLst>
              </p:cNvPr>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Rectangle 42">
                <a:extLst>
                  <a:ext uri="{FF2B5EF4-FFF2-40B4-BE49-F238E27FC236}">
                    <a16:creationId xmlns:a16="http://schemas.microsoft.com/office/drawing/2014/main" id="{D6BC228F-BCC9-423F-84D0-6BFBAD377AB8}"/>
                  </a:ext>
                </a:extLst>
              </p:cNvPr>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Rectangle 43">
                <a:extLst>
                  <a:ext uri="{FF2B5EF4-FFF2-40B4-BE49-F238E27FC236}">
                    <a16:creationId xmlns:a16="http://schemas.microsoft.com/office/drawing/2014/main" id="{A9FC4FB0-AD60-4BC3-BF96-48C9F4AA2908}"/>
                  </a:ext>
                </a:extLst>
              </p:cNvPr>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44">
                <a:extLst>
                  <a:ext uri="{FF2B5EF4-FFF2-40B4-BE49-F238E27FC236}">
                    <a16:creationId xmlns:a16="http://schemas.microsoft.com/office/drawing/2014/main" id="{0CD40540-737E-4AB9-9B89-3F36BFF930B7}"/>
                  </a:ext>
                </a:extLst>
              </p:cNvPr>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Rectangle 45">
                <a:extLst>
                  <a:ext uri="{FF2B5EF4-FFF2-40B4-BE49-F238E27FC236}">
                    <a16:creationId xmlns:a16="http://schemas.microsoft.com/office/drawing/2014/main" id="{8525836E-9FA4-4B98-98A8-4AB1C6871932}"/>
                  </a:ext>
                </a:extLst>
              </p:cNvPr>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Rectangle 46">
                <a:extLst>
                  <a:ext uri="{FF2B5EF4-FFF2-40B4-BE49-F238E27FC236}">
                    <a16:creationId xmlns:a16="http://schemas.microsoft.com/office/drawing/2014/main" id="{A2B1BFED-C101-4BCB-84B3-E6F72FDCA081}"/>
                  </a:ext>
                </a:extLst>
              </p:cNvPr>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47">
                <a:extLst>
                  <a:ext uri="{FF2B5EF4-FFF2-40B4-BE49-F238E27FC236}">
                    <a16:creationId xmlns:a16="http://schemas.microsoft.com/office/drawing/2014/main" id="{25C82F6F-2BCF-4999-B943-73E0EEB126B5}"/>
                  </a:ext>
                </a:extLst>
              </p:cNvPr>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Rectangle 48">
                <a:extLst>
                  <a:ext uri="{FF2B5EF4-FFF2-40B4-BE49-F238E27FC236}">
                    <a16:creationId xmlns:a16="http://schemas.microsoft.com/office/drawing/2014/main" id="{68DFE4F3-CC0F-4B23-B0CF-C1E2BFB8FF4F}"/>
                  </a:ext>
                </a:extLst>
              </p:cNvPr>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49">
                <a:extLst>
                  <a:ext uri="{FF2B5EF4-FFF2-40B4-BE49-F238E27FC236}">
                    <a16:creationId xmlns:a16="http://schemas.microsoft.com/office/drawing/2014/main" id="{B5AD1525-6DC8-42C0-A9A8-CC753DE19C75}"/>
                  </a:ext>
                </a:extLst>
              </p:cNvPr>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50">
                <a:extLst>
                  <a:ext uri="{FF2B5EF4-FFF2-40B4-BE49-F238E27FC236}">
                    <a16:creationId xmlns:a16="http://schemas.microsoft.com/office/drawing/2014/main" id="{AE16185B-7CDA-415E-9B59-FBB0B130D895}"/>
                  </a:ext>
                </a:extLst>
              </p:cNvPr>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Rectangle 51">
                <a:extLst>
                  <a:ext uri="{FF2B5EF4-FFF2-40B4-BE49-F238E27FC236}">
                    <a16:creationId xmlns:a16="http://schemas.microsoft.com/office/drawing/2014/main" id="{B454AD17-7337-4351-9958-024354BDC405}"/>
                  </a:ext>
                </a:extLst>
              </p:cNvPr>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2" name="Group 111">
            <a:extLst>
              <a:ext uri="{FF2B5EF4-FFF2-40B4-BE49-F238E27FC236}">
                <a16:creationId xmlns:a16="http://schemas.microsoft.com/office/drawing/2014/main" id="{8EC62578-3D3D-4111-BD88-C067E50A2DB1}"/>
              </a:ext>
            </a:extLst>
          </p:cNvPr>
          <p:cNvGrpSpPr/>
          <p:nvPr/>
        </p:nvGrpSpPr>
        <p:grpSpPr>
          <a:xfrm>
            <a:off x="5901986" y="5165921"/>
            <a:ext cx="569913" cy="1074738"/>
            <a:chOff x="5097463" y="3746500"/>
            <a:chExt cx="569913" cy="1074738"/>
          </a:xfrm>
        </p:grpSpPr>
        <p:sp>
          <p:nvSpPr>
            <p:cNvPr id="113" name="Rectangle 130">
              <a:extLst>
                <a:ext uri="{FF2B5EF4-FFF2-40B4-BE49-F238E27FC236}">
                  <a16:creationId xmlns:a16="http://schemas.microsoft.com/office/drawing/2014/main" id="{EA7DA7EA-47CC-494D-B456-28431044C114}"/>
                </a:ext>
              </a:extLst>
            </p:cNvPr>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Rectangle 131">
              <a:extLst>
                <a:ext uri="{FF2B5EF4-FFF2-40B4-BE49-F238E27FC236}">
                  <a16:creationId xmlns:a16="http://schemas.microsoft.com/office/drawing/2014/main" id="{812594CD-8135-41E7-867D-4E2EEC3F4117}"/>
                </a:ext>
              </a:extLst>
            </p:cNvPr>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Rectangle 132">
              <a:extLst>
                <a:ext uri="{FF2B5EF4-FFF2-40B4-BE49-F238E27FC236}">
                  <a16:creationId xmlns:a16="http://schemas.microsoft.com/office/drawing/2014/main" id="{AA892D70-DACD-47B3-A385-7C5038AA42E3}"/>
                </a:ext>
              </a:extLst>
            </p:cNvPr>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Rectangle 133">
              <a:extLst>
                <a:ext uri="{FF2B5EF4-FFF2-40B4-BE49-F238E27FC236}">
                  <a16:creationId xmlns:a16="http://schemas.microsoft.com/office/drawing/2014/main" id="{37932C66-D759-483D-86D9-11F1BA446DAE}"/>
                </a:ext>
              </a:extLst>
            </p:cNvPr>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34">
              <a:extLst>
                <a:ext uri="{FF2B5EF4-FFF2-40B4-BE49-F238E27FC236}">
                  <a16:creationId xmlns:a16="http://schemas.microsoft.com/office/drawing/2014/main" id="{5D128499-1A30-4405-85B5-98BE9DDC75EC}"/>
                </a:ext>
              </a:extLst>
            </p:cNvPr>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35">
              <a:extLst>
                <a:ext uri="{FF2B5EF4-FFF2-40B4-BE49-F238E27FC236}">
                  <a16:creationId xmlns:a16="http://schemas.microsoft.com/office/drawing/2014/main" id="{FA50DD3D-829E-4242-96BA-2CE76A18A901}"/>
                </a:ext>
              </a:extLst>
            </p:cNvPr>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6">
              <a:extLst>
                <a:ext uri="{FF2B5EF4-FFF2-40B4-BE49-F238E27FC236}">
                  <a16:creationId xmlns:a16="http://schemas.microsoft.com/office/drawing/2014/main" id="{7FD39D5B-AE23-4B1E-AA73-1907C0DA3BBA}"/>
                </a:ext>
              </a:extLst>
            </p:cNvPr>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37">
              <a:extLst>
                <a:ext uri="{FF2B5EF4-FFF2-40B4-BE49-F238E27FC236}">
                  <a16:creationId xmlns:a16="http://schemas.microsoft.com/office/drawing/2014/main" id="{20B20FB6-DE91-4878-A2BD-0E8A9ED56325}"/>
                </a:ext>
              </a:extLst>
            </p:cNvPr>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38">
              <a:extLst>
                <a:ext uri="{FF2B5EF4-FFF2-40B4-BE49-F238E27FC236}">
                  <a16:creationId xmlns:a16="http://schemas.microsoft.com/office/drawing/2014/main" id="{FCD41029-6CCF-45B3-8FD6-B68B552467BC}"/>
                </a:ext>
              </a:extLst>
            </p:cNvPr>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39">
              <a:extLst>
                <a:ext uri="{FF2B5EF4-FFF2-40B4-BE49-F238E27FC236}">
                  <a16:creationId xmlns:a16="http://schemas.microsoft.com/office/drawing/2014/main" id="{81A06B1C-F92F-41F9-8136-E6EDFF99F3EA}"/>
                </a:ext>
              </a:extLst>
            </p:cNvPr>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40">
              <a:extLst>
                <a:ext uri="{FF2B5EF4-FFF2-40B4-BE49-F238E27FC236}">
                  <a16:creationId xmlns:a16="http://schemas.microsoft.com/office/drawing/2014/main" id="{47E98405-2676-4241-A107-99C6674C4579}"/>
                </a:ext>
              </a:extLst>
            </p:cNvPr>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41">
              <a:extLst>
                <a:ext uri="{FF2B5EF4-FFF2-40B4-BE49-F238E27FC236}">
                  <a16:creationId xmlns:a16="http://schemas.microsoft.com/office/drawing/2014/main" id="{929DA222-F9E1-4F00-880C-73DF0F9DE872}"/>
                </a:ext>
              </a:extLst>
            </p:cNvPr>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42">
              <a:extLst>
                <a:ext uri="{FF2B5EF4-FFF2-40B4-BE49-F238E27FC236}">
                  <a16:creationId xmlns:a16="http://schemas.microsoft.com/office/drawing/2014/main" id="{C4A0D109-D44D-41DE-BCA3-7668B8E4F9E2}"/>
                </a:ext>
              </a:extLst>
            </p:cNvPr>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143">
              <a:extLst>
                <a:ext uri="{FF2B5EF4-FFF2-40B4-BE49-F238E27FC236}">
                  <a16:creationId xmlns:a16="http://schemas.microsoft.com/office/drawing/2014/main" id="{50859A26-9293-4226-98E4-C78571CB46DD}"/>
                </a:ext>
              </a:extLst>
            </p:cNvPr>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144">
              <a:extLst>
                <a:ext uri="{FF2B5EF4-FFF2-40B4-BE49-F238E27FC236}">
                  <a16:creationId xmlns:a16="http://schemas.microsoft.com/office/drawing/2014/main" id="{1CA0AFE7-4E1C-446B-8893-8403AA6CE3E7}"/>
                </a:ext>
              </a:extLst>
            </p:cNvPr>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Rectangle 145">
              <a:extLst>
                <a:ext uri="{FF2B5EF4-FFF2-40B4-BE49-F238E27FC236}">
                  <a16:creationId xmlns:a16="http://schemas.microsoft.com/office/drawing/2014/main" id="{F464C705-DFC7-438E-B0F5-315672191983}"/>
                </a:ext>
              </a:extLst>
            </p:cNvPr>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Rectangle 146">
              <a:extLst>
                <a:ext uri="{FF2B5EF4-FFF2-40B4-BE49-F238E27FC236}">
                  <a16:creationId xmlns:a16="http://schemas.microsoft.com/office/drawing/2014/main" id="{F3F9B3F1-0AA5-4156-9714-F7C53BD45E6A}"/>
                </a:ext>
              </a:extLst>
            </p:cNvPr>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Rectangle 147">
              <a:extLst>
                <a:ext uri="{FF2B5EF4-FFF2-40B4-BE49-F238E27FC236}">
                  <a16:creationId xmlns:a16="http://schemas.microsoft.com/office/drawing/2014/main" id="{326BFCDF-43D9-4536-8D6A-13EFE6A3E011}"/>
                </a:ext>
              </a:extLst>
            </p:cNvPr>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Rectangle 148">
              <a:extLst>
                <a:ext uri="{FF2B5EF4-FFF2-40B4-BE49-F238E27FC236}">
                  <a16:creationId xmlns:a16="http://schemas.microsoft.com/office/drawing/2014/main" id="{27C825AC-EB0D-4670-B198-83E076C07F3E}"/>
                </a:ext>
              </a:extLst>
            </p:cNvPr>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2" name="Group 131">
            <a:extLst>
              <a:ext uri="{FF2B5EF4-FFF2-40B4-BE49-F238E27FC236}">
                <a16:creationId xmlns:a16="http://schemas.microsoft.com/office/drawing/2014/main" id="{55EAA6FE-0ECC-4E32-B751-554C1BBBFD54}"/>
              </a:ext>
            </a:extLst>
          </p:cNvPr>
          <p:cNvGrpSpPr/>
          <p:nvPr/>
        </p:nvGrpSpPr>
        <p:grpSpPr>
          <a:xfrm>
            <a:off x="4832772" y="5162746"/>
            <a:ext cx="569913" cy="1077913"/>
            <a:chOff x="327025" y="3622675"/>
            <a:chExt cx="569913" cy="1077913"/>
          </a:xfrm>
        </p:grpSpPr>
        <p:sp>
          <p:nvSpPr>
            <p:cNvPr id="133" name="Freeform 149">
              <a:extLst>
                <a:ext uri="{FF2B5EF4-FFF2-40B4-BE49-F238E27FC236}">
                  <a16:creationId xmlns:a16="http://schemas.microsoft.com/office/drawing/2014/main" id="{CC45742F-A09D-4392-B706-6B98B3CFB0B1}"/>
                </a:ext>
              </a:extLst>
            </p:cNvPr>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50">
              <a:extLst>
                <a:ext uri="{FF2B5EF4-FFF2-40B4-BE49-F238E27FC236}">
                  <a16:creationId xmlns:a16="http://schemas.microsoft.com/office/drawing/2014/main" id="{33A15122-1BE0-4BCA-A7EF-14647F867AE5}"/>
                </a:ext>
              </a:extLst>
            </p:cNvPr>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51">
              <a:extLst>
                <a:ext uri="{FF2B5EF4-FFF2-40B4-BE49-F238E27FC236}">
                  <a16:creationId xmlns:a16="http://schemas.microsoft.com/office/drawing/2014/main" id="{FD721B95-6742-4343-8903-D929341562F9}"/>
                </a:ext>
              </a:extLst>
            </p:cNvPr>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2">
              <a:extLst>
                <a:ext uri="{FF2B5EF4-FFF2-40B4-BE49-F238E27FC236}">
                  <a16:creationId xmlns:a16="http://schemas.microsoft.com/office/drawing/2014/main" id="{F7110693-FC59-4D31-944B-AF06B2534165}"/>
                </a:ext>
              </a:extLst>
            </p:cNvPr>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53">
              <a:extLst>
                <a:ext uri="{FF2B5EF4-FFF2-40B4-BE49-F238E27FC236}">
                  <a16:creationId xmlns:a16="http://schemas.microsoft.com/office/drawing/2014/main" id="{6F14FBFC-702E-4559-8490-DA61B1674011}"/>
                </a:ext>
              </a:extLst>
            </p:cNvPr>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8" name="Group 137">
            <a:extLst>
              <a:ext uri="{FF2B5EF4-FFF2-40B4-BE49-F238E27FC236}">
                <a16:creationId xmlns:a16="http://schemas.microsoft.com/office/drawing/2014/main" id="{018A5C03-088C-47DF-806B-8234257DCB44}"/>
              </a:ext>
            </a:extLst>
          </p:cNvPr>
          <p:cNvGrpSpPr/>
          <p:nvPr/>
        </p:nvGrpSpPr>
        <p:grpSpPr>
          <a:xfrm>
            <a:off x="5355853" y="5142109"/>
            <a:ext cx="569913" cy="1098550"/>
            <a:chOff x="3167063" y="3602038"/>
            <a:chExt cx="569913" cy="1098550"/>
          </a:xfrm>
        </p:grpSpPr>
        <p:sp>
          <p:nvSpPr>
            <p:cNvPr id="139" name="Freeform 154">
              <a:extLst>
                <a:ext uri="{FF2B5EF4-FFF2-40B4-BE49-F238E27FC236}">
                  <a16:creationId xmlns:a16="http://schemas.microsoft.com/office/drawing/2014/main" id="{F8A236CC-DD89-4030-8CDB-BBC4A065CA94}"/>
                </a:ext>
              </a:extLst>
            </p:cNvPr>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55">
              <a:extLst>
                <a:ext uri="{FF2B5EF4-FFF2-40B4-BE49-F238E27FC236}">
                  <a16:creationId xmlns:a16="http://schemas.microsoft.com/office/drawing/2014/main" id="{B49EA606-B61D-4E1E-9F03-1AAC5DD2667E}"/>
                </a:ext>
              </a:extLst>
            </p:cNvPr>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156">
              <a:extLst>
                <a:ext uri="{FF2B5EF4-FFF2-40B4-BE49-F238E27FC236}">
                  <a16:creationId xmlns:a16="http://schemas.microsoft.com/office/drawing/2014/main" id="{AA7E33FE-805F-4ECC-B2E9-076D4E2DB429}"/>
                </a:ext>
              </a:extLst>
            </p:cNvPr>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157">
              <a:extLst>
                <a:ext uri="{FF2B5EF4-FFF2-40B4-BE49-F238E27FC236}">
                  <a16:creationId xmlns:a16="http://schemas.microsoft.com/office/drawing/2014/main" id="{7AA5FFCC-A90F-4A65-94DE-7DDBBF8635A4}"/>
                </a:ext>
              </a:extLst>
            </p:cNvPr>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3" name="Rectangle 158">
              <a:extLst>
                <a:ext uri="{FF2B5EF4-FFF2-40B4-BE49-F238E27FC236}">
                  <a16:creationId xmlns:a16="http://schemas.microsoft.com/office/drawing/2014/main" id="{C3C8C283-3E7E-4FD9-85E6-79341F16D37C}"/>
                </a:ext>
              </a:extLst>
            </p:cNvPr>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4" name="Rectangle 159">
              <a:extLst>
                <a:ext uri="{FF2B5EF4-FFF2-40B4-BE49-F238E27FC236}">
                  <a16:creationId xmlns:a16="http://schemas.microsoft.com/office/drawing/2014/main" id="{6BBB96C2-D6D1-44C2-84A2-8AD09AB7E9BC}"/>
                </a:ext>
              </a:extLst>
            </p:cNvPr>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5" name="Rectangle 160">
              <a:extLst>
                <a:ext uri="{FF2B5EF4-FFF2-40B4-BE49-F238E27FC236}">
                  <a16:creationId xmlns:a16="http://schemas.microsoft.com/office/drawing/2014/main" id="{893E4655-CED6-46B1-9DDF-EFE082995591}"/>
                </a:ext>
              </a:extLst>
            </p:cNvPr>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6" name="Rectangle 161">
              <a:extLst>
                <a:ext uri="{FF2B5EF4-FFF2-40B4-BE49-F238E27FC236}">
                  <a16:creationId xmlns:a16="http://schemas.microsoft.com/office/drawing/2014/main" id="{49861453-6FFE-49CD-8C48-E5D049272042}"/>
                </a:ext>
              </a:extLst>
            </p:cNvPr>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7" name="Rectangle 162">
              <a:extLst>
                <a:ext uri="{FF2B5EF4-FFF2-40B4-BE49-F238E27FC236}">
                  <a16:creationId xmlns:a16="http://schemas.microsoft.com/office/drawing/2014/main" id="{8ADF5556-1847-41A8-8FA2-E9BE8B477A1D}"/>
                </a:ext>
              </a:extLst>
            </p:cNvPr>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8" name="Rectangle 163">
              <a:extLst>
                <a:ext uri="{FF2B5EF4-FFF2-40B4-BE49-F238E27FC236}">
                  <a16:creationId xmlns:a16="http://schemas.microsoft.com/office/drawing/2014/main" id="{099C01D0-B531-4F9F-AE03-4865BD9F7B46}"/>
                </a:ext>
              </a:extLst>
            </p:cNvPr>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64">
              <a:extLst>
                <a:ext uri="{FF2B5EF4-FFF2-40B4-BE49-F238E27FC236}">
                  <a16:creationId xmlns:a16="http://schemas.microsoft.com/office/drawing/2014/main" id="{D52A6F50-DE4E-4D13-AF57-02292BBDB5AE}"/>
                </a:ext>
              </a:extLst>
            </p:cNvPr>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65">
              <a:extLst>
                <a:ext uri="{FF2B5EF4-FFF2-40B4-BE49-F238E27FC236}">
                  <a16:creationId xmlns:a16="http://schemas.microsoft.com/office/drawing/2014/main" id="{A33178CC-598D-4C99-9618-934B9767BB60}"/>
                </a:ext>
              </a:extLst>
            </p:cNvPr>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66">
              <a:extLst>
                <a:ext uri="{FF2B5EF4-FFF2-40B4-BE49-F238E27FC236}">
                  <a16:creationId xmlns:a16="http://schemas.microsoft.com/office/drawing/2014/main" id="{C28069FF-2816-4814-A571-7C42D30BE1C5}"/>
                </a:ext>
              </a:extLst>
            </p:cNvPr>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55E34650-92A4-4562-A929-27D717117989}"/>
              </a:ext>
            </a:extLst>
          </p:cNvPr>
          <p:cNvGrpSpPr/>
          <p:nvPr/>
        </p:nvGrpSpPr>
        <p:grpSpPr>
          <a:xfrm>
            <a:off x="4268919" y="5034159"/>
            <a:ext cx="566738" cy="1206500"/>
            <a:chOff x="2600325" y="3494088"/>
            <a:chExt cx="566738" cy="1206500"/>
          </a:xfrm>
        </p:grpSpPr>
        <p:sp>
          <p:nvSpPr>
            <p:cNvPr id="155" name="Freeform 114">
              <a:extLst>
                <a:ext uri="{FF2B5EF4-FFF2-40B4-BE49-F238E27FC236}">
                  <a16:creationId xmlns:a16="http://schemas.microsoft.com/office/drawing/2014/main" id="{D7A928F6-9735-4AB4-9DBA-A67741BC034C}"/>
                </a:ext>
              </a:extLst>
            </p:cNvPr>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15">
              <a:extLst>
                <a:ext uri="{FF2B5EF4-FFF2-40B4-BE49-F238E27FC236}">
                  <a16:creationId xmlns:a16="http://schemas.microsoft.com/office/drawing/2014/main" id="{347E6688-A506-4A6B-BC9E-E0249E84039B}"/>
                </a:ext>
              </a:extLst>
            </p:cNvPr>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16">
              <a:extLst>
                <a:ext uri="{FF2B5EF4-FFF2-40B4-BE49-F238E27FC236}">
                  <a16:creationId xmlns:a16="http://schemas.microsoft.com/office/drawing/2014/main" id="{22A9C546-4F2A-449D-A3FE-4DE056859723}"/>
                </a:ext>
              </a:extLst>
            </p:cNvPr>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117">
              <a:extLst>
                <a:ext uri="{FF2B5EF4-FFF2-40B4-BE49-F238E27FC236}">
                  <a16:creationId xmlns:a16="http://schemas.microsoft.com/office/drawing/2014/main" id="{556C3A47-796C-495A-B3C3-0D26ACDB6977}"/>
                </a:ext>
              </a:extLst>
            </p:cNvPr>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118">
              <a:extLst>
                <a:ext uri="{FF2B5EF4-FFF2-40B4-BE49-F238E27FC236}">
                  <a16:creationId xmlns:a16="http://schemas.microsoft.com/office/drawing/2014/main" id="{CD942118-5434-4CCC-A570-5AC9A17DC0B9}"/>
                </a:ext>
              </a:extLst>
            </p:cNvPr>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Rectangle 119">
              <a:extLst>
                <a:ext uri="{FF2B5EF4-FFF2-40B4-BE49-F238E27FC236}">
                  <a16:creationId xmlns:a16="http://schemas.microsoft.com/office/drawing/2014/main" id="{481BB585-B982-4E3B-8589-1F7608BDB76E}"/>
                </a:ext>
              </a:extLst>
            </p:cNvPr>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Rectangle 120">
              <a:extLst>
                <a:ext uri="{FF2B5EF4-FFF2-40B4-BE49-F238E27FC236}">
                  <a16:creationId xmlns:a16="http://schemas.microsoft.com/office/drawing/2014/main" id="{7B13DF94-1808-4F20-AE80-82490015A9B9}"/>
                </a:ext>
              </a:extLst>
            </p:cNvPr>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70" name="Picture 169">
            <a:extLst>
              <a:ext uri="{FF2B5EF4-FFF2-40B4-BE49-F238E27FC236}">
                <a16:creationId xmlns:a16="http://schemas.microsoft.com/office/drawing/2014/main" id="{8630907A-F79C-41E6-9F90-C9E0CF3A04CA}"/>
              </a:ext>
            </a:extLst>
          </p:cNvPr>
          <p:cNvPicPr>
            <a:picLocks noChangeAspect="1"/>
          </p:cNvPicPr>
          <p:nvPr/>
        </p:nvPicPr>
        <p:blipFill>
          <a:blip r:embed="rId2"/>
          <a:stretch>
            <a:fillRect/>
          </a:stretch>
        </p:blipFill>
        <p:spPr>
          <a:xfrm>
            <a:off x="1819228" y="4527740"/>
            <a:ext cx="806547" cy="1692168"/>
          </a:xfrm>
          <a:prstGeom prst="rect">
            <a:avLst/>
          </a:prstGeom>
        </p:spPr>
      </p:pic>
      <p:pic>
        <p:nvPicPr>
          <p:cNvPr id="171" name="Picture 170">
            <a:extLst>
              <a:ext uri="{FF2B5EF4-FFF2-40B4-BE49-F238E27FC236}">
                <a16:creationId xmlns:a16="http://schemas.microsoft.com/office/drawing/2014/main" id="{D7F902F1-98AB-4932-AF10-F26ADC956D9D}"/>
              </a:ext>
            </a:extLst>
          </p:cNvPr>
          <p:cNvPicPr>
            <a:picLocks noChangeAspect="1"/>
          </p:cNvPicPr>
          <p:nvPr/>
        </p:nvPicPr>
        <p:blipFill>
          <a:blip r:embed="rId2"/>
          <a:stretch>
            <a:fillRect/>
          </a:stretch>
        </p:blipFill>
        <p:spPr>
          <a:xfrm>
            <a:off x="1236519" y="4763365"/>
            <a:ext cx="694240" cy="1456543"/>
          </a:xfrm>
          <a:prstGeom prst="rect">
            <a:avLst/>
          </a:prstGeom>
        </p:spPr>
      </p:pic>
      <p:pic>
        <p:nvPicPr>
          <p:cNvPr id="172" name="Picture 171">
            <a:extLst>
              <a:ext uri="{FF2B5EF4-FFF2-40B4-BE49-F238E27FC236}">
                <a16:creationId xmlns:a16="http://schemas.microsoft.com/office/drawing/2014/main" id="{756F0D48-2D72-4440-B7B7-EB8F4FE2C236}"/>
              </a:ext>
            </a:extLst>
          </p:cNvPr>
          <p:cNvPicPr>
            <a:picLocks noChangeAspect="1"/>
          </p:cNvPicPr>
          <p:nvPr/>
        </p:nvPicPr>
        <p:blipFill>
          <a:blip r:embed="rId2"/>
          <a:stretch>
            <a:fillRect/>
          </a:stretch>
        </p:blipFill>
        <p:spPr>
          <a:xfrm>
            <a:off x="2568887" y="4763365"/>
            <a:ext cx="694240" cy="1456543"/>
          </a:xfrm>
          <a:prstGeom prst="rect">
            <a:avLst/>
          </a:prstGeom>
        </p:spPr>
      </p:pic>
      <p:pic>
        <p:nvPicPr>
          <p:cNvPr id="152" name="Picture 151">
            <a:extLst>
              <a:ext uri="{FF2B5EF4-FFF2-40B4-BE49-F238E27FC236}">
                <a16:creationId xmlns:a16="http://schemas.microsoft.com/office/drawing/2014/main" id="{9A5516EB-99E4-4E2C-9EBD-58EABF406AD9}"/>
              </a:ext>
            </a:extLst>
          </p:cNvPr>
          <p:cNvPicPr>
            <a:picLocks noChangeAspect="1"/>
          </p:cNvPicPr>
          <p:nvPr/>
        </p:nvPicPr>
        <p:blipFill>
          <a:blip r:embed="rId2"/>
          <a:stretch>
            <a:fillRect/>
          </a:stretch>
        </p:blipFill>
        <p:spPr>
          <a:xfrm>
            <a:off x="1431798" y="5165509"/>
            <a:ext cx="521531" cy="1094193"/>
          </a:xfrm>
          <a:prstGeom prst="rect">
            <a:avLst/>
          </a:prstGeom>
        </p:spPr>
      </p:pic>
      <p:pic>
        <p:nvPicPr>
          <p:cNvPr id="153" name="Picture 152">
            <a:extLst>
              <a:ext uri="{FF2B5EF4-FFF2-40B4-BE49-F238E27FC236}">
                <a16:creationId xmlns:a16="http://schemas.microsoft.com/office/drawing/2014/main" id="{45492E7D-7B1C-4506-9EFD-626AC491BB6F}"/>
              </a:ext>
            </a:extLst>
          </p:cNvPr>
          <p:cNvPicPr>
            <a:picLocks noChangeAspect="1"/>
          </p:cNvPicPr>
          <p:nvPr/>
        </p:nvPicPr>
        <p:blipFill>
          <a:blip r:embed="rId2"/>
          <a:stretch>
            <a:fillRect/>
          </a:stretch>
        </p:blipFill>
        <p:spPr>
          <a:xfrm>
            <a:off x="1110211" y="5317869"/>
            <a:ext cx="448911" cy="941833"/>
          </a:xfrm>
          <a:prstGeom prst="rect">
            <a:avLst/>
          </a:prstGeom>
        </p:spPr>
      </p:pic>
      <p:pic>
        <p:nvPicPr>
          <p:cNvPr id="162" name="Picture 161">
            <a:extLst>
              <a:ext uri="{FF2B5EF4-FFF2-40B4-BE49-F238E27FC236}">
                <a16:creationId xmlns:a16="http://schemas.microsoft.com/office/drawing/2014/main" id="{5F0E79B7-FFF3-41D5-91E1-2225C636A635}"/>
              </a:ext>
            </a:extLst>
          </p:cNvPr>
          <p:cNvPicPr>
            <a:picLocks noChangeAspect="1"/>
          </p:cNvPicPr>
          <p:nvPr/>
        </p:nvPicPr>
        <p:blipFill>
          <a:blip r:embed="rId2"/>
          <a:stretch>
            <a:fillRect/>
          </a:stretch>
        </p:blipFill>
        <p:spPr>
          <a:xfrm>
            <a:off x="1838533" y="5317869"/>
            <a:ext cx="448911" cy="941833"/>
          </a:xfrm>
          <a:prstGeom prst="rect">
            <a:avLst/>
          </a:prstGeom>
        </p:spPr>
      </p:pic>
      <p:pic>
        <p:nvPicPr>
          <p:cNvPr id="166" name="Picture 165">
            <a:extLst>
              <a:ext uri="{FF2B5EF4-FFF2-40B4-BE49-F238E27FC236}">
                <a16:creationId xmlns:a16="http://schemas.microsoft.com/office/drawing/2014/main" id="{7C760835-1034-4717-95B2-ADBA96B49D26}"/>
              </a:ext>
            </a:extLst>
          </p:cNvPr>
          <p:cNvPicPr>
            <a:picLocks noChangeAspect="1"/>
          </p:cNvPicPr>
          <p:nvPr/>
        </p:nvPicPr>
        <p:blipFill>
          <a:blip r:embed="rId2"/>
          <a:stretch>
            <a:fillRect/>
          </a:stretch>
        </p:blipFill>
        <p:spPr>
          <a:xfrm>
            <a:off x="2452752" y="5165509"/>
            <a:ext cx="521531" cy="1094193"/>
          </a:xfrm>
          <a:prstGeom prst="rect">
            <a:avLst/>
          </a:prstGeom>
        </p:spPr>
      </p:pic>
      <p:pic>
        <p:nvPicPr>
          <p:cNvPr id="167" name="Picture 166">
            <a:extLst>
              <a:ext uri="{FF2B5EF4-FFF2-40B4-BE49-F238E27FC236}">
                <a16:creationId xmlns:a16="http://schemas.microsoft.com/office/drawing/2014/main" id="{D9A6D283-E008-42AB-A419-CB71F0D84365}"/>
              </a:ext>
            </a:extLst>
          </p:cNvPr>
          <p:cNvPicPr>
            <a:picLocks noChangeAspect="1"/>
          </p:cNvPicPr>
          <p:nvPr/>
        </p:nvPicPr>
        <p:blipFill>
          <a:blip r:embed="rId2"/>
          <a:stretch>
            <a:fillRect/>
          </a:stretch>
        </p:blipFill>
        <p:spPr>
          <a:xfrm>
            <a:off x="2131165" y="5317869"/>
            <a:ext cx="448911" cy="941833"/>
          </a:xfrm>
          <a:prstGeom prst="rect">
            <a:avLst/>
          </a:prstGeom>
        </p:spPr>
      </p:pic>
      <p:pic>
        <p:nvPicPr>
          <p:cNvPr id="168" name="Picture 167">
            <a:extLst>
              <a:ext uri="{FF2B5EF4-FFF2-40B4-BE49-F238E27FC236}">
                <a16:creationId xmlns:a16="http://schemas.microsoft.com/office/drawing/2014/main" id="{DE1ED3D2-A101-4392-917B-3CF3DD0A7A88}"/>
              </a:ext>
            </a:extLst>
          </p:cNvPr>
          <p:cNvPicPr>
            <a:picLocks noChangeAspect="1"/>
          </p:cNvPicPr>
          <p:nvPr/>
        </p:nvPicPr>
        <p:blipFill>
          <a:blip r:embed="rId2"/>
          <a:stretch>
            <a:fillRect/>
          </a:stretch>
        </p:blipFill>
        <p:spPr>
          <a:xfrm>
            <a:off x="2859487" y="5317869"/>
            <a:ext cx="448911" cy="941833"/>
          </a:xfrm>
          <a:prstGeom prst="rect">
            <a:avLst/>
          </a:prstGeom>
        </p:spPr>
      </p:pic>
      <p:pic>
        <p:nvPicPr>
          <p:cNvPr id="176" name="Picture 175">
            <a:extLst>
              <a:ext uri="{FF2B5EF4-FFF2-40B4-BE49-F238E27FC236}">
                <a16:creationId xmlns:a16="http://schemas.microsoft.com/office/drawing/2014/main" id="{3A8C07FF-484B-42B2-A926-8E9F47ABCD30}"/>
              </a:ext>
            </a:extLst>
          </p:cNvPr>
          <p:cNvPicPr>
            <a:picLocks noChangeAspect="1"/>
          </p:cNvPicPr>
          <p:nvPr/>
        </p:nvPicPr>
        <p:blipFill>
          <a:blip r:embed="rId2"/>
          <a:stretch>
            <a:fillRect/>
          </a:stretch>
        </p:blipFill>
        <p:spPr>
          <a:xfrm>
            <a:off x="827433" y="5465951"/>
            <a:ext cx="382209" cy="801890"/>
          </a:xfrm>
          <a:prstGeom prst="rect">
            <a:avLst/>
          </a:prstGeom>
        </p:spPr>
      </p:pic>
      <p:pic>
        <p:nvPicPr>
          <p:cNvPr id="179" name="Picture 178">
            <a:extLst>
              <a:ext uri="{FF2B5EF4-FFF2-40B4-BE49-F238E27FC236}">
                <a16:creationId xmlns:a16="http://schemas.microsoft.com/office/drawing/2014/main" id="{7E20F039-2FF9-4980-8334-68583B715630}"/>
              </a:ext>
            </a:extLst>
          </p:cNvPr>
          <p:cNvPicPr>
            <a:picLocks noChangeAspect="1"/>
          </p:cNvPicPr>
          <p:nvPr/>
        </p:nvPicPr>
        <p:blipFill>
          <a:blip r:embed="rId2"/>
          <a:stretch>
            <a:fillRect/>
          </a:stretch>
        </p:blipFill>
        <p:spPr>
          <a:xfrm>
            <a:off x="3330011" y="5178123"/>
            <a:ext cx="521531" cy="1094193"/>
          </a:xfrm>
          <a:prstGeom prst="rect">
            <a:avLst/>
          </a:prstGeom>
        </p:spPr>
      </p:pic>
      <p:pic>
        <p:nvPicPr>
          <p:cNvPr id="181" name="Picture 180">
            <a:extLst>
              <a:ext uri="{FF2B5EF4-FFF2-40B4-BE49-F238E27FC236}">
                <a16:creationId xmlns:a16="http://schemas.microsoft.com/office/drawing/2014/main" id="{50F56643-71A1-476C-AFAD-2016D5D36556}"/>
              </a:ext>
            </a:extLst>
          </p:cNvPr>
          <p:cNvPicPr>
            <a:picLocks noChangeAspect="1"/>
          </p:cNvPicPr>
          <p:nvPr/>
        </p:nvPicPr>
        <p:blipFill>
          <a:blip r:embed="rId2"/>
          <a:stretch>
            <a:fillRect/>
          </a:stretch>
        </p:blipFill>
        <p:spPr>
          <a:xfrm>
            <a:off x="3697060" y="5316660"/>
            <a:ext cx="448911" cy="941833"/>
          </a:xfrm>
          <a:prstGeom prst="rect">
            <a:avLst/>
          </a:prstGeom>
        </p:spPr>
      </p:pic>
      <p:pic>
        <p:nvPicPr>
          <p:cNvPr id="182" name="Picture 181">
            <a:extLst>
              <a:ext uri="{FF2B5EF4-FFF2-40B4-BE49-F238E27FC236}">
                <a16:creationId xmlns:a16="http://schemas.microsoft.com/office/drawing/2014/main" id="{F81F9A64-8946-4038-B01D-11B4EB682D8E}"/>
              </a:ext>
            </a:extLst>
          </p:cNvPr>
          <p:cNvPicPr>
            <a:picLocks noChangeAspect="1"/>
          </p:cNvPicPr>
          <p:nvPr/>
        </p:nvPicPr>
        <p:blipFill>
          <a:blip r:embed="rId2"/>
          <a:stretch>
            <a:fillRect/>
          </a:stretch>
        </p:blipFill>
        <p:spPr>
          <a:xfrm>
            <a:off x="3958777" y="5463515"/>
            <a:ext cx="382209" cy="801890"/>
          </a:xfrm>
          <a:prstGeom prst="rect">
            <a:avLst/>
          </a:prstGeom>
        </p:spPr>
      </p:pic>
      <p:pic>
        <p:nvPicPr>
          <p:cNvPr id="177" name="Picture 176">
            <a:extLst>
              <a:ext uri="{FF2B5EF4-FFF2-40B4-BE49-F238E27FC236}">
                <a16:creationId xmlns:a16="http://schemas.microsoft.com/office/drawing/2014/main" id="{D6744E46-6B2B-4A9B-A4C9-1E8E68290CBE}"/>
              </a:ext>
            </a:extLst>
          </p:cNvPr>
          <p:cNvPicPr>
            <a:picLocks noChangeAspect="1"/>
          </p:cNvPicPr>
          <p:nvPr/>
        </p:nvPicPr>
        <p:blipFill>
          <a:blip r:embed="rId2"/>
          <a:stretch>
            <a:fillRect/>
          </a:stretch>
        </p:blipFill>
        <p:spPr>
          <a:xfrm>
            <a:off x="3174638" y="5451016"/>
            <a:ext cx="382209" cy="801890"/>
          </a:xfrm>
          <a:prstGeom prst="rect">
            <a:avLst/>
          </a:prstGeom>
        </p:spPr>
      </p:pic>
      <p:grpSp>
        <p:nvGrpSpPr>
          <p:cNvPr id="183" name="Group 182">
            <a:extLst>
              <a:ext uri="{FF2B5EF4-FFF2-40B4-BE49-F238E27FC236}">
                <a16:creationId xmlns:a16="http://schemas.microsoft.com/office/drawing/2014/main" id="{6AD65978-BBFC-4D31-83B1-F1AEAB5E52E3}"/>
              </a:ext>
            </a:extLst>
          </p:cNvPr>
          <p:cNvGrpSpPr/>
          <p:nvPr/>
        </p:nvGrpSpPr>
        <p:grpSpPr>
          <a:xfrm>
            <a:off x="7741163" y="4229296"/>
            <a:ext cx="568325" cy="2011363"/>
            <a:chOff x="1836738" y="2649538"/>
            <a:chExt cx="568325" cy="2011363"/>
          </a:xfrm>
        </p:grpSpPr>
        <p:sp>
          <p:nvSpPr>
            <p:cNvPr id="184" name="Freeform 52">
              <a:extLst>
                <a:ext uri="{FF2B5EF4-FFF2-40B4-BE49-F238E27FC236}">
                  <a16:creationId xmlns:a16="http://schemas.microsoft.com/office/drawing/2014/main" id="{2D43C353-5D18-45B0-A601-235FB031E0E5}"/>
                </a:ext>
              </a:extLst>
            </p:cNvPr>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53">
              <a:extLst>
                <a:ext uri="{FF2B5EF4-FFF2-40B4-BE49-F238E27FC236}">
                  <a16:creationId xmlns:a16="http://schemas.microsoft.com/office/drawing/2014/main" id="{EF2C55B2-83D1-454E-ACC7-33A21E5DD75E}"/>
                </a:ext>
              </a:extLst>
            </p:cNvPr>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54">
              <a:extLst>
                <a:ext uri="{FF2B5EF4-FFF2-40B4-BE49-F238E27FC236}">
                  <a16:creationId xmlns:a16="http://schemas.microsoft.com/office/drawing/2014/main" id="{26CB524D-DB25-4D19-AB31-13E224F52446}"/>
                </a:ext>
              </a:extLst>
            </p:cNvPr>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55">
              <a:extLst>
                <a:ext uri="{FF2B5EF4-FFF2-40B4-BE49-F238E27FC236}">
                  <a16:creationId xmlns:a16="http://schemas.microsoft.com/office/drawing/2014/main" id="{FAB0E5D2-A278-4940-8E01-2C23AC805579}"/>
                </a:ext>
              </a:extLst>
            </p:cNvPr>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56">
              <a:extLst>
                <a:ext uri="{FF2B5EF4-FFF2-40B4-BE49-F238E27FC236}">
                  <a16:creationId xmlns:a16="http://schemas.microsoft.com/office/drawing/2014/main" id="{87144292-7A49-49BD-ABD1-6BC9967FCC12}"/>
                </a:ext>
              </a:extLst>
            </p:cNvPr>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57">
              <a:extLst>
                <a:ext uri="{FF2B5EF4-FFF2-40B4-BE49-F238E27FC236}">
                  <a16:creationId xmlns:a16="http://schemas.microsoft.com/office/drawing/2014/main" id="{AFB3EA25-332D-4EB2-8515-2977A08CE58A}"/>
                </a:ext>
              </a:extLst>
            </p:cNvPr>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58">
              <a:extLst>
                <a:ext uri="{FF2B5EF4-FFF2-40B4-BE49-F238E27FC236}">
                  <a16:creationId xmlns:a16="http://schemas.microsoft.com/office/drawing/2014/main" id="{B82ACC64-6CA5-4844-A343-47788C50B64F}"/>
                </a:ext>
              </a:extLst>
            </p:cNvPr>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1" name="Rectangle 59">
              <a:extLst>
                <a:ext uri="{FF2B5EF4-FFF2-40B4-BE49-F238E27FC236}">
                  <a16:creationId xmlns:a16="http://schemas.microsoft.com/office/drawing/2014/main" id="{4FDED2AA-DE0A-4730-8DE5-34CB5002756F}"/>
                </a:ext>
              </a:extLst>
            </p:cNvPr>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2" name="Rectangle 60">
              <a:extLst>
                <a:ext uri="{FF2B5EF4-FFF2-40B4-BE49-F238E27FC236}">
                  <a16:creationId xmlns:a16="http://schemas.microsoft.com/office/drawing/2014/main" id="{6E83FECE-6220-4BDD-AAD8-B6904C807D25}"/>
                </a:ext>
              </a:extLst>
            </p:cNvPr>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3" name="Rectangle 61">
              <a:extLst>
                <a:ext uri="{FF2B5EF4-FFF2-40B4-BE49-F238E27FC236}">
                  <a16:creationId xmlns:a16="http://schemas.microsoft.com/office/drawing/2014/main" id="{CAD26AE6-7378-4E28-BB0E-6F6C58511CB7}"/>
                </a:ext>
              </a:extLst>
            </p:cNvPr>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4" name="Rectangle 62">
              <a:extLst>
                <a:ext uri="{FF2B5EF4-FFF2-40B4-BE49-F238E27FC236}">
                  <a16:creationId xmlns:a16="http://schemas.microsoft.com/office/drawing/2014/main" id="{DFABB2ED-D3DD-4439-AC95-84C231545B26}"/>
                </a:ext>
              </a:extLst>
            </p:cNvPr>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5" name="Rectangle 63">
              <a:extLst>
                <a:ext uri="{FF2B5EF4-FFF2-40B4-BE49-F238E27FC236}">
                  <a16:creationId xmlns:a16="http://schemas.microsoft.com/office/drawing/2014/main" id="{BD8A8972-3725-4823-B4D5-2B5CCE9763B3}"/>
                </a:ext>
              </a:extLst>
            </p:cNvPr>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6" name="Rectangle 64">
              <a:extLst>
                <a:ext uri="{FF2B5EF4-FFF2-40B4-BE49-F238E27FC236}">
                  <a16:creationId xmlns:a16="http://schemas.microsoft.com/office/drawing/2014/main" id="{3E856E2F-9634-4390-9D6B-5521C1C77717}"/>
                </a:ext>
              </a:extLst>
            </p:cNvPr>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65">
              <a:extLst>
                <a:ext uri="{FF2B5EF4-FFF2-40B4-BE49-F238E27FC236}">
                  <a16:creationId xmlns:a16="http://schemas.microsoft.com/office/drawing/2014/main" id="{87276112-93F2-42EB-B97A-A06226EADAC9}"/>
                </a:ext>
              </a:extLst>
            </p:cNvPr>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66">
              <a:extLst>
                <a:ext uri="{FF2B5EF4-FFF2-40B4-BE49-F238E27FC236}">
                  <a16:creationId xmlns:a16="http://schemas.microsoft.com/office/drawing/2014/main" id="{126D6D16-0D61-4C16-90C7-CD47B73B0F04}"/>
                </a:ext>
              </a:extLst>
            </p:cNvPr>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67">
              <a:extLst>
                <a:ext uri="{FF2B5EF4-FFF2-40B4-BE49-F238E27FC236}">
                  <a16:creationId xmlns:a16="http://schemas.microsoft.com/office/drawing/2014/main" id="{2CFA6DBD-D2AB-46EC-B7EE-B4720834343B}"/>
                </a:ext>
              </a:extLst>
            </p:cNvPr>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68">
              <a:extLst>
                <a:ext uri="{FF2B5EF4-FFF2-40B4-BE49-F238E27FC236}">
                  <a16:creationId xmlns:a16="http://schemas.microsoft.com/office/drawing/2014/main" id="{12119196-B3C8-44A7-8BA1-0C49A1247B12}"/>
                </a:ext>
              </a:extLst>
            </p:cNvPr>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69">
              <a:extLst>
                <a:ext uri="{FF2B5EF4-FFF2-40B4-BE49-F238E27FC236}">
                  <a16:creationId xmlns:a16="http://schemas.microsoft.com/office/drawing/2014/main" id="{CB90EE95-9CBC-45B4-AAFC-8C43804BC150}"/>
                </a:ext>
              </a:extLst>
            </p:cNvPr>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70">
              <a:extLst>
                <a:ext uri="{FF2B5EF4-FFF2-40B4-BE49-F238E27FC236}">
                  <a16:creationId xmlns:a16="http://schemas.microsoft.com/office/drawing/2014/main" id="{AF171C30-162C-4267-88FC-B60B51556EC7}"/>
                </a:ext>
              </a:extLst>
            </p:cNvPr>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71">
              <a:extLst>
                <a:ext uri="{FF2B5EF4-FFF2-40B4-BE49-F238E27FC236}">
                  <a16:creationId xmlns:a16="http://schemas.microsoft.com/office/drawing/2014/main" id="{B4AF4900-60F9-46F2-9F6F-50D116C9A25C}"/>
                </a:ext>
              </a:extLst>
            </p:cNvPr>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72">
              <a:extLst>
                <a:ext uri="{FF2B5EF4-FFF2-40B4-BE49-F238E27FC236}">
                  <a16:creationId xmlns:a16="http://schemas.microsoft.com/office/drawing/2014/main" id="{BB55E4B7-F8E7-4738-B522-189D4874DFFA}"/>
                </a:ext>
              </a:extLst>
            </p:cNvPr>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73">
              <a:extLst>
                <a:ext uri="{FF2B5EF4-FFF2-40B4-BE49-F238E27FC236}">
                  <a16:creationId xmlns:a16="http://schemas.microsoft.com/office/drawing/2014/main" id="{E5719461-597D-4D6F-ABA9-73F3406D42C2}"/>
                </a:ext>
              </a:extLst>
            </p:cNvPr>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74">
              <a:extLst>
                <a:ext uri="{FF2B5EF4-FFF2-40B4-BE49-F238E27FC236}">
                  <a16:creationId xmlns:a16="http://schemas.microsoft.com/office/drawing/2014/main" id="{0F0214C6-0AAF-4BA1-98D7-EF9A88D7952B}"/>
                </a:ext>
              </a:extLst>
            </p:cNvPr>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75">
              <a:extLst>
                <a:ext uri="{FF2B5EF4-FFF2-40B4-BE49-F238E27FC236}">
                  <a16:creationId xmlns:a16="http://schemas.microsoft.com/office/drawing/2014/main" id="{35709A04-42E1-4CE9-9086-309C425DA0A6}"/>
                </a:ext>
              </a:extLst>
            </p:cNvPr>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8" name="Rectangle 76">
              <a:extLst>
                <a:ext uri="{FF2B5EF4-FFF2-40B4-BE49-F238E27FC236}">
                  <a16:creationId xmlns:a16="http://schemas.microsoft.com/office/drawing/2014/main" id="{7272DC30-EF46-4C8A-AACF-CD31A7C936B4}"/>
                </a:ext>
              </a:extLst>
            </p:cNvPr>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9" name="Rectangle 77">
              <a:extLst>
                <a:ext uri="{FF2B5EF4-FFF2-40B4-BE49-F238E27FC236}">
                  <a16:creationId xmlns:a16="http://schemas.microsoft.com/office/drawing/2014/main" id="{BCB5E150-72C5-4561-A853-C165351679BD}"/>
                </a:ext>
              </a:extLst>
            </p:cNvPr>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0" name="Rectangle 78">
              <a:extLst>
                <a:ext uri="{FF2B5EF4-FFF2-40B4-BE49-F238E27FC236}">
                  <a16:creationId xmlns:a16="http://schemas.microsoft.com/office/drawing/2014/main" id="{04DEABBD-D873-4CE4-A50C-22F7E9DDB576}"/>
                </a:ext>
              </a:extLst>
            </p:cNvPr>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1" name="Rectangle 79">
              <a:extLst>
                <a:ext uri="{FF2B5EF4-FFF2-40B4-BE49-F238E27FC236}">
                  <a16:creationId xmlns:a16="http://schemas.microsoft.com/office/drawing/2014/main" id="{4EC06725-97D7-4B58-A881-05AC8C1BFF17}"/>
                </a:ext>
              </a:extLst>
            </p:cNvPr>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2" name="Rectangle 80">
              <a:extLst>
                <a:ext uri="{FF2B5EF4-FFF2-40B4-BE49-F238E27FC236}">
                  <a16:creationId xmlns:a16="http://schemas.microsoft.com/office/drawing/2014/main" id="{9A91F248-DB12-4CC7-A004-5DD36A7D6ABD}"/>
                </a:ext>
              </a:extLst>
            </p:cNvPr>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3" name="Rectangle 81">
              <a:extLst>
                <a:ext uri="{FF2B5EF4-FFF2-40B4-BE49-F238E27FC236}">
                  <a16:creationId xmlns:a16="http://schemas.microsoft.com/office/drawing/2014/main" id="{8726144D-350D-4BFA-B6EA-55509F18DE85}"/>
                </a:ext>
              </a:extLst>
            </p:cNvPr>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4" name="Rectangle 82">
              <a:extLst>
                <a:ext uri="{FF2B5EF4-FFF2-40B4-BE49-F238E27FC236}">
                  <a16:creationId xmlns:a16="http://schemas.microsoft.com/office/drawing/2014/main" id="{CE32C06E-A41C-458A-92AE-0D7FA6636634}"/>
                </a:ext>
              </a:extLst>
            </p:cNvPr>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5" name="Rectangle 83">
              <a:extLst>
                <a:ext uri="{FF2B5EF4-FFF2-40B4-BE49-F238E27FC236}">
                  <a16:creationId xmlns:a16="http://schemas.microsoft.com/office/drawing/2014/main" id="{1B2A214F-2237-4477-A60C-945790D58D70}"/>
                </a:ext>
              </a:extLst>
            </p:cNvPr>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Rectangle 84">
              <a:extLst>
                <a:ext uri="{FF2B5EF4-FFF2-40B4-BE49-F238E27FC236}">
                  <a16:creationId xmlns:a16="http://schemas.microsoft.com/office/drawing/2014/main" id="{B5007F09-58AE-4FAA-B9B5-42616C8A2901}"/>
                </a:ext>
              </a:extLst>
            </p:cNvPr>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Rectangle 85">
              <a:extLst>
                <a:ext uri="{FF2B5EF4-FFF2-40B4-BE49-F238E27FC236}">
                  <a16:creationId xmlns:a16="http://schemas.microsoft.com/office/drawing/2014/main" id="{CA026F10-0CE0-48EA-8C9C-491FC80DAE02}"/>
                </a:ext>
              </a:extLst>
            </p:cNvPr>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8" name="Rectangle 86">
              <a:extLst>
                <a:ext uri="{FF2B5EF4-FFF2-40B4-BE49-F238E27FC236}">
                  <a16:creationId xmlns:a16="http://schemas.microsoft.com/office/drawing/2014/main" id="{3B56D49C-6E98-4296-9F82-DF0E073A94F9}"/>
                </a:ext>
              </a:extLst>
            </p:cNvPr>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9" name="Group 218">
            <a:extLst>
              <a:ext uri="{FF2B5EF4-FFF2-40B4-BE49-F238E27FC236}">
                <a16:creationId xmlns:a16="http://schemas.microsoft.com/office/drawing/2014/main" id="{2AEB1267-7FE7-46F6-AED1-04F42E0753F8}"/>
              </a:ext>
            </a:extLst>
          </p:cNvPr>
          <p:cNvGrpSpPr/>
          <p:nvPr/>
        </p:nvGrpSpPr>
        <p:grpSpPr>
          <a:xfrm>
            <a:off x="6639795" y="4175321"/>
            <a:ext cx="612775" cy="2065338"/>
            <a:chOff x="398463" y="2662238"/>
            <a:chExt cx="612775" cy="2065338"/>
          </a:xfrm>
        </p:grpSpPr>
        <p:sp>
          <p:nvSpPr>
            <p:cNvPr id="220" name="Freeform 87">
              <a:extLst>
                <a:ext uri="{FF2B5EF4-FFF2-40B4-BE49-F238E27FC236}">
                  <a16:creationId xmlns:a16="http://schemas.microsoft.com/office/drawing/2014/main" id="{88C1A840-6BF4-42EF-AEC3-B29445C6836B}"/>
                </a:ext>
              </a:extLst>
            </p:cNvPr>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21" name="Rectangle 88">
              <a:extLst>
                <a:ext uri="{FF2B5EF4-FFF2-40B4-BE49-F238E27FC236}">
                  <a16:creationId xmlns:a16="http://schemas.microsoft.com/office/drawing/2014/main" id="{E5450EFD-7037-40D8-B0B6-FB4D6D0D9FEF}"/>
                </a:ext>
              </a:extLst>
            </p:cNvPr>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2" name="Rectangle 89">
              <a:extLst>
                <a:ext uri="{FF2B5EF4-FFF2-40B4-BE49-F238E27FC236}">
                  <a16:creationId xmlns:a16="http://schemas.microsoft.com/office/drawing/2014/main" id="{D64ED112-238C-43F1-ABA0-E0E4935D476E}"/>
                </a:ext>
              </a:extLst>
            </p:cNvPr>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3" name="Rectangle 90">
              <a:extLst>
                <a:ext uri="{FF2B5EF4-FFF2-40B4-BE49-F238E27FC236}">
                  <a16:creationId xmlns:a16="http://schemas.microsoft.com/office/drawing/2014/main" id="{965687FE-4D7B-4D48-8FEF-0C0B0B746594}"/>
                </a:ext>
              </a:extLst>
            </p:cNvPr>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4" name="Rectangle 91">
              <a:extLst>
                <a:ext uri="{FF2B5EF4-FFF2-40B4-BE49-F238E27FC236}">
                  <a16:creationId xmlns:a16="http://schemas.microsoft.com/office/drawing/2014/main" id="{3BC8F492-CEC8-4B8A-A35D-B40A21B40F3E}"/>
                </a:ext>
              </a:extLst>
            </p:cNvPr>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5" name="Rectangle 92">
              <a:extLst>
                <a:ext uri="{FF2B5EF4-FFF2-40B4-BE49-F238E27FC236}">
                  <a16:creationId xmlns:a16="http://schemas.microsoft.com/office/drawing/2014/main" id="{4A9B5E65-BD1B-4CAB-B98A-92991E3D3B88}"/>
                </a:ext>
              </a:extLst>
            </p:cNvPr>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Rectangle 93">
              <a:extLst>
                <a:ext uri="{FF2B5EF4-FFF2-40B4-BE49-F238E27FC236}">
                  <a16:creationId xmlns:a16="http://schemas.microsoft.com/office/drawing/2014/main" id="{2C6B928B-C01C-4600-9843-84B601AE7DB9}"/>
                </a:ext>
              </a:extLst>
            </p:cNvPr>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7" name="Rectangle 94">
              <a:extLst>
                <a:ext uri="{FF2B5EF4-FFF2-40B4-BE49-F238E27FC236}">
                  <a16:creationId xmlns:a16="http://schemas.microsoft.com/office/drawing/2014/main" id="{D81D35AA-D20A-4EF8-B101-F09AE1F012DA}"/>
                </a:ext>
              </a:extLst>
            </p:cNvPr>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8" name="Rectangle 95">
              <a:extLst>
                <a:ext uri="{FF2B5EF4-FFF2-40B4-BE49-F238E27FC236}">
                  <a16:creationId xmlns:a16="http://schemas.microsoft.com/office/drawing/2014/main" id="{8132AA26-ED65-4CFF-8DF8-E71F5073F388}"/>
                </a:ext>
              </a:extLst>
            </p:cNvPr>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9" name="Rectangle 96">
              <a:extLst>
                <a:ext uri="{FF2B5EF4-FFF2-40B4-BE49-F238E27FC236}">
                  <a16:creationId xmlns:a16="http://schemas.microsoft.com/office/drawing/2014/main" id="{FFF418C0-9B23-4D78-9567-BADFAC9B2A01}"/>
                </a:ext>
              </a:extLst>
            </p:cNvPr>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0" name="Rectangle 97">
              <a:extLst>
                <a:ext uri="{FF2B5EF4-FFF2-40B4-BE49-F238E27FC236}">
                  <a16:creationId xmlns:a16="http://schemas.microsoft.com/office/drawing/2014/main" id="{C1ED639B-438F-492E-AFFE-CD31B12F1AD9}"/>
                </a:ext>
              </a:extLst>
            </p:cNvPr>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1" name="Rectangle 98">
              <a:extLst>
                <a:ext uri="{FF2B5EF4-FFF2-40B4-BE49-F238E27FC236}">
                  <a16:creationId xmlns:a16="http://schemas.microsoft.com/office/drawing/2014/main" id="{6A84BEA2-A8D2-482C-8877-C229E0C25B18}"/>
                </a:ext>
              </a:extLst>
            </p:cNvPr>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2" name="Rectangle 99">
              <a:extLst>
                <a:ext uri="{FF2B5EF4-FFF2-40B4-BE49-F238E27FC236}">
                  <a16:creationId xmlns:a16="http://schemas.microsoft.com/office/drawing/2014/main" id="{1214BF62-BDB5-4F4A-AA7D-27E1AD59C155}"/>
                </a:ext>
              </a:extLst>
            </p:cNvPr>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3" name="Rectangle 100">
              <a:extLst>
                <a:ext uri="{FF2B5EF4-FFF2-40B4-BE49-F238E27FC236}">
                  <a16:creationId xmlns:a16="http://schemas.microsoft.com/office/drawing/2014/main" id="{621B84D0-614C-4ABC-860F-FD8AB24A3722}"/>
                </a:ext>
              </a:extLst>
            </p:cNvPr>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4" name="Rectangle 101">
              <a:extLst>
                <a:ext uri="{FF2B5EF4-FFF2-40B4-BE49-F238E27FC236}">
                  <a16:creationId xmlns:a16="http://schemas.microsoft.com/office/drawing/2014/main" id="{092F342A-0CEE-4F84-9F77-066DF4A44301}"/>
                </a:ext>
              </a:extLst>
            </p:cNvPr>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5" name="Rectangle 102">
              <a:extLst>
                <a:ext uri="{FF2B5EF4-FFF2-40B4-BE49-F238E27FC236}">
                  <a16:creationId xmlns:a16="http://schemas.microsoft.com/office/drawing/2014/main" id="{BAE6478B-2F71-42E4-BBE5-A92586EA84AF}"/>
                </a:ext>
              </a:extLst>
            </p:cNvPr>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6" name="Rectangle 103">
              <a:extLst>
                <a:ext uri="{FF2B5EF4-FFF2-40B4-BE49-F238E27FC236}">
                  <a16:creationId xmlns:a16="http://schemas.microsoft.com/office/drawing/2014/main" id="{14BA3880-8A08-4F8D-9622-1456E811A4DF}"/>
                </a:ext>
              </a:extLst>
            </p:cNvPr>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7" name="Group 236">
            <a:extLst>
              <a:ext uri="{FF2B5EF4-FFF2-40B4-BE49-F238E27FC236}">
                <a16:creationId xmlns:a16="http://schemas.microsoft.com/office/drawing/2014/main" id="{766087A2-5202-442C-B73A-4BF40E6061F9}"/>
              </a:ext>
            </a:extLst>
          </p:cNvPr>
          <p:cNvGrpSpPr/>
          <p:nvPr/>
        </p:nvGrpSpPr>
        <p:grpSpPr>
          <a:xfrm>
            <a:off x="7221614" y="4900809"/>
            <a:ext cx="566738" cy="1339850"/>
            <a:chOff x="896938" y="3360738"/>
            <a:chExt cx="566738" cy="1339850"/>
          </a:xfrm>
        </p:grpSpPr>
        <p:sp>
          <p:nvSpPr>
            <p:cNvPr id="238" name="Freeform 104">
              <a:extLst>
                <a:ext uri="{FF2B5EF4-FFF2-40B4-BE49-F238E27FC236}">
                  <a16:creationId xmlns:a16="http://schemas.microsoft.com/office/drawing/2014/main" id="{F8931EB6-6366-4D91-B107-5C34559AEA18}"/>
                </a:ext>
              </a:extLst>
            </p:cNvPr>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39" name="Rectangle 105">
              <a:extLst>
                <a:ext uri="{FF2B5EF4-FFF2-40B4-BE49-F238E27FC236}">
                  <a16:creationId xmlns:a16="http://schemas.microsoft.com/office/drawing/2014/main" id="{9943ED28-23FE-4E61-B2CC-58D16C5FBA29}"/>
                </a:ext>
              </a:extLst>
            </p:cNvPr>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0" name="Rectangle 106">
              <a:extLst>
                <a:ext uri="{FF2B5EF4-FFF2-40B4-BE49-F238E27FC236}">
                  <a16:creationId xmlns:a16="http://schemas.microsoft.com/office/drawing/2014/main" id="{4947B773-B84C-4E27-94A4-2CFFF7BC9425}"/>
                </a:ext>
              </a:extLst>
            </p:cNvPr>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1" name="Rectangle 107">
              <a:extLst>
                <a:ext uri="{FF2B5EF4-FFF2-40B4-BE49-F238E27FC236}">
                  <a16:creationId xmlns:a16="http://schemas.microsoft.com/office/drawing/2014/main" id="{103473B2-8FFA-432B-9671-1618122B0C1B}"/>
                </a:ext>
              </a:extLst>
            </p:cNvPr>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2" name="Rectangle 108">
              <a:extLst>
                <a:ext uri="{FF2B5EF4-FFF2-40B4-BE49-F238E27FC236}">
                  <a16:creationId xmlns:a16="http://schemas.microsoft.com/office/drawing/2014/main" id="{DE5FCD20-9300-4512-A5D6-ECE2B25110F6}"/>
                </a:ext>
              </a:extLst>
            </p:cNvPr>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3" name="Rectangle 109">
              <a:extLst>
                <a:ext uri="{FF2B5EF4-FFF2-40B4-BE49-F238E27FC236}">
                  <a16:creationId xmlns:a16="http://schemas.microsoft.com/office/drawing/2014/main" id="{A435B3B3-FB73-40E8-B686-E500BB11BC9C}"/>
                </a:ext>
              </a:extLst>
            </p:cNvPr>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4" name="Rectangle 110">
              <a:extLst>
                <a:ext uri="{FF2B5EF4-FFF2-40B4-BE49-F238E27FC236}">
                  <a16:creationId xmlns:a16="http://schemas.microsoft.com/office/drawing/2014/main" id="{BD9684A4-0E94-4B18-B813-5F19F748204E}"/>
                </a:ext>
              </a:extLst>
            </p:cNvPr>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5" name="Rectangle 111">
              <a:extLst>
                <a:ext uri="{FF2B5EF4-FFF2-40B4-BE49-F238E27FC236}">
                  <a16:creationId xmlns:a16="http://schemas.microsoft.com/office/drawing/2014/main" id="{B611A8A5-1C9E-4E66-92CB-A69E7A9764E3}"/>
                </a:ext>
              </a:extLst>
            </p:cNvPr>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6" name="Rectangle 112">
              <a:extLst>
                <a:ext uri="{FF2B5EF4-FFF2-40B4-BE49-F238E27FC236}">
                  <a16:creationId xmlns:a16="http://schemas.microsoft.com/office/drawing/2014/main" id="{AEC3EE9E-3343-41AD-AB48-DEBEE02DBAE9}"/>
                </a:ext>
              </a:extLst>
            </p:cNvPr>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7" name="Rectangle 113">
              <a:extLst>
                <a:ext uri="{FF2B5EF4-FFF2-40B4-BE49-F238E27FC236}">
                  <a16:creationId xmlns:a16="http://schemas.microsoft.com/office/drawing/2014/main" id="{7E2F677F-3D81-48CC-A4DC-40ADB96BB998}"/>
                </a:ext>
              </a:extLst>
            </p:cNvPr>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1" name="Group 100">
            <a:extLst>
              <a:ext uri="{FF2B5EF4-FFF2-40B4-BE49-F238E27FC236}">
                <a16:creationId xmlns:a16="http://schemas.microsoft.com/office/drawing/2014/main" id="{DE082346-328F-4D0A-8D18-F211AB942BF6}"/>
              </a:ext>
            </a:extLst>
          </p:cNvPr>
          <p:cNvGrpSpPr/>
          <p:nvPr/>
        </p:nvGrpSpPr>
        <p:grpSpPr>
          <a:xfrm>
            <a:off x="6471899" y="5162746"/>
            <a:ext cx="568325" cy="1077913"/>
            <a:chOff x="2089150" y="4514850"/>
            <a:chExt cx="568325" cy="1077913"/>
          </a:xfrm>
        </p:grpSpPr>
        <p:sp>
          <p:nvSpPr>
            <p:cNvPr id="102" name="Freeform 121">
              <a:extLst>
                <a:ext uri="{FF2B5EF4-FFF2-40B4-BE49-F238E27FC236}">
                  <a16:creationId xmlns:a16="http://schemas.microsoft.com/office/drawing/2014/main" id="{2242D11F-A52D-42B1-9264-FBC7F729E45B}"/>
                </a:ext>
              </a:extLst>
            </p:cNvPr>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3" name="Group 102">
              <a:extLst>
                <a:ext uri="{FF2B5EF4-FFF2-40B4-BE49-F238E27FC236}">
                  <a16:creationId xmlns:a16="http://schemas.microsoft.com/office/drawing/2014/main" id="{0E0309C1-D836-4E33-A9D6-E1DCEF559BEB}"/>
                </a:ext>
              </a:extLst>
            </p:cNvPr>
            <p:cNvGrpSpPr/>
            <p:nvPr/>
          </p:nvGrpSpPr>
          <p:grpSpPr>
            <a:xfrm>
              <a:off x="2160588" y="4946650"/>
              <a:ext cx="423862" cy="392113"/>
              <a:chOff x="2160588" y="4946650"/>
              <a:chExt cx="423862" cy="392113"/>
            </a:xfrm>
            <a:solidFill>
              <a:schemeClr val="accent4">
                <a:lumMod val="60000"/>
                <a:lumOff val="40000"/>
              </a:schemeClr>
            </a:solidFill>
          </p:grpSpPr>
          <p:sp>
            <p:nvSpPr>
              <p:cNvPr id="104" name="Freeform 122">
                <a:extLst>
                  <a:ext uri="{FF2B5EF4-FFF2-40B4-BE49-F238E27FC236}">
                    <a16:creationId xmlns:a16="http://schemas.microsoft.com/office/drawing/2014/main" id="{F20EBC94-2C77-4296-B6F1-3566F2E554AD}"/>
                  </a:ext>
                </a:extLst>
              </p:cNvPr>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23">
                <a:extLst>
                  <a:ext uri="{FF2B5EF4-FFF2-40B4-BE49-F238E27FC236}">
                    <a16:creationId xmlns:a16="http://schemas.microsoft.com/office/drawing/2014/main" id="{5FE2C907-05E7-4497-98AA-45ADDE2B6DE6}"/>
                  </a:ext>
                </a:extLst>
              </p:cNvPr>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24">
                <a:extLst>
                  <a:ext uri="{FF2B5EF4-FFF2-40B4-BE49-F238E27FC236}">
                    <a16:creationId xmlns:a16="http://schemas.microsoft.com/office/drawing/2014/main" id="{664356CB-EFA0-42DE-8590-39330CCD0D31}"/>
                  </a:ext>
                </a:extLst>
              </p:cNvPr>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25">
                <a:extLst>
                  <a:ext uri="{FF2B5EF4-FFF2-40B4-BE49-F238E27FC236}">
                    <a16:creationId xmlns:a16="http://schemas.microsoft.com/office/drawing/2014/main" id="{E16D1698-8241-4949-97C2-29BE50F00CAB}"/>
                  </a:ext>
                </a:extLst>
              </p:cNvPr>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26">
                <a:extLst>
                  <a:ext uri="{FF2B5EF4-FFF2-40B4-BE49-F238E27FC236}">
                    <a16:creationId xmlns:a16="http://schemas.microsoft.com/office/drawing/2014/main" id="{A2A09FF4-D039-416B-8EA4-4948AA353CB5}"/>
                  </a:ext>
                </a:extLst>
              </p:cNvPr>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27">
                <a:extLst>
                  <a:ext uri="{FF2B5EF4-FFF2-40B4-BE49-F238E27FC236}">
                    <a16:creationId xmlns:a16="http://schemas.microsoft.com/office/drawing/2014/main" id="{6BD499E9-9879-499E-B7FE-3204248070AE}"/>
                  </a:ext>
                </a:extLst>
              </p:cNvPr>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28">
                <a:extLst>
                  <a:ext uri="{FF2B5EF4-FFF2-40B4-BE49-F238E27FC236}">
                    <a16:creationId xmlns:a16="http://schemas.microsoft.com/office/drawing/2014/main" id="{A50F5617-5DA7-4B4C-B996-AC5A1D69C4A7}"/>
                  </a:ext>
                </a:extLst>
              </p:cNvPr>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29">
                <a:extLst>
                  <a:ext uri="{FF2B5EF4-FFF2-40B4-BE49-F238E27FC236}">
                    <a16:creationId xmlns:a16="http://schemas.microsoft.com/office/drawing/2014/main" id="{2B50AB3F-BC66-4C06-9030-EE36F228684C}"/>
                  </a:ext>
                </a:extLst>
              </p:cNvPr>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56" name="Group 255">
            <a:extLst>
              <a:ext uri="{FF2B5EF4-FFF2-40B4-BE49-F238E27FC236}">
                <a16:creationId xmlns:a16="http://schemas.microsoft.com/office/drawing/2014/main" id="{31189D91-B82F-4176-B752-C607E46F036B}"/>
              </a:ext>
            </a:extLst>
          </p:cNvPr>
          <p:cNvGrpSpPr/>
          <p:nvPr/>
        </p:nvGrpSpPr>
        <p:grpSpPr>
          <a:xfrm>
            <a:off x="10591800" y="4516438"/>
            <a:ext cx="754063" cy="1739901"/>
            <a:chOff x="10591800" y="4516438"/>
            <a:chExt cx="754063" cy="1739901"/>
          </a:xfrm>
        </p:grpSpPr>
        <p:sp>
          <p:nvSpPr>
            <p:cNvPr id="251" name="Freeform 72">
              <a:extLst>
                <a:ext uri="{FF2B5EF4-FFF2-40B4-BE49-F238E27FC236}">
                  <a16:creationId xmlns:a16="http://schemas.microsoft.com/office/drawing/2014/main" id="{33AC8022-33A8-4970-91C6-553DF8F63B92}"/>
                </a:ext>
              </a:extLst>
            </p:cNvPr>
            <p:cNvSpPr>
              <a:spLocks/>
            </p:cNvSpPr>
            <p:nvPr/>
          </p:nvSpPr>
          <p:spPr bwMode="auto">
            <a:xfrm>
              <a:off x="10591800" y="4987926"/>
              <a:ext cx="754063" cy="1268413"/>
            </a:xfrm>
            <a:custGeom>
              <a:avLst/>
              <a:gdLst>
                <a:gd name="T0" fmla="*/ 288 w 288"/>
                <a:gd name="T1" fmla="*/ 487 h 487"/>
                <a:gd name="T2" fmla="*/ 0 w 288"/>
                <a:gd name="T3" fmla="*/ 487 h 487"/>
                <a:gd name="T4" fmla="*/ 83 w 288"/>
                <a:gd name="T5" fmla="*/ 241 h 487"/>
                <a:gd name="T6" fmla="*/ 89 w 288"/>
                <a:gd name="T7" fmla="*/ 0 h 487"/>
                <a:gd name="T8" fmla="*/ 196 w 288"/>
                <a:gd name="T9" fmla="*/ 0 h 487"/>
                <a:gd name="T10" fmla="*/ 194 w 288"/>
                <a:gd name="T11" fmla="*/ 235 h 487"/>
                <a:gd name="T12" fmla="*/ 288 w 288"/>
                <a:gd name="T13" fmla="*/ 487 h 487"/>
              </a:gdLst>
              <a:ahLst/>
              <a:cxnLst>
                <a:cxn ang="0">
                  <a:pos x="T0" y="T1"/>
                </a:cxn>
                <a:cxn ang="0">
                  <a:pos x="T2" y="T3"/>
                </a:cxn>
                <a:cxn ang="0">
                  <a:pos x="T4" y="T5"/>
                </a:cxn>
                <a:cxn ang="0">
                  <a:pos x="T6" y="T7"/>
                </a:cxn>
                <a:cxn ang="0">
                  <a:pos x="T8" y="T9"/>
                </a:cxn>
                <a:cxn ang="0">
                  <a:pos x="T10" y="T11"/>
                </a:cxn>
                <a:cxn ang="0">
                  <a:pos x="T12" y="T13"/>
                </a:cxn>
              </a:cxnLst>
              <a:rect l="0" t="0" r="r" b="b"/>
              <a:pathLst>
                <a:path w="288" h="487">
                  <a:moveTo>
                    <a:pt x="288" y="487"/>
                  </a:moveTo>
                  <a:cubicBezTo>
                    <a:pt x="0" y="487"/>
                    <a:pt x="0" y="487"/>
                    <a:pt x="0" y="487"/>
                  </a:cubicBezTo>
                  <a:cubicBezTo>
                    <a:pt x="0" y="487"/>
                    <a:pt x="68" y="424"/>
                    <a:pt x="83" y="241"/>
                  </a:cubicBezTo>
                  <a:cubicBezTo>
                    <a:pt x="88" y="183"/>
                    <a:pt x="89" y="0"/>
                    <a:pt x="89" y="0"/>
                  </a:cubicBezTo>
                  <a:cubicBezTo>
                    <a:pt x="196" y="0"/>
                    <a:pt x="196" y="0"/>
                    <a:pt x="196" y="0"/>
                  </a:cubicBezTo>
                  <a:cubicBezTo>
                    <a:pt x="196" y="0"/>
                    <a:pt x="191" y="175"/>
                    <a:pt x="194" y="235"/>
                  </a:cubicBezTo>
                  <a:cubicBezTo>
                    <a:pt x="205" y="438"/>
                    <a:pt x="288" y="487"/>
                    <a:pt x="288" y="487"/>
                  </a:cubicBez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Rectangle 73">
              <a:extLst>
                <a:ext uri="{FF2B5EF4-FFF2-40B4-BE49-F238E27FC236}">
                  <a16:creationId xmlns:a16="http://schemas.microsoft.com/office/drawing/2014/main" id="{A5ED1BEC-141C-4914-972E-61E6304594DE}"/>
                </a:ext>
              </a:extLst>
            </p:cNvPr>
            <p:cNvSpPr>
              <a:spLocks noChangeArrowheads="1"/>
            </p:cNvSpPr>
            <p:nvPr/>
          </p:nvSpPr>
          <p:spPr bwMode="auto">
            <a:xfrm>
              <a:off x="10806113" y="4954588"/>
              <a:ext cx="314325" cy="57150"/>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Rectangle 74">
              <a:extLst>
                <a:ext uri="{FF2B5EF4-FFF2-40B4-BE49-F238E27FC236}">
                  <a16:creationId xmlns:a16="http://schemas.microsoft.com/office/drawing/2014/main" id="{A66BF1AE-8486-451A-9F3D-CA2BB922FB89}"/>
                </a:ext>
              </a:extLst>
            </p:cNvPr>
            <p:cNvSpPr>
              <a:spLocks noChangeArrowheads="1"/>
            </p:cNvSpPr>
            <p:nvPr/>
          </p:nvSpPr>
          <p:spPr bwMode="auto">
            <a:xfrm>
              <a:off x="10818813" y="5032376"/>
              <a:ext cx="296863" cy="31750"/>
            </a:xfrm>
            <a:prstGeom prst="rect">
              <a:avLst/>
            </a:prstGeom>
            <a:solidFill>
              <a:srgbClr val="C3C3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Rectangle 75">
              <a:extLst>
                <a:ext uri="{FF2B5EF4-FFF2-40B4-BE49-F238E27FC236}">
                  <a16:creationId xmlns:a16="http://schemas.microsoft.com/office/drawing/2014/main" id="{6248D013-C7AC-4FC5-9237-2DC7EFAF0469}"/>
                </a:ext>
              </a:extLst>
            </p:cNvPr>
            <p:cNvSpPr>
              <a:spLocks noChangeArrowheads="1"/>
            </p:cNvSpPr>
            <p:nvPr/>
          </p:nvSpPr>
          <p:spPr bwMode="auto">
            <a:xfrm>
              <a:off x="10818813" y="5089526"/>
              <a:ext cx="296863" cy="31750"/>
            </a:xfrm>
            <a:prstGeom prst="rect">
              <a:avLst/>
            </a:prstGeom>
            <a:solidFill>
              <a:srgbClr val="C3C3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76">
              <a:extLst>
                <a:ext uri="{FF2B5EF4-FFF2-40B4-BE49-F238E27FC236}">
                  <a16:creationId xmlns:a16="http://schemas.microsoft.com/office/drawing/2014/main" id="{B96472CC-EB2B-4AFB-8F72-6FC93099E9A9}"/>
                </a:ext>
              </a:extLst>
            </p:cNvPr>
            <p:cNvSpPr>
              <a:spLocks/>
            </p:cNvSpPr>
            <p:nvPr/>
          </p:nvSpPr>
          <p:spPr bwMode="auto">
            <a:xfrm>
              <a:off x="10895013" y="4516438"/>
              <a:ext cx="350838" cy="404813"/>
            </a:xfrm>
            <a:custGeom>
              <a:avLst/>
              <a:gdLst>
                <a:gd name="T0" fmla="*/ 134 w 134"/>
                <a:gd name="T1" fmla="*/ 31 h 155"/>
                <a:gd name="T2" fmla="*/ 103 w 134"/>
                <a:gd name="T3" fmla="*/ 0 h 155"/>
                <a:gd name="T4" fmla="*/ 74 w 134"/>
                <a:gd name="T5" fmla="*/ 19 h 155"/>
                <a:gd name="T6" fmla="*/ 61 w 134"/>
                <a:gd name="T7" fmla="*/ 16 h 155"/>
                <a:gd name="T8" fmla="*/ 25 w 134"/>
                <a:gd name="T9" fmla="*/ 52 h 155"/>
                <a:gd name="T10" fmla="*/ 31 w 134"/>
                <a:gd name="T11" fmla="*/ 71 h 155"/>
                <a:gd name="T12" fmla="*/ 29 w 134"/>
                <a:gd name="T13" fmla="*/ 80 h 155"/>
                <a:gd name="T14" fmla="*/ 0 w 134"/>
                <a:gd name="T15" fmla="*/ 117 h 155"/>
                <a:gd name="T16" fmla="*/ 38 w 134"/>
                <a:gd name="T17" fmla="*/ 155 h 155"/>
                <a:gd name="T18" fmla="*/ 75 w 134"/>
                <a:gd name="T19" fmla="*/ 121 h 155"/>
                <a:gd name="T20" fmla="*/ 109 w 134"/>
                <a:gd name="T21" fmla="*/ 81 h 155"/>
                <a:gd name="T22" fmla="*/ 104 w 134"/>
                <a:gd name="T23" fmla="*/ 62 h 155"/>
                <a:gd name="T24" fmla="*/ 134 w 134"/>
                <a:gd name="T25" fmla="*/ 3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134" y="31"/>
                  </a:moveTo>
                  <a:cubicBezTo>
                    <a:pt x="134" y="14"/>
                    <a:pt x="120" y="0"/>
                    <a:pt x="103" y="0"/>
                  </a:cubicBezTo>
                  <a:cubicBezTo>
                    <a:pt x="90" y="0"/>
                    <a:pt x="78" y="7"/>
                    <a:pt x="74" y="19"/>
                  </a:cubicBezTo>
                  <a:cubicBezTo>
                    <a:pt x="70" y="17"/>
                    <a:pt x="65" y="16"/>
                    <a:pt x="61" y="16"/>
                  </a:cubicBezTo>
                  <a:cubicBezTo>
                    <a:pt x="41" y="16"/>
                    <a:pt x="25" y="32"/>
                    <a:pt x="25" y="52"/>
                  </a:cubicBezTo>
                  <a:cubicBezTo>
                    <a:pt x="25" y="59"/>
                    <a:pt x="27" y="66"/>
                    <a:pt x="31" y="71"/>
                  </a:cubicBezTo>
                  <a:cubicBezTo>
                    <a:pt x="30" y="74"/>
                    <a:pt x="29" y="77"/>
                    <a:pt x="29" y="80"/>
                  </a:cubicBezTo>
                  <a:cubicBezTo>
                    <a:pt x="12" y="84"/>
                    <a:pt x="0" y="99"/>
                    <a:pt x="0" y="117"/>
                  </a:cubicBezTo>
                  <a:cubicBezTo>
                    <a:pt x="0" y="138"/>
                    <a:pt x="17" y="155"/>
                    <a:pt x="38" y="155"/>
                  </a:cubicBezTo>
                  <a:cubicBezTo>
                    <a:pt x="57" y="155"/>
                    <a:pt x="73" y="140"/>
                    <a:pt x="75" y="121"/>
                  </a:cubicBezTo>
                  <a:cubicBezTo>
                    <a:pt x="94" y="118"/>
                    <a:pt x="109" y="101"/>
                    <a:pt x="109" y="81"/>
                  </a:cubicBezTo>
                  <a:cubicBezTo>
                    <a:pt x="109" y="75"/>
                    <a:pt x="107" y="68"/>
                    <a:pt x="104" y="62"/>
                  </a:cubicBezTo>
                  <a:cubicBezTo>
                    <a:pt x="121" y="62"/>
                    <a:pt x="134" y="48"/>
                    <a:pt x="134" y="31"/>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5" name="Straight Connector 4">
            <a:extLst>
              <a:ext uri="{FF2B5EF4-FFF2-40B4-BE49-F238E27FC236}">
                <a16:creationId xmlns:a16="http://schemas.microsoft.com/office/drawing/2014/main" id="{79527523-7B85-4590-8444-2BB3DD942537}"/>
              </a:ext>
            </a:extLst>
          </p:cNvPr>
          <p:cNvCxnSpPr>
            <a:cxnSpLocks/>
          </p:cNvCxnSpPr>
          <p:nvPr/>
        </p:nvCxnSpPr>
        <p:spPr>
          <a:xfrm flipV="1">
            <a:off x="4127683" y="4272819"/>
            <a:ext cx="0" cy="948662"/>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544667AD-27A7-46D0-8087-57C095388791}"/>
              </a:ext>
            </a:extLst>
          </p:cNvPr>
          <p:cNvCxnSpPr>
            <a:cxnSpLocks/>
          </p:cNvCxnSpPr>
          <p:nvPr/>
        </p:nvCxnSpPr>
        <p:spPr>
          <a:xfrm flipV="1">
            <a:off x="1048512" y="4272819"/>
            <a:ext cx="0" cy="948662"/>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0DA411C7-4CC4-420A-8E58-904791F31AE6}"/>
              </a:ext>
            </a:extLst>
          </p:cNvPr>
          <p:cNvCxnSpPr/>
          <p:nvPr/>
        </p:nvCxnSpPr>
        <p:spPr>
          <a:xfrm>
            <a:off x="1048512" y="4272819"/>
            <a:ext cx="3079171" cy="0"/>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34DB88F6-BA61-4636-9121-78376E1E3A5C}"/>
              </a:ext>
            </a:extLst>
          </p:cNvPr>
          <p:cNvCxnSpPr>
            <a:cxnSpLocks/>
          </p:cNvCxnSpPr>
          <p:nvPr/>
        </p:nvCxnSpPr>
        <p:spPr>
          <a:xfrm flipV="1">
            <a:off x="8300920" y="3340101"/>
            <a:ext cx="0" cy="889195"/>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242C3337-6DE5-4F25-BCFF-DBAD844F9E40}"/>
              </a:ext>
            </a:extLst>
          </p:cNvPr>
          <p:cNvCxnSpPr>
            <a:cxnSpLocks/>
          </p:cNvCxnSpPr>
          <p:nvPr/>
        </p:nvCxnSpPr>
        <p:spPr>
          <a:xfrm flipV="1">
            <a:off x="4268919" y="3340100"/>
            <a:ext cx="0" cy="1814329"/>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C053488B-2E84-4E4D-A2E5-5CE7A3C262B5}"/>
              </a:ext>
            </a:extLst>
          </p:cNvPr>
          <p:cNvCxnSpPr/>
          <p:nvPr/>
        </p:nvCxnSpPr>
        <p:spPr>
          <a:xfrm>
            <a:off x="4268919" y="3340100"/>
            <a:ext cx="4032001" cy="0"/>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98B51A5F-01CB-41EE-A761-9B22C84BB36E}"/>
              </a:ext>
            </a:extLst>
          </p:cNvPr>
          <p:cNvCxnSpPr>
            <a:cxnSpLocks/>
          </p:cNvCxnSpPr>
          <p:nvPr/>
        </p:nvCxnSpPr>
        <p:spPr>
          <a:xfrm flipV="1">
            <a:off x="11143488" y="4172663"/>
            <a:ext cx="0" cy="288000"/>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99A2235E-454D-4421-AF3D-3D1F23FDFA17}"/>
              </a:ext>
            </a:extLst>
          </p:cNvPr>
          <p:cNvCxnSpPr>
            <a:cxnSpLocks/>
          </p:cNvCxnSpPr>
          <p:nvPr/>
        </p:nvCxnSpPr>
        <p:spPr>
          <a:xfrm flipV="1">
            <a:off x="8444086" y="4175321"/>
            <a:ext cx="0" cy="1236128"/>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FFA8A5CA-E5CA-4272-B2D2-4C5E111260FB}"/>
              </a:ext>
            </a:extLst>
          </p:cNvPr>
          <p:cNvCxnSpPr/>
          <p:nvPr/>
        </p:nvCxnSpPr>
        <p:spPr>
          <a:xfrm>
            <a:off x="8444086" y="4175553"/>
            <a:ext cx="2699402" cy="0"/>
          </a:xfrm>
          <a:prstGeom prst="line">
            <a:avLst/>
          </a:prstGeom>
          <a:ln w="127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82" name="TextBox 281">
            <a:extLst>
              <a:ext uri="{FF2B5EF4-FFF2-40B4-BE49-F238E27FC236}">
                <a16:creationId xmlns:a16="http://schemas.microsoft.com/office/drawing/2014/main" id="{63B39B96-3A21-4940-B8F6-60B2B370C8CA}"/>
              </a:ext>
            </a:extLst>
          </p:cNvPr>
          <p:cNvSpPr txBox="1"/>
          <p:nvPr/>
        </p:nvSpPr>
        <p:spPr>
          <a:xfrm>
            <a:off x="1125168" y="3213502"/>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283" name="TextBox 282">
            <a:extLst>
              <a:ext uri="{FF2B5EF4-FFF2-40B4-BE49-F238E27FC236}">
                <a16:creationId xmlns:a16="http://schemas.microsoft.com/office/drawing/2014/main" id="{2EC32250-0F74-437A-A991-DF44713F9016}"/>
              </a:ext>
            </a:extLst>
          </p:cNvPr>
          <p:cNvSpPr txBox="1"/>
          <p:nvPr/>
        </p:nvSpPr>
        <p:spPr>
          <a:xfrm>
            <a:off x="1125168" y="2411784"/>
            <a:ext cx="1354858" cy="769441"/>
          </a:xfrm>
          <a:prstGeom prst="rect">
            <a:avLst/>
          </a:prstGeom>
          <a:noFill/>
        </p:spPr>
        <p:txBody>
          <a:bodyPr wrap="none" rtlCol="0" anchor="ctr">
            <a:spAutoFit/>
          </a:bodyPr>
          <a:lstStyle/>
          <a:p>
            <a:r>
              <a:rPr lang="en-US" sz="4400" b="1" dirty="0">
                <a:solidFill>
                  <a:schemeClr val="accent2"/>
                </a:solidFill>
                <a:latin typeface="+mj-lt"/>
              </a:rPr>
              <a:t>30</a:t>
            </a:r>
            <a:r>
              <a:rPr lang="id-ID" sz="4400" b="1" dirty="0">
                <a:solidFill>
                  <a:schemeClr val="accent2"/>
                </a:solidFill>
                <a:latin typeface="+mj-lt"/>
              </a:rPr>
              <a:t>%</a:t>
            </a:r>
          </a:p>
        </p:txBody>
      </p:sp>
      <p:sp>
        <p:nvSpPr>
          <p:cNvPr id="284" name="TextBox 283">
            <a:extLst>
              <a:ext uri="{FF2B5EF4-FFF2-40B4-BE49-F238E27FC236}">
                <a16:creationId xmlns:a16="http://schemas.microsoft.com/office/drawing/2014/main" id="{1EFB99E2-1270-4CFD-B014-B1DF97EB4E58}"/>
              </a:ext>
            </a:extLst>
          </p:cNvPr>
          <p:cNvSpPr txBox="1"/>
          <p:nvPr/>
        </p:nvSpPr>
        <p:spPr>
          <a:xfrm>
            <a:off x="1125168" y="2992757"/>
            <a:ext cx="2491388" cy="338554"/>
          </a:xfrm>
          <a:prstGeom prst="rect">
            <a:avLst/>
          </a:prstGeom>
          <a:noFill/>
        </p:spPr>
        <p:txBody>
          <a:bodyPr wrap="none" rtlCol="0" anchor="ctr">
            <a:spAutoFit/>
          </a:bodyPr>
          <a:lstStyle/>
          <a:p>
            <a:r>
              <a:rPr lang="en-ID" sz="1600" b="1" dirty="0">
                <a:latin typeface="+mj-lt"/>
              </a:rPr>
              <a:t>Contribution to Earth</a:t>
            </a:r>
            <a:endParaRPr lang="id-ID" sz="1600" b="1" dirty="0">
              <a:latin typeface="+mj-lt"/>
            </a:endParaRPr>
          </a:p>
        </p:txBody>
      </p:sp>
      <p:sp>
        <p:nvSpPr>
          <p:cNvPr id="288" name="TextBox 287">
            <a:extLst>
              <a:ext uri="{FF2B5EF4-FFF2-40B4-BE49-F238E27FC236}">
                <a16:creationId xmlns:a16="http://schemas.microsoft.com/office/drawing/2014/main" id="{3367EBFD-34E3-46C7-B99A-4F08DDB44DFD}"/>
              </a:ext>
            </a:extLst>
          </p:cNvPr>
          <p:cNvSpPr txBox="1"/>
          <p:nvPr/>
        </p:nvSpPr>
        <p:spPr>
          <a:xfrm>
            <a:off x="4183293" y="2562654"/>
            <a:ext cx="4117621" cy="616836"/>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289" name="TextBox 288">
            <a:extLst>
              <a:ext uri="{FF2B5EF4-FFF2-40B4-BE49-F238E27FC236}">
                <a16:creationId xmlns:a16="http://schemas.microsoft.com/office/drawing/2014/main" id="{62304466-6C5D-4A71-9B0B-863DDAB05DC4}"/>
              </a:ext>
            </a:extLst>
          </p:cNvPr>
          <p:cNvSpPr txBox="1"/>
          <p:nvPr/>
        </p:nvSpPr>
        <p:spPr>
          <a:xfrm>
            <a:off x="4183294" y="1760936"/>
            <a:ext cx="1380506" cy="769441"/>
          </a:xfrm>
          <a:prstGeom prst="rect">
            <a:avLst/>
          </a:prstGeom>
          <a:noFill/>
        </p:spPr>
        <p:txBody>
          <a:bodyPr wrap="none" rtlCol="0" anchor="ctr">
            <a:spAutoFit/>
          </a:bodyPr>
          <a:lstStyle/>
          <a:p>
            <a:r>
              <a:rPr lang="en-US" sz="4400" b="1" dirty="0">
                <a:solidFill>
                  <a:schemeClr val="accent1"/>
                </a:solidFill>
                <a:latin typeface="+mj-lt"/>
              </a:rPr>
              <a:t>50</a:t>
            </a:r>
            <a:r>
              <a:rPr lang="id-ID" sz="4400" b="1" dirty="0">
                <a:solidFill>
                  <a:schemeClr val="accent1"/>
                </a:solidFill>
                <a:latin typeface="+mj-lt"/>
              </a:rPr>
              <a:t>%</a:t>
            </a:r>
          </a:p>
        </p:txBody>
      </p:sp>
      <p:sp>
        <p:nvSpPr>
          <p:cNvPr id="290" name="TextBox 289">
            <a:extLst>
              <a:ext uri="{FF2B5EF4-FFF2-40B4-BE49-F238E27FC236}">
                <a16:creationId xmlns:a16="http://schemas.microsoft.com/office/drawing/2014/main" id="{2F18BCFE-C15C-4850-A57B-3F6DF39550CA}"/>
              </a:ext>
            </a:extLst>
          </p:cNvPr>
          <p:cNvSpPr txBox="1"/>
          <p:nvPr/>
        </p:nvSpPr>
        <p:spPr>
          <a:xfrm>
            <a:off x="4183294" y="2341909"/>
            <a:ext cx="2491388" cy="338554"/>
          </a:xfrm>
          <a:prstGeom prst="rect">
            <a:avLst/>
          </a:prstGeom>
          <a:noFill/>
        </p:spPr>
        <p:txBody>
          <a:bodyPr wrap="none" rtlCol="0" anchor="ctr">
            <a:spAutoFit/>
          </a:bodyPr>
          <a:lstStyle/>
          <a:p>
            <a:r>
              <a:rPr lang="en-ID" sz="1600" b="1" dirty="0">
                <a:latin typeface="+mj-lt"/>
              </a:rPr>
              <a:t>Contribution to Earth</a:t>
            </a:r>
            <a:endParaRPr lang="id-ID" sz="1600" b="1" dirty="0">
              <a:latin typeface="+mj-lt"/>
            </a:endParaRPr>
          </a:p>
        </p:txBody>
      </p:sp>
      <p:sp>
        <p:nvSpPr>
          <p:cNvPr id="291" name="TextBox 290">
            <a:extLst>
              <a:ext uri="{FF2B5EF4-FFF2-40B4-BE49-F238E27FC236}">
                <a16:creationId xmlns:a16="http://schemas.microsoft.com/office/drawing/2014/main" id="{76896AC9-AA8D-44C4-AFBB-E28D3B831806}"/>
              </a:ext>
            </a:extLst>
          </p:cNvPr>
          <p:cNvSpPr txBox="1"/>
          <p:nvPr/>
        </p:nvSpPr>
        <p:spPr>
          <a:xfrm>
            <a:off x="8439034" y="3222504"/>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292" name="TextBox 291">
            <a:extLst>
              <a:ext uri="{FF2B5EF4-FFF2-40B4-BE49-F238E27FC236}">
                <a16:creationId xmlns:a16="http://schemas.microsoft.com/office/drawing/2014/main" id="{A3A78339-EEA4-415E-981E-761D209EF05E}"/>
              </a:ext>
            </a:extLst>
          </p:cNvPr>
          <p:cNvSpPr txBox="1"/>
          <p:nvPr/>
        </p:nvSpPr>
        <p:spPr>
          <a:xfrm>
            <a:off x="8439034" y="2420786"/>
            <a:ext cx="1354858" cy="769441"/>
          </a:xfrm>
          <a:prstGeom prst="rect">
            <a:avLst/>
          </a:prstGeom>
          <a:noFill/>
        </p:spPr>
        <p:txBody>
          <a:bodyPr wrap="none" rtlCol="0" anchor="ctr">
            <a:spAutoFit/>
          </a:bodyPr>
          <a:lstStyle/>
          <a:p>
            <a:r>
              <a:rPr lang="en-US" sz="4400" b="1" dirty="0">
                <a:solidFill>
                  <a:schemeClr val="tx1">
                    <a:lumMod val="20000"/>
                    <a:lumOff val="80000"/>
                  </a:schemeClr>
                </a:solidFill>
                <a:latin typeface="+mj-lt"/>
              </a:rPr>
              <a:t>20</a:t>
            </a:r>
            <a:r>
              <a:rPr lang="id-ID" sz="4400" b="1" dirty="0">
                <a:solidFill>
                  <a:schemeClr val="tx1">
                    <a:lumMod val="20000"/>
                    <a:lumOff val="80000"/>
                  </a:schemeClr>
                </a:solidFill>
                <a:latin typeface="+mj-lt"/>
              </a:rPr>
              <a:t>%</a:t>
            </a:r>
          </a:p>
        </p:txBody>
      </p:sp>
      <p:sp>
        <p:nvSpPr>
          <p:cNvPr id="293" name="TextBox 292">
            <a:extLst>
              <a:ext uri="{FF2B5EF4-FFF2-40B4-BE49-F238E27FC236}">
                <a16:creationId xmlns:a16="http://schemas.microsoft.com/office/drawing/2014/main" id="{AE0B8638-A04A-4FE8-A2E1-CC70C6B3C5CA}"/>
              </a:ext>
            </a:extLst>
          </p:cNvPr>
          <p:cNvSpPr txBox="1"/>
          <p:nvPr/>
        </p:nvSpPr>
        <p:spPr>
          <a:xfrm>
            <a:off x="8439034" y="3001759"/>
            <a:ext cx="2491388" cy="338554"/>
          </a:xfrm>
          <a:prstGeom prst="rect">
            <a:avLst/>
          </a:prstGeom>
          <a:noFill/>
        </p:spPr>
        <p:txBody>
          <a:bodyPr wrap="none" rtlCol="0" anchor="ctr">
            <a:spAutoFit/>
          </a:bodyPr>
          <a:lstStyle/>
          <a:p>
            <a:r>
              <a:rPr lang="en-ID" sz="1600" b="1" dirty="0">
                <a:latin typeface="+mj-lt"/>
              </a:rPr>
              <a:t>Contribution to Earth</a:t>
            </a:r>
            <a:endParaRPr lang="id-ID" sz="1600" b="1" dirty="0">
              <a:latin typeface="+mj-lt"/>
            </a:endParaRPr>
          </a:p>
        </p:txBody>
      </p:sp>
    </p:spTree>
    <p:extLst>
      <p:ext uri="{BB962C8B-B14F-4D97-AF65-F5344CB8AC3E}">
        <p14:creationId xmlns:p14="http://schemas.microsoft.com/office/powerpoint/2010/main" val="265918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0"/>
                                        </p:tgtEl>
                                        <p:attrNameLst>
                                          <p:attrName>style.visibility</p:attrName>
                                        </p:attrNameLst>
                                      </p:cBhvr>
                                      <p:to>
                                        <p:strVal val="visible"/>
                                      </p:to>
                                    </p:set>
                                    <p:animEffect transition="in" filter="wipe(down)">
                                      <p:cBhvr>
                                        <p:cTn id="11" dur="500"/>
                                        <p:tgtEl>
                                          <p:spTgt spid="170"/>
                                        </p:tgtEl>
                                      </p:cBhvr>
                                    </p:animEffect>
                                  </p:childTnLst>
                                </p:cTn>
                              </p:par>
                              <p:par>
                                <p:cTn id="12" presetID="22" presetClass="entr" presetSubtype="4" fill="hold" nodeType="withEffect">
                                  <p:stCondLst>
                                    <p:cond delay="500"/>
                                  </p:stCondLst>
                                  <p:childTnLst>
                                    <p:set>
                                      <p:cBhvr>
                                        <p:cTn id="13" dur="1" fill="hold">
                                          <p:stCondLst>
                                            <p:cond delay="0"/>
                                          </p:stCondLst>
                                        </p:cTn>
                                        <p:tgtEl>
                                          <p:spTgt spid="171"/>
                                        </p:tgtEl>
                                        <p:attrNameLst>
                                          <p:attrName>style.visibility</p:attrName>
                                        </p:attrNameLst>
                                      </p:cBhvr>
                                      <p:to>
                                        <p:strVal val="visible"/>
                                      </p:to>
                                    </p:set>
                                    <p:animEffect transition="in" filter="wipe(down)">
                                      <p:cBhvr>
                                        <p:cTn id="14" dur="500"/>
                                        <p:tgtEl>
                                          <p:spTgt spid="171"/>
                                        </p:tgtEl>
                                      </p:cBhvr>
                                    </p:animEffect>
                                  </p:childTnLst>
                                </p:cTn>
                              </p:par>
                              <p:par>
                                <p:cTn id="15" presetID="22" presetClass="entr" presetSubtype="4" fill="hold" nodeType="withEffect">
                                  <p:stCondLst>
                                    <p:cond delay="0"/>
                                  </p:stCondLst>
                                  <p:childTnLst>
                                    <p:set>
                                      <p:cBhvr>
                                        <p:cTn id="16" dur="1" fill="hold">
                                          <p:stCondLst>
                                            <p:cond delay="0"/>
                                          </p:stCondLst>
                                        </p:cTn>
                                        <p:tgtEl>
                                          <p:spTgt spid="172"/>
                                        </p:tgtEl>
                                        <p:attrNameLst>
                                          <p:attrName>style.visibility</p:attrName>
                                        </p:attrNameLst>
                                      </p:cBhvr>
                                      <p:to>
                                        <p:strVal val="visible"/>
                                      </p:to>
                                    </p:set>
                                    <p:animEffect transition="in" filter="wipe(down)">
                                      <p:cBhvr>
                                        <p:cTn id="17" dur="500"/>
                                        <p:tgtEl>
                                          <p:spTgt spid="172"/>
                                        </p:tgtEl>
                                      </p:cBhvr>
                                    </p:animEffect>
                                  </p:childTnLst>
                                </p:cTn>
                              </p:par>
                              <p:par>
                                <p:cTn id="18" presetID="22" presetClass="entr" presetSubtype="4" fill="hold" nodeType="withEffect">
                                  <p:stCondLst>
                                    <p:cond delay="250"/>
                                  </p:stCondLst>
                                  <p:childTnLst>
                                    <p:set>
                                      <p:cBhvr>
                                        <p:cTn id="19" dur="1" fill="hold">
                                          <p:stCondLst>
                                            <p:cond delay="0"/>
                                          </p:stCondLst>
                                        </p:cTn>
                                        <p:tgtEl>
                                          <p:spTgt spid="176"/>
                                        </p:tgtEl>
                                        <p:attrNameLst>
                                          <p:attrName>style.visibility</p:attrName>
                                        </p:attrNameLst>
                                      </p:cBhvr>
                                      <p:to>
                                        <p:strVal val="visible"/>
                                      </p:to>
                                    </p:set>
                                    <p:animEffect transition="in" filter="wipe(down)">
                                      <p:cBhvr>
                                        <p:cTn id="20" dur="500"/>
                                        <p:tgtEl>
                                          <p:spTgt spid="176"/>
                                        </p:tgtEl>
                                      </p:cBhvr>
                                    </p:animEffect>
                                  </p:childTnLst>
                                </p:cTn>
                              </p:par>
                              <p:par>
                                <p:cTn id="21" presetID="22" presetClass="entr" presetSubtype="4" fill="hold" nodeType="with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wipe(down)">
                                      <p:cBhvr>
                                        <p:cTn id="23" dur="500"/>
                                        <p:tgtEl>
                                          <p:spTgt spid="179"/>
                                        </p:tgtEl>
                                      </p:cBhvr>
                                    </p:animEffect>
                                  </p:childTnLst>
                                </p:cTn>
                              </p:par>
                              <p:par>
                                <p:cTn id="24" presetID="22" presetClass="entr" presetSubtype="4" fill="hold" nodeType="withEffect">
                                  <p:stCondLst>
                                    <p:cond delay="500"/>
                                  </p:stCondLst>
                                  <p:childTnLst>
                                    <p:set>
                                      <p:cBhvr>
                                        <p:cTn id="25" dur="1" fill="hold">
                                          <p:stCondLst>
                                            <p:cond delay="0"/>
                                          </p:stCondLst>
                                        </p:cTn>
                                        <p:tgtEl>
                                          <p:spTgt spid="181"/>
                                        </p:tgtEl>
                                        <p:attrNameLst>
                                          <p:attrName>style.visibility</p:attrName>
                                        </p:attrNameLst>
                                      </p:cBhvr>
                                      <p:to>
                                        <p:strVal val="visible"/>
                                      </p:to>
                                    </p:set>
                                    <p:animEffect transition="in" filter="wipe(down)">
                                      <p:cBhvr>
                                        <p:cTn id="26" dur="500"/>
                                        <p:tgtEl>
                                          <p:spTgt spid="181"/>
                                        </p:tgtEl>
                                      </p:cBhvr>
                                    </p:animEffect>
                                  </p:childTnLst>
                                </p:cTn>
                              </p:par>
                              <p:par>
                                <p:cTn id="27" presetID="22" presetClass="entr" presetSubtype="4" fill="hold" nodeType="withEffect">
                                  <p:stCondLst>
                                    <p:cond delay="0"/>
                                  </p:stCondLst>
                                  <p:childTnLst>
                                    <p:set>
                                      <p:cBhvr>
                                        <p:cTn id="28" dur="1" fill="hold">
                                          <p:stCondLst>
                                            <p:cond delay="0"/>
                                          </p:stCondLst>
                                        </p:cTn>
                                        <p:tgtEl>
                                          <p:spTgt spid="182"/>
                                        </p:tgtEl>
                                        <p:attrNameLst>
                                          <p:attrName>style.visibility</p:attrName>
                                        </p:attrNameLst>
                                      </p:cBhvr>
                                      <p:to>
                                        <p:strVal val="visible"/>
                                      </p:to>
                                    </p:set>
                                    <p:animEffect transition="in" filter="wipe(down)">
                                      <p:cBhvr>
                                        <p:cTn id="29" dur="500"/>
                                        <p:tgtEl>
                                          <p:spTgt spid="182"/>
                                        </p:tgtEl>
                                      </p:cBhvr>
                                    </p:animEffect>
                                  </p:childTnLst>
                                </p:cTn>
                              </p:par>
                              <p:par>
                                <p:cTn id="30" presetID="22" presetClass="entr" presetSubtype="4" fill="hold" nodeType="withEffect">
                                  <p:stCondLst>
                                    <p:cond delay="250"/>
                                  </p:stCondLst>
                                  <p:childTnLst>
                                    <p:set>
                                      <p:cBhvr>
                                        <p:cTn id="31" dur="1" fill="hold">
                                          <p:stCondLst>
                                            <p:cond delay="0"/>
                                          </p:stCondLst>
                                        </p:cTn>
                                        <p:tgtEl>
                                          <p:spTgt spid="177"/>
                                        </p:tgtEl>
                                        <p:attrNameLst>
                                          <p:attrName>style.visibility</p:attrName>
                                        </p:attrNameLst>
                                      </p:cBhvr>
                                      <p:to>
                                        <p:strVal val="visible"/>
                                      </p:to>
                                    </p:set>
                                    <p:animEffect transition="in" filter="wipe(down)">
                                      <p:cBhvr>
                                        <p:cTn id="32" dur="500"/>
                                        <p:tgtEl>
                                          <p:spTgt spid="177"/>
                                        </p:tgtEl>
                                      </p:cBhvr>
                                    </p:animEffect>
                                  </p:childTnLst>
                                </p:cTn>
                              </p:par>
                              <p:par>
                                <p:cTn id="33" presetID="22" presetClass="entr" presetSubtype="4" fill="hold" nodeType="withEffect">
                                  <p:stCondLst>
                                    <p:cond delay="0"/>
                                  </p:stCondLst>
                                  <p:childTnLst>
                                    <p:set>
                                      <p:cBhvr>
                                        <p:cTn id="34" dur="1" fill="hold">
                                          <p:stCondLst>
                                            <p:cond delay="0"/>
                                          </p:stCondLst>
                                        </p:cTn>
                                        <p:tgtEl>
                                          <p:spTgt spid="152"/>
                                        </p:tgtEl>
                                        <p:attrNameLst>
                                          <p:attrName>style.visibility</p:attrName>
                                        </p:attrNameLst>
                                      </p:cBhvr>
                                      <p:to>
                                        <p:strVal val="visible"/>
                                      </p:to>
                                    </p:set>
                                    <p:animEffect transition="in" filter="wipe(down)">
                                      <p:cBhvr>
                                        <p:cTn id="35" dur="500"/>
                                        <p:tgtEl>
                                          <p:spTgt spid="152"/>
                                        </p:tgtEl>
                                      </p:cBhvr>
                                    </p:animEffect>
                                  </p:childTnLst>
                                </p:cTn>
                              </p:par>
                              <p:par>
                                <p:cTn id="36" presetID="22" presetClass="entr" presetSubtype="4" fill="hold" nodeType="withEffect">
                                  <p:stCondLst>
                                    <p:cond delay="500"/>
                                  </p:stCondLst>
                                  <p:childTnLst>
                                    <p:set>
                                      <p:cBhvr>
                                        <p:cTn id="37" dur="1" fill="hold">
                                          <p:stCondLst>
                                            <p:cond delay="0"/>
                                          </p:stCondLst>
                                        </p:cTn>
                                        <p:tgtEl>
                                          <p:spTgt spid="153"/>
                                        </p:tgtEl>
                                        <p:attrNameLst>
                                          <p:attrName>style.visibility</p:attrName>
                                        </p:attrNameLst>
                                      </p:cBhvr>
                                      <p:to>
                                        <p:strVal val="visible"/>
                                      </p:to>
                                    </p:set>
                                    <p:animEffect transition="in" filter="wipe(down)">
                                      <p:cBhvr>
                                        <p:cTn id="38" dur="500"/>
                                        <p:tgtEl>
                                          <p:spTgt spid="153"/>
                                        </p:tgtEl>
                                      </p:cBhvr>
                                    </p:animEffect>
                                  </p:childTnLst>
                                </p:cTn>
                              </p:par>
                              <p:par>
                                <p:cTn id="39" presetID="22" presetClass="entr" presetSubtype="4" fill="hold" nodeType="withEffect">
                                  <p:stCondLst>
                                    <p:cond delay="0"/>
                                  </p:stCondLst>
                                  <p:childTnLst>
                                    <p:set>
                                      <p:cBhvr>
                                        <p:cTn id="40" dur="1" fill="hold">
                                          <p:stCondLst>
                                            <p:cond delay="0"/>
                                          </p:stCondLst>
                                        </p:cTn>
                                        <p:tgtEl>
                                          <p:spTgt spid="162"/>
                                        </p:tgtEl>
                                        <p:attrNameLst>
                                          <p:attrName>style.visibility</p:attrName>
                                        </p:attrNameLst>
                                      </p:cBhvr>
                                      <p:to>
                                        <p:strVal val="visible"/>
                                      </p:to>
                                    </p:set>
                                    <p:animEffect transition="in" filter="wipe(down)">
                                      <p:cBhvr>
                                        <p:cTn id="41" dur="500"/>
                                        <p:tgtEl>
                                          <p:spTgt spid="162"/>
                                        </p:tgtEl>
                                      </p:cBhvr>
                                    </p:animEffect>
                                  </p:childTnLst>
                                </p:cTn>
                              </p:par>
                              <p:par>
                                <p:cTn id="42" presetID="22" presetClass="entr" presetSubtype="4" fill="hold" nodeType="withEffect">
                                  <p:stCondLst>
                                    <p:cond delay="250"/>
                                  </p:stCondLst>
                                  <p:childTnLst>
                                    <p:set>
                                      <p:cBhvr>
                                        <p:cTn id="43" dur="1" fill="hold">
                                          <p:stCondLst>
                                            <p:cond delay="0"/>
                                          </p:stCondLst>
                                        </p:cTn>
                                        <p:tgtEl>
                                          <p:spTgt spid="166"/>
                                        </p:tgtEl>
                                        <p:attrNameLst>
                                          <p:attrName>style.visibility</p:attrName>
                                        </p:attrNameLst>
                                      </p:cBhvr>
                                      <p:to>
                                        <p:strVal val="visible"/>
                                      </p:to>
                                    </p:set>
                                    <p:animEffect transition="in" filter="wipe(down)">
                                      <p:cBhvr>
                                        <p:cTn id="44" dur="500"/>
                                        <p:tgtEl>
                                          <p:spTgt spid="166"/>
                                        </p:tgtEl>
                                      </p:cBhvr>
                                    </p:animEffect>
                                  </p:childTnLst>
                                </p:cTn>
                              </p:par>
                              <p:par>
                                <p:cTn id="45" presetID="22" presetClass="entr" presetSubtype="4" fill="hold" nodeType="with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wipe(down)">
                                      <p:cBhvr>
                                        <p:cTn id="47" dur="500"/>
                                        <p:tgtEl>
                                          <p:spTgt spid="167"/>
                                        </p:tgtEl>
                                      </p:cBhvr>
                                    </p:animEffect>
                                  </p:childTnLst>
                                </p:cTn>
                              </p:par>
                              <p:par>
                                <p:cTn id="48" presetID="22" presetClass="entr" presetSubtype="4" fill="hold" nodeType="withEffect">
                                  <p:stCondLst>
                                    <p:cond delay="500"/>
                                  </p:stCondLst>
                                  <p:childTnLst>
                                    <p:set>
                                      <p:cBhvr>
                                        <p:cTn id="49" dur="1" fill="hold">
                                          <p:stCondLst>
                                            <p:cond delay="0"/>
                                          </p:stCondLst>
                                        </p:cTn>
                                        <p:tgtEl>
                                          <p:spTgt spid="168"/>
                                        </p:tgtEl>
                                        <p:attrNameLst>
                                          <p:attrName>style.visibility</p:attrName>
                                        </p:attrNameLst>
                                      </p:cBhvr>
                                      <p:to>
                                        <p:strVal val="visible"/>
                                      </p:to>
                                    </p:set>
                                    <p:animEffect transition="in" filter="wipe(down)">
                                      <p:cBhvr>
                                        <p:cTn id="50" dur="500"/>
                                        <p:tgtEl>
                                          <p:spTgt spid="168"/>
                                        </p:tgtEl>
                                      </p:cBhvr>
                                    </p:animEffect>
                                  </p:childTnLst>
                                </p:cTn>
                              </p:par>
                            </p:childTnLst>
                          </p:cTn>
                        </p:par>
                        <p:par>
                          <p:cTn id="51" fill="hold">
                            <p:stCondLst>
                              <p:cond delay="1500"/>
                            </p:stCondLst>
                            <p:childTnLst>
                              <p:par>
                                <p:cTn id="52" presetID="22" presetClass="entr" presetSubtype="4" fill="hold" nodeType="afterEffect">
                                  <p:stCondLst>
                                    <p:cond delay="0"/>
                                  </p:stCondLst>
                                  <p:childTnLst>
                                    <p:set>
                                      <p:cBhvr>
                                        <p:cTn id="53" dur="1" fill="hold">
                                          <p:stCondLst>
                                            <p:cond delay="0"/>
                                          </p:stCondLst>
                                        </p:cTn>
                                        <p:tgtEl>
                                          <p:spTgt spid="248"/>
                                        </p:tgtEl>
                                        <p:attrNameLst>
                                          <p:attrName>style.visibility</p:attrName>
                                        </p:attrNameLst>
                                      </p:cBhvr>
                                      <p:to>
                                        <p:strVal val="visible"/>
                                      </p:to>
                                    </p:set>
                                    <p:animEffect transition="in" filter="wipe(down)">
                                      <p:cBhvr>
                                        <p:cTn id="54" dur="500"/>
                                        <p:tgtEl>
                                          <p:spTgt spid="248"/>
                                        </p:tgtEl>
                                      </p:cBhvr>
                                    </p:animEffect>
                                  </p:childTnLst>
                                </p:cTn>
                              </p:par>
                              <p:par>
                                <p:cTn id="55" presetID="22" presetClass="entr" presetSubtype="4"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00"/>
                                        <p:tgtEl>
                                          <p:spTgt spid="5"/>
                                        </p:tgtEl>
                                      </p:cBhvr>
                                    </p:animEffect>
                                  </p:childTnLst>
                                </p:cTn>
                              </p:par>
                            </p:childTnLst>
                          </p:cTn>
                        </p:par>
                        <p:par>
                          <p:cTn id="58" fill="hold">
                            <p:stCondLst>
                              <p:cond delay="2000"/>
                            </p:stCondLst>
                            <p:childTnLst>
                              <p:par>
                                <p:cTn id="59" presetID="16" presetClass="entr" presetSubtype="21" fill="hold" nodeType="afterEffect">
                                  <p:stCondLst>
                                    <p:cond delay="0"/>
                                  </p:stCondLst>
                                  <p:childTnLst>
                                    <p:set>
                                      <p:cBhvr>
                                        <p:cTn id="60" dur="1" fill="hold">
                                          <p:stCondLst>
                                            <p:cond delay="0"/>
                                          </p:stCondLst>
                                        </p:cTn>
                                        <p:tgtEl>
                                          <p:spTgt spid="249"/>
                                        </p:tgtEl>
                                        <p:attrNameLst>
                                          <p:attrName>style.visibility</p:attrName>
                                        </p:attrNameLst>
                                      </p:cBhvr>
                                      <p:to>
                                        <p:strVal val="visible"/>
                                      </p:to>
                                    </p:set>
                                    <p:animEffect transition="in" filter="barn(inVertical)">
                                      <p:cBhvr>
                                        <p:cTn id="61" dur="500"/>
                                        <p:tgtEl>
                                          <p:spTgt spid="249"/>
                                        </p:tgtEl>
                                      </p:cBhvr>
                                    </p:animEffect>
                                  </p:childTnLst>
                                </p:cTn>
                              </p:par>
                            </p:childTnLst>
                          </p:cTn>
                        </p:par>
                        <p:par>
                          <p:cTn id="62" fill="hold">
                            <p:stCondLst>
                              <p:cond delay="2500"/>
                            </p:stCondLst>
                            <p:childTnLst>
                              <p:par>
                                <p:cTn id="63" presetID="53" presetClass="entr" presetSubtype="16" fill="hold" grpId="0" nodeType="afterEffect">
                                  <p:stCondLst>
                                    <p:cond delay="0"/>
                                  </p:stCondLst>
                                  <p:childTnLst>
                                    <p:set>
                                      <p:cBhvr>
                                        <p:cTn id="64" dur="1" fill="hold">
                                          <p:stCondLst>
                                            <p:cond delay="0"/>
                                          </p:stCondLst>
                                        </p:cTn>
                                        <p:tgtEl>
                                          <p:spTgt spid="283"/>
                                        </p:tgtEl>
                                        <p:attrNameLst>
                                          <p:attrName>style.visibility</p:attrName>
                                        </p:attrNameLst>
                                      </p:cBhvr>
                                      <p:to>
                                        <p:strVal val="visible"/>
                                      </p:to>
                                    </p:set>
                                    <p:anim calcmode="lin" valueType="num">
                                      <p:cBhvr>
                                        <p:cTn id="65" dur="500" fill="hold"/>
                                        <p:tgtEl>
                                          <p:spTgt spid="283"/>
                                        </p:tgtEl>
                                        <p:attrNameLst>
                                          <p:attrName>ppt_w</p:attrName>
                                        </p:attrNameLst>
                                      </p:cBhvr>
                                      <p:tavLst>
                                        <p:tav tm="0">
                                          <p:val>
                                            <p:fltVal val="0"/>
                                          </p:val>
                                        </p:tav>
                                        <p:tav tm="100000">
                                          <p:val>
                                            <p:strVal val="#ppt_w"/>
                                          </p:val>
                                        </p:tav>
                                      </p:tavLst>
                                    </p:anim>
                                    <p:anim calcmode="lin" valueType="num">
                                      <p:cBhvr>
                                        <p:cTn id="66" dur="500" fill="hold"/>
                                        <p:tgtEl>
                                          <p:spTgt spid="283"/>
                                        </p:tgtEl>
                                        <p:attrNameLst>
                                          <p:attrName>ppt_h</p:attrName>
                                        </p:attrNameLst>
                                      </p:cBhvr>
                                      <p:tavLst>
                                        <p:tav tm="0">
                                          <p:val>
                                            <p:fltVal val="0"/>
                                          </p:val>
                                        </p:tav>
                                        <p:tav tm="100000">
                                          <p:val>
                                            <p:strVal val="#ppt_h"/>
                                          </p:val>
                                        </p:tav>
                                      </p:tavLst>
                                    </p:anim>
                                    <p:animEffect transition="in" filter="fade">
                                      <p:cBhvr>
                                        <p:cTn id="67" dur="500"/>
                                        <p:tgtEl>
                                          <p:spTgt spid="283"/>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284"/>
                                        </p:tgtEl>
                                        <p:attrNameLst>
                                          <p:attrName>style.visibility</p:attrName>
                                        </p:attrNameLst>
                                      </p:cBhvr>
                                      <p:to>
                                        <p:strVal val="visible"/>
                                      </p:to>
                                    </p:set>
                                    <p:animEffect transition="in" filter="fade">
                                      <p:cBhvr>
                                        <p:cTn id="71" dur="500"/>
                                        <p:tgtEl>
                                          <p:spTgt spid="28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82"/>
                                        </p:tgtEl>
                                        <p:attrNameLst>
                                          <p:attrName>style.visibility</p:attrName>
                                        </p:attrNameLst>
                                      </p:cBhvr>
                                      <p:to>
                                        <p:strVal val="visible"/>
                                      </p:to>
                                    </p:set>
                                    <p:animEffect transition="in" filter="fade">
                                      <p:cBhvr>
                                        <p:cTn id="75" dur="500"/>
                                        <p:tgtEl>
                                          <p:spTgt spid="282"/>
                                        </p:tgtEl>
                                      </p:cBhvr>
                                    </p:animEffect>
                                  </p:childTnLst>
                                </p:cTn>
                              </p:par>
                            </p:childTnLst>
                          </p:cTn>
                        </p:par>
                        <p:par>
                          <p:cTn id="76" fill="hold">
                            <p:stCondLst>
                              <p:cond delay="4000"/>
                            </p:stCondLst>
                            <p:childTnLst>
                              <p:par>
                                <p:cTn id="77" presetID="22" presetClass="entr" presetSubtype="4" fill="hold" nodeType="afterEffect">
                                  <p:stCondLst>
                                    <p:cond delay="0"/>
                                  </p:stCondLst>
                                  <p:childTnLst>
                                    <p:set>
                                      <p:cBhvr>
                                        <p:cTn id="78" dur="1" fill="hold">
                                          <p:stCondLst>
                                            <p:cond delay="0"/>
                                          </p:stCondLst>
                                        </p:cTn>
                                        <p:tgtEl>
                                          <p:spTgt spid="154"/>
                                        </p:tgtEl>
                                        <p:attrNameLst>
                                          <p:attrName>style.visibility</p:attrName>
                                        </p:attrNameLst>
                                      </p:cBhvr>
                                      <p:to>
                                        <p:strVal val="visible"/>
                                      </p:to>
                                    </p:set>
                                    <p:animEffect transition="in" filter="wipe(down)">
                                      <p:cBhvr>
                                        <p:cTn id="79" dur="500"/>
                                        <p:tgtEl>
                                          <p:spTgt spid="154"/>
                                        </p:tgtEl>
                                      </p:cBhvr>
                                    </p:animEffect>
                                  </p:childTnLst>
                                </p:cTn>
                              </p:par>
                              <p:par>
                                <p:cTn id="80" presetID="22" presetClass="entr" presetSubtype="4" fill="hold" nodeType="with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wipe(down)">
                                      <p:cBhvr>
                                        <p:cTn id="82" dur="500"/>
                                        <p:tgtEl>
                                          <p:spTgt spid="138"/>
                                        </p:tgtEl>
                                      </p:cBhvr>
                                    </p:animEffect>
                                  </p:childTnLst>
                                </p:cTn>
                              </p:par>
                              <p:par>
                                <p:cTn id="83" presetID="22" presetClass="entr" presetSubtype="4" fill="hold"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wipe(down)">
                                      <p:cBhvr>
                                        <p:cTn id="85" dur="500"/>
                                        <p:tgtEl>
                                          <p:spTgt spid="101"/>
                                        </p:tgtEl>
                                      </p:cBhvr>
                                    </p:animEffect>
                                  </p:childTnLst>
                                </p:cTn>
                              </p:par>
                              <p:par>
                                <p:cTn id="86" presetID="22" presetClass="entr" presetSubtype="4" fill="hold" nodeType="withEffect">
                                  <p:stCondLst>
                                    <p:cond delay="0"/>
                                  </p:stCondLst>
                                  <p:childTnLst>
                                    <p:set>
                                      <p:cBhvr>
                                        <p:cTn id="87" dur="1" fill="hold">
                                          <p:stCondLst>
                                            <p:cond delay="0"/>
                                          </p:stCondLst>
                                        </p:cTn>
                                        <p:tgtEl>
                                          <p:spTgt spid="183"/>
                                        </p:tgtEl>
                                        <p:attrNameLst>
                                          <p:attrName>style.visibility</p:attrName>
                                        </p:attrNameLst>
                                      </p:cBhvr>
                                      <p:to>
                                        <p:strVal val="visible"/>
                                      </p:to>
                                    </p:set>
                                    <p:animEffect transition="in" filter="wipe(down)">
                                      <p:cBhvr>
                                        <p:cTn id="88" dur="500"/>
                                        <p:tgtEl>
                                          <p:spTgt spid="183"/>
                                        </p:tgtEl>
                                      </p:cBhvr>
                                    </p:animEffect>
                                  </p:childTnLst>
                                </p:cTn>
                              </p:par>
                              <p:par>
                                <p:cTn id="89" presetID="22" presetClass="entr" presetSubtype="4" fill="hold" nodeType="withEffect">
                                  <p:stCondLst>
                                    <p:cond delay="250"/>
                                  </p:stCondLst>
                                  <p:childTnLst>
                                    <p:set>
                                      <p:cBhvr>
                                        <p:cTn id="90" dur="1" fill="hold">
                                          <p:stCondLst>
                                            <p:cond delay="0"/>
                                          </p:stCondLst>
                                        </p:cTn>
                                        <p:tgtEl>
                                          <p:spTgt spid="132"/>
                                        </p:tgtEl>
                                        <p:attrNameLst>
                                          <p:attrName>style.visibility</p:attrName>
                                        </p:attrNameLst>
                                      </p:cBhvr>
                                      <p:to>
                                        <p:strVal val="visible"/>
                                      </p:to>
                                    </p:set>
                                    <p:animEffect transition="in" filter="wipe(down)">
                                      <p:cBhvr>
                                        <p:cTn id="91" dur="500"/>
                                        <p:tgtEl>
                                          <p:spTgt spid="132"/>
                                        </p:tgtEl>
                                      </p:cBhvr>
                                    </p:animEffect>
                                  </p:childTnLst>
                                </p:cTn>
                              </p:par>
                              <p:par>
                                <p:cTn id="92" presetID="22" presetClass="entr" presetSubtype="4" fill="hold" nodeType="withEffect">
                                  <p:stCondLst>
                                    <p:cond delay="250"/>
                                  </p:stCondLst>
                                  <p:childTnLst>
                                    <p:set>
                                      <p:cBhvr>
                                        <p:cTn id="93" dur="1" fill="hold">
                                          <p:stCondLst>
                                            <p:cond delay="0"/>
                                          </p:stCondLst>
                                        </p:cTn>
                                        <p:tgtEl>
                                          <p:spTgt spid="112"/>
                                        </p:tgtEl>
                                        <p:attrNameLst>
                                          <p:attrName>style.visibility</p:attrName>
                                        </p:attrNameLst>
                                      </p:cBhvr>
                                      <p:to>
                                        <p:strVal val="visible"/>
                                      </p:to>
                                    </p:set>
                                    <p:animEffect transition="in" filter="wipe(down)">
                                      <p:cBhvr>
                                        <p:cTn id="94" dur="500"/>
                                        <p:tgtEl>
                                          <p:spTgt spid="112"/>
                                        </p:tgtEl>
                                      </p:cBhvr>
                                    </p:animEffect>
                                  </p:childTnLst>
                                </p:cTn>
                              </p:par>
                              <p:par>
                                <p:cTn id="95" presetID="22" presetClass="entr" presetSubtype="4" fill="hold" nodeType="withEffect">
                                  <p:stCondLst>
                                    <p:cond delay="250"/>
                                  </p:stCondLst>
                                  <p:childTnLst>
                                    <p:set>
                                      <p:cBhvr>
                                        <p:cTn id="96" dur="1" fill="hold">
                                          <p:stCondLst>
                                            <p:cond delay="0"/>
                                          </p:stCondLst>
                                        </p:cTn>
                                        <p:tgtEl>
                                          <p:spTgt spid="237"/>
                                        </p:tgtEl>
                                        <p:attrNameLst>
                                          <p:attrName>style.visibility</p:attrName>
                                        </p:attrNameLst>
                                      </p:cBhvr>
                                      <p:to>
                                        <p:strVal val="visible"/>
                                      </p:to>
                                    </p:set>
                                    <p:animEffect transition="in" filter="wipe(down)">
                                      <p:cBhvr>
                                        <p:cTn id="97" dur="500"/>
                                        <p:tgtEl>
                                          <p:spTgt spid="237"/>
                                        </p:tgtEl>
                                      </p:cBhvr>
                                    </p:animEffect>
                                  </p:childTnLst>
                                </p:cTn>
                              </p:par>
                              <p:par>
                                <p:cTn id="98" presetID="22" presetClass="entr" presetSubtype="4" fill="hold" nodeType="withEffect">
                                  <p:stCondLst>
                                    <p:cond delay="500"/>
                                  </p:stCondLst>
                                  <p:childTnLst>
                                    <p:set>
                                      <p:cBhvr>
                                        <p:cTn id="99" dur="1" fill="hold">
                                          <p:stCondLst>
                                            <p:cond delay="0"/>
                                          </p:stCondLst>
                                        </p:cTn>
                                        <p:tgtEl>
                                          <p:spTgt spid="73"/>
                                        </p:tgtEl>
                                        <p:attrNameLst>
                                          <p:attrName>style.visibility</p:attrName>
                                        </p:attrNameLst>
                                      </p:cBhvr>
                                      <p:to>
                                        <p:strVal val="visible"/>
                                      </p:to>
                                    </p:set>
                                    <p:animEffect transition="in" filter="wipe(down)">
                                      <p:cBhvr>
                                        <p:cTn id="100" dur="500"/>
                                        <p:tgtEl>
                                          <p:spTgt spid="73"/>
                                        </p:tgtEl>
                                      </p:cBhvr>
                                    </p:animEffect>
                                  </p:childTnLst>
                                </p:cTn>
                              </p:par>
                              <p:par>
                                <p:cTn id="101" presetID="22" presetClass="entr" presetSubtype="4" fill="hold" nodeType="withEffect">
                                  <p:stCondLst>
                                    <p:cond delay="500"/>
                                  </p:stCondLst>
                                  <p:childTnLst>
                                    <p:set>
                                      <p:cBhvr>
                                        <p:cTn id="102" dur="1" fill="hold">
                                          <p:stCondLst>
                                            <p:cond delay="0"/>
                                          </p:stCondLst>
                                        </p:cTn>
                                        <p:tgtEl>
                                          <p:spTgt spid="83"/>
                                        </p:tgtEl>
                                        <p:attrNameLst>
                                          <p:attrName>style.visibility</p:attrName>
                                        </p:attrNameLst>
                                      </p:cBhvr>
                                      <p:to>
                                        <p:strVal val="visible"/>
                                      </p:to>
                                    </p:set>
                                    <p:animEffect transition="in" filter="wipe(down)">
                                      <p:cBhvr>
                                        <p:cTn id="103" dur="500"/>
                                        <p:tgtEl>
                                          <p:spTgt spid="83"/>
                                        </p:tgtEl>
                                      </p:cBhvr>
                                    </p:animEffect>
                                  </p:childTnLst>
                                </p:cTn>
                              </p:par>
                              <p:par>
                                <p:cTn id="104" presetID="22" presetClass="entr" presetSubtype="4" fill="hold" nodeType="withEffect">
                                  <p:stCondLst>
                                    <p:cond delay="500"/>
                                  </p:stCondLst>
                                  <p:childTnLst>
                                    <p:set>
                                      <p:cBhvr>
                                        <p:cTn id="105" dur="1" fill="hold">
                                          <p:stCondLst>
                                            <p:cond delay="0"/>
                                          </p:stCondLst>
                                        </p:cTn>
                                        <p:tgtEl>
                                          <p:spTgt spid="219"/>
                                        </p:tgtEl>
                                        <p:attrNameLst>
                                          <p:attrName>style.visibility</p:attrName>
                                        </p:attrNameLst>
                                      </p:cBhvr>
                                      <p:to>
                                        <p:strVal val="visible"/>
                                      </p:to>
                                    </p:set>
                                    <p:animEffect transition="in" filter="wipe(down)">
                                      <p:cBhvr>
                                        <p:cTn id="106" dur="500"/>
                                        <p:tgtEl>
                                          <p:spTgt spid="219"/>
                                        </p:tgtEl>
                                      </p:cBhvr>
                                    </p:animEffect>
                                  </p:childTnLst>
                                </p:cTn>
                              </p:par>
                            </p:childTnLst>
                          </p:cTn>
                        </p:par>
                        <p:par>
                          <p:cTn id="107" fill="hold">
                            <p:stCondLst>
                              <p:cond delay="5000"/>
                            </p:stCondLst>
                            <p:childTnLst>
                              <p:par>
                                <p:cTn id="108" presetID="22" presetClass="entr" presetSubtype="4" fill="hold" nodeType="afterEffect">
                                  <p:stCondLst>
                                    <p:cond delay="0"/>
                                  </p:stCondLst>
                                  <p:childTnLst>
                                    <p:set>
                                      <p:cBhvr>
                                        <p:cTn id="109" dur="1" fill="hold">
                                          <p:stCondLst>
                                            <p:cond delay="0"/>
                                          </p:stCondLst>
                                        </p:cTn>
                                        <p:tgtEl>
                                          <p:spTgt spid="260"/>
                                        </p:tgtEl>
                                        <p:attrNameLst>
                                          <p:attrName>style.visibility</p:attrName>
                                        </p:attrNameLst>
                                      </p:cBhvr>
                                      <p:to>
                                        <p:strVal val="visible"/>
                                      </p:to>
                                    </p:set>
                                    <p:animEffect transition="in" filter="wipe(down)">
                                      <p:cBhvr>
                                        <p:cTn id="110" dur="500"/>
                                        <p:tgtEl>
                                          <p:spTgt spid="260"/>
                                        </p:tgtEl>
                                      </p:cBhvr>
                                    </p:animEffect>
                                  </p:childTnLst>
                                </p:cTn>
                              </p:par>
                              <p:par>
                                <p:cTn id="111" presetID="22" presetClass="entr" presetSubtype="4" fill="hold" nodeType="withEffect">
                                  <p:stCondLst>
                                    <p:cond delay="0"/>
                                  </p:stCondLst>
                                  <p:childTnLst>
                                    <p:set>
                                      <p:cBhvr>
                                        <p:cTn id="112" dur="1" fill="hold">
                                          <p:stCondLst>
                                            <p:cond delay="0"/>
                                          </p:stCondLst>
                                        </p:cTn>
                                        <p:tgtEl>
                                          <p:spTgt spid="259"/>
                                        </p:tgtEl>
                                        <p:attrNameLst>
                                          <p:attrName>style.visibility</p:attrName>
                                        </p:attrNameLst>
                                      </p:cBhvr>
                                      <p:to>
                                        <p:strVal val="visible"/>
                                      </p:to>
                                    </p:set>
                                    <p:animEffect transition="in" filter="wipe(down)">
                                      <p:cBhvr>
                                        <p:cTn id="113" dur="500"/>
                                        <p:tgtEl>
                                          <p:spTgt spid="259"/>
                                        </p:tgtEl>
                                      </p:cBhvr>
                                    </p:animEffect>
                                  </p:childTnLst>
                                </p:cTn>
                              </p:par>
                            </p:childTnLst>
                          </p:cTn>
                        </p:par>
                        <p:par>
                          <p:cTn id="114" fill="hold">
                            <p:stCondLst>
                              <p:cond delay="5500"/>
                            </p:stCondLst>
                            <p:childTnLst>
                              <p:par>
                                <p:cTn id="115" presetID="16" presetClass="entr" presetSubtype="21" fill="hold" nodeType="afterEffect">
                                  <p:stCondLst>
                                    <p:cond delay="0"/>
                                  </p:stCondLst>
                                  <p:childTnLst>
                                    <p:set>
                                      <p:cBhvr>
                                        <p:cTn id="116" dur="1" fill="hold">
                                          <p:stCondLst>
                                            <p:cond delay="0"/>
                                          </p:stCondLst>
                                        </p:cTn>
                                        <p:tgtEl>
                                          <p:spTgt spid="261"/>
                                        </p:tgtEl>
                                        <p:attrNameLst>
                                          <p:attrName>style.visibility</p:attrName>
                                        </p:attrNameLst>
                                      </p:cBhvr>
                                      <p:to>
                                        <p:strVal val="visible"/>
                                      </p:to>
                                    </p:set>
                                    <p:animEffect transition="in" filter="barn(inVertical)">
                                      <p:cBhvr>
                                        <p:cTn id="117" dur="500"/>
                                        <p:tgtEl>
                                          <p:spTgt spid="261"/>
                                        </p:tgtEl>
                                      </p:cBhvr>
                                    </p:animEffect>
                                  </p:childTnLst>
                                </p:cTn>
                              </p:par>
                            </p:childTnLst>
                          </p:cTn>
                        </p:par>
                        <p:par>
                          <p:cTn id="118" fill="hold">
                            <p:stCondLst>
                              <p:cond delay="6000"/>
                            </p:stCondLst>
                            <p:childTnLst>
                              <p:par>
                                <p:cTn id="119" presetID="53" presetClass="entr" presetSubtype="16" fill="hold" nodeType="afterEffect">
                                  <p:stCondLst>
                                    <p:cond delay="0"/>
                                  </p:stCondLst>
                                  <p:childTnLst>
                                    <p:set>
                                      <p:cBhvr>
                                        <p:cTn id="120" dur="1" fill="hold">
                                          <p:stCondLst>
                                            <p:cond delay="0"/>
                                          </p:stCondLst>
                                        </p:cTn>
                                        <p:tgtEl>
                                          <p:spTgt spid="289">
                                            <p:txEl>
                                              <p:pRg st="0" end="0"/>
                                            </p:txEl>
                                          </p:spTgt>
                                        </p:tgtEl>
                                        <p:attrNameLst>
                                          <p:attrName>style.visibility</p:attrName>
                                        </p:attrNameLst>
                                      </p:cBhvr>
                                      <p:to>
                                        <p:strVal val="visible"/>
                                      </p:to>
                                    </p:set>
                                    <p:anim calcmode="lin" valueType="num">
                                      <p:cBhvr>
                                        <p:cTn id="121" dur="500" fill="hold"/>
                                        <p:tgtEl>
                                          <p:spTgt spid="289">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289">
                                            <p:txEl>
                                              <p:pRg st="0" end="0"/>
                                            </p:txEl>
                                          </p:spTgt>
                                        </p:tgtEl>
                                        <p:attrNameLst>
                                          <p:attrName>ppt_h</p:attrName>
                                        </p:attrNameLst>
                                      </p:cBhvr>
                                      <p:tavLst>
                                        <p:tav tm="0">
                                          <p:val>
                                            <p:fltVal val="0"/>
                                          </p:val>
                                        </p:tav>
                                        <p:tav tm="100000">
                                          <p:val>
                                            <p:strVal val="#ppt_h"/>
                                          </p:val>
                                        </p:tav>
                                      </p:tavLst>
                                    </p:anim>
                                    <p:animEffect transition="in" filter="fade">
                                      <p:cBhvr>
                                        <p:cTn id="123" dur="500"/>
                                        <p:tgtEl>
                                          <p:spTgt spid="289">
                                            <p:txEl>
                                              <p:pRg st="0" end="0"/>
                                            </p:txEl>
                                          </p:spTgt>
                                        </p:tgtEl>
                                      </p:cBhvr>
                                    </p:animEffect>
                                  </p:childTnLst>
                                </p:cTn>
                              </p:par>
                            </p:childTnLst>
                          </p:cTn>
                        </p:par>
                        <p:par>
                          <p:cTn id="124" fill="hold">
                            <p:stCondLst>
                              <p:cond delay="6500"/>
                            </p:stCondLst>
                            <p:childTnLst>
                              <p:par>
                                <p:cTn id="125" presetID="10" presetClass="entr" presetSubtype="0" fill="hold" grpId="0" nodeType="afterEffect">
                                  <p:stCondLst>
                                    <p:cond delay="0"/>
                                  </p:stCondLst>
                                  <p:childTnLst>
                                    <p:set>
                                      <p:cBhvr>
                                        <p:cTn id="126" dur="1" fill="hold">
                                          <p:stCondLst>
                                            <p:cond delay="0"/>
                                          </p:stCondLst>
                                        </p:cTn>
                                        <p:tgtEl>
                                          <p:spTgt spid="290"/>
                                        </p:tgtEl>
                                        <p:attrNameLst>
                                          <p:attrName>style.visibility</p:attrName>
                                        </p:attrNameLst>
                                      </p:cBhvr>
                                      <p:to>
                                        <p:strVal val="visible"/>
                                      </p:to>
                                    </p:set>
                                    <p:animEffect transition="in" filter="fade">
                                      <p:cBhvr>
                                        <p:cTn id="127" dur="500"/>
                                        <p:tgtEl>
                                          <p:spTgt spid="290"/>
                                        </p:tgtEl>
                                      </p:cBhvr>
                                    </p:animEffect>
                                  </p:childTnLst>
                                </p:cTn>
                              </p:par>
                            </p:childTnLst>
                          </p:cTn>
                        </p:par>
                        <p:par>
                          <p:cTn id="128" fill="hold">
                            <p:stCondLst>
                              <p:cond delay="7000"/>
                            </p:stCondLst>
                            <p:childTnLst>
                              <p:par>
                                <p:cTn id="129" presetID="10" presetClass="entr" presetSubtype="0" fill="hold" grpId="0" nodeType="afterEffect">
                                  <p:stCondLst>
                                    <p:cond delay="0"/>
                                  </p:stCondLst>
                                  <p:childTnLst>
                                    <p:set>
                                      <p:cBhvr>
                                        <p:cTn id="130" dur="1" fill="hold">
                                          <p:stCondLst>
                                            <p:cond delay="0"/>
                                          </p:stCondLst>
                                        </p:cTn>
                                        <p:tgtEl>
                                          <p:spTgt spid="288"/>
                                        </p:tgtEl>
                                        <p:attrNameLst>
                                          <p:attrName>style.visibility</p:attrName>
                                        </p:attrNameLst>
                                      </p:cBhvr>
                                      <p:to>
                                        <p:strVal val="visible"/>
                                      </p:to>
                                    </p:set>
                                    <p:animEffect transition="in" filter="fade">
                                      <p:cBhvr>
                                        <p:cTn id="131" dur="500"/>
                                        <p:tgtEl>
                                          <p:spTgt spid="288"/>
                                        </p:tgtEl>
                                      </p:cBhvr>
                                    </p:animEffect>
                                  </p:childTnLst>
                                </p:cTn>
                              </p:par>
                            </p:childTnLst>
                          </p:cTn>
                        </p:par>
                        <p:par>
                          <p:cTn id="132" fill="hold">
                            <p:stCondLst>
                              <p:cond delay="7500"/>
                            </p:stCondLst>
                            <p:childTnLst>
                              <p:par>
                                <p:cTn id="133" presetID="22" presetClass="entr" presetSubtype="4" fill="hold" nodeType="afterEffect">
                                  <p:stCondLst>
                                    <p:cond delay="0"/>
                                  </p:stCondLst>
                                  <p:childTnLst>
                                    <p:set>
                                      <p:cBhvr>
                                        <p:cTn id="134" dur="1" fill="hold">
                                          <p:stCondLst>
                                            <p:cond delay="0"/>
                                          </p:stCondLst>
                                        </p:cTn>
                                        <p:tgtEl>
                                          <p:spTgt spid="336"/>
                                        </p:tgtEl>
                                        <p:attrNameLst>
                                          <p:attrName>style.visibility</p:attrName>
                                        </p:attrNameLst>
                                      </p:cBhvr>
                                      <p:to>
                                        <p:strVal val="visible"/>
                                      </p:to>
                                    </p:set>
                                    <p:animEffect transition="in" filter="wipe(down)">
                                      <p:cBhvr>
                                        <p:cTn id="135" dur="500"/>
                                        <p:tgtEl>
                                          <p:spTgt spid="336"/>
                                        </p:tgtEl>
                                      </p:cBhvr>
                                    </p:animEffect>
                                  </p:childTnLst>
                                </p:cTn>
                              </p:par>
                              <p:par>
                                <p:cTn id="136" presetID="22" presetClass="entr" presetSubtype="4" fill="hold" nodeType="withEffect">
                                  <p:stCondLst>
                                    <p:cond delay="250"/>
                                  </p:stCondLst>
                                  <p:childTnLst>
                                    <p:set>
                                      <p:cBhvr>
                                        <p:cTn id="137" dur="1" fill="hold">
                                          <p:stCondLst>
                                            <p:cond delay="0"/>
                                          </p:stCondLst>
                                        </p:cTn>
                                        <p:tgtEl>
                                          <p:spTgt spid="335"/>
                                        </p:tgtEl>
                                        <p:attrNameLst>
                                          <p:attrName>style.visibility</p:attrName>
                                        </p:attrNameLst>
                                      </p:cBhvr>
                                      <p:to>
                                        <p:strVal val="visible"/>
                                      </p:to>
                                    </p:set>
                                    <p:animEffect transition="in" filter="wipe(down)">
                                      <p:cBhvr>
                                        <p:cTn id="138" dur="500"/>
                                        <p:tgtEl>
                                          <p:spTgt spid="335"/>
                                        </p:tgtEl>
                                      </p:cBhvr>
                                    </p:animEffect>
                                  </p:childTnLst>
                                </p:cTn>
                              </p:par>
                              <p:par>
                                <p:cTn id="139" presetID="22" presetClass="entr" presetSubtype="4" fill="hold" nodeType="withEffect">
                                  <p:stCondLst>
                                    <p:cond delay="500"/>
                                  </p:stCondLst>
                                  <p:childTnLst>
                                    <p:set>
                                      <p:cBhvr>
                                        <p:cTn id="140" dur="1" fill="hold">
                                          <p:stCondLst>
                                            <p:cond delay="0"/>
                                          </p:stCondLst>
                                        </p:cTn>
                                        <p:tgtEl>
                                          <p:spTgt spid="256"/>
                                        </p:tgtEl>
                                        <p:attrNameLst>
                                          <p:attrName>style.visibility</p:attrName>
                                        </p:attrNameLst>
                                      </p:cBhvr>
                                      <p:to>
                                        <p:strVal val="visible"/>
                                      </p:to>
                                    </p:set>
                                    <p:animEffect transition="in" filter="wipe(down)">
                                      <p:cBhvr>
                                        <p:cTn id="141" dur="500"/>
                                        <p:tgtEl>
                                          <p:spTgt spid="256"/>
                                        </p:tgtEl>
                                      </p:cBhvr>
                                    </p:animEffect>
                                  </p:childTnLst>
                                </p:cTn>
                              </p:par>
                            </p:childTnLst>
                          </p:cTn>
                        </p:par>
                        <p:par>
                          <p:cTn id="142" fill="hold">
                            <p:stCondLst>
                              <p:cond delay="8500"/>
                            </p:stCondLst>
                            <p:childTnLst>
                              <p:par>
                                <p:cTn id="143" presetID="22" presetClass="entr" presetSubtype="4" fill="hold" nodeType="afterEffect">
                                  <p:stCondLst>
                                    <p:cond delay="0"/>
                                  </p:stCondLst>
                                  <p:childTnLst>
                                    <p:set>
                                      <p:cBhvr>
                                        <p:cTn id="144" dur="1" fill="hold">
                                          <p:stCondLst>
                                            <p:cond delay="0"/>
                                          </p:stCondLst>
                                        </p:cTn>
                                        <p:tgtEl>
                                          <p:spTgt spid="265"/>
                                        </p:tgtEl>
                                        <p:attrNameLst>
                                          <p:attrName>style.visibility</p:attrName>
                                        </p:attrNameLst>
                                      </p:cBhvr>
                                      <p:to>
                                        <p:strVal val="visible"/>
                                      </p:to>
                                    </p:set>
                                    <p:animEffect transition="in" filter="wipe(down)">
                                      <p:cBhvr>
                                        <p:cTn id="145" dur="500"/>
                                        <p:tgtEl>
                                          <p:spTgt spid="265"/>
                                        </p:tgtEl>
                                      </p:cBhvr>
                                    </p:animEffect>
                                  </p:childTnLst>
                                </p:cTn>
                              </p:par>
                              <p:par>
                                <p:cTn id="146" presetID="22" presetClass="entr" presetSubtype="4" fill="hold" nodeType="withEffect">
                                  <p:stCondLst>
                                    <p:cond delay="0"/>
                                  </p:stCondLst>
                                  <p:childTnLst>
                                    <p:set>
                                      <p:cBhvr>
                                        <p:cTn id="147" dur="1" fill="hold">
                                          <p:stCondLst>
                                            <p:cond delay="0"/>
                                          </p:stCondLst>
                                        </p:cTn>
                                        <p:tgtEl>
                                          <p:spTgt spid="264"/>
                                        </p:tgtEl>
                                        <p:attrNameLst>
                                          <p:attrName>style.visibility</p:attrName>
                                        </p:attrNameLst>
                                      </p:cBhvr>
                                      <p:to>
                                        <p:strVal val="visible"/>
                                      </p:to>
                                    </p:set>
                                    <p:animEffect transition="in" filter="wipe(down)">
                                      <p:cBhvr>
                                        <p:cTn id="148" dur="500"/>
                                        <p:tgtEl>
                                          <p:spTgt spid="264"/>
                                        </p:tgtEl>
                                      </p:cBhvr>
                                    </p:animEffect>
                                  </p:childTnLst>
                                </p:cTn>
                              </p:par>
                            </p:childTnLst>
                          </p:cTn>
                        </p:par>
                        <p:par>
                          <p:cTn id="149" fill="hold">
                            <p:stCondLst>
                              <p:cond delay="9000"/>
                            </p:stCondLst>
                            <p:childTnLst>
                              <p:par>
                                <p:cTn id="150" presetID="16" presetClass="entr" presetSubtype="21" fill="hold" nodeType="afterEffect">
                                  <p:stCondLst>
                                    <p:cond delay="0"/>
                                  </p:stCondLst>
                                  <p:childTnLst>
                                    <p:set>
                                      <p:cBhvr>
                                        <p:cTn id="151" dur="1" fill="hold">
                                          <p:stCondLst>
                                            <p:cond delay="0"/>
                                          </p:stCondLst>
                                        </p:cTn>
                                        <p:tgtEl>
                                          <p:spTgt spid="266"/>
                                        </p:tgtEl>
                                        <p:attrNameLst>
                                          <p:attrName>style.visibility</p:attrName>
                                        </p:attrNameLst>
                                      </p:cBhvr>
                                      <p:to>
                                        <p:strVal val="visible"/>
                                      </p:to>
                                    </p:set>
                                    <p:animEffect transition="in" filter="barn(inVertical)">
                                      <p:cBhvr>
                                        <p:cTn id="152" dur="500"/>
                                        <p:tgtEl>
                                          <p:spTgt spid="266"/>
                                        </p:tgtEl>
                                      </p:cBhvr>
                                    </p:animEffect>
                                  </p:childTnLst>
                                </p:cTn>
                              </p:par>
                            </p:childTnLst>
                          </p:cTn>
                        </p:par>
                        <p:par>
                          <p:cTn id="153" fill="hold">
                            <p:stCondLst>
                              <p:cond delay="9500"/>
                            </p:stCondLst>
                            <p:childTnLst>
                              <p:par>
                                <p:cTn id="154" presetID="53" presetClass="entr" presetSubtype="16" fill="hold" grpId="0" nodeType="afterEffect">
                                  <p:stCondLst>
                                    <p:cond delay="0"/>
                                  </p:stCondLst>
                                  <p:childTnLst>
                                    <p:set>
                                      <p:cBhvr>
                                        <p:cTn id="155" dur="1" fill="hold">
                                          <p:stCondLst>
                                            <p:cond delay="0"/>
                                          </p:stCondLst>
                                        </p:cTn>
                                        <p:tgtEl>
                                          <p:spTgt spid="292"/>
                                        </p:tgtEl>
                                        <p:attrNameLst>
                                          <p:attrName>style.visibility</p:attrName>
                                        </p:attrNameLst>
                                      </p:cBhvr>
                                      <p:to>
                                        <p:strVal val="visible"/>
                                      </p:to>
                                    </p:set>
                                    <p:anim calcmode="lin" valueType="num">
                                      <p:cBhvr>
                                        <p:cTn id="156" dur="500" fill="hold"/>
                                        <p:tgtEl>
                                          <p:spTgt spid="292"/>
                                        </p:tgtEl>
                                        <p:attrNameLst>
                                          <p:attrName>ppt_w</p:attrName>
                                        </p:attrNameLst>
                                      </p:cBhvr>
                                      <p:tavLst>
                                        <p:tav tm="0">
                                          <p:val>
                                            <p:fltVal val="0"/>
                                          </p:val>
                                        </p:tav>
                                        <p:tav tm="100000">
                                          <p:val>
                                            <p:strVal val="#ppt_w"/>
                                          </p:val>
                                        </p:tav>
                                      </p:tavLst>
                                    </p:anim>
                                    <p:anim calcmode="lin" valueType="num">
                                      <p:cBhvr>
                                        <p:cTn id="157" dur="500" fill="hold"/>
                                        <p:tgtEl>
                                          <p:spTgt spid="292"/>
                                        </p:tgtEl>
                                        <p:attrNameLst>
                                          <p:attrName>ppt_h</p:attrName>
                                        </p:attrNameLst>
                                      </p:cBhvr>
                                      <p:tavLst>
                                        <p:tav tm="0">
                                          <p:val>
                                            <p:fltVal val="0"/>
                                          </p:val>
                                        </p:tav>
                                        <p:tav tm="100000">
                                          <p:val>
                                            <p:strVal val="#ppt_h"/>
                                          </p:val>
                                        </p:tav>
                                      </p:tavLst>
                                    </p:anim>
                                    <p:animEffect transition="in" filter="fade">
                                      <p:cBhvr>
                                        <p:cTn id="158" dur="500"/>
                                        <p:tgtEl>
                                          <p:spTgt spid="292"/>
                                        </p:tgtEl>
                                      </p:cBhvr>
                                    </p:animEffect>
                                  </p:childTnLst>
                                </p:cTn>
                              </p:par>
                            </p:childTnLst>
                          </p:cTn>
                        </p:par>
                        <p:par>
                          <p:cTn id="159" fill="hold">
                            <p:stCondLst>
                              <p:cond delay="10000"/>
                            </p:stCondLst>
                            <p:childTnLst>
                              <p:par>
                                <p:cTn id="160" presetID="10" presetClass="entr" presetSubtype="0" fill="hold" grpId="0" nodeType="afterEffect">
                                  <p:stCondLst>
                                    <p:cond delay="0"/>
                                  </p:stCondLst>
                                  <p:childTnLst>
                                    <p:set>
                                      <p:cBhvr>
                                        <p:cTn id="161" dur="1" fill="hold">
                                          <p:stCondLst>
                                            <p:cond delay="0"/>
                                          </p:stCondLst>
                                        </p:cTn>
                                        <p:tgtEl>
                                          <p:spTgt spid="293"/>
                                        </p:tgtEl>
                                        <p:attrNameLst>
                                          <p:attrName>style.visibility</p:attrName>
                                        </p:attrNameLst>
                                      </p:cBhvr>
                                      <p:to>
                                        <p:strVal val="visible"/>
                                      </p:to>
                                    </p:set>
                                    <p:animEffect transition="in" filter="fade">
                                      <p:cBhvr>
                                        <p:cTn id="162" dur="500"/>
                                        <p:tgtEl>
                                          <p:spTgt spid="293"/>
                                        </p:tgtEl>
                                      </p:cBhvr>
                                    </p:animEffect>
                                  </p:childTnLst>
                                </p:cTn>
                              </p:par>
                            </p:childTnLst>
                          </p:cTn>
                        </p:par>
                        <p:par>
                          <p:cTn id="163" fill="hold">
                            <p:stCondLst>
                              <p:cond delay="10500"/>
                            </p:stCondLst>
                            <p:childTnLst>
                              <p:par>
                                <p:cTn id="164" presetID="10" presetClass="entr" presetSubtype="0" fill="hold" grpId="0" nodeType="afterEffect">
                                  <p:stCondLst>
                                    <p:cond delay="0"/>
                                  </p:stCondLst>
                                  <p:childTnLst>
                                    <p:set>
                                      <p:cBhvr>
                                        <p:cTn id="165" dur="1" fill="hold">
                                          <p:stCondLst>
                                            <p:cond delay="0"/>
                                          </p:stCondLst>
                                        </p:cTn>
                                        <p:tgtEl>
                                          <p:spTgt spid="291"/>
                                        </p:tgtEl>
                                        <p:attrNameLst>
                                          <p:attrName>style.visibility</p:attrName>
                                        </p:attrNameLst>
                                      </p:cBhvr>
                                      <p:to>
                                        <p:strVal val="visible"/>
                                      </p:to>
                                    </p:set>
                                    <p:animEffect transition="in" filter="fade">
                                      <p:cBhvr>
                                        <p:cTn id="166" dur="500"/>
                                        <p:tgtEl>
                                          <p:spTgt spid="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2" grpId="0"/>
      <p:bldP spid="283" grpId="0"/>
      <p:bldP spid="284" grpId="0"/>
      <p:bldP spid="288" grpId="0"/>
      <p:bldP spid="290" grpId="0"/>
      <p:bldP spid="291" grpId="0"/>
      <p:bldP spid="292" grpId="0"/>
      <p:bldP spid="29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35925-9E1B-4139-9B20-40307EA85580}"/>
              </a:ext>
            </a:extLst>
          </p:cNvPr>
          <p:cNvSpPr>
            <a:spLocks noGrp="1"/>
          </p:cNvSpPr>
          <p:nvPr>
            <p:ph type="title"/>
          </p:nvPr>
        </p:nvSpPr>
        <p:spPr/>
        <p:txBody>
          <a:bodyPr/>
          <a:lstStyle/>
          <a:p>
            <a:r>
              <a:rPr lang="en-ID" dirty="0"/>
              <a:t>PYRAMID ENVIRONMENT</a:t>
            </a:r>
          </a:p>
        </p:txBody>
      </p:sp>
      <p:sp>
        <p:nvSpPr>
          <p:cNvPr id="6" name="Freeform 5">
            <a:extLst>
              <a:ext uri="{FF2B5EF4-FFF2-40B4-BE49-F238E27FC236}">
                <a16:creationId xmlns:a16="http://schemas.microsoft.com/office/drawing/2014/main" id="{3140E97F-37CA-4900-93C3-A0D696634D2D}"/>
              </a:ext>
            </a:extLst>
          </p:cNvPr>
          <p:cNvSpPr>
            <a:spLocks/>
          </p:cNvSpPr>
          <p:nvPr/>
        </p:nvSpPr>
        <p:spPr bwMode="auto">
          <a:xfrm>
            <a:off x="2640482" y="1733550"/>
            <a:ext cx="2460625" cy="1601788"/>
          </a:xfrm>
          <a:custGeom>
            <a:avLst/>
            <a:gdLst>
              <a:gd name="T0" fmla="*/ 1550 w 1550"/>
              <a:gd name="T1" fmla="*/ 1009 h 1009"/>
              <a:gd name="T2" fmla="*/ 775 w 1550"/>
              <a:gd name="T3" fmla="*/ 0 h 1009"/>
              <a:gd name="T4" fmla="*/ 0 w 1550"/>
              <a:gd name="T5" fmla="*/ 1009 h 1009"/>
              <a:gd name="T6" fmla="*/ 1550 w 1550"/>
              <a:gd name="T7" fmla="*/ 1009 h 1009"/>
            </a:gdLst>
            <a:ahLst/>
            <a:cxnLst>
              <a:cxn ang="0">
                <a:pos x="T0" y="T1"/>
              </a:cxn>
              <a:cxn ang="0">
                <a:pos x="T2" y="T3"/>
              </a:cxn>
              <a:cxn ang="0">
                <a:pos x="T4" y="T5"/>
              </a:cxn>
              <a:cxn ang="0">
                <a:pos x="T6" y="T7"/>
              </a:cxn>
            </a:cxnLst>
            <a:rect l="0" t="0" r="r" b="b"/>
            <a:pathLst>
              <a:path w="1550" h="1009">
                <a:moveTo>
                  <a:pt x="1550" y="1009"/>
                </a:moveTo>
                <a:lnTo>
                  <a:pt x="775" y="0"/>
                </a:lnTo>
                <a:lnTo>
                  <a:pt x="0" y="1009"/>
                </a:lnTo>
                <a:lnTo>
                  <a:pt x="1550" y="1009"/>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532" name="Group 531">
            <a:extLst>
              <a:ext uri="{FF2B5EF4-FFF2-40B4-BE49-F238E27FC236}">
                <a16:creationId xmlns:a16="http://schemas.microsoft.com/office/drawing/2014/main" id="{A0021471-90CF-4247-AAC6-B2336E677BED}"/>
              </a:ext>
            </a:extLst>
          </p:cNvPr>
          <p:cNvGrpSpPr/>
          <p:nvPr/>
        </p:nvGrpSpPr>
        <p:grpSpPr>
          <a:xfrm>
            <a:off x="3592187" y="2005090"/>
            <a:ext cx="574598" cy="1325810"/>
            <a:chOff x="10591800" y="4516438"/>
            <a:chExt cx="754063" cy="1739901"/>
          </a:xfrm>
        </p:grpSpPr>
        <p:sp>
          <p:nvSpPr>
            <p:cNvPr id="533" name="Freeform 72">
              <a:extLst>
                <a:ext uri="{FF2B5EF4-FFF2-40B4-BE49-F238E27FC236}">
                  <a16:creationId xmlns:a16="http://schemas.microsoft.com/office/drawing/2014/main" id="{8AD8572A-FDCD-49F7-AE8F-78FAB10C0B67}"/>
                </a:ext>
              </a:extLst>
            </p:cNvPr>
            <p:cNvSpPr>
              <a:spLocks/>
            </p:cNvSpPr>
            <p:nvPr/>
          </p:nvSpPr>
          <p:spPr bwMode="auto">
            <a:xfrm>
              <a:off x="10591800" y="4987926"/>
              <a:ext cx="754063" cy="1268413"/>
            </a:xfrm>
            <a:custGeom>
              <a:avLst/>
              <a:gdLst>
                <a:gd name="T0" fmla="*/ 288 w 288"/>
                <a:gd name="T1" fmla="*/ 487 h 487"/>
                <a:gd name="T2" fmla="*/ 0 w 288"/>
                <a:gd name="T3" fmla="*/ 487 h 487"/>
                <a:gd name="T4" fmla="*/ 83 w 288"/>
                <a:gd name="T5" fmla="*/ 241 h 487"/>
                <a:gd name="T6" fmla="*/ 89 w 288"/>
                <a:gd name="T7" fmla="*/ 0 h 487"/>
                <a:gd name="T8" fmla="*/ 196 w 288"/>
                <a:gd name="T9" fmla="*/ 0 h 487"/>
                <a:gd name="T10" fmla="*/ 194 w 288"/>
                <a:gd name="T11" fmla="*/ 235 h 487"/>
                <a:gd name="T12" fmla="*/ 288 w 288"/>
                <a:gd name="T13" fmla="*/ 487 h 487"/>
              </a:gdLst>
              <a:ahLst/>
              <a:cxnLst>
                <a:cxn ang="0">
                  <a:pos x="T0" y="T1"/>
                </a:cxn>
                <a:cxn ang="0">
                  <a:pos x="T2" y="T3"/>
                </a:cxn>
                <a:cxn ang="0">
                  <a:pos x="T4" y="T5"/>
                </a:cxn>
                <a:cxn ang="0">
                  <a:pos x="T6" y="T7"/>
                </a:cxn>
                <a:cxn ang="0">
                  <a:pos x="T8" y="T9"/>
                </a:cxn>
                <a:cxn ang="0">
                  <a:pos x="T10" y="T11"/>
                </a:cxn>
                <a:cxn ang="0">
                  <a:pos x="T12" y="T13"/>
                </a:cxn>
              </a:cxnLst>
              <a:rect l="0" t="0" r="r" b="b"/>
              <a:pathLst>
                <a:path w="288" h="487">
                  <a:moveTo>
                    <a:pt x="288" y="487"/>
                  </a:moveTo>
                  <a:cubicBezTo>
                    <a:pt x="0" y="487"/>
                    <a:pt x="0" y="487"/>
                    <a:pt x="0" y="487"/>
                  </a:cubicBezTo>
                  <a:cubicBezTo>
                    <a:pt x="0" y="487"/>
                    <a:pt x="68" y="424"/>
                    <a:pt x="83" y="241"/>
                  </a:cubicBezTo>
                  <a:cubicBezTo>
                    <a:pt x="88" y="183"/>
                    <a:pt x="89" y="0"/>
                    <a:pt x="89" y="0"/>
                  </a:cubicBezTo>
                  <a:cubicBezTo>
                    <a:pt x="196" y="0"/>
                    <a:pt x="196" y="0"/>
                    <a:pt x="196" y="0"/>
                  </a:cubicBezTo>
                  <a:cubicBezTo>
                    <a:pt x="196" y="0"/>
                    <a:pt x="191" y="175"/>
                    <a:pt x="194" y="235"/>
                  </a:cubicBezTo>
                  <a:cubicBezTo>
                    <a:pt x="205" y="438"/>
                    <a:pt x="288" y="487"/>
                    <a:pt x="288" y="487"/>
                  </a:cubicBez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4" name="Rectangle 73">
              <a:extLst>
                <a:ext uri="{FF2B5EF4-FFF2-40B4-BE49-F238E27FC236}">
                  <a16:creationId xmlns:a16="http://schemas.microsoft.com/office/drawing/2014/main" id="{2106DE95-0BB1-4465-8C54-3AFC82B89AE4}"/>
                </a:ext>
              </a:extLst>
            </p:cNvPr>
            <p:cNvSpPr>
              <a:spLocks noChangeArrowheads="1"/>
            </p:cNvSpPr>
            <p:nvPr/>
          </p:nvSpPr>
          <p:spPr bwMode="auto">
            <a:xfrm>
              <a:off x="10806113" y="4954588"/>
              <a:ext cx="314325" cy="57150"/>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5" name="Rectangle 74">
              <a:extLst>
                <a:ext uri="{FF2B5EF4-FFF2-40B4-BE49-F238E27FC236}">
                  <a16:creationId xmlns:a16="http://schemas.microsoft.com/office/drawing/2014/main" id="{FDCCCA25-0BC2-4A5E-A304-A8D1505163E5}"/>
                </a:ext>
              </a:extLst>
            </p:cNvPr>
            <p:cNvSpPr>
              <a:spLocks noChangeArrowheads="1"/>
            </p:cNvSpPr>
            <p:nvPr/>
          </p:nvSpPr>
          <p:spPr bwMode="auto">
            <a:xfrm>
              <a:off x="10818813" y="5032376"/>
              <a:ext cx="296863" cy="31750"/>
            </a:xfrm>
            <a:prstGeom prst="rect">
              <a:avLst/>
            </a:prstGeom>
            <a:solidFill>
              <a:srgbClr val="C3C3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6" name="Rectangle 75">
              <a:extLst>
                <a:ext uri="{FF2B5EF4-FFF2-40B4-BE49-F238E27FC236}">
                  <a16:creationId xmlns:a16="http://schemas.microsoft.com/office/drawing/2014/main" id="{44FAECBF-D482-42C2-9089-B7895517EED1}"/>
                </a:ext>
              </a:extLst>
            </p:cNvPr>
            <p:cNvSpPr>
              <a:spLocks noChangeArrowheads="1"/>
            </p:cNvSpPr>
            <p:nvPr/>
          </p:nvSpPr>
          <p:spPr bwMode="auto">
            <a:xfrm>
              <a:off x="10818813" y="5089526"/>
              <a:ext cx="296863" cy="31750"/>
            </a:xfrm>
            <a:prstGeom prst="rect">
              <a:avLst/>
            </a:prstGeom>
            <a:solidFill>
              <a:srgbClr val="C3C3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7" name="Freeform 76">
              <a:extLst>
                <a:ext uri="{FF2B5EF4-FFF2-40B4-BE49-F238E27FC236}">
                  <a16:creationId xmlns:a16="http://schemas.microsoft.com/office/drawing/2014/main" id="{982AC16C-D572-4FFC-8758-657C82BDE017}"/>
                </a:ext>
              </a:extLst>
            </p:cNvPr>
            <p:cNvSpPr>
              <a:spLocks/>
            </p:cNvSpPr>
            <p:nvPr/>
          </p:nvSpPr>
          <p:spPr bwMode="auto">
            <a:xfrm>
              <a:off x="10895013" y="4516438"/>
              <a:ext cx="350838" cy="404813"/>
            </a:xfrm>
            <a:custGeom>
              <a:avLst/>
              <a:gdLst>
                <a:gd name="T0" fmla="*/ 134 w 134"/>
                <a:gd name="T1" fmla="*/ 31 h 155"/>
                <a:gd name="T2" fmla="*/ 103 w 134"/>
                <a:gd name="T3" fmla="*/ 0 h 155"/>
                <a:gd name="T4" fmla="*/ 74 w 134"/>
                <a:gd name="T5" fmla="*/ 19 h 155"/>
                <a:gd name="T6" fmla="*/ 61 w 134"/>
                <a:gd name="T7" fmla="*/ 16 h 155"/>
                <a:gd name="T8" fmla="*/ 25 w 134"/>
                <a:gd name="T9" fmla="*/ 52 h 155"/>
                <a:gd name="T10" fmla="*/ 31 w 134"/>
                <a:gd name="T11" fmla="*/ 71 h 155"/>
                <a:gd name="T12" fmla="*/ 29 w 134"/>
                <a:gd name="T13" fmla="*/ 80 h 155"/>
                <a:gd name="T14" fmla="*/ 0 w 134"/>
                <a:gd name="T15" fmla="*/ 117 h 155"/>
                <a:gd name="T16" fmla="*/ 38 w 134"/>
                <a:gd name="T17" fmla="*/ 155 h 155"/>
                <a:gd name="T18" fmla="*/ 75 w 134"/>
                <a:gd name="T19" fmla="*/ 121 h 155"/>
                <a:gd name="T20" fmla="*/ 109 w 134"/>
                <a:gd name="T21" fmla="*/ 81 h 155"/>
                <a:gd name="T22" fmla="*/ 104 w 134"/>
                <a:gd name="T23" fmla="*/ 62 h 155"/>
                <a:gd name="T24" fmla="*/ 134 w 134"/>
                <a:gd name="T25" fmla="*/ 3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134" y="31"/>
                  </a:moveTo>
                  <a:cubicBezTo>
                    <a:pt x="134" y="14"/>
                    <a:pt x="120" y="0"/>
                    <a:pt x="103" y="0"/>
                  </a:cubicBezTo>
                  <a:cubicBezTo>
                    <a:pt x="90" y="0"/>
                    <a:pt x="78" y="7"/>
                    <a:pt x="74" y="19"/>
                  </a:cubicBezTo>
                  <a:cubicBezTo>
                    <a:pt x="70" y="17"/>
                    <a:pt x="65" y="16"/>
                    <a:pt x="61" y="16"/>
                  </a:cubicBezTo>
                  <a:cubicBezTo>
                    <a:pt x="41" y="16"/>
                    <a:pt x="25" y="32"/>
                    <a:pt x="25" y="52"/>
                  </a:cubicBezTo>
                  <a:cubicBezTo>
                    <a:pt x="25" y="59"/>
                    <a:pt x="27" y="66"/>
                    <a:pt x="31" y="71"/>
                  </a:cubicBezTo>
                  <a:cubicBezTo>
                    <a:pt x="30" y="74"/>
                    <a:pt x="29" y="77"/>
                    <a:pt x="29" y="80"/>
                  </a:cubicBezTo>
                  <a:cubicBezTo>
                    <a:pt x="12" y="84"/>
                    <a:pt x="0" y="99"/>
                    <a:pt x="0" y="117"/>
                  </a:cubicBezTo>
                  <a:cubicBezTo>
                    <a:pt x="0" y="138"/>
                    <a:pt x="17" y="155"/>
                    <a:pt x="38" y="155"/>
                  </a:cubicBezTo>
                  <a:cubicBezTo>
                    <a:pt x="57" y="155"/>
                    <a:pt x="73" y="140"/>
                    <a:pt x="75" y="121"/>
                  </a:cubicBezTo>
                  <a:cubicBezTo>
                    <a:pt x="94" y="118"/>
                    <a:pt x="109" y="101"/>
                    <a:pt x="109" y="81"/>
                  </a:cubicBezTo>
                  <a:cubicBezTo>
                    <a:pt x="109" y="75"/>
                    <a:pt x="107" y="68"/>
                    <a:pt x="104" y="62"/>
                  </a:cubicBezTo>
                  <a:cubicBezTo>
                    <a:pt x="121" y="62"/>
                    <a:pt x="134" y="48"/>
                    <a:pt x="134" y="31"/>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6">
            <a:extLst>
              <a:ext uri="{FF2B5EF4-FFF2-40B4-BE49-F238E27FC236}">
                <a16:creationId xmlns:a16="http://schemas.microsoft.com/office/drawing/2014/main" id="{3A280ACF-3D4C-411D-B167-6A671B7EE0A5}"/>
              </a:ext>
            </a:extLst>
          </p:cNvPr>
          <p:cNvSpPr>
            <a:spLocks/>
          </p:cNvSpPr>
          <p:nvPr/>
        </p:nvSpPr>
        <p:spPr bwMode="auto">
          <a:xfrm>
            <a:off x="1526057" y="3444875"/>
            <a:ext cx="4689475" cy="1336675"/>
          </a:xfrm>
          <a:custGeom>
            <a:avLst/>
            <a:gdLst>
              <a:gd name="T0" fmla="*/ 2954 w 2954"/>
              <a:gd name="T1" fmla="*/ 842 h 842"/>
              <a:gd name="T2" fmla="*/ 2305 w 2954"/>
              <a:gd name="T3" fmla="*/ 0 h 842"/>
              <a:gd name="T4" fmla="*/ 645 w 2954"/>
              <a:gd name="T5" fmla="*/ 0 h 842"/>
              <a:gd name="T6" fmla="*/ 0 w 2954"/>
              <a:gd name="T7" fmla="*/ 842 h 842"/>
              <a:gd name="T8" fmla="*/ 2954 w 2954"/>
              <a:gd name="T9" fmla="*/ 842 h 842"/>
            </a:gdLst>
            <a:ahLst/>
            <a:cxnLst>
              <a:cxn ang="0">
                <a:pos x="T0" y="T1"/>
              </a:cxn>
              <a:cxn ang="0">
                <a:pos x="T2" y="T3"/>
              </a:cxn>
              <a:cxn ang="0">
                <a:pos x="T4" y="T5"/>
              </a:cxn>
              <a:cxn ang="0">
                <a:pos x="T6" y="T7"/>
              </a:cxn>
              <a:cxn ang="0">
                <a:pos x="T8" y="T9"/>
              </a:cxn>
            </a:cxnLst>
            <a:rect l="0" t="0" r="r" b="b"/>
            <a:pathLst>
              <a:path w="2954" h="842">
                <a:moveTo>
                  <a:pt x="2954" y="842"/>
                </a:moveTo>
                <a:lnTo>
                  <a:pt x="2305" y="0"/>
                </a:lnTo>
                <a:lnTo>
                  <a:pt x="645" y="0"/>
                </a:lnTo>
                <a:lnTo>
                  <a:pt x="0" y="842"/>
                </a:lnTo>
                <a:lnTo>
                  <a:pt x="2954" y="842"/>
                </a:lnTo>
                <a:close/>
              </a:path>
            </a:pathLst>
          </a:custGeom>
          <a:gradFill>
            <a:gsLst>
              <a:gs pos="26000">
                <a:srgbClr val="002060"/>
              </a:gs>
              <a:gs pos="100000">
                <a:srgbClr val="0070C0"/>
              </a:gs>
            </a:gsLst>
            <a:lin ang="5400000" scaled="1"/>
          </a:gradFill>
          <a:ln>
            <a:noFill/>
          </a:ln>
        </p:spPr>
        <p:txBody>
          <a:bodyPr vert="horz" wrap="square" lIns="91440" tIns="45720" rIns="91440" bIns="45720" numCol="1" anchor="t" anchorCtr="0" compatLnSpc="1">
            <a:prstTxWarp prst="textNoShape">
              <a:avLst/>
            </a:prstTxWarp>
          </a:bodyPr>
          <a:lstStyle/>
          <a:p>
            <a:endParaRPr lang="en-ID"/>
          </a:p>
        </p:txBody>
      </p:sp>
      <p:sp>
        <p:nvSpPr>
          <p:cNvPr id="449" name="Freeform 33">
            <a:extLst>
              <a:ext uri="{FF2B5EF4-FFF2-40B4-BE49-F238E27FC236}">
                <a16:creationId xmlns:a16="http://schemas.microsoft.com/office/drawing/2014/main" id="{ADDB1147-2740-4256-9735-B1ABF0F0BD3D}"/>
              </a:ext>
            </a:extLst>
          </p:cNvPr>
          <p:cNvSpPr>
            <a:spLocks noEditPoints="1"/>
          </p:cNvSpPr>
          <p:nvPr/>
        </p:nvSpPr>
        <p:spPr bwMode="auto">
          <a:xfrm>
            <a:off x="1526058" y="3480138"/>
            <a:ext cx="4689474" cy="1310865"/>
          </a:xfrm>
          <a:custGeom>
            <a:avLst/>
            <a:gdLst>
              <a:gd name="T0" fmla="*/ 2323 w 2658"/>
              <a:gd name="T1" fmla="*/ 309 h 743"/>
              <a:gd name="T2" fmla="*/ 2298 w 2658"/>
              <a:gd name="T3" fmla="*/ 273 h 743"/>
              <a:gd name="T4" fmla="*/ 2260 w 2658"/>
              <a:gd name="T5" fmla="*/ 223 h 743"/>
              <a:gd name="T6" fmla="*/ 2226 w 2658"/>
              <a:gd name="T7" fmla="*/ 200 h 743"/>
              <a:gd name="T8" fmla="*/ 2192 w 2658"/>
              <a:gd name="T9" fmla="*/ 353 h 743"/>
              <a:gd name="T10" fmla="*/ 2087 w 2658"/>
              <a:gd name="T11" fmla="*/ 222 h 743"/>
              <a:gd name="T12" fmla="*/ 1915 w 2658"/>
              <a:gd name="T13" fmla="*/ 218 h 743"/>
              <a:gd name="T14" fmla="*/ 1843 w 2658"/>
              <a:gd name="T15" fmla="*/ 269 h 743"/>
              <a:gd name="T16" fmla="*/ 1747 w 2658"/>
              <a:gd name="T17" fmla="*/ 352 h 743"/>
              <a:gd name="T18" fmla="*/ 1624 w 2658"/>
              <a:gd name="T19" fmla="*/ 156 h 743"/>
              <a:gd name="T20" fmla="*/ 1532 w 2658"/>
              <a:gd name="T21" fmla="*/ 184 h 743"/>
              <a:gd name="T22" fmla="*/ 1348 w 2658"/>
              <a:gd name="T23" fmla="*/ 368 h 743"/>
              <a:gd name="T24" fmla="*/ 1245 w 2658"/>
              <a:gd name="T25" fmla="*/ 0 h 743"/>
              <a:gd name="T26" fmla="*/ 1025 w 2658"/>
              <a:gd name="T27" fmla="*/ 227 h 743"/>
              <a:gd name="T28" fmla="*/ 924 w 2658"/>
              <a:gd name="T29" fmla="*/ 330 h 743"/>
              <a:gd name="T30" fmla="*/ 749 w 2658"/>
              <a:gd name="T31" fmla="*/ 478 h 743"/>
              <a:gd name="T32" fmla="*/ 582 w 2658"/>
              <a:gd name="T33" fmla="*/ 389 h 743"/>
              <a:gd name="T34" fmla="*/ 492 w 2658"/>
              <a:gd name="T35" fmla="*/ 424 h 743"/>
              <a:gd name="T36" fmla="*/ 265 w 2658"/>
              <a:gd name="T37" fmla="*/ 393 h 743"/>
              <a:gd name="T38" fmla="*/ 2323 w 2658"/>
              <a:gd name="T39" fmla="*/ 345 h 743"/>
              <a:gd name="T40" fmla="*/ 2323 w 2658"/>
              <a:gd name="T41" fmla="*/ 416 h 743"/>
              <a:gd name="T42" fmla="*/ 2341 w 2658"/>
              <a:gd name="T43" fmla="*/ 453 h 743"/>
              <a:gd name="T44" fmla="*/ 2341 w 2658"/>
              <a:gd name="T45" fmla="*/ 513 h 743"/>
              <a:gd name="T46" fmla="*/ 2323 w 2658"/>
              <a:gd name="T47" fmla="*/ 583 h 743"/>
              <a:gd name="T48" fmla="*/ 2292 w 2658"/>
              <a:gd name="T49" fmla="*/ 309 h 743"/>
              <a:gd name="T50" fmla="*/ 2292 w 2658"/>
              <a:gd name="T51" fmla="*/ 381 h 743"/>
              <a:gd name="T52" fmla="*/ 2308 w 2658"/>
              <a:gd name="T53" fmla="*/ 453 h 743"/>
              <a:gd name="T54" fmla="*/ 2308 w 2658"/>
              <a:gd name="T55" fmla="*/ 513 h 743"/>
              <a:gd name="T56" fmla="*/ 2292 w 2658"/>
              <a:gd name="T57" fmla="*/ 547 h 743"/>
              <a:gd name="T58" fmla="*/ 2292 w 2658"/>
              <a:gd name="T59" fmla="*/ 562 h 743"/>
              <a:gd name="T60" fmla="*/ 2257 w 2658"/>
              <a:gd name="T61" fmla="*/ 345 h 743"/>
              <a:gd name="T62" fmla="*/ 2277 w 2658"/>
              <a:gd name="T63" fmla="*/ 381 h 743"/>
              <a:gd name="T64" fmla="*/ 2277 w 2658"/>
              <a:gd name="T65" fmla="*/ 439 h 743"/>
              <a:gd name="T66" fmla="*/ 2257 w 2658"/>
              <a:gd name="T67" fmla="*/ 475 h 743"/>
              <a:gd name="T68" fmla="*/ 2257 w 2658"/>
              <a:gd name="T69" fmla="*/ 490 h 743"/>
              <a:gd name="T70" fmla="*/ 2257 w 2658"/>
              <a:gd name="T71" fmla="*/ 562 h 743"/>
              <a:gd name="T72" fmla="*/ 2242 w 2658"/>
              <a:gd name="T73" fmla="*/ 236 h 743"/>
              <a:gd name="T74" fmla="*/ 2242 w 2658"/>
              <a:gd name="T75" fmla="*/ 296 h 743"/>
              <a:gd name="T76" fmla="*/ 2226 w 2658"/>
              <a:gd name="T77" fmla="*/ 330 h 743"/>
              <a:gd name="T78" fmla="*/ 2226 w 2658"/>
              <a:gd name="T79" fmla="*/ 345 h 743"/>
              <a:gd name="T80" fmla="*/ 2226 w 2658"/>
              <a:gd name="T81" fmla="*/ 453 h 743"/>
              <a:gd name="T82" fmla="*/ 2242 w 2658"/>
              <a:gd name="T83" fmla="*/ 490 h 743"/>
              <a:gd name="T84" fmla="*/ 2242 w 2658"/>
              <a:gd name="T85" fmla="*/ 547 h 743"/>
              <a:gd name="T86" fmla="*/ 1652 w 2658"/>
              <a:gd name="T87" fmla="*/ 674 h 743"/>
              <a:gd name="T88" fmla="*/ 1627 w 2658"/>
              <a:gd name="T89" fmla="*/ 235 h 743"/>
              <a:gd name="T90" fmla="*/ 1575 w 2658"/>
              <a:gd name="T91" fmla="*/ 235 h 743"/>
              <a:gd name="T92" fmla="*/ 1560 w 2658"/>
              <a:gd name="T93" fmla="*/ 235 h 743"/>
              <a:gd name="T94" fmla="*/ 1536 w 2658"/>
              <a:gd name="T95" fmla="*/ 674 h 743"/>
              <a:gd name="T96" fmla="*/ 1200 w 2658"/>
              <a:gd name="T97" fmla="*/ 128 h 743"/>
              <a:gd name="T98" fmla="*/ 1200 w 2658"/>
              <a:gd name="T99" fmla="*/ 161 h 743"/>
              <a:gd name="T100" fmla="*/ 1200 w 2658"/>
              <a:gd name="T101" fmla="*/ 340 h 743"/>
              <a:gd name="T102" fmla="*/ 1228 w 2658"/>
              <a:gd name="T103" fmla="*/ 432 h 743"/>
              <a:gd name="T104" fmla="*/ 1228 w 2658"/>
              <a:gd name="T105" fmla="*/ 580 h 743"/>
              <a:gd name="T106" fmla="*/ 1151 w 2658"/>
              <a:gd name="T107" fmla="*/ 128 h 743"/>
              <a:gd name="T108" fmla="*/ 1151 w 2658"/>
              <a:gd name="T109" fmla="*/ 161 h 743"/>
              <a:gd name="T110" fmla="*/ 1151 w 2658"/>
              <a:gd name="T111" fmla="*/ 340 h 743"/>
              <a:gd name="T112" fmla="*/ 1179 w 2658"/>
              <a:gd name="T113" fmla="*/ 432 h 743"/>
              <a:gd name="T114" fmla="*/ 1179 w 2658"/>
              <a:gd name="T115" fmla="*/ 580 h 743"/>
              <a:gd name="T116" fmla="*/ 1102 w 2658"/>
              <a:gd name="T117" fmla="*/ 128 h 743"/>
              <a:gd name="T118" fmla="*/ 1102 w 2658"/>
              <a:gd name="T119" fmla="*/ 161 h 743"/>
              <a:gd name="T120" fmla="*/ 1102 w 2658"/>
              <a:gd name="T121" fmla="*/ 432 h 743"/>
              <a:gd name="T122" fmla="*/ 1130 w 2658"/>
              <a:gd name="T123" fmla="*/ 521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58" h="743">
                <a:moveTo>
                  <a:pt x="0" y="738"/>
                </a:moveTo>
                <a:lnTo>
                  <a:pt x="2658" y="743"/>
                </a:lnTo>
                <a:lnTo>
                  <a:pt x="2341" y="327"/>
                </a:lnTo>
                <a:lnTo>
                  <a:pt x="2341" y="330"/>
                </a:lnTo>
                <a:lnTo>
                  <a:pt x="2323" y="330"/>
                </a:lnTo>
                <a:lnTo>
                  <a:pt x="2323" y="309"/>
                </a:lnTo>
                <a:lnTo>
                  <a:pt x="2324" y="309"/>
                </a:lnTo>
                <a:lnTo>
                  <a:pt x="2308" y="286"/>
                </a:lnTo>
                <a:lnTo>
                  <a:pt x="2308" y="296"/>
                </a:lnTo>
                <a:lnTo>
                  <a:pt x="2292" y="296"/>
                </a:lnTo>
                <a:lnTo>
                  <a:pt x="2292" y="273"/>
                </a:lnTo>
                <a:lnTo>
                  <a:pt x="2298" y="273"/>
                </a:lnTo>
                <a:lnTo>
                  <a:pt x="2277" y="245"/>
                </a:lnTo>
                <a:lnTo>
                  <a:pt x="2277" y="259"/>
                </a:lnTo>
                <a:lnTo>
                  <a:pt x="2257" y="259"/>
                </a:lnTo>
                <a:lnTo>
                  <a:pt x="2257" y="236"/>
                </a:lnTo>
                <a:lnTo>
                  <a:pt x="2270" y="236"/>
                </a:lnTo>
                <a:lnTo>
                  <a:pt x="2260" y="223"/>
                </a:lnTo>
                <a:lnTo>
                  <a:pt x="2257" y="223"/>
                </a:lnTo>
                <a:lnTo>
                  <a:pt x="2257" y="220"/>
                </a:lnTo>
                <a:lnTo>
                  <a:pt x="2242" y="200"/>
                </a:lnTo>
                <a:lnTo>
                  <a:pt x="2242" y="223"/>
                </a:lnTo>
                <a:lnTo>
                  <a:pt x="2226" y="223"/>
                </a:lnTo>
                <a:lnTo>
                  <a:pt x="2226" y="200"/>
                </a:lnTo>
                <a:lnTo>
                  <a:pt x="2242" y="200"/>
                </a:lnTo>
                <a:lnTo>
                  <a:pt x="2233" y="187"/>
                </a:lnTo>
                <a:lnTo>
                  <a:pt x="2226" y="187"/>
                </a:lnTo>
                <a:lnTo>
                  <a:pt x="2226" y="179"/>
                </a:lnTo>
                <a:lnTo>
                  <a:pt x="2192" y="134"/>
                </a:lnTo>
                <a:lnTo>
                  <a:pt x="2192" y="353"/>
                </a:lnTo>
                <a:lnTo>
                  <a:pt x="2159" y="353"/>
                </a:lnTo>
                <a:lnTo>
                  <a:pt x="2159" y="419"/>
                </a:lnTo>
                <a:lnTo>
                  <a:pt x="2143" y="419"/>
                </a:lnTo>
                <a:lnTo>
                  <a:pt x="2143" y="291"/>
                </a:lnTo>
                <a:lnTo>
                  <a:pt x="2087" y="291"/>
                </a:lnTo>
                <a:lnTo>
                  <a:pt x="2087" y="222"/>
                </a:lnTo>
                <a:lnTo>
                  <a:pt x="2004" y="222"/>
                </a:lnTo>
                <a:lnTo>
                  <a:pt x="2004" y="266"/>
                </a:lnTo>
                <a:lnTo>
                  <a:pt x="1959" y="227"/>
                </a:lnTo>
                <a:lnTo>
                  <a:pt x="1927" y="263"/>
                </a:lnTo>
                <a:lnTo>
                  <a:pt x="1915" y="263"/>
                </a:lnTo>
                <a:lnTo>
                  <a:pt x="1915" y="218"/>
                </a:lnTo>
                <a:lnTo>
                  <a:pt x="1883" y="218"/>
                </a:lnTo>
                <a:lnTo>
                  <a:pt x="1883" y="120"/>
                </a:lnTo>
                <a:lnTo>
                  <a:pt x="1861" y="120"/>
                </a:lnTo>
                <a:lnTo>
                  <a:pt x="1861" y="227"/>
                </a:lnTo>
                <a:lnTo>
                  <a:pt x="1843" y="227"/>
                </a:lnTo>
                <a:lnTo>
                  <a:pt x="1843" y="269"/>
                </a:lnTo>
                <a:lnTo>
                  <a:pt x="1832" y="269"/>
                </a:lnTo>
                <a:lnTo>
                  <a:pt x="1832" y="365"/>
                </a:lnTo>
                <a:lnTo>
                  <a:pt x="1784" y="365"/>
                </a:lnTo>
                <a:lnTo>
                  <a:pt x="1784" y="403"/>
                </a:lnTo>
                <a:lnTo>
                  <a:pt x="1747" y="403"/>
                </a:lnTo>
                <a:lnTo>
                  <a:pt x="1747" y="352"/>
                </a:lnTo>
                <a:lnTo>
                  <a:pt x="1711" y="352"/>
                </a:lnTo>
                <a:lnTo>
                  <a:pt x="1711" y="213"/>
                </a:lnTo>
                <a:lnTo>
                  <a:pt x="1668" y="213"/>
                </a:lnTo>
                <a:lnTo>
                  <a:pt x="1668" y="187"/>
                </a:lnTo>
                <a:lnTo>
                  <a:pt x="1624" y="187"/>
                </a:lnTo>
                <a:lnTo>
                  <a:pt x="1624" y="156"/>
                </a:lnTo>
                <a:lnTo>
                  <a:pt x="1601" y="156"/>
                </a:lnTo>
                <a:lnTo>
                  <a:pt x="1601" y="184"/>
                </a:lnTo>
                <a:lnTo>
                  <a:pt x="1575" y="184"/>
                </a:lnTo>
                <a:lnTo>
                  <a:pt x="1575" y="93"/>
                </a:lnTo>
                <a:lnTo>
                  <a:pt x="1532" y="93"/>
                </a:lnTo>
                <a:lnTo>
                  <a:pt x="1532" y="184"/>
                </a:lnTo>
                <a:lnTo>
                  <a:pt x="1483" y="184"/>
                </a:lnTo>
                <a:lnTo>
                  <a:pt x="1483" y="291"/>
                </a:lnTo>
                <a:lnTo>
                  <a:pt x="1459" y="291"/>
                </a:lnTo>
                <a:lnTo>
                  <a:pt x="1459" y="414"/>
                </a:lnTo>
                <a:lnTo>
                  <a:pt x="1348" y="414"/>
                </a:lnTo>
                <a:lnTo>
                  <a:pt x="1348" y="368"/>
                </a:lnTo>
                <a:lnTo>
                  <a:pt x="1277" y="368"/>
                </a:lnTo>
                <a:lnTo>
                  <a:pt x="1277" y="419"/>
                </a:lnTo>
                <a:lnTo>
                  <a:pt x="1266" y="419"/>
                </a:lnTo>
                <a:lnTo>
                  <a:pt x="1266" y="386"/>
                </a:lnTo>
                <a:lnTo>
                  <a:pt x="1245" y="386"/>
                </a:lnTo>
                <a:lnTo>
                  <a:pt x="1245" y="0"/>
                </a:lnTo>
                <a:lnTo>
                  <a:pt x="1079" y="0"/>
                </a:lnTo>
                <a:lnTo>
                  <a:pt x="1079" y="412"/>
                </a:lnTo>
                <a:lnTo>
                  <a:pt x="1029" y="412"/>
                </a:lnTo>
                <a:lnTo>
                  <a:pt x="1029" y="330"/>
                </a:lnTo>
                <a:lnTo>
                  <a:pt x="1025" y="330"/>
                </a:lnTo>
                <a:lnTo>
                  <a:pt x="1025" y="227"/>
                </a:lnTo>
                <a:lnTo>
                  <a:pt x="979" y="167"/>
                </a:lnTo>
                <a:lnTo>
                  <a:pt x="979" y="97"/>
                </a:lnTo>
                <a:lnTo>
                  <a:pt x="963" y="97"/>
                </a:lnTo>
                <a:lnTo>
                  <a:pt x="963" y="164"/>
                </a:lnTo>
                <a:lnTo>
                  <a:pt x="924" y="230"/>
                </a:lnTo>
                <a:lnTo>
                  <a:pt x="924" y="330"/>
                </a:lnTo>
                <a:lnTo>
                  <a:pt x="896" y="330"/>
                </a:lnTo>
                <a:lnTo>
                  <a:pt x="896" y="389"/>
                </a:lnTo>
                <a:lnTo>
                  <a:pt x="873" y="389"/>
                </a:lnTo>
                <a:lnTo>
                  <a:pt x="873" y="350"/>
                </a:lnTo>
                <a:lnTo>
                  <a:pt x="749" y="350"/>
                </a:lnTo>
                <a:lnTo>
                  <a:pt x="749" y="478"/>
                </a:lnTo>
                <a:lnTo>
                  <a:pt x="688" y="478"/>
                </a:lnTo>
                <a:lnTo>
                  <a:pt x="688" y="386"/>
                </a:lnTo>
                <a:lnTo>
                  <a:pt x="656" y="386"/>
                </a:lnTo>
                <a:lnTo>
                  <a:pt x="656" y="353"/>
                </a:lnTo>
                <a:lnTo>
                  <a:pt x="582" y="353"/>
                </a:lnTo>
                <a:lnTo>
                  <a:pt x="582" y="389"/>
                </a:lnTo>
                <a:lnTo>
                  <a:pt x="549" y="389"/>
                </a:lnTo>
                <a:lnTo>
                  <a:pt x="549" y="360"/>
                </a:lnTo>
                <a:lnTo>
                  <a:pt x="521" y="360"/>
                </a:lnTo>
                <a:lnTo>
                  <a:pt x="521" y="394"/>
                </a:lnTo>
                <a:lnTo>
                  <a:pt x="492" y="394"/>
                </a:lnTo>
                <a:lnTo>
                  <a:pt x="492" y="424"/>
                </a:lnTo>
                <a:lnTo>
                  <a:pt x="351" y="424"/>
                </a:lnTo>
                <a:lnTo>
                  <a:pt x="351" y="541"/>
                </a:lnTo>
                <a:lnTo>
                  <a:pt x="291" y="541"/>
                </a:lnTo>
                <a:lnTo>
                  <a:pt x="291" y="473"/>
                </a:lnTo>
                <a:lnTo>
                  <a:pt x="265" y="473"/>
                </a:lnTo>
                <a:lnTo>
                  <a:pt x="265" y="393"/>
                </a:lnTo>
                <a:lnTo>
                  <a:pt x="0" y="738"/>
                </a:lnTo>
                <a:close/>
                <a:moveTo>
                  <a:pt x="2323" y="345"/>
                </a:moveTo>
                <a:lnTo>
                  <a:pt x="2341" y="345"/>
                </a:lnTo>
                <a:lnTo>
                  <a:pt x="2341" y="368"/>
                </a:lnTo>
                <a:lnTo>
                  <a:pt x="2323" y="368"/>
                </a:lnTo>
                <a:lnTo>
                  <a:pt x="2323" y="345"/>
                </a:lnTo>
                <a:close/>
                <a:moveTo>
                  <a:pt x="2323" y="381"/>
                </a:moveTo>
                <a:lnTo>
                  <a:pt x="2341" y="381"/>
                </a:lnTo>
                <a:lnTo>
                  <a:pt x="2341" y="404"/>
                </a:lnTo>
                <a:lnTo>
                  <a:pt x="2323" y="404"/>
                </a:lnTo>
                <a:lnTo>
                  <a:pt x="2323" y="381"/>
                </a:lnTo>
                <a:close/>
                <a:moveTo>
                  <a:pt x="2323" y="416"/>
                </a:moveTo>
                <a:lnTo>
                  <a:pt x="2341" y="416"/>
                </a:lnTo>
                <a:lnTo>
                  <a:pt x="2341" y="439"/>
                </a:lnTo>
                <a:lnTo>
                  <a:pt x="2323" y="439"/>
                </a:lnTo>
                <a:lnTo>
                  <a:pt x="2323" y="416"/>
                </a:lnTo>
                <a:close/>
                <a:moveTo>
                  <a:pt x="2323" y="453"/>
                </a:moveTo>
                <a:lnTo>
                  <a:pt x="2341" y="453"/>
                </a:lnTo>
                <a:lnTo>
                  <a:pt x="2341" y="475"/>
                </a:lnTo>
                <a:lnTo>
                  <a:pt x="2323" y="475"/>
                </a:lnTo>
                <a:lnTo>
                  <a:pt x="2323" y="453"/>
                </a:lnTo>
                <a:close/>
                <a:moveTo>
                  <a:pt x="2323" y="490"/>
                </a:moveTo>
                <a:lnTo>
                  <a:pt x="2341" y="490"/>
                </a:lnTo>
                <a:lnTo>
                  <a:pt x="2341" y="513"/>
                </a:lnTo>
                <a:lnTo>
                  <a:pt x="2323" y="513"/>
                </a:lnTo>
                <a:lnTo>
                  <a:pt x="2323" y="490"/>
                </a:lnTo>
                <a:close/>
                <a:moveTo>
                  <a:pt x="2323" y="562"/>
                </a:moveTo>
                <a:lnTo>
                  <a:pt x="2341" y="562"/>
                </a:lnTo>
                <a:lnTo>
                  <a:pt x="2341" y="583"/>
                </a:lnTo>
                <a:lnTo>
                  <a:pt x="2323" y="583"/>
                </a:lnTo>
                <a:lnTo>
                  <a:pt x="2323" y="562"/>
                </a:lnTo>
                <a:close/>
                <a:moveTo>
                  <a:pt x="2292" y="309"/>
                </a:moveTo>
                <a:lnTo>
                  <a:pt x="2308" y="309"/>
                </a:lnTo>
                <a:lnTo>
                  <a:pt x="2308" y="330"/>
                </a:lnTo>
                <a:lnTo>
                  <a:pt x="2292" y="330"/>
                </a:lnTo>
                <a:lnTo>
                  <a:pt x="2292" y="309"/>
                </a:lnTo>
                <a:close/>
                <a:moveTo>
                  <a:pt x="2292" y="345"/>
                </a:moveTo>
                <a:lnTo>
                  <a:pt x="2308" y="345"/>
                </a:lnTo>
                <a:lnTo>
                  <a:pt x="2308" y="368"/>
                </a:lnTo>
                <a:lnTo>
                  <a:pt x="2292" y="368"/>
                </a:lnTo>
                <a:lnTo>
                  <a:pt x="2292" y="345"/>
                </a:lnTo>
                <a:close/>
                <a:moveTo>
                  <a:pt x="2292" y="381"/>
                </a:moveTo>
                <a:lnTo>
                  <a:pt x="2308" y="381"/>
                </a:lnTo>
                <a:lnTo>
                  <a:pt x="2308" y="404"/>
                </a:lnTo>
                <a:lnTo>
                  <a:pt x="2292" y="404"/>
                </a:lnTo>
                <a:lnTo>
                  <a:pt x="2292" y="381"/>
                </a:lnTo>
                <a:close/>
                <a:moveTo>
                  <a:pt x="2292" y="453"/>
                </a:moveTo>
                <a:lnTo>
                  <a:pt x="2308" y="453"/>
                </a:lnTo>
                <a:lnTo>
                  <a:pt x="2308" y="475"/>
                </a:lnTo>
                <a:lnTo>
                  <a:pt x="2292" y="475"/>
                </a:lnTo>
                <a:lnTo>
                  <a:pt x="2292" y="453"/>
                </a:lnTo>
                <a:close/>
                <a:moveTo>
                  <a:pt x="2292" y="490"/>
                </a:moveTo>
                <a:lnTo>
                  <a:pt x="2308" y="490"/>
                </a:lnTo>
                <a:lnTo>
                  <a:pt x="2308" y="513"/>
                </a:lnTo>
                <a:lnTo>
                  <a:pt x="2292" y="513"/>
                </a:lnTo>
                <a:lnTo>
                  <a:pt x="2292" y="490"/>
                </a:lnTo>
                <a:close/>
                <a:moveTo>
                  <a:pt x="2292" y="524"/>
                </a:moveTo>
                <a:lnTo>
                  <a:pt x="2308" y="524"/>
                </a:lnTo>
                <a:lnTo>
                  <a:pt x="2308" y="547"/>
                </a:lnTo>
                <a:lnTo>
                  <a:pt x="2292" y="547"/>
                </a:lnTo>
                <a:lnTo>
                  <a:pt x="2292" y="524"/>
                </a:lnTo>
                <a:close/>
                <a:moveTo>
                  <a:pt x="2292" y="562"/>
                </a:moveTo>
                <a:lnTo>
                  <a:pt x="2308" y="562"/>
                </a:lnTo>
                <a:lnTo>
                  <a:pt x="2308" y="583"/>
                </a:lnTo>
                <a:lnTo>
                  <a:pt x="2292" y="583"/>
                </a:lnTo>
                <a:lnTo>
                  <a:pt x="2292" y="562"/>
                </a:lnTo>
                <a:close/>
                <a:moveTo>
                  <a:pt x="2257" y="273"/>
                </a:moveTo>
                <a:lnTo>
                  <a:pt x="2277" y="273"/>
                </a:lnTo>
                <a:lnTo>
                  <a:pt x="2277" y="296"/>
                </a:lnTo>
                <a:lnTo>
                  <a:pt x="2257" y="296"/>
                </a:lnTo>
                <a:lnTo>
                  <a:pt x="2257" y="273"/>
                </a:lnTo>
                <a:close/>
                <a:moveTo>
                  <a:pt x="2257" y="345"/>
                </a:moveTo>
                <a:lnTo>
                  <a:pt x="2277" y="345"/>
                </a:lnTo>
                <a:lnTo>
                  <a:pt x="2277" y="368"/>
                </a:lnTo>
                <a:lnTo>
                  <a:pt x="2257" y="368"/>
                </a:lnTo>
                <a:lnTo>
                  <a:pt x="2257" y="345"/>
                </a:lnTo>
                <a:close/>
                <a:moveTo>
                  <a:pt x="2257" y="381"/>
                </a:moveTo>
                <a:lnTo>
                  <a:pt x="2277" y="381"/>
                </a:lnTo>
                <a:lnTo>
                  <a:pt x="2277" y="404"/>
                </a:lnTo>
                <a:lnTo>
                  <a:pt x="2257" y="404"/>
                </a:lnTo>
                <a:lnTo>
                  <a:pt x="2257" y="381"/>
                </a:lnTo>
                <a:close/>
                <a:moveTo>
                  <a:pt x="2257" y="416"/>
                </a:moveTo>
                <a:lnTo>
                  <a:pt x="2277" y="416"/>
                </a:lnTo>
                <a:lnTo>
                  <a:pt x="2277" y="439"/>
                </a:lnTo>
                <a:lnTo>
                  <a:pt x="2257" y="439"/>
                </a:lnTo>
                <a:lnTo>
                  <a:pt x="2257" y="416"/>
                </a:lnTo>
                <a:close/>
                <a:moveTo>
                  <a:pt x="2257" y="453"/>
                </a:moveTo>
                <a:lnTo>
                  <a:pt x="2277" y="453"/>
                </a:lnTo>
                <a:lnTo>
                  <a:pt x="2277" y="475"/>
                </a:lnTo>
                <a:lnTo>
                  <a:pt x="2257" y="475"/>
                </a:lnTo>
                <a:lnTo>
                  <a:pt x="2257" y="453"/>
                </a:lnTo>
                <a:close/>
                <a:moveTo>
                  <a:pt x="2257" y="490"/>
                </a:moveTo>
                <a:lnTo>
                  <a:pt x="2277" y="490"/>
                </a:lnTo>
                <a:lnTo>
                  <a:pt x="2277" y="513"/>
                </a:lnTo>
                <a:lnTo>
                  <a:pt x="2257" y="513"/>
                </a:lnTo>
                <a:lnTo>
                  <a:pt x="2257" y="490"/>
                </a:lnTo>
                <a:close/>
                <a:moveTo>
                  <a:pt x="2257" y="524"/>
                </a:moveTo>
                <a:lnTo>
                  <a:pt x="2277" y="524"/>
                </a:lnTo>
                <a:lnTo>
                  <a:pt x="2277" y="547"/>
                </a:lnTo>
                <a:lnTo>
                  <a:pt x="2257" y="547"/>
                </a:lnTo>
                <a:lnTo>
                  <a:pt x="2257" y="524"/>
                </a:lnTo>
                <a:close/>
                <a:moveTo>
                  <a:pt x="2257" y="562"/>
                </a:moveTo>
                <a:lnTo>
                  <a:pt x="2277" y="562"/>
                </a:lnTo>
                <a:lnTo>
                  <a:pt x="2277" y="583"/>
                </a:lnTo>
                <a:lnTo>
                  <a:pt x="2257" y="583"/>
                </a:lnTo>
                <a:lnTo>
                  <a:pt x="2257" y="562"/>
                </a:lnTo>
                <a:close/>
                <a:moveTo>
                  <a:pt x="2226" y="236"/>
                </a:moveTo>
                <a:lnTo>
                  <a:pt x="2242" y="236"/>
                </a:lnTo>
                <a:lnTo>
                  <a:pt x="2242" y="259"/>
                </a:lnTo>
                <a:lnTo>
                  <a:pt x="2226" y="259"/>
                </a:lnTo>
                <a:lnTo>
                  <a:pt x="2226" y="236"/>
                </a:lnTo>
                <a:close/>
                <a:moveTo>
                  <a:pt x="2226" y="273"/>
                </a:moveTo>
                <a:lnTo>
                  <a:pt x="2242" y="273"/>
                </a:lnTo>
                <a:lnTo>
                  <a:pt x="2242" y="296"/>
                </a:lnTo>
                <a:lnTo>
                  <a:pt x="2226" y="296"/>
                </a:lnTo>
                <a:lnTo>
                  <a:pt x="2226" y="273"/>
                </a:lnTo>
                <a:close/>
                <a:moveTo>
                  <a:pt x="2226" y="309"/>
                </a:moveTo>
                <a:lnTo>
                  <a:pt x="2242" y="309"/>
                </a:lnTo>
                <a:lnTo>
                  <a:pt x="2242" y="330"/>
                </a:lnTo>
                <a:lnTo>
                  <a:pt x="2226" y="330"/>
                </a:lnTo>
                <a:lnTo>
                  <a:pt x="2226" y="309"/>
                </a:lnTo>
                <a:close/>
                <a:moveTo>
                  <a:pt x="2226" y="345"/>
                </a:moveTo>
                <a:lnTo>
                  <a:pt x="2242" y="345"/>
                </a:lnTo>
                <a:lnTo>
                  <a:pt x="2242" y="368"/>
                </a:lnTo>
                <a:lnTo>
                  <a:pt x="2226" y="368"/>
                </a:lnTo>
                <a:lnTo>
                  <a:pt x="2226" y="345"/>
                </a:lnTo>
                <a:close/>
                <a:moveTo>
                  <a:pt x="2226" y="381"/>
                </a:moveTo>
                <a:lnTo>
                  <a:pt x="2242" y="381"/>
                </a:lnTo>
                <a:lnTo>
                  <a:pt x="2242" y="404"/>
                </a:lnTo>
                <a:lnTo>
                  <a:pt x="2226" y="404"/>
                </a:lnTo>
                <a:lnTo>
                  <a:pt x="2226" y="381"/>
                </a:lnTo>
                <a:close/>
                <a:moveTo>
                  <a:pt x="2226" y="453"/>
                </a:moveTo>
                <a:lnTo>
                  <a:pt x="2242" y="453"/>
                </a:lnTo>
                <a:lnTo>
                  <a:pt x="2242" y="475"/>
                </a:lnTo>
                <a:lnTo>
                  <a:pt x="2226" y="475"/>
                </a:lnTo>
                <a:lnTo>
                  <a:pt x="2226" y="453"/>
                </a:lnTo>
                <a:close/>
                <a:moveTo>
                  <a:pt x="2226" y="490"/>
                </a:moveTo>
                <a:lnTo>
                  <a:pt x="2242" y="490"/>
                </a:lnTo>
                <a:lnTo>
                  <a:pt x="2242" y="513"/>
                </a:lnTo>
                <a:lnTo>
                  <a:pt x="2226" y="513"/>
                </a:lnTo>
                <a:lnTo>
                  <a:pt x="2226" y="490"/>
                </a:lnTo>
                <a:close/>
                <a:moveTo>
                  <a:pt x="2226" y="524"/>
                </a:moveTo>
                <a:lnTo>
                  <a:pt x="2242" y="524"/>
                </a:lnTo>
                <a:lnTo>
                  <a:pt x="2242" y="547"/>
                </a:lnTo>
                <a:lnTo>
                  <a:pt x="2226" y="547"/>
                </a:lnTo>
                <a:lnTo>
                  <a:pt x="2226" y="524"/>
                </a:lnTo>
                <a:close/>
                <a:moveTo>
                  <a:pt x="1652" y="235"/>
                </a:moveTo>
                <a:lnTo>
                  <a:pt x="1662" y="235"/>
                </a:lnTo>
                <a:lnTo>
                  <a:pt x="1662" y="674"/>
                </a:lnTo>
                <a:lnTo>
                  <a:pt x="1652" y="674"/>
                </a:lnTo>
                <a:lnTo>
                  <a:pt x="1652" y="235"/>
                </a:lnTo>
                <a:close/>
                <a:moveTo>
                  <a:pt x="1627" y="235"/>
                </a:moveTo>
                <a:lnTo>
                  <a:pt x="1637" y="235"/>
                </a:lnTo>
                <a:lnTo>
                  <a:pt x="1637" y="674"/>
                </a:lnTo>
                <a:lnTo>
                  <a:pt x="1627" y="674"/>
                </a:lnTo>
                <a:lnTo>
                  <a:pt x="1627" y="235"/>
                </a:lnTo>
                <a:close/>
                <a:moveTo>
                  <a:pt x="1601" y="235"/>
                </a:moveTo>
                <a:lnTo>
                  <a:pt x="1611" y="235"/>
                </a:lnTo>
                <a:lnTo>
                  <a:pt x="1611" y="674"/>
                </a:lnTo>
                <a:lnTo>
                  <a:pt x="1601" y="674"/>
                </a:lnTo>
                <a:lnTo>
                  <a:pt x="1601" y="235"/>
                </a:lnTo>
                <a:close/>
                <a:moveTo>
                  <a:pt x="1575" y="235"/>
                </a:moveTo>
                <a:lnTo>
                  <a:pt x="1585" y="235"/>
                </a:lnTo>
                <a:lnTo>
                  <a:pt x="1585" y="674"/>
                </a:lnTo>
                <a:lnTo>
                  <a:pt x="1575" y="674"/>
                </a:lnTo>
                <a:lnTo>
                  <a:pt x="1575" y="235"/>
                </a:lnTo>
                <a:close/>
                <a:moveTo>
                  <a:pt x="1550" y="235"/>
                </a:moveTo>
                <a:lnTo>
                  <a:pt x="1560" y="235"/>
                </a:lnTo>
                <a:lnTo>
                  <a:pt x="1560" y="674"/>
                </a:lnTo>
                <a:lnTo>
                  <a:pt x="1550" y="674"/>
                </a:lnTo>
                <a:lnTo>
                  <a:pt x="1550" y="235"/>
                </a:lnTo>
                <a:close/>
                <a:moveTo>
                  <a:pt x="1524" y="235"/>
                </a:moveTo>
                <a:lnTo>
                  <a:pt x="1536" y="235"/>
                </a:lnTo>
                <a:lnTo>
                  <a:pt x="1536" y="674"/>
                </a:lnTo>
                <a:lnTo>
                  <a:pt x="1524" y="674"/>
                </a:lnTo>
                <a:lnTo>
                  <a:pt x="1524" y="235"/>
                </a:lnTo>
                <a:close/>
                <a:moveTo>
                  <a:pt x="1200" y="69"/>
                </a:moveTo>
                <a:lnTo>
                  <a:pt x="1228" y="69"/>
                </a:lnTo>
                <a:lnTo>
                  <a:pt x="1228" y="128"/>
                </a:lnTo>
                <a:lnTo>
                  <a:pt x="1200" y="128"/>
                </a:lnTo>
                <a:lnTo>
                  <a:pt x="1200" y="69"/>
                </a:lnTo>
                <a:close/>
                <a:moveTo>
                  <a:pt x="1200" y="161"/>
                </a:moveTo>
                <a:lnTo>
                  <a:pt x="1228" y="161"/>
                </a:lnTo>
                <a:lnTo>
                  <a:pt x="1228" y="218"/>
                </a:lnTo>
                <a:lnTo>
                  <a:pt x="1200" y="218"/>
                </a:lnTo>
                <a:lnTo>
                  <a:pt x="1200" y="161"/>
                </a:lnTo>
                <a:close/>
                <a:moveTo>
                  <a:pt x="1200" y="251"/>
                </a:moveTo>
                <a:lnTo>
                  <a:pt x="1228" y="251"/>
                </a:lnTo>
                <a:lnTo>
                  <a:pt x="1228" y="309"/>
                </a:lnTo>
                <a:lnTo>
                  <a:pt x="1200" y="309"/>
                </a:lnTo>
                <a:lnTo>
                  <a:pt x="1200" y="251"/>
                </a:lnTo>
                <a:close/>
                <a:moveTo>
                  <a:pt x="1200" y="340"/>
                </a:moveTo>
                <a:lnTo>
                  <a:pt x="1228" y="340"/>
                </a:lnTo>
                <a:lnTo>
                  <a:pt x="1228" y="398"/>
                </a:lnTo>
                <a:lnTo>
                  <a:pt x="1200" y="398"/>
                </a:lnTo>
                <a:lnTo>
                  <a:pt x="1200" y="340"/>
                </a:lnTo>
                <a:close/>
                <a:moveTo>
                  <a:pt x="1200" y="432"/>
                </a:moveTo>
                <a:lnTo>
                  <a:pt x="1228" y="432"/>
                </a:lnTo>
                <a:lnTo>
                  <a:pt x="1228" y="490"/>
                </a:lnTo>
                <a:lnTo>
                  <a:pt x="1200" y="490"/>
                </a:lnTo>
                <a:lnTo>
                  <a:pt x="1200" y="432"/>
                </a:lnTo>
                <a:close/>
                <a:moveTo>
                  <a:pt x="1200" y="521"/>
                </a:moveTo>
                <a:lnTo>
                  <a:pt x="1228" y="521"/>
                </a:lnTo>
                <a:lnTo>
                  <a:pt x="1228" y="580"/>
                </a:lnTo>
                <a:lnTo>
                  <a:pt x="1200" y="580"/>
                </a:lnTo>
                <a:lnTo>
                  <a:pt x="1200" y="521"/>
                </a:lnTo>
                <a:close/>
                <a:moveTo>
                  <a:pt x="1151" y="69"/>
                </a:moveTo>
                <a:lnTo>
                  <a:pt x="1179" y="69"/>
                </a:lnTo>
                <a:lnTo>
                  <a:pt x="1179" y="128"/>
                </a:lnTo>
                <a:lnTo>
                  <a:pt x="1151" y="128"/>
                </a:lnTo>
                <a:lnTo>
                  <a:pt x="1151" y="69"/>
                </a:lnTo>
                <a:close/>
                <a:moveTo>
                  <a:pt x="1151" y="161"/>
                </a:moveTo>
                <a:lnTo>
                  <a:pt x="1179" y="161"/>
                </a:lnTo>
                <a:lnTo>
                  <a:pt x="1179" y="218"/>
                </a:lnTo>
                <a:lnTo>
                  <a:pt x="1151" y="218"/>
                </a:lnTo>
                <a:lnTo>
                  <a:pt x="1151" y="161"/>
                </a:lnTo>
                <a:close/>
                <a:moveTo>
                  <a:pt x="1151" y="251"/>
                </a:moveTo>
                <a:lnTo>
                  <a:pt x="1179" y="251"/>
                </a:lnTo>
                <a:lnTo>
                  <a:pt x="1179" y="309"/>
                </a:lnTo>
                <a:lnTo>
                  <a:pt x="1151" y="309"/>
                </a:lnTo>
                <a:lnTo>
                  <a:pt x="1151" y="251"/>
                </a:lnTo>
                <a:close/>
                <a:moveTo>
                  <a:pt x="1151" y="340"/>
                </a:moveTo>
                <a:lnTo>
                  <a:pt x="1179" y="340"/>
                </a:lnTo>
                <a:lnTo>
                  <a:pt x="1179" y="398"/>
                </a:lnTo>
                <a:lnTo>
                  <a:pt x="1151" y="398"/>
                </a:lnTo>
                <a:lnTo>
                  <a:pt x="1151" y="340"/>
                </a:lnTo>
                <a:close/>
                <a:moveTo>
                  <a:pt x="1151" y="432"/>
                </a:moveTo>
                <a:lnTo>
                  <a:pt x="1179" y="432"/>
                </a:lnTo>
                <a:lnTo>
                  <a:pt x="1179" y="490"/>
                </a:lnTo>
                <a:lnTo>
                  <a:pt x="1151" y="490"/>
                </a:lnTo>
                <a:lnTo>
                  <a:pt x="1151" y="432"/>
                </a:lnTo>
                <a:close/>
                <a:moveTo>
                  <a:pt x="1151" y="521"/>
                </a:moveTo>
                <a:lnTo>
                  <a:pt x="1179" y="521"/>
                </a:lnTo>
                <a:lnTo>
                  <a:pt x="1179" y="580"/>
                </a:lnTo>
                <a:lnTo>
                  <a:pt x="1151" y="580"/>
                </a:lnTo>
                <a:lnTo>
                  <a:pt x="1151" y="521"/>
                </a:lnTo>
                <a:close/>
                <a:moveTo>
                  <a:pt x="1102" y="69"/>
                </a:moveTo>
                <a:lnTo>
                  <a:pt x="1130" y="69"/>
                </a:lnTo>
                <a:lnTo>
                  <a:pt x="1130" y="128"/>
                </a:lnTo>
                <a:lnTo>
                  <a:pt x="1102" y="128"/>
                </a:lnTo>
                <a:lnTo>
                  <a:pt x="1102" y="69"/>
                </a:lnTo>
                <a:close/>
                <a:moveTo>
                  <a:pt x="1102" y="161"/>
                </a:moveTo>
                <a:lnTo>
                  <a:pt x="1130" y="161"/>
                </a:lnTo>
                <a:lnTo>
                  <a:pt x="1130" y="218"/>
                </a:lnTo>
                <a:lnTo>
                  <a:pt x="1102" y="218"/>
                </a:lnTo>
                <a:lnTo>
                  <a:pt x="1102" y="161"/>
                </a:lnTo>
                <a:close/>
                <a:moveTo>
                  <a:pt x="1102" y="251"/>
                </a:moveTo>
                <a:lnTo>
                  <a:pt x="1130" y="251"/>
                </a:lnTo>
                <a:lnTo>
                  <a:pt x="1130" y="309"/>
                </a:lnTo>
                <a:lnTo>
                  <a:pt x="1102" y="309"/>
                </a:lnTo>
                <a:lnTo>
                  <a:pt x="1102" y="251"/>
                </a:lnTo>
                <a:close/>
                <a:moveTo>
                  <a:pt x="1102" y="432"/>
                </a:moveTo>
                <a:lnTo>
                  <a:pt x="1130" y="432"/>
                </a:lnTo>
                <a:lnTo>
                  <a:pt x="1130" y="490"/>
                </a:lnTo>
                <a:lnTo>
                  <a:pt x="1102" y="490"/>
                </a:lnTo>
                <a:lnTo>
                  <a:pt x="1102" y="432"/>
                </a:lnTo>
                <a:close/>
                <a:moveTo>
                  <a:pt x="1102" y="521"/>
                </a:moveTo>
                <a:lnTo>
                  <a:pt x="1130" y="521"/>
                </a:lnTo>
                <a:lnTo>
                  <a:pt x="1130" y="580"/>
                </a:lnTo>
                <a:lnTo>
                  <a:pt x="1102" y="580"/>
                </a:lnTo>
                <a:lnTo>
                  <a:pt x="1102" y="521"/>
                </a:lnTo>
                <a:close/>
              </a:path>
            </a:pathLst>
          </a:custGeom>
          <a:solidFill>
            <a:schemeClr val="bg2">
              <a:alpha val="5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7">
            <a:extLst>
              <a:ext uri="{FF2B5EF4-FFF2-40B4-BE49-F238E27FC236}">
                <a16:creationId xmlns:a16="http://schemas.microsoft.com/office/drawing/2014/main" id="{B48BBA8E-B0CD-4B5C-935F-AE101B2E0871}"/>
              </a:ext>
            </a:extLst>
          </p:cNvPr>
          <p:cNvSpPr>
            <a:spLocks/>
          </p:cNvSpPr>
          <p:nvPr/>
        </p:nvSpPr>
        <p:spPr bwMode="auto">
          <a:xfrm>
            <a:off x="508469" y="4892675"/>
            <a:ext cx="6718300" cy="1206500"/>
          </a:xfrm>
          <a:custGeom>
            <a:avLst/>
            <a:gdLst>
              <a:gd name="T0" fmla="*/ 588 w 4232"/>
              <a:gd name="T1" fmla="*/ 0 h 760"/>
              <a:gd name="T2" fmla="*/ 0 w 4232"/>
              <a:gd name="T3" fmla="*/ 760 h 760"/>
              <a:gd name="T4" fmla="*/ 4232 w 4232"/>
              <a:gd name="T5" fmla="*/ 760 h 760"/>
              <a:gd name="T6" fmla="*/ 3648 w 4232"/>
              <a:gd name="T7" fmla="*/ 0 h 760"/>
              <a:gd name="T8" fmla="*/ 588 w 4232"/>
              <a:gd name="T9" fmla="*/ 0 h 760"/>
            </a:gdLst>
            <a:ahLst/>
            <a:cxnLst>
              <a:cxn ang="0">
                <a:pos x="T0" y="T1"/>
              </a:cxn>
              <a:cxn ang="0">
                <a:pos x="T2" y="T3"/>
              </a:cxn>
              <a:cxn ang="0">
                <a:pos x="T4" y="T5"/>
              </a:cxn>
              <a:cxn ang="0">
                <a:pos x="T6" y="T7"/>
              </a:cxn>
              <a:cxn ang="0">
                <a:pos x="T8" y="T9"/>
              </a:cxn>
            </a:cxnLst>
            <a:rect l="0" t="0" r="r" b="b"/>
            <a:pathLst>
              <a:path w="4232" h="760">
                <a:moveTo>
                  <a:pt x="588" y="0"/>
                </a:moveTo>
                <a:lnTo>
                  <a:pt x="0" y="760"/>
                </a:lnTo>
                <a:lnTo>
                  <a:pt x="4232" y="760"/>
                </a:lnTo>
                <a:lnTo>
                  <a:pt x="3648" y="0"/>
                </a:lnTo>
                <a:lnTo>
                  <a:pt x="588" y="0"/>
                </a:ln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Freeform: Shape 16">
            <a:extLst>
              <a:ext uri="{FF2B5EF4-FFF2-40B4-BE49-F238E27FC236}">
                <a16:creationId xmlns:a16="http://schemas.microsoft.com/office/drawing/2014/main" id="{9BE06A8A-425C-4E0F-B6F5-21E6BA0D4753}"/>
              </a:ext>
            </a:extLst>
          </p:cNvPr>
          <p:cNvSpPr>
            <a:spLocks/>
          </p:cNvSpPr>
          <p:nvPr/>
        </p:nvSpPr>
        <p:spPr bwMode="auto">
          <a:xfrm>
            <a:off x="523209" y="5859463"/>
            <a:ext cx="6688923" cy="220662"/>
          </a:xfrm>
          <a:custGeom>
            <a:avLst/>
            <a:gdLst>
              <a:gd name="connsiteX0" fmla="*/ 1109211 w 6688923"/>
              <a:gd name="connsiteY0" fmla="*/ 0 h 220662"/>
              <a:gd name="connsiteX1" fmla="*/ 1131436 w 6688923"/>
              <a:gd name="connsiteY1" fmla="*/ 123825 h 220662"/>
              <a:gd name="connsiteX2" fmla="*/ 1185411 w 6688923"/>
              <a:gd name="connsiteY2" fmla="*/ 34925 h 220662"/>
              <a:gd name="connsiteX3" fmla="*/ 1215574 w 6688923"/>
              <a:gd name="connsiteY3" fmla="*/ 123825 h 220662"/>
              <a:gd name="connsiteX4" fmla="*/ 1277486 w 6688923"/>
              <a:gd name="connsiteY4" fmla="*/ 38100 h 220662"/>
              <a:gd name="connsiteX5" fmla="*/ 1315586 w 6688923"/>
              <a:gd name="connsiteY5" fmla="*/ 147637 h 220662"/>
              <a:gd name="connsiteX6" fmla="*/ 1383849 w 6688923"/>
              <a:gd name="connsiteY6" fmla="*/ 112712 h 220662"/>
              <a:gd name="connsiteX7" fmla="*/ 1429886 w 6688923"/>
              <a:gd name="connsiteY7" fmla="*/ 139700 h 220662"/>
              <a:gd name="connsiteX8" fmla="*/ 1460049 w 6688923"/>
              <a:gd name="connsiteY8" fmla="*/ 85725 h 220662"/>
              <a:gd name="connsiteX9" fmla="*/ 1506086 w 6688923"/>
              <a:gd name="connsiteY9" fmla="*/ 142875 h 220662"/>
              <a:gd name="connsiteX10" fmla="*/ 1560061 w 6688923"/>
              <a:gd name="connsiteY10" fmla="*/ 42863 h 220662"/>
              <a:gd name="connsiteX11" fmla="*/ 1620386 w 6688923"/>
              <a:gd name="connsiteY11" fmla="*/ 142875 h 220662"/>
              <a:gd name="connsiteX12" fmla="*/ 1666424 w 6688923"/>
              <a:gd name="connsiteY12" fmla="*/ 96838 h 220662"/>
              <a:gd name="connsiteX13" fmla="*/ 1704524 w 6688923"/>
              <a:gd name="connsiteY13" fmla="*/ 142875 h 220662"/>
              <a:gd name="connsiteX14" fmla="*/ 1758499 w 6688923"/>
              <a:gd name="connsiteY14" fmla="*/ 61913 h 220662"/>
              <a:gd name="connsiteX15" fmla="*/ 1788661 w 6688923"/>
              <a:gd name="connsiteY15" fmla="*/ 142875 h 220662"/>
              <a:gd name="connsiteX16" fmla="*/ 1842636 w 6688923"/>
              <a:gd name="connsiteY16" fmla="*/ 85725 h 220662"/>
              <a:gd name="connsiteX17" fmla="*/ 1872799 w 6688923"/>
              <a:gd name="connsiteY17" fmla="*/ 142875 h 220662"/>
              <a:gd name="connsiteX18" fmla="*/ 1918836 w 6688923"/>
              <a:gd name="connsiteY18" fmla="*/ 31750 h 220662"/>
              <a:gd name="connsiteX19" fmla="*/ 1972811 w 6688923"/>
              <a:gd name="connsiteY19" fmla="*/ 139700 h 220662"/>
              <a:gd name="connsiteX20" fmla="*/ 2018849 w 6688923"/>
              <a:gd name="connsiteY20" fmla="*/ 115887 h 220662"/>
              <a:gd name="connsiteX21" fmla="*/ 2041074 w 6688923"/>
              <a:gd name="connsiteY21" fmla="*/ 131762 h 220662"/>
              <a:gd name="connsiteX22" fmla="*/ 2095049 w 6688923"/>
              <a:gd name="connsiteY22" fmla="*/ 66675 h 220662"/>
              <a:gd name="connsiteX23" fmla="*/ 2155374 w 6688923"/>
              <a:gd name="connsiteY23" fmla="*/ 158750 h 220662"/>
              <a:gd name="connsiteX24" fmla="*/ 2163311 w 6688923"/>
              <a:gd name="connsiteY24" fmla="*/ 158750 h 220662"/>
              <a:gd name="connsiteX25" fmla="*/ 2195061 w 6688923"/>
              <a:gd name="connsiteY25" fmla="*/ 85725 h 220662"/>
              <a:gd name="connsiteX26" fmla="*/ 2225224 w 6688923"/>
              <a:gd name="connsiteY26" fmla="*/ 147637 h 220662"/>
              <a:gd name="connsiteX27" fmla="*/ 2309361 w 6688923"/>
              <a:gd name="connsiteY27" fmla="*/ 26988 h 220662"/>
              <a:gd name="connsiteX28" fmla="*/ 2369686 w 6688923"/>
              <a:gd name="connsiteY28" fmla="*/ 128587 h 220662"/>
              <a:gd name="connsiteX29" fmla="*/ 2445886 w 6688923"/>
              <a:gd name="connsiteY29" fmla="*/ 58738 h 220662"/>
              <a:gd name="connsiteX30" fmla="*/ 2507799 w 6688923"/>
              <a:gd name="connsiteY30" fmla="*/ 112712 h 220662"/>
              <a:gd name="connsiteX31" fmla="*/ 2545899 w 6688923"/>
              <a:gd name="connsiteY31" fmla="*/ 4763 h 220662"/>
              <a:gd name="connsiteX32" fmla="*/ 2622099 w 6688923"/>
              <a:gd name="connsiteY32" fmla="*/ 134937 h 220662"/>
              <a:gd name="connsiteX33" fmla="*/ 2714174 w 6688923"/>
              <a:gd name="connsiteY33" fmla="*/ 88900 h 220662"/>
              <a:gd name="connsiteX34" fmla="*/ 2744336 w 6688923"/>
              <a:gd name="connsiteY34" fmla="*/ 134937 h 220662"/>
              <a:gd name="connsiteX35" fmla="*/ 2798311 w 6688923"/>
              <a:gd name="connsiteY35" fmla="*/ 50800 h 220662"/>
              <a:gd name="connsiteX36" fmla="*/ 2858636 w 6688923"/>
              <a:gd name="connsiteY36" fmla="*/ 139700 h 220662"/>
              <a:gd name="connsiteX37" fmla="*/ 2882449 w 6688923"/>
              <a:gd name="connsiteY37" fmla="*/ 123825 h 220662"/>
              <a:gd name="connsiteX38" fmla="*/ 2920549 w 6688923"/>
              <a:gd name="connsiteY38" fmla="*/ 134937 h 220662"/>
              <a:gd name="connsiteX39" fmla="*/ 2950711 w 6688923"/>
              <a:gd name="connsiteY39" fmla="*/ 93663 h 220662"/>
              <a:gd name="connsiteX40" fmla="*/ 2988811 w 6688923"/>
              <a:gd name="connsiteY40" fmla="*/ 139700 h 220662"/>
              <a:gd name="connsiteX41" fmla="*/ 3026911 w 6688923"/>
              <a:gd name="connsiteY41" fmla="*/ 31750 h 220662"/>
              <a:gd name="connsiteX42" fmla="*/ 3080886 w 6688923"/>
              <a:gd name="connsiteY42" fmla="*/ 142875 h 220662"/>
              <a:gd name="connsiteX43" fmla="*/ 3126924 w 6688923"/>
              <a:gd name="connsiteY43" fmla="*/ 77788 h 220662"/>
              <a:gd name="connsiteX44" fmla="*/ 3157086 w 6688923"/>
              <a:gd name="connsiteY44" fmla="*/ 142875 h 220662"/>
              <a:gd name="connsiteX45" fmla="*/ 3218999 w 6688923"/>
              <a:gd name="connsiteY45" fmla="*/ 0 h 220662"/>
              <a:gd name="connsiteX46" fmla="*/ 3241224 w 6688923"/>
              <a:gd name="connsiteY46" fmla="*/ 123825 h 220662"/>
              <a:gd name="connsiteX47" fmla="*/ 3295199 w 6688923"/>
              <a:gd name="connsiteY47" fmla="*/ 34925 h 220662"/>
              <a:gd name="connsiteX48" fmla="*/ 3325361 w 6688923"/>
              <a:gd name="connsiteY48" fmla="*/ 123825 h 220662"/>
              <a:gd name="connsiteX49" fmla="*/ 3387274 w 6688923"/>
              <a:gd name="connsiteY49" fmla="*/ 38100 h 220662"/>
              <a:gd name="connsiteX50" fmla="*/ 3425374 w 6688923"/>
              <a:gd name="connsiteY50" fmla="*/ 147637 h 220662"/>
              <a:gd name="connsiteX51" fmla="*/ 3493636 w 6688923"/>
              <a:gd name="connsiteY51" fmla="*/ 112712 h 220662"/>
              <a:gd name="connsiteX52" fmla="*/ 3539674 w 6688923"/>
              <a:gd name="connsiteY52" fmla="*/ 139700 h 220662"/>
              <a:gd name="connsiteX53" fmla="*/ 3569836 w 6688923"/>
              <a:gd name="connsiteY53" fmla="*/ 85725 h 220662"/>
              <a:gd name="connsiteX54" fmla="*/ 3615874 w 6688923"/>
              <a:gd name="connsiteY54" fmla="*/ 142875 h 220662"/>
              <a:gd name="connsiteX55" fmla="*/ 3669849 w 6688923"/>
              <a:gd name="connsiteY55" fmla="*/ 42863 h 220662"/>
              <a:gd name="connsiteX56" fmla="*/ 3730174 w 6688923"/>
              <a:gd name="connsiteY56" fmla="*/ 142875 h 220662"/>
              <a:gd name="connsiteX57" fmla="*/ 3776211 w 6688923"/>
              <a:gd name="connsiteY57" fmla="*/ 96838 h 220662"/>
              <a:gd name="connsiteX58" fmla="*/ 3814311 w 6688923"/>
              <a:gd name="connsiteY58" fmla="*/ 142875 h 220662"/>
              <a:gd name="connsiteX59" fmla="*/ 3868286 w 6688923"/>
              <a:gd name="connsiteY59" fmla="*/ 61913 h 220662"/>
              <a:gd name="connsiteX60" fmla="*/ 3898449 w 6688923"/>
              <a:gd name="connsiteY60" fmla="*/ 142875 h 220662"/>
              <a:gd name="connsiteX61" fmla="*/ 3952424 w 6688923"/>
              <a:gd name="connsiteY61" fmla="*/ 85725 h 220662"/>
              <a:gd name="connsiteX62" fmla="*/ 3982586 w 6688923"/>
              <a:gd name="connsiteY62" fmla="*/ 142875 h 220662"/>
              <a:gd name="connsiteX63" fmla="*/ 4028624 w 6688923"/>
              <a:gd name="connsiteY63" fmla="*/ 31750 h 220662"/>
              <a:gd name="connsiteX64" fmla="*/ 4082599 w 6688923"/>
              <a:gd name="connsiteY64" fmla="*/ 139700 h 220662"/>
              <a:gd name="connsiteX65" fmla="*/ 4128636 w 6688923"/>
              <a:gd name="connsiteY65" fmla="*/ 115887 h 220662"/>
              <a:gd name="connsiteX66" fmla="*/ 4150861 w 6688923"/>
              <a:gd name="connsiteY66" fmla="*/ 131762 h 220662"/>
              <a:gd name="connsiteX67" fmla="*/ 4204837 w 6688923"/>
              <a:gd name="connsiteY67" fmla="*/ 66675 h 220662"/>
              <a:gd name="connsiteX68" fmla="*/ 4265162 w 6688923"/>
              <a:gd name="connsiteY68" fmla="*/ 158750 h 220662"/>
              <a:gd name="connsiteX69" fmla="*/ 4273099 w 6688923"/>
              <a:gd name="connsiteY69" fmla="*/ 158750 h 220662"/>
              <a:gd name="connsiteX70" fmla="*/ 4303262 w 6688923"/>
              <a:gd name="connsiteY70" fmla="*/ 85725 h 220662"/>
              <a:gd name="connsiteX71" fmla="*/ 4335012 w 6688923"/>
              <a:gd name="connsiteY71" fmla="*/ 147637 h 220662"/>
              <a:gd name="connsiteX72" fmla="*/ 4419149 w 6688923"/>
              <a:gd name="connsiteY72" fmla="*/ 26988 h 220662"/>
              <a:gd name="connsiteX73" fmla="*/ 4479474 w 6688923"/>
              <a:gd name="connsiteY73" fmla="*/ 128587 h 220662"/>
              <a:gd name="connsiteX74" fmla="*/ 4555674 w 6688923"/>
              <a:gd name="connsiteY74" fmla="*/ 58738 h 220662"/>
              <a:gd name="connsiteX75" fmla="*/ 4617587 w 6688923"/>
              <a:gd name="connsiteY75" fmla="*/ 112712 h 220662"/>
              <a:gd name="connsiteX76" fmla="*/ 4655687 w 6688923"/>
              <a:gd name="connsiteY76" fmla="*/ 4763 h 220662"/>
              <a:gd name="connsiteX77" fmla="*/ 4731887 w 6688923"/>
              <a:gd name="connsiteY77" fmla="*/ 134937 h 220662"/>
              <a:gd name="connsiteX78" fmla="*/ 4823962 w 6688923"/>
              <a:gd name="connsiteY78" fmla="*/ 88900 h 220662"/>
              <a:gd name="connsiteX79" fmla="*/ 4854124 w 6688923"/>
              <a:gd name="connsiteY79" fmla="*/ 134937 h 220662"/>
              <a:gd name="connsiteX80" fmla="*/ 4908099 w 6688923"/>
              <a:gd name="connsiteY80" fmla="*/ 50800 h 220662"/>
              <a:gd name="connsiteX81" fmla="*/ 4968424 w 6688923"/>
              <a:gd name="connsiteY81" fmla="*/ 139700 h 220662"/>
              <a:gd name="connsiteX82" fmla="*/ 4992237 w 6688923"/>
              <a:gd name="connsiteY82" fmla="*/ 123825 h 220662"/>
              <a:gd name="connsiteX83" fmla="*/ 5030337 w 6688923"/>
              <a:gd name="connsiteY83" fmla="*/ 134937 h 220662"/>
              <a:gd name="connsiteX84" fmla="*/ 5060499 w 6688923"/>
              <a:gd name="connsiteY84" fmla="*/ 93663 h 220662"/>
              <a:gd name="connsiteX85" fmla="*/ 5098599 w 6688923"/>
              <a:gd name="connsiteY85" fmla="*/ 139700 h 220662"/>
              <a:gd name="connsiteX86" fmla="*/ 5136699 w 6688923"/>
              <a:gd name="connsiteY86" fmla="*/ 31750 h 220662"/>
              <a:gd name="connsiteX87" fmla="*/ 5190674 w 6688923"/>
              <a:gd name="connsiteY87" fmla="*/ 142875 h 220662"/>
              <a:gd name="connsiteX88" fmla="*/ 5236712 w 6688923"/>
              <a:gd name="connsiteY88" fmla="*/ 77788 h 220662"/>
              <a:gd name="connsiteX89" fmla="*/ 5266874 w 6688923"/>
              <a:gd name="connsiteY89" fmla="*/ 142875 h 220662"/>
              <a:gd name="connsiteX90" fmla="*/ 5328787 w 6688923"/>
              <a:gd name="connsiteY90" fmla="*/ 0 h 220662"/>
              <a:gd name="connsiteX91" fmla="*/ 5351012 w 6688923"/>
              <a:gd name="connsiteY91" fmla="*/ 123825 h 220662"/>
              <a:gd name="connsiteX92" fmla="*/ 5404987 w 6688923"/>
              <a:gd name="connsiteY92" fmla="*/ 34925 h 220662"/>
              <a:gd name="connsiteX93" fmla="*/ 5435149 w 6688923"/>
              <a:gd name="connsiteY93" fmla="*/ 123825 h 220662"/>
              <a:gd name="connsiteX94" fmla="*/ 5495474 w 6688923"/>
              <a:gd name="connsiteY94" fmla="*/ 38100 h 220662"/>
              <a:gd name="connsiteX95" fmla="*/ 5535162 w 6688923"/>
              <a:gd name="connsiteY95" fmla="*/ 147637 h 220662"/>
              <a:gd name="connsiteX96" fmla="*/ 5603424 w 6688923"/>
              <a:gd name="connsiteY96" fmla="*/ 112712 h 220662"/>
              <a:gd name="connsiteX97" fmla="*/ 5649461 w 6688923"/>
              <a:gd name="connsiteY97" fmla="*/ 139700 h 220662"/>
              <a:gd name="connsiteX98" fmla="*/ 5679624 w 6688923"/>
              <a:gd name="connsiteY98" fmla="*/ 85725 h 220662"/>
              <a:gd name="connsiteX99" fmla="*/ 5725661 w 6688923"/>
              <a:gd name="connsiteY99" fmla="*/ 142875 h 220662"/>
              <a:gd name="connsiteX100" fmla="*/ 5779637 w 6688923"/>
              <a:gd name="connsiteY100" fmla="*/ 42863 h 220662"/>
              <a:gd name="connsiteX101" fmla="*/ 5839961 w 6688923"/>
              <a:gd name="connsiteY101" fmla="*/ 142875 h 220662"/>
              <a:gd name="connsiteX102" fmla="*/ 5885999 w 6688923"/>
              <a:gd name="connsiteY102" fmla="*/ 96838 h 220662"/>
              <a:gd name="connsiteX103" fmla="*/ 5924099 w 6688923"/>
              <a:gd name="connsiteY103" fmla="*/ 142875 h 220662"/>
              <a:gd name="connsiteX104" fmla="*/ 5978074 w 6688923"/>
              <a:gd name="connsiteY104" fmla="*/ 61913 h 220662"/>
              <a:gd name="connsiteX105" fmla="*/ 6008237 w 6688923"/>
              <a:gd name="connsiteY105" fmla="*/ 142875 h 220662"/>
              <a:gd name="connsiteX106" fmla="*/ 6062211 w 6688923"/>
              <a:gd name="connsiteY106" fmla="*/ 85725 h 220662"/>
              <a:gd name="connsiteX107" fmla="*/ 6092374 w 6688923"/>
              <a:gd name="connsiteY107" fmla="*/ 142875 h 220662"/>
              <a:gd name="connsiteX108" fmla="*/ 6138411 w 6688923"/>
              <a:gd name="connsiteY108" fmla="*/ 31750 h 220662"/>
              <a:gd name="connsiteX109" fmla="*/ 6192387 w 6688923"/>
              <a:gd name="connsiteY109" fmla="*/ 139700 h 220662"/>
              <a:gd name="connsiteX110" fmla="*/ 6238424 w 6688923"/>
              <a:gd name="connsiteY110" fmla="*/ 115887 h 220662"/>
              <a:gd name="connsiteX111" fmla="*/ 6260649 w 6688923"/>
              <a:gd name="connsiteY111" fmla="*/ 131762 h 220662"/>
              <a:gd name="connsiteX112" fmla="*/ 6314624 w 6688923"/>
              <a:gd name="connsiteY112" fmla="*/ 66675 h 220662"/>
              <a:gd name="connsiteX113" fmla="*/ 6374949 w 6688923"/>
              <a:gd name="connsiteY113" fmla="*/ 158750 h 220662"/>
              <a:gd name="connsiteX114" fmla="*/ 6382887 w 6688923"/>
              <a:gd name="connsiteY114" fmla="*/ 158750 h 220662"/>
              <a:gd name="connsiteX115" fmla="*/ 6413049 w 6688923"/>
              <a:gd name="connsiteY115" fmla="*/ 85725 h 220662"/>
              <a:gd name="connsiteX116" fmla="*/ 6444799 w 6688923"/>
              <a:gd name="connsiteY116" fmla="*/ 147637 h 220662"/>
              <a:gd name="connsiteX117" fmla="*/ 6527349 w 6688923"/>
              <a:gd name="connsiteY117" fmla="*/ 26988 h 220662"/>
              <a:gd name="connsiteX118" fmla="*/ 6589261 w 6688923"/>
              <a:gd name="connsiteY118" fmla="*/ 128587 h 220662"/>
              <a:gd name="connsiteX119" fmla="*/ 6606223 w 6688923"/>
              <a:gd name="connsiteY119" fmla="*/ 113039 h 220662"/>
              <a:gd name="connsiteX120" fmla="*/ 6688923 w 6688923"/>
              <a:gd name="connsiteY120" fmla="*/ 220662 h 220662"/>
              <a:gd name="connsiteX121" fmla="*/ 0 w 6688923"/>
              <a:gd name="connsiteY121" fmla="*/ 220662 h 220662"/>
              <a:gd name="connsiteX122" fmla="*/ 99526 w 6688923"/>
              <a:gd name="connsiteY122" fmla="*/ 92023 h 220662"/>
              <a:gd name="connsiteX123" fmla="*/ 131311 w 6688923"/>
              <a:gd name="connsiteY123" fmla="*/ 139700 h 220662"/>
              <a:gd name="connsiteX124" fmla="*/ 199574 w 6688923"/>
              <a:gd name="connsiteY124" fmla="*/ 58738 h 220662"/>
              <a:gd name="connsiteX125" fmla="*/ 259899 w 6688923"/>
              <a:gd name="connsiteY125" fmla="*/ 128587 h 220662"/>
              <a:gd name="connsiteX126" fmla="*/ 337686 w 6688923"/>
              <a:gd name="connsiteY126" fmla="*/ 88900 h 220662"/>
              <a:gd name="connsiteX127" fmla="*/ 398011 w 6688923"/>
              <a:gd name="connsiteY127" fmla="*/ 128587 h 220662"/>
              <a:gd name="connsiteX128" fmla="*/ 436111 w 6688923"/>
              <a:gd name="connsiteY128" fmla="*/ 34925 h 220662"/>
              <a:gd name="connsiteX129" fmla="*/ 512311 w 6688923"/>
              <a:gd name="connsiteY129" fmla="*/ 134937 h 220662"/>
              <a:gd name="connsiteX130" fmla="*/ 574224 w 6688923"/>
              <a:gd name="connsiteY130" fmla="*/ 73025 h 220662"/>
              <a:gd name="connsiteX131" fmla="*/ 634549 w 6688923"/>
              <a:gd name="connsiteY131" fmla="*/ 134937 h 220662"/>
              <a:gd name="connsiteX132" fmla="*/ 688524 w 6688923"/>
              <a:gd name="connsiteY132" fmla="*/ 50800 h 220662"/>
              <a:gd name="connsiteX133" fmla="*/ 750436 w 6688923"/>
              <a:gd name="connsiteY133" fmla="*/ 139700 h 220662"/>
              <a:gd name="connsiteX134" fmla="*/ 772661 w 6688923"/>
              <a:gd name="connsiteY134" fmla="*/ 123825 h 220662"/>
              <a:gd name="connsiteX135" fmla="*/ 810761 w 6688923"/>
              <a:gd name="connsiteY135" fmla="*/ 134937 h 220662"/>
              <a:gd name="connsiteX136" fmla="*/ 840924 w 6688923"/>
              <a:gd name="connsiteY136" fmla="*/ 93663 h 220662"/>
              <a:gd name="connsiteX137" fmla="*/ 879024 w 6688923"/>
              <a:gd name="connsiteY137" fmla="*/ 139700 h 220662"/>
              <a:gd name="connsiteX138" fmla="*/ 917124 w 6688923"/>
              <a:gd name="connsiteY138" fmla="*/ 31750 h 220662"/>
              <a:gd name="connsiteX139" fmla="*/ 971099 w 6688923"/>
              <a:gd name="connsiteY139" fmla="*/ 142875 h 220662"/>
              <a:gd name="connsiteX140" fmla="*/ 1017136 w 6688923"/>
              <a:gd name="connsiteY140" fmla="*/ 77788 h 220662"/>
              <a:gd name="connsiteX141" fmla="*/ 1047299 w 6688923"/>
              <a:gd name="connsiteY141" fmla="*/ 142875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6688923" h="220662">
                <a:moveTo>
                  <a:pt x="1109211" y="0"/>
                </a:moveTo>
                <a:lnTo>
                  <a:pt x="1131436" y="123825"/>
                </a:lnTo>
                <a:lnTo>
                  <a:pt x="1185411" y="34925"/>
                </a:lnTo>
                <a:lnTo>
                  <a:pt x="1215574" y="123825"/>
                </a:lnTo>
                <a:lnTo>
                  <a:pt x="1277486" y="38100"/>
                </a:lnTo>
                <a:lnTo>
                  <a:pt x="1315586" y="147637"/>
                </a:lnTo>
                <a:lnTo>
                  <a:pt x="1383849" y="112712"/>
                </a:lnTo>
                <a:lnTo>
                  <a:pt x="1429886" y="139700"/>
                </a:lnTo>
                <a:lnTo>
                  <a:pt x="1460049" y="85725"/>
                </a:lnTo>
                <a:lnTo>
                  <a:pt x="1506086" y="142875"/>
                </a:lnTo>
                <a:lnTo>
                  <a:pt x="1560061" y="42863"/>
                </a:lnTo>
                <a:lnTo>
                  <a:pt x="1620386" y="142875"/>
                </a:lnTo>
                <a:lnTo>
                  <a:pt x="1666424" y="96838"/>
                </a:lnTo>
                <a:lnTo>
                  <a:pt x="1704524" y="142875"/>
                </a:lnTo>
                <a:lnTo>
                  <a:pt x="1758499" y="61913"/>
                </a:lnTo>
                <a:lnTo>
                  <a:pt x="1788661" y="142875"/>
                </a:lnTo>
                <a:lnTo>
                  <a:pt x="1842636" y="85725"/>
                </a:lnTo>
                <a:lnTo>
                  <a:pt x="1872799" y="142875"/>
                </a:lnTo>
                <a:lnTo>
                  <a:pt x="1918836" y="31750"/>
                </a:lnTo>
                <a:lnTo>
                  <a:pt x="1972811" y="139700"/>
                </a:lnTo>
                <a:lnTo>
                  <a:pt x="2018849" y="115887"/>
                </a:lnTo>
                <a:lnTo>
                  <a:pt x="2041074" y="131762"/>
                </a:lnTo>
                <a:lnTo>
                  <a:pt x="2095049" y="66675"/>
                </a:lnTo>
                <a:lnTo>
                  <a:pt x="2155374" y="158750"/>
                </a:lnTo>
                <a:lnTo>
                  <a:pt x="2163311" y="158750"/>
                </a:lnTo>
                <a:lnTo>
                  <a:pt x="2195061" y="85725"/>
                </a:lnTo>
                <a:lnTo>
                  <a:pt x="2225224" y="147637"/>
                </a:lnTo>
                <a:lnTo>
                  <a:pt x="2309361" y="26988"/>
                </a:lnTo>
                <a:lnTo>
                  <a:pt x="2369686" y="128587"/>
                </a:lnTo>
                <a:lnTo>
                  <a:pt x="2445886" y="58738"/>
                </a:lnTo>
                <a:lnTo>
                  <a:pt x="2507799" y="112712"/>
                </a:lnTo>
                <a:lnTo>
                  <a:pt x="2545899" y="4763"/>
                </a:lnTo>
                <a:lnTo>
                  <a:pt x="2622099" y="134937"/>
                </a:lnTo>
                <a:lnTo>
                  <a:pt x="2714174" y="88900"/>
                </a:lnTo>
                <a:lnTo>
                  <a:pt x="2744336" y="134937"/>
                </a:lnTo>
                <a:lnTo>
                  <a:pt x="2798311" y="50800"/>
                </a:lnTo>
                <a:lnTo>
                  <a:pt x="2858636" y="139700"/>
                </a:lnTo>
                <a:lnTo>
                  <a:pt x="2882449" y="123825"/>
                </a:lnTo>
                <a:lnTo>
                  <a:pt x="2920549" y="134937"/>
                </a:lnTo>
                <a:lnTo>
                  <a:pt x="2950711" y="93663"/>
                </a:lnTo>
                <a:lnTo>
                  <a:pt x="2988811" y="139700"/>
                </a:lnTo>
                <a:lnTo>
                  <a:pt x="3026911" y="31750"/>
                </a:lnTo>
                <a:lnTo>
                  <a:pt x="3080886" y="142875"/>
                </a:lnTo>
                <a:lnTo>
                  <a:pt x="3126924" y="77788"/>
                </a:lnTo>
                <a:lnTo>
                  <a:pt x="3157086" y="142875"/>
                </a:lnTo>
                <a:lnTo>
                  <a:pt x="3218999" y="0"/>
                </a:lnTo>
                <a:lnTo>
                  <a:pt x="3241224" y="123825"/>
                </a:lnTo>
                <a:lnTo>
                  <a:pt x="3295199" y="34925"/>
                </a:lnTo>
                <a:lnTo>
                  <a:pt x="3325361" y="123825"/>
                </a:lnTo>
                <a:lnTo>
                  <a:pt x="3387274" y="38100"/>
                </a:lnTo>
                <a:lnTo>
                  <a:pt x="3425374" y="147637"/>
                </a:lnTo>
                <a:lnTo>
                  <a:pt x="3493636" y="112712"/>
                </a:lnTo>
                <a:lnTo>
                  <a:pt x="3539674" y="139700"/>
                </a:lnTo>
                <a:lnTo>
                  <a:pt x="3569836" y="85725"/>
                </a:lnTo>
                <a:lnTo>
                  <a:pt x="3615874" y="142875"/>
                </a:lnTo>
                <a:lnTo>
                  <a:pt x="3669849" y="42863"/>
                </a:lnTo>
                <a:lnTo>
                  <a:pt x="3730174" y="142875"/>
                </a:lnTo>
                <a:lnTo>
                  <a:pt x="3776211" y="96838"/>
                </a:lnTo>
                <a:lnTo>
                  <a:pt x="3814311" y="142875"/>
                </a:lnTo>
                <a:lnTo>
                  <a:pt x="3868286" y="61913"/>
                </a:lnTo>
                <a:lnTo>
                  <a:pt x="3898449" y="142875"/>
                </a:lnTo>
                <a:lnTo>
                  <a:pt x="3952424" y="85725"/>
                </a:lnTo>
                <a:lnTo>
                  <a:pt x="3982586" y="142875"/>
                </a:lnTo>
                <a:lnTo>
                  <a:pt x="4028624" y="31750"/>
                </a:lnTo>
                <a:lnTo>
                  <a:pt x="4082599" y="139700"/>
                </a:lnTo>
                <a:lnTo>
                  <a:pt x="4128636" y="115887"/>
                </a:lnTo>
                <a:lnTo>
                  <a:pt x="4150861" y="131762"/>
                </a:lnTo>
                <a:lnTo>
                  <a:pt x="4204837" y="66675"/>
                </a:lnTo>
                <a:lnTo>
                  <a:pt x="4265162" y="158750"/>
                </a:lnTo>
                <a:lnTo>
                  <a:pt x="4273099" y="158750"/>
                </a:lnTo>
                <a:lnTo>
                  <a:pt x="4303262" y="85725"/>
                </a:lnTo>
                <a:lnTo>
                  <a:pt x="4335012" y="147637"/>
                </a:lnTo>
                <a:lnTo>
                  <a:pt x="4419149" y="26988"/>
                </a:lnTo>
                <a:lnTo>
                  <a:pt x="4479474" y="128587"/>
                </a:lnTo>
                <a:lnTo>
                  <a:pt x="4555674" y="58738"/>
                </a:lnTo>
                <a:lnTo>
                  <a:pt x="4617587" y="112712"/>
                </a:lnTo>
                <a:lnTo>
                  <a:pt x="4655687" y="4763"/>
                </a:lnTo>
                <a:lnTo>
                  <a:pt x="4731887" y="134937"/>
                </a:lnTo>
                <a:lnTo>
                  <a:pt x="4823962" y="88900"/>
                </a:lnTo>
                <a:lnTo>
                  <a:pt x="4854124" y="134937"/>
                </a:lnTo>
                <a:lnTo>
                  <a:pt x="4908099" y="50800"/>
                </a:lnTo>
                <a:lnTo>
                  <a:pt x="4968424" y="139700"/>
                </a:lnTo>
                <a:lnTo>
                  <a:pt x="4992237" y="123825"/>
                </a:lnTo>
                <a:lnTo>
                  <a:pt x="5030337" y="134937"/>
                </a:lnTo>
                <a:lnTo>
                  <a:pt x="5060499" y="93663"/>
                </a:lnTo>
                <a:lnTo>
                  <a:pt x="5098599" y="139700"/>
                </a:lnTo>
                <a:lnTo>
                  <a:pt x="5136699" y="31750"/>
                </a:lnTo>
                <a:lnTo>
                  <a:pt x="5190674" y="142875"/>
                </a:lnTo>
                <a:lnTo>
                  <a:pt x="5236712" y="77788"/>
                </a:lnTo>
                <a:lnTo>
                  <a:pt x="5266874" y="142875"/>
                </a:lnTo>
                <a:lnTo>
                  <a:pt x="5328787" y="0"/>
                </a:lnTo>
                <a:lnTo>
                  <a:pt x="5351012" y="123825"/>
                </a:lnTo>
                <a:lnTo>
                  <a:pt x="5404987" y="34925"/>
                </a:lnTo>
                <a:lnTo>
                  <a:pt x="5435149" y="123825"/>
                </a:lnTo>
                <a:lnTo>
                  <a:pt x="5495474" y="38100"/>
                </a:lnTo>
                <a:lnTo>
                  <a:pt x="5535162" y="147637"/>
                </a:lnTo>
                <a:lnTo>
                  <a:pt x="5603424" y="112712"/>
                </a:lnTo>
                <a:lnTo>
                  <a:pt x="5649461" y="139700"/>
                </a:lnTo>
                <a:lnTo>
                  <a:pt x="5679624" y="85725"/>
                </a:lnTo>
                <a:lnTo>
                  <a:pt x="5725661" y="142875"/>
                </a:lnTo>
                <a:lnTo>
                  <a:pt x="5779637" y="42863"/>
                </a:lnTo>
                <a:lnTo>
                  <a:pt x="5839961" y="142875"/>
                </a:lnTo>
                <a:lnTo>
                  <a:pt x="5885999" y="96838"/>
                </a:lnTo>
                <a:lnTo>
                  <a:pt x="5924099" y="142875"/>
                </a:lnTo>
                <a:lnTo>
                  <a:pt x="5978074" y="61913"/>
                </a:lnTo>
                <a:lnTo>
                  <a:pt x="6008237" y="142875"/>
                </a:lnTo>
                <a:lnTo>
                  <a:pt x="6062211" y="85725"/>
                </a:lnTo>
                <a:lnTo>
                  <a:pt x="6092374" y="142875"/>
                </a:lnTo>
                <a:lnTo>
                  <a:pt x="6138411" y="31750"/>
                </a:lnTo>
                <a:lnTo>
                  <a:pt x="6192387" y="139700"/>
                </a:lnTo>
                <a:lnTo>
                  <a:pt x="6238424" y="115887"/>
                </a:lnTo>
                <a:lnTo>
                  <a:pt x="6260649" y="131762"/>
                </a:lnTo>
                <a:lnTo>
                  <a:pt x="6314624" y="66675"/>
                </a:lnTo>
                <a:lnTo>
                  <a:pt x="6374949" y="158750"/>
                </a:lnTo>
                <a:lnTo>
                  <a:pt x="6382887" y="158750"/>
                </a:lnTo>
                <a:lnTo>
                  <a:pt x="6413049" y="85725"/>
                </a:lnTo>
                <a:lnTo>
                  <a:pt x="6444799" y="147637"/>
                </a:lnTo>
                <a:lnTo>
                  <a:pt x="6527349" y="26988"/>
                </a:lnTo>
                <a:lnTo>
                  <a:pt x="6589261" y="128587"/>
                </a:lnTo>
                <a:lnTo>
                  <a:pt x="6606223" y="113039"/>
                </a:lnTo>
                <a:lnTo>
                  <a:pt x="6688923" y="220662"/>
                </a:lnTo>
                <a:lnTo>
                  <a:pt x="0" y="220662"/>
                </a:lnTo>
                <a:lnTo>
                  <a:pt x="99526" y="92023"/>
                </a:lnTo>
                <a:lnTo>
                  <a:pt x="131311" y="139700"/>
                </a:lnTo>
                <a:lnTo>
                  <a:pt x="199574" y="58738"/>
                </a:lnTo>
                <a:lnTo>
                  <a:pt x="259899" y="128587"/>
                </a:lnTo>
                <a:lnTo>
                  <a:pt x="337686" y="88900"/>
                </a:lnTo>
                <a:lnTo>
                  <a:pt x="398011" y="128587"/>
                </a:lnTo>
                <a:lnTo>
                  <a:pt x="436111" y="34925"/>
                </a:lnTo>
                <a:lnTo>
                  <a:pt x="512311" y="134937"/>
                </a:lnTo>
                <a:lnTo>
                  <a:pt x="574224" y="73025"/>
                </a:lnTo>
                <a:lnTo>
                  <a:pt x="634549" y="134937"/>
                </a:lnTo>
                <a:lnTo>
                  <a:pt x="688524" y="50800"/>
                </a:lnTo>
                <a:lnTo>
                  <a:pt x="750436" y="139700"/>
                </a:lnTo>
                <a:lnTo>
                  <a:pt x="772661" y="123825"/>
                </a:lnTo>
                <a:lnTo>
                  <a:pt x="810761" y="134937"/>
                </a:lnTo>
                <a:lnTo>
                  <a:pt x="840924" y="93663"/>
                </a:lnTo>
                <a:lnTo>
                  <a:pt x="879024" y="139700"/>
                </a:lnTo>
                <a:lnTo>
                  <a:pt x="917124" y="31750"/>
                </a:lnTo>
                <a:lnTo>
                  <a:pt x="971099" y="142875"/>
                </a:lnTo>
                <a:lnTo>
                  <a:pt x="1017136" y="77788"/>
                </a:lnTo>
                <a:lnTo>
                  <a:pt x="1047299" y="142875"/>
                </a:lnTo>
                <a:close/>
              </a:path>
            </a:pathLst>
          </a:custGeom>
          <a:solidFill>
            <a:srgbClr val="54862E"/>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550" name="Group 549">
            <a:extLst>
              <a:ext uri="{FF2B5EF4-FFF2-40B4-BE49-F238E27FC236}">
                <a16:creationId xmlns:a16="http://schemas.microsoft.com/office/drawing/2014/main" id="{9F39C425-6F88-4F72-8918-C9D8396919C7}"/>
              </a:ext>
            </a:extLst>
          </p:cNvPr>
          <p:cNvGrpSpPr/>
          <p:nvPr/>
        </p:nvGrpSpPr>
        <p:grpSpPr>
          <a:xfrm>
            <a:off x="1526057" y="4951087"/>
            <a:ext cx="4704715" cy="416175"/>
            <a:chOff x="1526057" y="4951087"/>
            <a:chExt cx="4704715" cy="416175"/>
          </a:xfrm>
        </p:grpSpPr>
        <p:sp>
          <p:nvSpPr>
            <p:cNvPr id="22" name="Freeform 16">
              <a:extLst>
                <a:ext uri="{FF2B5EF4-FFF2-40B4-BE49-F238E27FC236}">
                  <a16:creationId xmlns:a16="http://schemas.microsoft.com/office/drawing/2014/main" id="{2AB53381-8BC3-4ED9-84E3-AAAC5F17AC35}"/>
                </a:ext>
              </a:extLst>
            </p:cNvPr>
            <p:cNvSpPr>
              <a:spLocks/>
            </p:cNvSpPr>
            <p:nvPr/>
          </p:nvSpPr>
          <p:spPr bwMode="auto">
            <a:xfrm>
              <a:off x="1526057" y="4951087"/>
              <a:ext cx="469265" cy="193524"/>
            </a:xfrm>
            <a:custGeom>
              <a:avLst/>
              <a:gdLst>
                <a:gd name="T0" fmla="*/ 218 w 224"/>
                <a:gd name="T1" fmla="*/ 91 h 91"/>
                <a:gd name="T2" fmla="*/ 224 w 224"/>
                <a:gd name="T3" fmla="*/ 75 h 91"/>
                <a:gd name="T4" fmla="*/ 178 w 224"/>
                <a:gd name="T5" fmla="*/ 42 h 91"/>
                <a:gd name="T6" fmla="*/ 178 w 224"/>
                <a:gd name="T7" fmla="*/ 41 h 91"/>
                <a:gd name="T8" fmla="*/ 136 w 224"/>
                <a:gd name="T9" fmla="*/ 0 h 91"/>
                <a:gd name="T10" fmla="*/ 96 w 224"/>
                <a:gd name="T11" fmla="*/ 28 h 91"/>
                <a:gd name="T12" fmla="*/ 73 w 224"/>
                <a:gd name="T13" fmla="*/ 17 h 91"/>
                <a:gd name="T14" fmla="*/ 44 w 224"/>
                <a:gd name="T15" fmla="*/ 44 h 91"/>
                <a:gd name="T16" fmla="*/ 44 w 224"/>
                <a:gd name="T17" fmla="*/ 46 h 91"/>
                <a:gd name="T18" fmla="*/ 34 w 224"/>
                <a:gd name="T19" fmla="*/ 45 h 91"/>
                <a:gd name="T20" fmla="*/ 0 w 224"/>
                <a:gd name="T21" fmla="*/ 75 h 91"/>
                <a:gd name="T22" fmla="*/ 4 w 224"/>
                <a:gd name="T23" fmla="*/ 91 h 91"/>
                <a:gd name="T24" fmla="*/ 218 w 224"/>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91">
                  <a:moveTo>
                    <a:pt x="218" y="91"/>
                  </a:moveTo>
                  <a:cubicBezTo>
                    <a:pt x="222" y="84"/>
                    <a:pt x="224" y="80"/>
                    <a:pt x="224" y="75"/>
                  </a:cubicBezTo>
                  <a:cubicBezTo>
                    <a:pt x="224" y="57"/>
                    <a:pt x="204" y="42"/>
                    <a:pt x="178" y="42"/>
                  </a:cubicBezTo>
                  <a:cubicBezTo>
                    <a:pt x="178" y="42"/>
                    <a:pt x="178" y="41"/>
                    <a:pt x="178" y="41"/>
                  </a:cubicBezTo>
                  <a:cubicBezTo>
                    <a:pt x="178" y="19"/>
                    <a:pt x="159" y="0"/>
                    <a:pt x="136" y="0"/>
                  </a:cubicBezTo>
                  <a:cubicBezTo>
                    <a:pt x="117" y="0"/>
                    <a:pt x="102" y="12"/>
                    <a:pt x="96" y="28"/>
                  </a:cubicBezTo>
                  <a:cubicBezTo>
                    <a:pt x="91" y="21"/>
                    <a:pt x="83" y="17"/>
                    <a:pt x="73" y="17"/>
                  </a:cubicBezTo>
                  <a:cubicBezTo>
                    <a:pt x="57" y="17"/>
                    <a:pt x="44" y="29"/>
                    <a:pt x="44" y="44"/>
                  </a:cubicBezTo>
                  <a:cubicBezTo>
                    <a:pt x="44" y="45"/>
                    <a:pt x="44" y="45"/>
                    <a:pt x="44" y="46"/>
                  </a:cubicBezTo>
                  <a:cubicBezTo>
                    <a:pt x="41" y="45"/>
                    <a:pt x="38" y="45"/>
                    <a:pt x="34" y="45"/>
                  </a:cubicBezTo>
                  <a:cubicBezTo>
                    <a:pt x="15" y="45"/>
                    <a:pt x="0" y="59"/>
                    <a:pt x="0" y="75"/>
                  </a:cubicBezTo>
                  <a:cubicBezTo>
                    <a:pt x="0" y="81"/>
                    <a:pt x="1" y="84"/>
                    <a:pt x="4" y="91"/>
                  </a:cubicBezTo>
                  <a:lnTo>
                    <a:pt x="218"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16">
              <a:extLst>
                <a:ext uri="{FF2B5EF4-FFF2-40B4-BE49-F238E27FC236}">
                  <a16:creationId xmlns:a16="http://schemas.microsoft.com/office/drawing/2014/main" id="{1A177CC0-3CD1-49E8-9CB6-FC7FF8222320}"/>
                </a:ext>
              </a:extLst>
            </p:cNvPr>
            <p:cNvSpPr>
              <a:spLocks/>
            </p:cNvSpPr>
            <p:nvPr/>
          </p:nvSpPr>
          <p:spPr bwMode="auto">
            <a:xfrm>
              <a:off x="2640482" y="5239207"/>
              <a:ext cx="310514" cy="128055"/>
            </a:xfrm>
            <a:custGeom>
              <a:avLst/>
              <a:gdLst>
                <a:gd name="T0" fmla="*/ 218 w 224"/>
                <a:gd name="T1" fmla="*/ 91 h 91"/>
                <a:gd name="T2" fmla="*/ 224 w 224"/>
                <a:gd name="T3" fmla="*/ 75 h 91"/>
                <a:gd name="T4" fmla="*/ 178 w 224"/>
                <a:gd name="T5" fmla="*/ 42 h 91"/>
                <a:gd name="T6" fmla="*/ 178 w 224"/>
                <a:gd name="T7" fmla="*/ 41 h 91"/>
                <a:gd name="T8" fmla="*/ 136 w 224"/>
                <a:gd name="T9" fmla="*/ 0 h 91"/>
                <a:gd name="T10" fmla="*/ 96 w 224"/>
                <a:gd name="T11" fmla="*/ 28 h 91"/>
                <a:gd name="T12" fmla="*/ 73 w 224"/>
                <a:gd name="T13" fmla="*/ 17 h 91"/>
                <a:gd name="T14" fmla="*/ 44 w 224"/>
                <a:gd name="T15" fmla="*/ 44 h 91"/>
                <a:gd name="T16" fmla="*/ 44 w 224"/>
                <a:gd name="T17" fmla="*/ 46 h 91"/>
                <a:gd name="T18" fmla="*/ 34 w 224"/>
                <a:gd name="T19" fmla="*/ 45 h 91"/>
                <a:gd name="T20" fmla="*/ 0 w 224"/>
                <a:gd name="T21" fmla="*/ 75 h 91"/>
                <a:gd name="T22" fmla="*/ 4 w 224"/>
                <a:gd name="T23" fmla="*/ 91 h 91"/>
                <a:gd name="T24" fmla="*/ 218 w 224"/>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91">
                  <a:moveTo>
                    <a:pt x="218" y="91"/>
                  </a:moveTo>
                  <a:cubicBezTo>
                    <a:pt x="222" y="84"/>
                    <a:pt x="224" y="80"/>
                    <a:pt x="224" y="75"/>
                  </a:cubicBezTo>
                  <a:cubicBezTo>
                    <a:pt x="224" y="57"/>
                    <a:pt x="204" y="42"/>
                    <a:pt x="178" y="42"/>
                  </a:cubicBezTo>
                  <a:cubicBezTo>
                    <a:pt x="178" y="42"/>
                    <a:pt x="178" y="41"/>
                    <a:pt x="178" y="41"/>
                  </a:cubicBezTo>
                  <a:cubicBezTo>
                    <a:pt x="178" y="19"/>
                    <a:pt x="159" y="0"/>
                    <a:pt x="136" y="0"/>
                  </a:cubicBezTo>
                  <a:cubicBezTo>
                    <a:pt x="117" y="0"/>
                    <a:pt x="102" y="12"/>
                    <a:pt x="96" y="28"/>
                  </a:cubicBezTo>
                  <a:cubicBezTo>
                    <a:pt x="91" y="21"/>
                    <a:pt x="83" y="17"/>
                    <a:pt x="73" y="17"/>
                  </a:cubicBezTo>
                  <a:cubicBezTo>
                    <a:pt x="57" y="17"/>
                    <a:pt x="44" y="29"/>
                    <a:pt x="44" y="44"/>
                  </a:cubicBezTo>
                  <a:cubicBezTo>
                    <a:pt x="44" y="45"/>
                    <a:pt x="44" y="45"/>
                    <a:pt x="44" y="46"/>
                  </a:cubicBezTo>
                  <a:cubicBezTo>
                    <a:pt x="41" y="45"/>
                    <a:pt x="38" y="45"/>
                    <a:pt x="34" y="45"/>
                  </a:cubicBezTo>
                  <a:cubicBezTo>
                    <a:pt x="15" y="45"/>
                    <a:pt x="0" y="59"/>
                    <a:pt x="0" y="75"/>
                  </a:cubicBezTo>
                  <a:cubicBezTo>
                    <a:pt x="0" y="81"/>
                    <a:pt x="1" y="84"/>
                    <a:pt x="4" y="91"/>
                  </a:cubicBezTo>
                  <a:lnTo>
                    <a:pt x="218"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16">
              <a:extLst>
                <a:ext uri="{FF2B5EF4-FFF2-40B4-BE49-F238E27FC236}">
                  <a16:creationId xmlns:a16="http://schemas.microsoft.com/office/drawing/2014/main" id="{FC66CCDF-59F6-451E-9657-68240D602040}"/>
                </a:ext>
              </a:extLst>
            </p:cNvPr>
            <p:cNvSpPr>
              <a:spLocks/>
            </p:cNvSpPr>
            <p:nvPr/>
          </p:nvSpPr>
          <p:spPr bwMode="auto">
            <a:xfrm>
              <a:off x="3509162" y="5016556"/>
              <a:ext cx="310514" cy="128055"/>
            </a:xfrm>
            <a:custGeom>
              <a:avLst/>
              <a:gdLst>
                <a:gd name="T0" fmla="*/ 218 w 224"/>
                <a:gd name="T1" fmla="*/ 91 h 91"/>
                <a:gd name="T2" fmla="*/ 224 w 224"/>
                <a:gd name="T3" fmla="*/ 75 h 91"/>
                <a:gd name="T4" fmla="*/ 178 w 224"/>
                <a:gd name="T5" fmla="*/ 42 h 91"/>
                <a:gd name="T6" fmla="*/ 178 w 224"/>
                <a:gd name="T7" fmla="*/ 41 h 91"/>
                <a:gd name="T8" fmla="*/ 136 w 224"/>
                <a:gd name="T9" fmla="*/ 0 h 91"/>
                <a:gd name="T10" fmla="*/ 96 w 224"/>
                <a:gd name="T11" fmla="*/ 28 h 91"/>
                <a:gd name="T12" fmla="*/ 73 w 224"/>
                <a:gd name="T13" fmla="*/ 17 h 91"/>
                <a:gd name="T14" fmla="*/ 44 w 224"/>
                <a:gd name="T15" fmla="*/ 44 h 91"/>
                <a:gd name="T16" fmla="*/ 44 w 224"/>
                <a:gd name="T17" fmla="*/ 46 h 91"/>
                <a:gd name="T18" fmla="*/ 34 w 224"/>
                <a:gd name="T19" fmla="*/ 45 h 91"/>
                <a:gd name="T20" fmla="*/ 0 w 224"/>
                <a:gd name="T21" fmla="*/ 75 h 91"/>
                <a:gd name="T22" fmla="*/ 4 w 224"/>
                <a:gd name="T23" fmla="*/ 91 h 91"/>
                <a:gd name="T24" fmla="*/ 218 w 224"/>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91">
                  <a:moveTo>
                    <a:pt x="218" y="91"/>
                  </a:moveTo>
                  <a:cubicBezTo>
                    <a:pt x="222" y="84"/>
                    <a:pt x="224" y="80"/>
                    <a:pt x="224" y="75"/>
                  </a:cubicBezTo>
                  <a:cubicBezTo>
                    <a:pt x="224" y="57"/>
                    <a:pt x="204" y="42"/>
                    <a:pt x="178" y="42"/>
                  </a:cubicBezTo>
                  <a:cubicBezTo>
                    <a:pt x="178" y="42"/>
                    <a:pt x="178" y="41"/>
                    <a:pt x="178" y="41"/>
                  </a:cubicBezTo>
                  <a:cubicBezTo>
                    <a:pt x="178" y="19"/>
                    <a:pt x="159" y="0"/>
                    <a:pt x="136" y="0"/>
                  </a:cubicBezTo>
                  <a:cubicBezTo>
                    <a:pt x="117" y="0"/>
                    <a:pt x="102" y="12"/>
                    <a:pt x="96" y="28"/>
                  </a:cubicBezTo>
                  <a:cubicBezTo>
                    <a:pt x="91" y="21"/>
                    <a:pt x="83" y="17"/>
                    <a:pt x="73" y="17"/>
                  </a:cubicBezTo>
                  <a:cubicBezTo>
                    <a:pt x="57" y="17"/>
                    <a:pt x="44" y="29"/>
                    <a:pt x="44" y="44"/>
                  </a:cubicBezTo>
                  <a:cubicBezTo>
                    <a:pt x="44" y="45"/>
                    <a:pt x="44" y="45"/>
                    <a:pt x="44" y="46"/>
                  </a:cubicBezTo>
                  <a:cubicBezTo>
                    <a:pt x="41" y="45"/>
                    <a:pt x="38" y="45"/>
                    <a:pt x="34" y="45"/>
                  </a:cubicBezTo>
                  <a:cubicBezTo>
                    <a:pt x="15" y="45"/>
                    <a:pt x="0" y="59"/>
                    <a:pt x="0" y="75"/>
                  </a:cubicBezTo>
                  <a:cubicBezTo>
                    <a:pt x="0" y="81"/>
                    <a:pt x="1" y="84"/>
                    <a:pt x="4" y="91"/>
                  </a:cubicBezTo>
                  <a:lnTo>
                    <a:pt x="218"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16">
              <a:extLst>
                <a:ext uri="{FF2B5EF4-FFF2-40B4-BE49-F238E27FC236}">
                  <a16:creationId xmlns:a16="http://schemas.microsoft.com/office/drawing/2014/main" id="{A565AC0F-BB6A-4EAB-8537-143F97D8948D}"/>
                </a:ext>
              </a:extLst>
            </p:cNvPr>
            <p:cNvSpPr>
              <a:spLocks/>
            </p:cNvSpPr>
            <p:nvPr/>
          </p:nvSpPr>
          <p:spPr bwMode="auto">
            <a:xfrm>
              <a:off x="4384985" y="5164681"/>
              <a:ext cx="469265" cy="193524"/>
            </a:xfrm>
            <a:custGeom>
              <a:avLst/>
              <a:gdLst>
                <a:gd name="T0" fmla="*/ 218 w 224"/>
                <a:gd name="T1" fmla="*/ 91 h 91"/>
                <a:gd name="T2" fmla="*/ 224 w 224"/>
                <a:gd name="T3" fmla="*/ 75 h 91"/>
                <a:gd name="T4" fmla="*/ 178 w 224"/>
                <a:gd name="T5" fmla="*/ 42 h 91"/>
                <a:gd name="T6" fmla="*/ 178 w 224"/>
                <a:gd name="T7" fmla="*/ 41 h 91"/>
                <a:gd name="T8" fmla="*/ 136 w 224"/>
                <a:gd name="T9" fmla="*/ 0 h 91"/>
                <a:gd name="T10" fmla="*/ 96 w 224"/>
                <a:gd name="T11" fmla="*/ 28 h 91"/>
                <a:gd name="T12" fmla="*/ 73 w 224"/>
                <a:gd name="T13" fmla="*/ 17 h 91"/>
                <a:gd name="T14" fmla="*/ 44 w 224"/>
                <a:gd name="T15" fmla="*/ 44 h 91"/>
                <a:gd name="T16" fmla="*/ 44 w 224"/>
                <a:gd name="T17" fmla="*/ 46 h 91"/>
                <a:gd name="T18" fmla="*/ 34 w 224"/>
                <a:gd name="T19" fmla="*/ 45 h 91"/>
                <a:gd name="T20" fmla="*/ 0 w 224"/>
                <a:gd name="T21" fmla="*/ 75 h 91"/>
                <a:gd name="T22" fmla="*/ 4 w 224"/>
                <a:gd name="T23" fmla="*/ 91 h 91"/>
                <a:gd name="T24" fmla="*/ 218 w 224"/>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91">
                  <a:moveTo>
                    <a:pt x="218" y="91"/>
                  </a:moveTo>
                  <a:cubicBezTo>
                    <a:pt x="222" y="84"/>
                    <a:pt x="224" y="80"/>
                    <a:pt x="224" y="75"/>
                  </a:cubicBezTo>
                  <a:cubicBezTo>
                    <a:pt x="224" y="57"/>
                    <a:pt x="204" y="42"/>
                    <a:pt x="178" y="42"/>
                  </a:cubicBezTo>
                  <a:cubicBezTo>
                    <a:pt x="178" y="42"/>
                    <a:pt x="178" y="41"/>
                    <a:pt x="178" y="41"/>
                  </a:cubicBezTo>
                  <a:cubicBezTo>
                    <a:pt x="178" y="19"/>
                    <a:pt x="159" y="0"/>
                    <a:pt x="136" y="0"/>
                  </a:cubicBezTo>
                  <a:cubicBezTo>
                    <a:pt x="117" y="0"/>
                    <a:pt x="102" y="12"/>
                    <a:pt x="96" y="28"/>
                  </a:cubicBezTo>
                  <a:cubicBezTo>
                    <a:pt x="91" y="21"/>
                    <a:pt x="83" y="17"/>
                    <a:pt x="73" y="17"/>
                  </a:cubicBezTo>
                  <a:cubicBezTo>
                    <a:pt x="57" y="17"/>
                    <a:pt x="44" y="29"/>
                    <a:pt x="44" y="44"/>
                  </a:cubicBezTo>
                  <a:cubicBezTo>
                    <a:pt x="44" y="45"/>
                    <a:pt x="44" y="45"/>
                    <a:pt x="44" y="46"/>
                  </a:cubicBezTo>
                  <a:cubicBezTo>
                    <a:pt x="41" y="45"/>
                    <a:pt x="38" y="45"/>
                    <a:pt x="34" y="45"/>
                  </a:cubicBezTo>
                  <a:cubicBezTo>
                    <a:pt x="15" y="45"/>
                    <a:pt x="0" y="59"/>
                    <a:pt x="0" y="75"/>
                  </a:cubicBezTo>
                  <a:cubicBezTo>
                    <a:pt x="0" y="81"/>
                    <a:pt x="1" y="84"/>
                    <a:pt x="4" y="91"/>
                  </a:cubicBezTo>
                  <a:lnTo>
                    <a:pt x="218"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16">
              <a:extLst>
                <a:ext uri="{FF2B5EF4-FFF2-40B4-BE49-F238E27FC236}">
                  <a16:creationId xmlns:a16="http://schemas.microsoft.com/office/drawing/2014/main" id="{82754E96-2C1C-4C8E-B7FF-06F57CAC9BA8}"/>
                </a:ext>
              </a:extLst>
            </p:cNvPr>
            <p:cNvSpPr>
              <a:spLocks/>
            </p:cNvSpPr>
            <p:nvPr/>
          </p:nvSpPr>
          <p:spPr bwMode="auto">
            <a:xfrm>
              <a:off x="5761507" y="5045683"/>
              <a:ext cx="469265" cy="193524"/>
            </a:xfrm>
            <a:custGeom>
              <a:avLst/>
              <a:gdLst>
                <a:gd name="T0" fmla="*/ 218 w 224"/>
                <a:gd name="T1" fmla="*/ 91 h 91"/>
                <a:gd name="T2" fmla="*/ 224 w 224"/>
                <a:gd name="T3" fmla="*/ 75 h 91"/>
                <a:gd name="T4" fmla="*/ 178 w 224"/>
                <a:gd name="T5" fmla="*/ 42 h 91"/>
                <a:gd name="T6" fmla="*/ 178 w 224"/>
                <a:gd name="T7" fmla="*/ 41 h 91"/>
                <a:gd name="T8" fmla="*/ 136 w 224"/>
                <a:gd name="T9" fmla="*/ 0 h 91"/>
                <a:gd name="T10" fmla="*/ 96 w 224"/>
                <a:gd name="T11" fmla="*/ 28 h 91"/>
                <a:gd name="T12" fmla="*/ 73 w 224"/>
                <a:gd name="T13" fmla="*/ 17 h 91"/>
                <a:gd name="T14" fmla="*/ 44 w 224"/>
                <a:gd name="T15" fmla="*/ 44 h 91"/>
                <a:gd name="T16" fmla="*/ 44 w 224"/>
                <a:gd name="T17" fmla="*/ 46 h 91"/>
                <a:gd name="T18" fmla="*/ 34 w 224"/>
                <a:gd name="T19" fmla="*/ 45 h 91"/>
                <a:gd name="T20" fmla="*/ 0 w 224"/>
                <a:gd name="T21" fmla="*/ 75 h 91"/>
                <a:gd name="T22" fmla="*/ 4 w 224"/>
                <a:gd name="T23" fmla="*/ 91 h 91"/>
                <a:gd name="T24" fmla="*/ 218 w 224"/>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91">
                  <a:moveTo>
                    <a:pt x="218" y="91"/>
                  </a:moveTo>
                  <a:cubicBezTo>
                    <a:pt x="222" y="84"/>
                    <a:pt x="224" y="80"/>
                    <a:pt x="224" y="75"/>
                  </a:cubicBezTo>
                  <a:cubicBezTo>
                    <a:pt x="224" y="57"/>
                    <a:pt x="204" y="42"/>
                    <a:pt x="178" y="42"/>
                  </a:cubicBezTo>
                  <a:cubicBezTo>
                    <a:pt x="178" y="42"/>
                    <a:pt x="178" y="41"/>
                    <a:pt x="178" y="41"/>
                  </a:cubicBezTo>
                  <a:cubicBezTo>
                    <a:pt x="178" y="19"/>
                    <a:pt x="159" y="0"/>
                    <a:pt x="136" y="0"/>
                  </a:cubicBezTo>
                  <a:cubicBezTo>
                    <a:pt x="117" y="0"/>
                    <a:pt x="102" y="12"/>
                    <a:pt x="96" y="28"/>
                  </a:cubicBezTo>
                  <a:cubicBezTo>
                    <a:pt x="91" y="21"/>
                    <a:pt x="83" y="17"/>
                    <a:pt x="73" y="17"/>
                  </a:cubicBezTo>
                  <a:cubicBezTo>
                    <a:pt x="57" y="17"/>
                    <a:pt x="44" y="29"/>
                    <a:pt x="44" y="44"/>
                  </a:cubicBezTo>
                  <a:cubicBezTo>
                    <a:pt x="44" y="45"/>
                    <a:pt x="44" y="45"/>
                    <a:pt x="44" y="46"/>
                  </a:cubicBezTo>
                  <a:cubicBezTo>
                    <a:pt x="41" y="45"/>
                    <a:pt x="38" y="45"/>
                    <a:pt x="34" y="45"/>
                  </a:cubicBezTo>
                  <a:cubicBezTo>
                    <a:pt x="15" y="45"/>
                    <a:pt x="0" y="59"/>
                    <a:pt x="0" y="75"/>
                  </a:cubicBezTo>
                  <a:cubicBezTo>
                    <a:pt x="0" y="81"/>
                    <a:pt x="1" y="84"/>
                    <a:pt x="4" y="91"/>
                  </a:cubicBezTo>
                  <a:lnTo>
                    <a:pt x="218"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51" name="Group 550">
            <a:extLst>
              <a:ext uri="{FF2B5EF4-FFF2-40B4-BE49-F238E27FC236}">
                <a16:creationId xmlns:a16="http://schemas.microsoft.com/office/drawing/2014/main" id="{3174BA25-8BB9-4C5C-A5B2-FFD91BAEF43F}"/>
              </a:ext>
            </a:extLst>
          </p:cNvPr>
          <p:cNvGrpSpPr/>
          <p:nvPr/>
        </p:nvGrpSpPr>
        <p:grpSpPr>
          <a:xfrm>
            <a:off x="1120450" y="5218112"/>
            <a:ext cx="5564274" cy="822778"/>
            <a:chOff x="1120450" y="5218112"/>
            <a:chExt cx="5564274" cy="822778"/>
          </a:xfrm>
        </p:grpSpPr>
        <p:grpSp>
          <p:nvGrpSpPr>
            <p:cNvPr id="38" name="Group 37">
              <a:extLst>
                <a:ext uri="{FF2B5EF4-FFF2-40B4-BE49-F238E27FC236}">
                  <a16:creationId xmlns:a16="http://schemas.microsoft.com/office/drawing/2014/main" id="{F649E2EA-F271-481A-9661-CA603A9F16B4}"/>
                </a:ext>
              </a:extLst>
            </p:cNvPr>
            <p:cNvGrpSpPr/>
            <p:nvPr/>
          </p:nvGrpSpPr>
          <p:grpSpPr>
            <a:xfrm>
              <a:off x="1120450" y="5546325"/>
              <a:ext cx="382588" cy="454025"/>
              <a:chOff x="3348831" y="5546325"/>
              <a:chExt cx="382588" cy="454025"/>
            </a:xfrm>
          </p:grpSpPr>
          <p:sp>
            <p:nvSpPr>
              <p:cNvPr id="30" name="Freeform 20">
                <a:extLst>
                  <a:ext uri="{FF2B5EF4-FFF2-40B4-BE49-F238E27FC236}">
                    <a16:creationId xmlns:a16="http://schemas.microsoft.com/office/drawing/2014/main" id="{AC7CF6C7-4D42-43B7-A63F-0E3D6D57376D}"/>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1">
                <a:extLst>
                  <a:ext uri="{FF2B5EF4-FFF2-40B4-BE49-F238E27FC236}">
                    <a16:creationId xmlns:a16="http://schemas.microsoft.com/office/drawing/2014/main" id="{E7688D3F-B1FD-48A5-AE94-17E0B3D9CF3C}"/>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2">
                <a:extLst>
                  <a:ext uri="{FF2B5EF4-FFF2-40B4-BE49-F238E27FC236}">
                    <a16:creationId xmlns:a16="http://schemas.microsoft.com/office/drawing/2014/main" id="{CBA74C65-9F43-4E94-8D09-45B06C938333}"/>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7" name="Group 36">
              <a:extLst>
                <a:ext uri="{FF2B5EF4-FFF2-40B4-BE49-F238E27FC236}">
                  <a16:creationId xmlns:a16="http://schemas.microsoft.com/office/drawing/2014/main" id="{F0328CFF-4B8C-402B-A590-858C1641A407}"/>
                </a:ext>
              </a:extLst>
            </p:cNvPr>
            <p:cNvGrpSpPr/>
            <p:nvPr/>
          </p:nvGrpSpPr>
          <p:grpSpPr>
            <a:xfrm>
              <a:off x="1371275" y="5246287"/>
              <a:ext cx="560388" cy="774700"/>
              <a:chOff x="3599656" y="5246287"/>
              <a:chExt cx="560388" cy="774700"/>
            </a:xfrm>
          </p:grpSpPr>
          <p:sp>
            <p:nvSpPr>
              <p:cNvPr id="33" name="Rectangle 23">
                <a:extLst>
                  <a:ext uri="{FF2B5EF4-FFF2-40B4-BE49-F238E27FC236}">
                    <a16:creationId xmlns:a16="http://schemas.microsoft.com/office/drawing/2014/main" id="{BE870014-A890-4C39-9CA7-6089638A49E5}"/>
                  </a:ext>
                </a:extLst>
              </p:cNvPr>
              <p:cNvSpPr>
                <a:spLocks noChangeArrowheads="1"/>
              </p:cNvSpPr>
              <p:nvPr/>
            </p:nvSpPr>
            <p:spPr bwMode="auto">
              <a:xfrm>
                <a:off x="3860006" y="5528862"/>
                <a:ext cx="30163" cy="49212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24">
                <a:extLst>
                  <a:ext uri="{FF2B5EF4-FFF2-40B4-BE49-F238E27FC236}">
                    <a16:creationId xmlns:a16="http://schemas.microsoft.com/office/drawing/2014/main" id="{0F573FD9-421C-439B-91D4-4E2466A9DB45}"/>
                  </a:ext>
                </a:extLst>
              </p:cNvPr>
              <p:cNvSpPr>
                <a:spLocks/>
              </p:cNvSpPr>
              <p:nvPr/>
            </p:nvSpPr>
            <p:spPr bwMode="auto">
              <a:xfrm>
                <a:off x="3599656" y="5246287"/>
                <a:ext cx="560388" cy="528638"/>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5">
                <a:extLst>
                  <a:ext uri="{FF2B5EF4-FFF2-40B4-BE49-F238E27FC236}">
                    <a16:creationId xmlns:a16="http://schemas.microsoft.com/office/drawing/2014/main" id="{D5DF1E4D-FBD6-47A0-96CC-CDD6A061901B}"/>
                  </a:ext>
                </a:extLst>
              </p:cNvPr>
              <p:cNvSpPr>
                <a:spLocks/>
              </p:cNvSpPr>
              <p:nvPr/>
            </p:nvSpPr>
            <p:spPr bwMode="auto">
              <a:xfrm>
                <a:off x="3880644" y="5246287"/>
                <a:ext cx="279400" cy="528638"/>
              </a:xfrm>
              <a:custGeom>
                <a:avLst/>
                <a:gdLst>
                  <a:gd name="T0" fmla="*/ 84 w 107"/>
                  <a:gd name="T1" fmla="*/ 69 h 202"/>
                  <a:gd name="T2" fmla="*/ 87 w 107"/>
                  <a:gd name="T3" fmla="*/ 53 h 202"/>
                  <a:gd name="T4" fmla="*/ 33 w 107"/>
                  <a:gd name="T5" fmla="*/ 0 h 202"/>
                  <a:gd name="T6" fmla="*/ 0 w 107"/>
                  <a:gd name="T7" fmla="*/ 10 h 202"/>
                  <a:gd name="T8" fmla="*/ 0 w 107"/>
                  <a:gd name="T9" fmla="*/ 202 h 202"/>
                  <a:gd name="T10" fmla="*/ 47 w 107"/>
                  <a:gd name="T11" fmla="*/ 165 h 202"/>
                  <a:gd name="T12" fmla="*/ 53 w 107"/>
                  <a:gd name="T13" fmla="*/ 166 h 202"/>
                  <a:gd name="T14" fmla="*/ 107 w 107"/>
                  <a:gd name="T15" fmla="*/ 113 h 202"/>
                  <a:gd name="T16" fmla="*/ 84 w 107"/>
                  <a:gd name="T1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02">
                    <a:moveTo>
                      <a:pt x="84" y="69"/>
                    </a:moveTo>
                    <a:cubicBezTo>
                      <a:pt x="86" y="64"/>
                      <a:pt x="87" y="58"/>
                      <a:pt x="87" y="53"/>
                    </a:cubicBezTo>
                    <a:cubicBezTo>
                      <a:pt x="87" y="23"/>
                      <a:pt x="62" y="0"/>
                      <a:pt x="33" y="0"/>
                    </a:cubicBezTo>
                    <a:cubicBezTo>
                      <a:pt x="21" y="0"/>
                      <a:pt x="12" y="4"/>
                      <a:pt x="0" y="10"/>
                    </a:cubicBezTo>
                    <a:cubicBezTo>
                      <a:pt x="0" y="202"/>
                      <a:pt x="0" y="202"/>
                      <a:pt x="0" y="202"/>
                    </a:cubicBezTo>
                    <a:cubicBezTo>
                      <a:pt x="24" y="200"/>
                      <a:pt x="41" y="185"/>
                      <a:pt x="47" y="165"/>
                    </a:cubicBezTo>
                    <a:cubicBezTo>
                      <a:pt x="49" y="166"/>
                      <a:pt x="52" y="166"/>
                      <a:pt x="53" y="166"/>
                    </a:cubicBezTo>
                    <a:cubicBezTo>
                      <a:pt x="83" y="166"/>
                      <a:pt x="107" y="142"/>
                      <a:pt x="107" y="113"/>
                    </a:cubicBezTo>
                    <a:cubicBezTo>
                      <a:pt x="107" y="95"/>
                      <a:pt x="98" y="79"/>
                      <a:pt x="84" y="69"/>
                    </a:cubicBezTo>
                    <a:close/>
                  </a:path>
                </a:pathLst>
              </a:custGeom>
              <a:solidFill>
                <a:srgbClr val="91C6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9" name="Group 38">
              <a:extLst>
                <a:ext uri="{FF2B5EF4-FFF2-40B4-BE49-F238E27FC236}">
                  <a16:creationId xmlns:a16="http://schemas.microsoft.com/office/drawing/2014/main" id="{475E1904-80E8-43AE-9568-F012BE30FB18}"/>
                </a:ext>
              </a:extLst>
            </p:cNvPr>
            <p:cNvGrpSpPr/>
            <p:nvPr/>
          </p:nvGrpSpPr>
          <p:grpSpPr>
            <a:xfrm>
              <a:off x="1868956" y="5562730"/>
              <a:ext cx="382588" cy="454025"/>
              <a:chOff x="3348831" y="5546325"/>
              <a:chExt cx="382588" cy="454025"/>
            </a:xfrm>
          </p:grpSpPr>
          <p:sp>
            <p:nvSpPr>
              <p:cNvPr id="40" name="Freeform 20">
                <a:extLst>
                  <a:ext uri="{FF2B5EF4-FFF2-40B4-BE49-F238E27FC236}">
                    <a16:creationId xmlns:a16="http://schemas.microsoft.com/office/drawing/2014/main" id="{D858B28D-127E-4FAB-BFED-4C9CE3544733}"/>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58A24CA8-1929-450C-BA0C-B4DDD2F2AA9F}"/>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0765C255-1012-4CB8-8F16-DBB3CFEA32AF}"/>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3" name="Group 42">
              <a:extLst>
                <a:ext uri="{FF2B5EF4-FFF2-40B4-BE49-F238E27FC236}">
                  <a16:creationId xmlns:a16="http://schemas.microsoft.com/office/drawing/2014/main" id="{9C919DB7-DAD1-4CD5-A84E-5A844EDCE38E}"/>
                </a:ext>
              </a:extLst>
            </p:cNvPr>
            <p:cNvGrpSpPr/>
            <p:nvPr/>
          </p:nvGrpSpPr>
          <p:grpSpPr>
            <a:xfrm>
              <a:off x="2506679" y="5546325"/>
              <a:ext cx="382588" cy="454025"/>
              <a:chOff x="3348831" y="5546325"/>
              <a:chExt cx="382588" cy="454025"/>
            </a:xfrm>
          </p:grpSpPr>
          <p:sp>
            <p:nvSpPr>
              <p:cNvPr id="44" name="Freeform 20">
                <a:extLst>
                  <a:ext uri="{FF2B5EF4-FFF2-40B4-BE49-F238E27FC236}">
                    <a16:creationId xmlns:a16="http://schemas.microsoft.com/office/drawing/2014/main" id="{8D0A664D-28F6-495F-B044-479BD1924165}"/>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1">
                <a:extLst>
                  <a:ext uri="{FF2B5EF4-FFF2-40B4-BE49-F238E27FC236}">
                    <a16:creationId xmlns:a16="http://schemas.microsoft.com/office/drawing/2014/main" id="{227FF100-7607-488B-899D-D91C10BD215C}"/>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2">
                <a:extLst>
                  <a:ext uri="{FF2B5EF4-FFF2-40B4-BE49-F238E27FC236}">
                    <a16:creationId xmlns:a16="http://schemas.microsoft.com/office/drawing/2014/main" id="{723D4C15-FA5E-489A-AC3F-5336C258CFA3}"/>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7" name="Group 46">
              <a:extLst>
                <a:ext uri="{FF2B5EF4-FFF2-40B4-BE49-F238E27FC236}">
                  <a16:creationId xmlns:a16="http://schemas.microsoft.com/office/drawing/2014/main" id="{33D8F113-A44B-4148-96D8-B85E7F025C7E}"/>
                </a:ext>
              </a:extLst>
            </p:cNvPr>
            <p:cNvGrpSpPr/>
            <p:nvPr/>
          </p:nvGrpSpPr>
          <p:grpSpPr>
            <a:xfrm>
              <a:off x="2757504" y="5246287"/>
              <a:ext cx="560388" cy="774700"/>
              <a:chOff x="3599656" y="5246287"/>
              <a:chExt cx="560388" cy="774700"/>
            </a:xfrm>
          </p:grpSpPr>
          <p:sp>
            <p:nvSpPr>
              <p:cNvPr id="48" name="Rectangle 23">
                <a:extLst>
                  <a:ext uri="{FF2B5EF4-FFF2-40B4-BE49-F238E27FC236}">
                    <a16:creationId xmlns:a16="http://schemas.microsoft.com/office/drawing/2014/main" id="{B07AA552-ABD9-4C19-9841-66BCEB0B1DFC}"/>
                  </a:ext>
                </a:extLst>
              </p:cNvPr>
              <p:cNvSpPr>
                <a:spLocks noChangeArrowheads="1"/>
              </p:cNvSpPr>
              <p:nvPr/>
            </p:nvSpPr>
            <p:spPr bwMode="auto">
              <a:xfrm>
                <a:off x="3860006" y="5528862"/>
                <a:ext cx="30163" cy="49212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Freeform 24">
                <a:extLst>
                  <a:ext uri="{FF2B5EF4-FFF2-40B4-BE49-F238E27FC236}">
                    <a16:creationId xmlns:a16="http://schemas.microsoft.com/office/drawing/2014/main" id="{D38492EA-E6E0-43DA-B543-CB72A879B1F7}"/>
                  </a:ext>
                </a:extLst>
              </p:cNvPr>
              <p:cNvSpPr>
                <a:spLocks/>
              </p:cNvSpPr>
              <p:nvPr/>
            </p:nvSpPr>
            <p:spPr bwMode="auto">
              <a:xfrm>
                <a:off x="3599656" y="5246287"/>
                <a:ext cx="560388" cy="528638"/>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5">
                <a:extLst>
                  <a:ext uri="{FF2B5EF4-FFF2-40B4-BE49-F238E27FC236}">
                    <a16:creationId xmlns:a16="http://schemas.microsoft.com/office/drawing/2014/main" id="{168494D4-63A2-470C-8350-54F0C1E8DC10}"/>
                  </a:ext>
                </a:extLst>
              </p:cNvPr>
              <p:cNvSpPr>
                <a:spLocks/>
              </p:cNvSpPr>
              <p:nvPr/>
            </p:nvSpPr>
            <p:spPr bwMode="auto">
              <a:xfrm>
                <a:off x="3880644" y="5246287"/>
                <a:ext cx="279400" cy="528638"/>
              </a:xfrm>
              <a:custGeom>
                <a:avLst/>
                <a:gdLst>
                  <a:gd name="T0" fmla="*/ 84 w 107"/>
                  <a:gd name="T1" fmla="*/ 69 h 202"/>
                  <a:gd name="T2" fmla="*/ 87 w 107"/>
                  <a:gd name="T3" fmla="*/ 53 h 202"/>
                  <a:gd name="T4" fmla="*/ 33 w 107"/>
                  <a:gd name="T5" fmla="*/ 0 h 202"/>
                  <a:gd name="T6" fmla="*/ 0 w 107"/>
                  <a:gd name="T7" fmla="*/ 10 h 202"/>
                  <a:gd name="T8" fmla="*/ 0 w 107"/>
                  <a:gd name="T9" fmla="*/ 202 h 202"/>
                  <a:gd name="T10" fmla="*/ 47 w 107"/>
                  <a:gd name="T11" fmla="*/ 165 h 202"/>
                  <a:gd name="T12" fmla="*/ 53 w 107"/>
                  <a:gd name="T13" fmla="*/ 166 h 202"/>
                  <a:gd name="T14" fmla="*/ 107 w 107"/>
                  <a:gd name="T15" fmla="*/ 113 h 202"/>
                  <a:gd name="T16" fmla="*/ 84 w 107"/>
                  <a:gd name="T1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02">
                    <a:moveTo>
                      <a:pt x="84" y="69"/>
                    </a:moveTo>
                    <a:cubicBezTo>
                      <a:pt x="86" y="64"/>
                      <a:pt x="87" y="58"/>
                      <a:pt x="87" y="53"/>
                    </a:cubicBezTo>
                    <a:cubicBezTo>
                      <a:pt x="87" y="23"/>
                      <a:pt x="62" y="0"/>
                      <a:pt x="33" y="0"/>
                    </a:cubicBezTo>
                    <a:cubicBezTo>
                      <a:pt x="21" y="0"/>
                      <a:pt x="12" y="4"/>
                      <a:pt x="0" y="10"/>
                    </a:cubicBezTo>
                    <a:cubicBezTo>
                      <a:pt x="0" y="202"/>
                      <a:pt x="0" y="202"/>
                      <a:pt x="0" y="202"/>
                    </a:cubicBezTo>
                    <a:cubicBezTo>
                      <a:pt x="24" y="200"/>
                      <a:pt x="41" y="185"/>
                      <a:pt x="47" y="165"/>
                    </a:cubicBezTo>
                    <a:cubicBezTo>
                      <a:pt x="49" y="166"/>
                      <a:pt x="52" y="166"/>
                      <a:pt x="53" y="166"/>
                    </a:cubicBezTo>
                    <a:cubicBezTo>
                      <a:pt x="83" y="166"/>
                      <a:pt x="107" y="142"/>
                      <a:pt x="107" y="113"/>
                    </a:cubicBezTo>
                    <a:cubicBezTo>
                      <a:pt x="107" y="95"/>
                      <a:pt x="98" y="79"/>
                      <a:pt x="84" y="69"/>
                    </a:cubicBezTo>
                    <a:close/>
                  </a:path>
                </a:pathLst>
              </a:custGeom>
              <a:solidFill>
                <a:srgbClr val="91C6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1" name="Group 50">
              <a:extLst>
                <a:ext uri="{FF2B5EF4-FFF2-40B4-BE49-F238E27FC236}">
                  <a16:creationId xmlns:a16="http://schemas.microsoft.com/office/drawing/2014/main" id="{79B08364-5381-4D47-AC68-5B1D1AFCC39B}"/>
                </a:ext>
              </a:extLst>
            </p:cNvPr>
            <p:cNvGrpSpPr/>
            <p:nvPr/>
          </p:nvGrpSpPr>
          <p:grpSpPr>
            <a:xfrm>
              <a:off x="3255185" y="5562730"/>
              <a:ext cx="382588" cy="454025"/>
              <a:chOff x="3348831" y="5546325"/>
              <a:chExt cx="382588" cy="454025"/>
            </a:xfrm>
          </p:grpSpPr>
          <p:sp>
            <p:nvSpPr>
              <p:cNvPr id="52" name="Freeform 20">
                <a:extLst>
                  <a:ext uri="{FF2B5EF4-FFF2-40B4-BE49-F238E27FC236}">
                    <a16:creationId xmlns:a16="http://schemas.microsoft.com/office/drawing/2014/main" id="{0D7C03E4-51A6-476B-B66F-2DCFDF72BC73}"/>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21">
                <a:extLst>
                  <a:ext uri="{FF2B5EF4-FFF2-40B4-BE49-F238E27FC236}">
                    <a16:creationId xmlns:a16="http://schemas.microsoft.com/office/drawing/2014/main" id="{6E91EF79-066C-41C2-B224-46BCC73D9476}"/>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2">
                <a:extLst>
                  <a:ext uri="{FF2B5EF4-FFF2-40B4-BE49-F238E27FC236}">
                    <a16:creationId xmlns:a16="http://schemas.microsoft.com/office/drawing/2014/main" id="{5C273A12-1126-4C83-B89D-4153F4AF247C}"/>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5" name="Group 54">
              <a:extLst>
                <a:ext uri="{FF2B5EF4-FFF2-40B4-BE49-F238E27FC236}">
                  <a16:creationId xmlns:a16="http://schemas.microsoft.com/office/drawing/2014/main" id="{32D7DF92-A19B-4AED-969E-B5E36E839A15}"/>
                </a:ext>
              </a:extLst>
            </p:cNvPr>
            <p:cNvGrpSpPr/>
            <p:nvPr/>
          </p:nvGrpSpPr>
          <p:grpSpPr>
            <a:xfrm>
              <a:off x="4146801" y="5546325"/>
              <a:ext cx="382588" cy="454025"/>
              <a:chOff x="3348831" y="5546325"/>
              <a:chExt cx="382588" cy="454025"/>
            </a:xfrm>
          </p:grpSpPr>
          <p:sp>
            <p:nvSpPr>
              <p:cNvPr id="56" name="Freeform 20">
                <a:extLst>
                  <a:ext uri="{FF2B5EF4-FFF2-40B4-BE49-F238E27FC236}">
                    <a16:creationId xmlns:a16="http://schemas.microsoft.com/office/drawing/2014/main" id="{880466C2-D44B-414F-A655-D4A19DCAEF3F}"/>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1">
                <a:extLst>
                  <a:ext uri="{FF2B5EF4-FFF2-40B4-BE49-F238E27FC236}">
                    <a16:creationId xmlns:a16="http://schemas.microsoft.com/office/drawing/2014/main" id="{657602BC-6CC4-4915-A473-1BE4B1DBB76B}"/>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2">
                <a:extLst>
                  <a:ext uri="{FF2B5EF4-FFF2-40B4-BE49-F238E27FC236}">
                    <a16:creationId xmlns:a16="http://schemas.microsoft.com/office/drawing/2014/main" id="{DCEFAA33-C2BB-4215-BCAF-DC11BBF37B9D}"/>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59" name="Group 58">
              <a:extLst>
                <a:ext uri="{FF2B5EF4-FFF2-40B4-BE49-F238E27FC236}">
                  <a16:creationId xmlns:a16="http://schemas.microsoft.com/office/drawing/2014/main" id="{CCEB8901-46B9-456B-8997-420F0D7314CE}"/>
                </a:ext>
              </a:extLst>
            </p:cNvPr>
            <p:cNvGrpSpPr/>
            <p:nvPr/>
          </p:nvGrpSpPr>
          <p:grpSpPr>
            <a:xfrm>
              <a:off x="4397626" y="5246287"/>
              <a:ext cx="560388" cy="774700"/>
              <a:chOff x="3599656" y="5246287"/>
              <a:chExt cx="560388" cy="774700"/>
            </a:xfrm>
          </p:grpSpPr>
          <p:sp>
            <p:nvSpPr>
              <p:cNvPr id="60" name="Rectangle 23">
                <a:extLst>
                  <a:ext uri="{FF2B5EF4-FFF2-40B4-BE49-F238E27FC236}">
                    <a16:creationId xmlns:a16="http://schemas.microsoft.com/office/drawing/2014/main" id="{335581B0-9145-4C13-BF56-77E395EFD728}"/>
                  </a:ext>
                </a:extLst>
              </p:cNvPr>
              <p:cNvSpPr>
                <a:spLocks noChangeArrowheads="1"/>
              </p:cNvSpPr>
              <p:nvPr/>
            </p:nvSpPr>
            <p:spPr bwMode="auto">
              <a:xfrm>
                <a:off x="3860006" y="5528862"/>
                <a:ext cx="30163" cy="49212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24">
                <a:extLst>
                  <a:ext uri="{FF2B5EF4-FFF2-40B4-BE49-F238E27FC236}">
                    <a16:creationId xmlns:a16="http://schemas.microsoft.com/office/drawing/2014/main" id="{D5579036-754C-47FC-A81C-9319AE75979A}"/>
                  </a:ext>
                </a:extLst>
              </p:cNvPr>
              <p:cNvSpPr>
                <a:spLocks/>
              </p:cNvSpPr>
              <p:nvPr/>
            </p:nvSpPr>
            <p:spPr bwMode="auto">
              <a:xfrm>
                <a:off x="3599656" y="5246287"/>
                <a:ext cx="560388" cy="528638"/>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5">
                <a:extLst>
                  <a:ext uri="{FF2B5EF4-FFF2-40B4-BE49-F238E27FC236}">
                    <a16:creationId xmlns:a16="http://schemas.microsoft.com/office/drawing/2014/main" id="{7F3DED9D-4204-4F4F-AB34-2DDAB9D74B8B}"/>
                  </a:ext>
                </a:extLst>
              </p:cNvPr>
              <p:cNvSpPr>
                <a:spLocks/>
              </p:cNvSpPr>
              <p:nvPr/>
            </p:nvSpPr>
            <p:spPr bwMode="auto">
              <a:xfrm>
                <a:off x="3880644" y="5246287"/>
                <a:ext cx="279400" cy="528638"/>
              </a:xfrm>
              <a:custGeom>
                <a:avLst/>
                <a:gdLst>
                  <a:gd name="T0" fmla="*/ 84 w 107"/>
                  <a:gd name="T1" fmla="*/ 69 h 202"/>
                  <a:gd name="T2" fmla="*/ 87 w 107"/>
                  <a:gd name="T3" fmla="*/ 53 h 202"/>
                  <a:gd name="T4" fmla="*/ 33 w 107"/>
                  <a:gd name="T5" fmla="*/ 0 h 202"/>
                  <a:gd name="T6" fmla="*/ 0 w 107"/>
                  <a:gd name="T7" fmla="*/ 10 h 202"/>
                  <a:gd name="T8" fmla="*/ 0 w 107"/>
                  <a:gd name="T9" fmla="*/ 202 h 202"/>
                  <a:gd name="T10" fmla="*/ 47 w 107"/>
                  <a:gd name="T11" fmla="*/ 165 h 202"/>
                  <a:gd name="T12" fmla="*/ 53 w 107"/>
                  <a:gd name="T13" fmla="*/ 166 h 202"/>
                  <a:gd name="T14" fmla="*/ 107 w 107"/>
                  <a:gd name="T15" fmla="*/ 113 h 202"/>
                  <a:gd name="T16" fmla="*/ 84 w 107"/>
                  <a:gd name="T1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02">
                    <a:moveTo>
                      <a:pt x="84" y="69"/>
                    </a:moveTo>
                    <a:cubicBezTo>
                      <a:pt x="86" y="64"/>
                      <a:pt x="87" y="58"/>
                      <a:pt x="87" y="53"/>
                    </a:cubicBezTo>
                    <a:cubicBezTo>
                      <a:pt x="87" y="23"/>
                      <a:pt x="62" y="0"/>
                      <a:pt x="33" y="0"/>
                    </a:cubicBezTo>
                    <a:cubicBezTo>
                      <a:pt x="21" y="0"/>
                      <a:pt x="12" y="4"/>
                      <a:pt x="0" y="10"/>
                    </a:cubicBezTo>
                    <a:cubicBezTo>
                      <a:pt x="0" y="202"/>
                      <a:pt x="0" y="202"/>
                      <a:pt x="0" y="202"/>
                    </a:cubicBezTo>
                    <a:cubicBezTo>
                      <a:pt x="24" y="200"/>
                      <a:pt x="41" y="185"/>
                      <a:pt x="47" y="165"/>
                    </a:cubicBezTo>
                    <a:cubicBezTo>
                      <a:pt x="49" y="166"/>
                      <a:pt x="52" y="166"/>
                      <a:pt x="53" y="166"/>
                    </a:cubicBezTo>
                    <a:cubicBezTo>
                      <a:pt x="83" y="166"/>
                      <a:pt x="107" y="142"/>
                      <a:pt x="107" y="113"/>
                    </a:cubicBezTo>
                    <a:cubicBezTo>
                      <a:pt x="107" y="95"/>
                      <a:pt x="98" y="79"/>
                      <a:pt x="84" y="69"/>
                    </a:cubicBezTo>
                    <a:close/>
                  </a:path>
                </a:pathLst>
              </a:custGeom>
              <a:solidFill>
                <a:srgbClr val="91C6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63" name="Group 62">
              <a:extLst>
                <a:ext uri="{FF2B5EF4-FFF2-40B4-BE49-F238E27FC236}">
                  <a16:creationId xmlns:a16="http://schemas.microsoft.com/office/drawing/2014/main" id="{54FCB17C-0873-4533-ABAB-C1378E846511}"/>
                </a:ext>
              </a:extLst>
            </p:cNvPr>
            <p:cNvGrpSpPr/>
            <p:nvPr/>
          </p:nvGrpSpPr>
          <p:grpSpPr>
            <a:xfrm>
              <a:off x="4895307" y="5562730"/>
              <a:ext cx="382588" cy="454025"/>
              <a:chOff x="3348831" y="5546325"/>
              <a:chExt cx="382588" cy="454025"/>
            </a:xfrm>
          </p:grpSpPr>
          <p:sp>
            <p:nvSpPr>
              <p:cNvPr id="64" name="Freeform 20">
                <a:extLst>
                  <a:ext uri="{FF2B5EF4-FFF2-40B4-BE49-F238E27FC236}">
                    <a16:creationId xmlns:a16="http://schemas.microsoft.com/office/drawing/2014/main" id="{76392BBA-FDBA-4080-A1F8-5F880F76F0F3}"/>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21">
                <a:extLst>
                  <a:ext uri="{FF2B5EF4-FFF2-40B4-BE49-F238E27FC236}">
                    <a16:creationId xmlns:a16="http://schemas.microsoft.com/office/drawing/2014/main" id="{21721B67-2E28-4753-9DF4-5DE6BBE4BFA5}"/>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22">
                <a:extLst>
                  <a:ext uri="{FF2B5EF4-FFF2-40B4-BE49-F238E27FC236}">
                    <a16:creationId xmlns:a16="http://schemas.microsoft.com/office/drawing/2014/main" id="{F6BAE643-73F8-40E5-A978-6CB1E8307B38}"/>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67" name="Group 66">
              <a:extLst>
                <a:ext uri="{FF2B5EF4-FFF2-40B4-BE49-F238E27FC236}">
                  <a16:creationId xmlns:a16="http://schemas.microsoft.com/office/drawing/2014/main" id="{E1C27F96-5CAF-4824-A1E7-01335ADC7294}"/>
                </a:ext>
              </a:extLst>
            </p:cNvPr>
            <p:cNvGrpSpPr/>
            <p:nvPr/>
          </p:nvGrpSpPr>
          <p:grpSpPr>
            <a:xfrm>
              <a:off x="5553630" y="5518150"/>
              <a:ext cx="382588" cy="454025"/>
              <a:chOff x="3348831" y="5546325"/>
              <a:chExt cx="382588" cy="454025"/>
            </a:xfrm>
          </p:grpSpPr>
          <p:sp>
            <p:nvSpPr>
              <p:cNvPr id="68" name="Freeform 20">
                <a:extLst>
                  <a:ext uri="{FF2B5EF4-FFF2-40B4-BE49-F238E27FC236}">
                    <a16:creationId xmlns:a16="http://schemas.microsoft.com/office/drawing/2014/main" id="{D5992192-5D2F-4D2F-BA18-FD378F9820F6}"/>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21">
                <a:extLst>
                  <a:ext uri="{FF2B5EF4-FFF2-40B4-BE49-F238E27FC236}">
                    <a16:creationId xmlns:a16="http://schemas.microsoft.com/office/drawing/2014/main" id="{75F21FB6-3CDD-4254-B375-5679F4F67288}"/>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22">
                <a:extLst>
                  <a:ext uri="{FF2B5EF4-FFF2-40B4-BE49-F238E27FC236}">
                    <a16:creationId xmlns:a16="http://schemas.microsoft.com/office/drawing/2014/main" id="{294CC136-95AD-4D0E-BD83-9771D04AEE4C}"/>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1" name="Group 70">
              <a:extLst>
                <a:ext uri="{FF2B5EF4-FFF2-40B4-BE49-F238E27FC236}">
                  <a16:creationId xmlns:a16="http://schemas.microsoft.com/office/drawing/2014/main" id="{E2B112A4-7D66-4784-BD2C-412F4AA7FB11}"/>
                </a:ext>
              </a:extLst>
            </p:cNvPr>
            <p:cNvGrpSpPr/>
            <p:nvPr/>
          </p:nvGrpSpPr>
          <p:grpSpPr>
            <a:xfrm>
              <a:off x="5804455" y="5218112"/>
              <a:ext cx="560388" cy="774700"/>
              <a:chOff x="3599656" y="5246287"/>
              <a:chExt cx="560388" cy="774700"/>
            </a:xfrm>
          </p:grpSpPr>
          <p:sp>
            <p:nvSpPr>
              <p:cNvPr id="72" name="Rectangle 23">
                <a:extLst>
                  <a:ext uri="{FF2B5EF4-FFF2-40B4-BE49-F238E27FC236}">
                    <a16:creationId xmlns:a16="http://schemas.microsoft.com/office/drawing/2014/main" id="{2F0B14B7-94DB-46B5-BABC-5614A7886E3D}"/>
                  </a:ext>
                </a:extLst>
              </p:cNvPr>
              <p:cNvSpPr>
                <a:spLocks noChangeArrowheads="1"/>
              </p:cNvSpPr>
              <p:nvPr/>
            </p:nvSpPr>
            <p:spPr bwMode="auto">
              <a:xfrm>
                <a:off x="3860006" y="5528862"/>
                <a:ext cx="30163" cy="492125"/>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24">
                <a:extLst>
                  <a:ext uri="{FF2B5EF4-FFF2-40B4-BE49-F238E27FC236}">
                    <a16:creationId xmlns:a16="http://schemas.microsoft.com/office/drawing/2014/main" id="{9693CAEA-7289-4CA6-9929-C873D0395E91}"/>
                  </a:ext>
                </a:extLst>
              </p:cNvPr>
              <p:cNvSpPr>
                <a:spLocks/>
              </p:cNvSpPr>
              <p:nvPr/>
            </p:nvSpPr>
            <p:spPr bwMode="auto">
              <a:xfrm>
                <a:off x="3599656" y="5246287"/>
                <a:ext cx="560388" cy="528638"/>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25">
                <a:extLst>
                  <a:ext uri="{FF2B5EF4-FFF2-40B4-BE49-F238E27FC236}">
                    <a16:creationId xmlns:a16="http://schemas.microsoft.com/office/drawing/2014/main" id="{8B885679-2E1A-40CF-B302-883C8490655D}"/>
                  </a:ext>
                </a:extLst>
              </p:cNvPr>
              <p:cNvSpPr>
                <a:spLocks/>
              </p:cNvSpPr>
              <p:nvPr/>
            </p:nvSpPr>
            <p:spPr bwMode="auto">
              <a:xfrm>
                <a:off x="3880644" y="5246287"/>
                <a:ext cx="279400" cy="528638"/>
              </a:xfrm>
              <a:custGeom>
                <a:avLst/>
                <a:gdLst>
                  <a:gd name="T0" fmla="*/ 84 w 107"/>
                  <a:gd name="T1" fmla="*/ 69 h 202"/>
                  <a:gd name="T2" fmla="*/ 87 w 107"/>
                  <a:gd name="T3" fmla="*/ 53 h 202"/>
                  <a:gd name="T4" fmla="*/ 33 w 107"/>
                  <a:gd name="T5" fmla="*/ 0 h 202"/>
                  <a:gd name="T6" fmla="*/ 0 w 107"/>
                  <a:gd name="T7" fmla="*/ 10 h 202"/>
                  <a:gd name="T8" fmla="*/ 0 w 107"/>
                  <a:gd name="T9" fmla="*/ 202 h 202"/>
                  <a:gd name="T10" fmla="*/ 47 w 107"/>
                  <a:gd name="T11" fmla="*/ 165 h 202"/>
                  <a:gd name="T12" fmla="*/ 53 w 107"/>
                  <a:gd name="T13" fmla="*/ 166 h 202"/>
                  <a:gd name="T14" fmla="*/ 107 w 107"/>
                  <a:gd name="T15" fmla="*/ 113 h 202"/>
                  <a:gd name="T16" fmla="*/ 84 w 107"/>
                  <a:gd name="T1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02">
                    <a:moveTo>
                      <a:pt x="84" y="69"/>
                    </a:moveTo>
                    <a:cubicBezTo>
                      <a:pt x="86" y="64"/>
                      <a:pt x="87" y="58"/>
                      <a:pt x="87" y="53"/>
                    </a:cubicBezTo>
                    <a:cubicBezTo>
                      <a:pt x="87" y="23"/>
                      <a:pt x="62" y="0"/>
                      <a:pt x="33" y="0"/>
                    </a:cubicBezTo>
                    <a:cubicBezTo>
                      <a:pt x="21" y="0"/>
                      <a:pt x="12" y="4"/>
                      <a:pt x="0" y="10"/>
                    </a:cubicBezTo>
                    <a:cubicBezTo>
                      <a:pt x="0" y="202"/>
                      <a:pt x="0" y="202"/>
                      <a:pt x="0" y="202"/>
                    </a:cubicBezTo>
                    <a:cubicBezTo>
                      <a:pt x="24" y="200"/>
                      <a:pt x="41" y="185"/>
                      <a:pt x="47" y="165"/>
                    </a:cubicBezTo>
                    <a:cubicBezTo>
                      <a:pt x="49" y="166"/>
                      <a:pt x="52" y="166"/>
                      <a:pt x="53" y="166"/>
                    </a:cubicBezTo>
                    <a:cubicBezTo>
                      <a:pt x="83" y="166"/>
                      <a:pt x="107" y="142"/>
                      <a:pt x="107" y="113"/>
                    </a:cubicBezTo>
                    <a:cubicBezTo>
                      <a:pt x="107" y="95"/>
                      <a:pt x="98" y="79"/>
                      <a:pt x="84" y="69"/>
                    </a:cubicBezTo>
                    <a:close/>
                  </a:path>
                </a:pathLst>
              </a:custGeom>
              <a:solidFill>
                <a:srgbClr val="91C6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5" name="Group 74">
              <a:extLst>
                <a:ext uri="{FF2B5EF4-FFF2-40B4-BE49-F238E27FC236}">
                  <a16:creationId xmlns:a16="http://schemas.microsoft.com/office/drawing/2014/main" id="{7CC0F28B-FFF0-4935-9C96-DD850270A3A8}"/>
                </a:ext>
              </a:extLst>
            </p:cNvPr>
            <p:cNvGrpSpPr/>
            <p:nvPr/>
          </p:nvGrpSpPr>
          <p:grpSpPr>
            <a:xfrm>
              <a:off x="6302136" y="5534555"/>
              <a:ext cx="382588" cy="454025"/>
              <a:chOff x="3348831" y="5546325"/>
              <a:chExt cx="382588" cy="454025"/>
            </a:xfrm>
          </p:grpSpPr>
          <p:sp>
            <p:nvSpPr>
              <p:cNvPr id="76" name="Freeform 20">
                <a:extLst>
                  <a:ext uri="{FF2B5EF4-FFF2-40B4-BE49-F238E27FC236}">
                    <a16:creationId xmlns:a16="http://schemas.microsoft.com/office/drawing/2014/main" id="{526E2D54-7A54-411B-922E-BC08A82B3C15}"/>
                  </a:ext>
                </a:extLst>
              </p:cNvPr>
              <p:cNvSpPr>
                <a:spLocks/>
              </p:cNvSpPr>
              <p:nvPr/>
            </p:nvSpPr>
            <p:spPr bwMode="auto">
              <a:xfrm>
                <a:off x="3466306" y="5717775"/>
                <a:ext cx="160338" cy="282575"/>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21">
                <a:extLst>
                  <a:ext uri="{FF2B5EF4-FFF2-40B4-BE49-F238E27FC236}">
                    <a16:creationId xmlns:a16="http://schemas.microsoft.com/office/drawing/2014/main" id="{4EE67C12-A132-4365-B9CC-56882A86D30E}"/>
                  </a:ext>
                </a:extLst>
              </p:cNvPr>
              <p:cNvSpPr>
                <a:spLocks/>
              </p:cNvSpPr>
              <p:nvPr/>
            </p:nvSpPr>
            <p:spPr bwMode="auto">
              <a:xfrm>
                <a:off x="3348831" y="5546325"/>
                <a:ext cx="382588" cy="228600"/>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6989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22">
                <a:extLst>
                  <a:ext uri="{FF2B5EF4-FFF2-40B4-BE49-F238E27FC236}">
                    <a16:creationId xmlns:a16="http://schemas.microsoft.com/office/drawing/2014/main" id="{D09A36A7-BC78-421F-B7E1-6569F075FA6D}"/>
                  </a:ext>
                </a:extLst>
              </p:cNvPr>
              <p:cNvSpPr>
                <a:spLocks/>
              </p:cNvSpPr>
              <p:nvPr/>
            </p:nvSpPr>
            <p:spPr bwMode="auto">
              <a:xfrm>
                <a:off x="3545681" y="5546325"/>
                <a:ext cx="185738" cy="223838"/>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7993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6" name="Group 95">
              <a:extLst>
                <a:ext uri="{FF2B5EF4-FFF2-40B4-BE49-F238E27FC236}">
                  <a16:creationId xmlns:a16="http://schemas.microsoft.com/office/drawing/2014/main" id="{811451A7-08AD-408F-93F2-802E3D62986C}"/>
                </a:ext>
              </a:extLst>
            </p:cNvPr>
            <p:cNvGrpSpPr/>
            <p:nvPr/>
          </p:nvGrpSpPr>
          <p:grpSpPr>
            <a:xfrm>
              <a:off x="5122889" y="5425134"/>
              <a:ext cx="519118" cy="597804"/>
              <a:chOff x="7351270" y="5425134"/>
              <a:chExt cx="519118" cy="597804"/>
            </a:xfrm>
          </p:grpSpPr>
          <p:sp>
            <p:nvSpPr>
              <p:cNvPr id="92" name="Freeform 20">
                <a:extLst>
                  <a:ext uri="{FF2B5EF4-FFF2-40B4-BE49-F238E27FC236}">
                    <a16:creationId xmlns:a16="http://schemas.microsoft.com/office/drawing/2014/main" id="{5DD9446F-66B9-43E8-898C-93CCCE2A01E3}"/>
                  </a:ext>
                </a:extLst>
              </p:cNvPr>
              <p:cNvSpPr>
                <a:spLocks/>
              </p:cNvSpPr>
              <p:nvPr/>
            </p:nvSpPr>
            <p:spPr bwMode="auto">
              <a:xfrm>
                <a:off x="7506276" y="5663416"/>
                <a:ext cx="203999" cy="359522"/>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95" name="Group 94">
                <a:extLst>
                  <a:ext uri="{FF2B5EF4-FFF2-40B4-BE49-F238E27FC236}">
                    <a16:creationId xmlns:a16="http://schemas.microsoft.com/office/drawing/2014/main" id="{58EA3688-4096-4DCF-8BA9-B58B3169F807}"/>
                  </a:ext>
                </a:extLst>
              </p:cNvPr>
              <p:cNvGrpSpPr/>
              <p:nvPr/>
            </p:nvGrpSpPr>
            <p:grpSpPr>
              <a:xfrm>
                <a:off x="7351270" y="5425134"/>
                <a:ext cx="519118" cy="310178"/>
                <a:chOff x="7351270" y="5425134"/>
                <a:chExt cx="519118" cy="310178"/>
              </a:xfrm>
            </p:grpSpPr>
            <p:sp>
              <p:nvSpPr>
                <p:cNvPr id="93" name="Freeform 21">
                  <a:extLst>
                    <a:ext uri="{FF2B5EF4-FFF2-40B4-BE49-F238E27FC236}">
                      <a16:creationId xmlns:a16="http://schemas.microsoft.com/office/drawing/2014/main" id="{4AC8649C-C0E0-42CE-BD5E-7EAFB332A3B3}"/>
                    </a:ext>
                  </a:extLst>
                </p:cNvPr>
                <p:cNvSpPr>
                  <a:spLocks/>
                </p:cNvSpPr>
                <p:nvPr/>
              </p:nvSpPr>
              <p:spPr bwMode="auto">
                <a:xfrm>
                  <a:off x="7351270" y="5425134"/>
                  <a:ext cx="519118" cy="310178"/>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80AD12"/>
                </a:solidFill>
                <a:ln>
                  <a:noFill/>
                </a:ln>
              </p:spPr>
              <p:txBody>
                <a:bodyPr vert="horz" wrap="square" lIns="91440" tIns="45720" rIns="91440" bIns="45720" numCol="1" anchor="t" anchorCtr="0" compatLnSpc="1">
                  <a:prstTxWarp prst="textNoShape">
                    <a:avLst/>
                  </a:prstTxWarp>
                </a:bodyPr>
                <a:lstStyle/>
                <a:p>
                  <a:endParaRPr lang="en-ID"/>
                </a:p>
              </p:txBody>
            </p:sp>
            <p:sp>
              <p:nvSpPr>
                <p:cNvPr id="94" name="Freeform 22">
                  <a:extLst>
                    <a:ext uri="{FF2B5EF4-FFF2-40B4-BE49-F238E27FC236}">
                      <a16:creationId xmlns:a16="http://schemas.microsoft.com/office/drawing/2014/main" id="{0E8A45CB-18C9-4695-B824-0E293129B358}"/>
                    </a:ext>
                  </a:extLst>
                </p:cNvPr>
                <p:cNvSpPr>
                  <a:spLocks/>
                </p:cNvSpPr>
                <p:nvPr/>
              </p:nvSpPr>
              <p:spPr bwMode="auto">
                <a:xfrm>
                  <a:off x="7618368" y="5425702"/>
                  <a:ext cx="252020" cy="303716"/>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97" name="Group 96">
              <a:extLst>
                <a:ext uri="{FF2B5EF4-FFF2-40B4-BE49-F238E27FC236}">
                  <a16:creationId xmlns:a16="http://schemas.microsoft.com/office/drawing/2014/main" id="{5F988554-5E0A-4DB3-B7F5-F76CA741E330}"/>
                </a:ext>
              </a:extLst>
            </p:cNvPr>
            <p:cNvGrpSpPr/>
            <p:nvPr/>
          </p:nvGrpSpPr>
          <p:grpSpPr>
            <a:xfrm>
              <a:off x="3628141" y="5443086"/>
              <a:ext cx="519118" cy="597804"/>
              <a:chOff x="7351270" y="5425134"/>
              <a:chExt cx="519118" cy="597804"/>
            </a:xfrm>
          </p:grpSpPr>
          <p:sp>
            <p:nvSpPr>
              <p:cNvPr id="98" name="Freeform 20">
                <a:extLst>
                  <a:ext uri="{FF2B5EF4-FFF2-40B4-BE49-F238E27FC236}">
                    <a16:creationId xmlns:a16="http://schemas.microsoft.com/office/drawing/2014/main" id="{18C50D38-AE3C-4AE1-AE14-AF6692FEFC17}"/>
                  </a:ext>
                </a:extLst>
              </p:cNvPr>
              <p:cNvSpPr>
                <a:spLocks/>
              </p:cNvSpPr>
              <p:nvPr/>
            </p:nvSpPr>
            <p:spPr bwMode="auto">
              <a:xfrm>
                <a:off x="7506276" y="5663416"/>
                <a:ext cx="203999" cy="359522"/>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99" name="Group 98">
                <a:extLst>
                  <a:ext uri="{FF2B5EF4-FFF2-40B4-BE49-F238E27FC236}">
                    <a16:creationId xmlns:a16="http://schemas.microsoft.com/office/drawing/2014/main" id="{175BB976-AB5B-4371-B3A9-C4CFD1C1B98F}"/>
                  </a:ext>
                </a:extLst>
              </p:cNvPr>
              <p:cNvGrpSpPr/>
              <p:nvPr/>
            </p:nvGrpSpPr>
            <p:grpSpPr>
              <a:xfrm>
                <a:off x="7351270" y="5425134"/>
                <a:ext cx="519118" cy="310178"/>
                <a:chOff x="7351270" y="5425134"/>
                <a:chExt cx="519118" cy="310178"/>
              </a:xfrm>
            </p:grpSpPr>
            <p:sp>
              <p:nvSpPr>
                <p:cNvPr id="100" name="Freeform 21">
                  <a:extLst>
                    <a:ext uri="{FF2B5EF4-FFF2-40B4-BE49-F238E27FC236}">
                      <a16:creationId xmlns:a16="http://schemas.microsoft.com/office/drawing/2014/main" id="{2709A76C-EC5A-4F70-85FE-52FDAB45E509}"/>
                    </a:ext>
                  </a:extLst>
                </p:cNvPr>
                <p:cNvSpPr>
                  <a:spLocks/>
                </p:cNvSpPr>
                <p:nvPr/>
              </p:nvSpPr>
              <p:spPr bwMode="auto">
                <a:xfrm>
                  <a:off x="7351270" y="5425134"/>
                  <a:ext cx="519118" cy="310178"/>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80AD12"/>
                </a:solidFill>
                <a:ln>
                  <a:noFill/>
                </a:ln>
              </p:spPr>
              <p:txBody>
                <a:bodyPr vert="horz" wrap="square" lIns="91440" tIns="45720" rIns="91440" bIns="45720" numCol="1" anchor="t" anchorCtr="0" compatLnSpc="1">
                  <a:prstTxWarp prst="textNoShape">
                    <a:avLst/>
                  </a:prstTxWarp>
                </a:bodyPr>
                <a:lstStyle/>
                <a:p>
                  <a:endParaRPr lang="en-ID"/>
                </a:p>
              </p:txBody>
            </p:sp>
            <p:sp>
              <p:nvSpPr>
                <p:cNvPr id="101" name="Freeform 22">
                  <a:extLst>
                    <a:ext uri="{FF2B5EF4-FFF2-40B4-BE49-F238E27FC236}">
                      <a16:creationId xmlns:a16="http://schemas.microsoft.com/office/drawing/2014/main" id="{5C379755-B981-42C4-8A00-ADE4FE0D5F4D}"/>
                    </a:ext>
                  </a:extLst>
                </p:cNvPr>
                <p:cNvSpPr>
                  <a:spLocks/>
                </p:cNvSpPr>
                <p:nvPr/>
              </p:nvSpPr>
              <p:spPr bwMode="auto">
                <a:xfrm>
                  <a:off x="7618368" y="5425702"/>
                  <a:ext cx="252020" cy="303716"/>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102" name="Group 101">
              <a:extLst>
                <a:ext uri="{FF2B5EF4-FFF2-40B4-BE49-F238E27FC236}">
                  <a16:creationId xmlns:a16="http://schemas.microsoft.com/office/drawing/2014/main" id="{99E008D6-4F07-4892-9A72-129F5A4BA065}"/>
                </a:ext>
              </a:extLst>
            </p:cNvPr>
            <p:cNvGrpSpPr/>
            <p:nvPr/>
          </p:nvGrpSpPr>
          <p:grpSpPr>
            <a:xfrm>
              <a:off x="2073140" y="5418873"/>
              <a:ext cx="519118" cy="597804"/>
              <a:chOff x="7351270" y="5425134"/>
              <a:chExt cx="519118" cy="597804"/>
            </a:xfrm>
          </p:grpSpPr>
          <p:sp>
            <p:nvSpPr>
              <p:cNvPr id="103" name="Freeform 20">
                <a:extLst>
                  <a:ext uri="{FF2B5EF4-FFF2-40B4-BE49-F238E27FC236}">
                    <a16:creationId xmlns:a16="http://schemas.microsoft.com/office/drawing/2014/main" id="{3CE9AFE5-ECDE-458E-A940-70C9A1DA9E6D}"/>
                  </a:ext>
                </a:extLst>
              </p:cNvPr>
              <p:cNvSpPr>
                <a:spLocks/>
              </p:cNvSpPr>
              <p:nvPr/>
            </p:nvSpPr>
            <p:spPr bwMode="auto">
              <a:xfrm>
                <a:off x="7506276" y="5663416"/>
                <a:ext cx="203999" cy="359522"/>
              </a:xfrm>
              <a:custGeom>
                <a:avLst/>
                <a:gdLst>
                  <a:gd name="T0" fmla="*/ 101 w 101"/>
                  <a:gd name="T1" fmla="*/ 10 h 178"/>
                  <a:gd name="T2" fmla="*/ 93 w 101"/>
                  <a:gd name="T3" fmla="*/ 3 h 178"/>
                  <a:gd name="T4" fmla="*/ 56 w 101"/>
                  <a:gd name="T5" fmla="*/ 46 h 178"/>
                  <a:gd name="T6" fmla="*/ 56 w 101"/>
                  <a:gd name="T7" fmla="*/ 0 h 178"/>
                  <a:gd name="T8" fmla="*/ 43 w 101"/>
                  <a:gd name="T9" fmla="*/ 0 h 178"/>
                  <a:gd name="T10" fmla="*/ 43 w 101"/>
                  <a:gd name="T11" fmla="*/ 46 h 178"/>
                  <a:gd name="T12" fmla="*/ 10 w 101"/>
                  <a:gd name="T13" fmla="*/ 3 h 178"/>
                  <a:gd name="T14" fmla="*/ 0 w 101"/>
                  <a:gd name="T15" fmla="*/ 10 h 178"/>
                  <a:gd name="T16" fmla="*/ 43 w 101"/>
                  <a:gd name="T17" fmla="*/ 64 h 178"/>
                  <a:gd name="T18" fmla="*/ 43 w 101"/>
                  <a:gd name="T19" fmla="*/ 178 h 178"/>
                  <a:gd name="T20" fmla="*/ 56 w 101"/>
                  <a:gd name="T21" fmla="*/ 178 h 178"/>
                  <a:gd name="T22" fmla="*/ 56 w 101"/>
                  <a:gd name="T23" fmla="*/ 64 h 178"/>
                  <a:gd name="T24" fmla="*/ 101 w 101"/>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8">
                    <a:moveTo>
                      <a:pt x="101" y="10"/>
                    </a:moveTo>
                    <a:lnTo>
                      <a:pt x="93" y="3"/>
                    </a:lnTo>
                    <a:lnTo>
                      <a:pt x="56" y="46"/>
                    </a:lnTo>
                    <a:lnTo>
                      <a:pt x="56" y="0"/>
                    </a:lnTo>
                    <a:lnTo>
                      <a:pt x="43" y="0"/>
                    </a:lnTo>
                    <a:lnTo>
                      <a:pt x="43" y="46"/>
                    </a:lnTo>
                    <a:lnTo>
                      <a:pt x="10" y="3"/>
                    </a:lnTo>
                    <a:lnTo>
                      <a:pt x="0" y="10"/>
                    </a:lnTo>
                    <a:lnTo>
                      <a:pt x="43" y="64"/>
                    </a:lnTo>
                    <a:lnTo>
                      <a:pt x="43" y="178"/>
                    </a:lnTo>
                    <a:lnTo>
                      <a:pt x="56" y="178"/>
                    </a:lnTo>
                    <a:lnTo>
                      <a:pt x="56" y="64"/>
                    </a:lnTo>
                    <a:lnTo>
                      <a:pt x="101" y="10"/>
                    </a:lnTo>
                    <a:close/>
                  </a:path>
                </a:pathLst>
              </a:custGeom>
              <a:solidFill>
                <a:srgbClr val="C39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4" name="Group 103">
                <a:extLst>
                  <a:ext uri="{FF2B5EF4-FFF2-40B4-BE49-F238E27FC236}">
                    <a16:creationId xmlns:a16="http://schemas.microsoft.com/office/drawing/2014/main" id="{9B31C952-AB9E-41F3-8D4F-731E711A72A1}"/>
                  </a:ext>
                </a:extLst>
              </p:cNvPr>
              <p:cNvGrpSpPr/>
              <p:nvPr/>
            </p:nvGrpSpPr>
            <p:grpSpPr>
              <a:xfrm>
                <a:off x="7351270" y="5425134"/>
                <a:ext cx="519118" cy="310178"/>
                <a:chOff x="7351270" y="5425134"/>
                <a:chExt cx="519118" cy="310178"/>
              </a:xfrm>
            </p:grpSpPr>
            <p:sp>
              <p:nvSpPr>
                <p:cNvPr id="105" name="Freeform 21">
                  <a:extLst>
                    <a:ext uri="{FF2B5EF4-FFF2-40B4-BE49-F238E27FC236}">
                      <a16:creationId xmlns:a16="http://schemas.microsoft.com/office/drawing/2014/main" id="{4C0F5359-7B02-4D6F-AC35-D44A4B4D3E98}"/>
                    </a:ext>
                  </a:extLst>
                </p:cNvPr>
                <p:cNvSpPr>
                  <a:spLocks/>
                </p:cNvSpPr>
                <p:nvPr/>
              </p:nvSpPr>
              <p:spPr bwMode="auto">
                <a:xfrm>
                  <a:off x="7351270" y="5425134"/>
                  <a:ext cx="519118" cy="310178"/>
                </a:xfrm>
                <a:custGeom>
                  <a:avLst/>
                  <a:gdLst>
                    <a:gd name="T0" fmla="*/ 112 w 146"/>
                    <a:gd name="T1" fmla="*/ 16 h 87"/>
                    <a:gd name="T2" fmla="*/ 105 w 146"/>
                    <a:gd name="T3" fmla="*/ 17 h 87"/>
                    <a:gd name="T4" fmla="*/ 75 w 146"/>
                    <a:gd name="T5" fmla="*/ 0 h 87"/>
                    <a:gd name="T6" fmla="*/ 44 w 146"/>
                    <a:gd name="T7" fmla="*/ 20 h 87"/>
                    <a:gd name="T8" fmla="*/ 34 w 146"/>
                    <a:gd name="T9" fmla="*/ 18 h 87"/>
                    <a:gd name="T10" fmla="*/ 0 w 146"/>
                    <a:gd name="T11" fmla="*/ 53 h 87"/>
                    <a:gd name="T12" fmla="*/ 34 w 146"/>
                    <a:gd name="T13" fmla="*/ 87 h 87"/>
                    <a:gd name="T14" fmla="*/ 65 w 146"/>
                    <a:gd name="T15" fmla="*/ 68 h 87"/>
                    <a:gd name="T16" fmla="*/ 75 w 146"/>
                    <a:gd name="T17" fmla="*/ 69 h 87"/>
                    <a:gd name="T18" fmla="*/ 82 w 146"/>
                    <a:gd name="T19" fmla="*/ 68 h 87"/>
                    <a:gd name="T20" fmla="*/ 112 w 146"/>
                    <a:gd name="T21" fmla="*/ 85 h 87"/>
                    <a:gd name="T22" fmla="*/ 146 w 146"/>
                    <a:gd name="T23" fmla="*/ 51 h 87"/>
                    <a:gd name="T24" fmla="*/ 112 w 146"/>
                    <a:gd name="T2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87">
                      <a:moveTo>
                        <a:pt x="112" y="16"/>
                      </a:moveTo>
                      <a:cubicBezTo>
                        <a:pt x="109" y="16"/>
                        <a:pt x="107" y="16"/>
                        <a:pt x="105" y="17"/>
                      </a:cubicBezTo>
                      <a:cubicBezTo>
                        <a:pt x="99" y="7"/>
                        <a:pt x="88" y="0"/>
                        <a:pt x="75" y="0"/>
                      </a:cubicBezTo>
                      <a:cubicBezTo>
                        <a:pt x="61" y="0"/>
                        <a:pt x="49" y="8"/>
                        <a:pt x="44" y="20"/>
                      </a:cubicBezTo>
                      <a:cubicBezTo>
                        <a:pt x="41" y="19"/>
                        <a:pt x="37" y="18"/>
                        <a:pt x="34" y="18"/>
                      </a:cubicBezTo>
                      <a:cubicBezTo>
                        <a:pt x="15" y="18"/>
                        <a:pt x="0" y="34"/>
                        <a:pt x="0" y="53"/>
                      </a:cubicBezTo>
                      <a:cubicBezTo>
                        <a:pt x="0" y="72"/>
                        <a:pt x="15" y="87"/>
                        <a:pt x="34" y="87"/>
                      </a:cubicBezTo>
                      <a:cubicBezTo>
                        <a:pt x="48" y="87"/>
                        <a:pt x="60" y="79"/>
                        <a:pt x="65" y="68"/>
                      </a:cubicBezTo>
                      <a:cubicBezTo>
                        <a:pt x="68" y="68"/>
                        <a:pt x="72" y="69"/>
                        <a:pt x="75" y="69"/>
                      </a:cubicBezTo>
                      <a:cubicBezTo>
                        <a:pt x="77" y="69"/>
                        <a:pt x="80" y="69"/>
                        <a:pt x="82" y="68"/>
                      </a:cubicBezTo>
                      <a:cubicBezTo>
                        <a:pt x="88" y="78"/>
                        <a:pt x="99" y="85"/>
                        <a:pt x="112" y="85"/>
                      </a:cubicBezTo>
                      <a:cubicBezTo>
                        <a:pt x="131" y="85"/>
                        <a:pt x="146" y="70"/>
                        <a:pt x="146" y="51"/>
                      </a:cubicBezTo>
                      <a:cubicBezTo>
                        <a:pt x="146" y="32"/>
                        <a:pt x="131" y="16"/>
                        <a:pt x="112" y="16"/>
                      </a:cubicBezTo>
                      <a:close/>
                    </a:path>
                  </a:pathLst>
                </a:custGeom>
                <a:solidFill>
                  <a:srgbClr val="80AD12"/>
                </a:solidFill>
                <a:ln>
                  <a:noFill/>
                </a:ln>
              </p:spPr>
              <p:txBody>
                <a:bodyPr vert="horz" wrap="square" lIns="91440" tIns="45720" rIns="91440" bIns="45720" numCol="1" anchor="t" anchorCtr="0" compatLnSpc="1">
                  <a:prstTxWarp prst="textNoShape">
                    <a:avLst/>
                  </a:prstTxWarp>
                </a:bodyPr>
                <a:lstStyle/>
                <a:p>
                  <a:endParaRPr lang="en-ID"/>
                </a:p>
              </p:txBody>
            </p:sp>
            <p:sp>
              <p:nvSpPr>
                <p:cNvPr id="106" name="Freeform 22">
                  <a:extLst>
                    <a:ext uri="{FF2B5EF4-FFF2-40B4-BE49-F238E27FC236}">
                      <a16:creationId xmlns:a16="http://schemas.microsoft.com/office/drawing/2014/main" id="{91241756-AE7D-43AD-9E0A-ED5851AB2A89}"/>
                    </a:ext>
                  </a:extLst>
                </p:cNvPr>
                <p:cNvSpPr>
                  <a:spLocks/>
                </p:cNvSpPr>
                <p:nvPr/>
              </p:nvSpPr>
              <p:spPr bwMode="auto">
                <a:xfrm>
                  <a:off x="7618368" y="5425702"/>
                  <a:ext cx="252020" cy="303716"/>
                </a:xfrm>
                <a:custGeom>
                  <a:avLst/>
                  <a:gdLst>
                    <a:gd name="T0" fmla="*/ 37 w 71"/>
                    <a:gd name="T1" fmla="*/ 16 h 85"/>
                    <a:gd name="T2" fmla="*/ 29 w 71"/>
                    <a:gd name="T3" fmla="*/ 17 h 85"/>
                    <a:gd name="T4" fmla="*/ 0 w 71"/>
                    <a:gd name="T5" fmla="*/ 0 h 85"/>
                    <a:gd name="T6" fmla="*/ 0 w 71"/>
                    <a:gd name="T7" fmla="*/ 69 h 85"/>
                    <a:gd name="T8" fmla="*/ 7 w 71"/>
                    <a:gd name="T9" fmla="*/ 68 h 85"/>
                    <a:gd name="T10" fmla="*/ 36 w 71"/>
                    <a:gd name="T11" fmla="*/ 85 h 85"/>
                    <a:gd name="T12" fmla="*/ 71 w 71"/>
                    <a:gd name="T13" fmla="*/ 51 h 85"/>
                    <a:gd name="T14" fmla="*/ 37 w 71"/>
                    <a:gd name="T15" fmla="*/ 1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85">
                      <a:moveTo>
                        <a:pt x="37" y="16"/>
                      </a:moveTo>
                      <a:cubicBezTo>
                        <a:pt x="34" y="16"/>
                        <a:pt x="31" y="16"/>
                        <a:pt x="29" y="17"/>
                      </a:cubicBezTo>
                      <a:cubicBezTo>
                        <a:pt x="23" y="7"/>
                        <a:pt x="12" y="0"/>
                        <a:pt x="0" y="0"/>
                      </a:cubicBezTo>
                      <a:cubicBezTo>
                        <a:pt x="0" y="69"/>
                        <a:pt x="0" y="69"/>
                        <a:pt x="0" y="69"/>
                      </a:cubicBezTo>
                      <a:cubicBezTo>
                        <a:pt x="0" y="69"/>
                        <a:pt x="5" y="69"/>
                        <a:pt x="7" y="68"/>
                      </a:cubicBezTo>
                      <a:cubicBezTo>
                        <a:pt x="13" y="78"/>
                        <a:pt x="24" y="85"/>
                        <a:pt x="36" y="85"/>
                      </a:cubicBezTo>
                      <a:cubicBezTo>
                        <a:pt x="55" y="85"/>
                        <a:pt x="71" y="70"/>
                        <a:pt x="71" y="51"/>
                      </a:cubicBezTo>
                      <a:cubicBezTo>
                        <a:pt x="71" y="32"/>
                        <a:pt x="56" y="16"/>
                        <a:pt x="37" y="16"/>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grpSp>
        </p:grpSp>
      </p:grpSp>
      <p:sp>
        <p:nvSpPr>
          <p:cNvPr id="15" name="Freeform: Shape 14">
            <a:extLst>
              <a:ext uri="{FF2B5EF4-FFF2-40B4-BE49-F238E27FC236}">
                <a16:creationId xmlns:a16="http://schemas.microsoft.com/office/drawing/2014/main" id="{1A1E549D-FC4C-4A2C-83F3-5CF25CBA8C99}"/>
              </a:ext>
            </a:extLst>
          </p:cNvPr>
          <p:cNvSpPr>
            <a:spLocks/>
          </p:cNvSpPr>
          <p:nvPr/>
        </p:nvSpPr>
        <p:spPr bwMode="auto">
          <a:xfrm>
            <a:off x="508469" y="5856288"/>
            <a:ext cx="6718300" cy="242887"/>
          </a:xfrm>
          <a:custGeom>
            <a:avLst/>
            <a:gdLst>
              <a:gd name="connsiteX0" fmla="*/ 1039813 w 6718300"/>
              <a:gd name="connsiteY0" fmla="*/ 0 h 242887"/>
              <a:gd name="connsiteX1" fmla="*/ 1123950 w 6718300"/>
              <a:gd name="connsiteY1" fmla="*/ 177800 h 242887"/>
              <a:gd name="connsiteX2" fmla="*/ 1154113 w 6718300"/>
              <a:gd name="connsiteY2" fmla="*/ 119063 h 242887"/>
              <a:gd name="connsiteX3" fmla="*/ 1184275 w 6718300"/>
              <a:gd name="connsiteY3" fmla="*/ 193675 h 242887"/>
              <a:gd name="connsiteX4" fmla="*/ 1192213 w 6718300"/>
              <a:gd name="connsiteY4" fmla="*/ 193675 h 242887"/>
              <a:gd name="connsiteX5" fmla="*/ 1254125 w 6718300"/>
              <a:gd name="connsiteY5" fmla="*/ 100013 h 242887"/>
              <a:gd name="connsiteX6" fmla="*/ 1306513 w 6718300"/>
              <a:gd name="connsiteY6" fmla="*/ 165100 h 242887"/>
              <a:gd name="connsiteX7" fmla="*/ 1330325 w 6718300"/>
              <a:gd name="connsiteY7" fmla="*/ 150812 h 242887"/>
              <a:gd name="connsiteX8" fmla="*/ 1376363 w 6718300"/>
              <a:gd name="connsiteY8" fmla="*/ 173037 h 242887"/>
              <a:gd name="connsiteX9" fmla="*/ 1428750 w 6718300"/>
              <a:gd name="connsiteY9" fmla="*/ 65088 h 242887"/>
              <a:gd name="connsiteX10" fmla="*/ 1474788 w 6718300"/>
              <a:gd name="connsiteY10" fmla="*/ 177800 h 242887"/>
              <a:gd name="connsiteX11" fmla="*/ 1506538 w 6718300"/>
              <a:gd name="connsiteY11" fmla="*/ 119063 h 242887"/>
              <a:gd name="connsiteX12" fmla="*/ 1558925 w 6718300"/>
              <a:gd name="connsiteY12" fmla="*/ 177800 h 242887"/>
              <a:gd name="connsiteX13" fmla="*/ 1590675 w 6718300"/>
              <a:gd name="connsiteY13" fmla="*/ 96838 h 242887"/>
              <a:gd name="connsiteX14" fmla="*/ 1643063 w 6718300"/>
              <a:gd name="connsiteY14" fmla="*/ 177800 h 242887"/>
              <a:gd name="connsiteX15" fmla="*/ 1681163 w 6718300"/>
              <a:gd name="connsiteY15" fmla="*/ 131762 h 242887"/>
              <a:gd name="connsiteX16" fmla="*/ 1727200 w 6718300"/>
              <a:gd name="connsiteY16" fmla="*/ 177800 h 242887"/>
              <a:gd name="connsiteX17" fmla="*/ 1789113 w 6718300"/>
              <a:gd name="connsiteY17" fmla="*/ 76200 h 242887"/>
              <a:gd name="connsiteX18" fmla="*/ 1841500 w 6718300"/>
              <a:gd name="connsiteY18" fmla="*/ 177800 h 242887"/>
              <a:gd name="connsiteX19" fmla="*/ 1887538 w 6718300"/>
              <a:gd name="connsiteY19" fmla="*/ 119063 h 242887"/>
              <a:gd name="connsiteX20" fmla="*/ 1919288 w 6718300"/>
              <a:gd name="connsiteY20" fmla="*/ 173037 h 242887"/>
              <a:gd name="connsiteX21" fmla="*/ 1963738 w 6718300"/>
              <a:gd name="connsiteY21" fmla="*/ 146050 h 242887"/>
              <a:gd name="connsiteX22" fmla="*/ 2033588 w 6718300"/>
              <a:gd name="connsiteY22" fmla="*/ 180975 h 242887"/>
              <a:gd name="connsiteX23" fmla="*/ 2071688 w 6718300"/>
              <a:gd name="connsiteY23" fmla="*/ 73025 h 242887"/>
              <a:gd name="connsiteX24" fmla="*/ 2132013 w 6718300"/>
              <a:gd name="connsiteY24" fmla="*/ 158750 h 242887"/>
              <a:gd name="connsiteX25" fmla="*/ 2163763 w 6718300"/>
              <a:gd name="connsiteY25" fmla="*/ 69850 h 242887"/>
              <a:gd name="connsiteX26" fmla="*/ 2216150 w 6718300"/>
              <a:gd name="connsiteY26" fmla="*/ 158750 h 242887"/>
              <a:gd name="connsiteX27" fmla="*/ 2239963 w 6718300"/>
              <a:gd name="connsiteY27" fmla="*/ 34925 h 242887"/>
              <a:gd name="connsiteX28" fmla="*/ 2300288 w 6718300"/>
              <a:gd name="connsiteY28" fmla="*/ 177800 h 242887"/>
              <a:gd name="connsiteX29" fmla="*/ 2332038 w 6718300"/>
              <a:gd name="connsiteY29" fmla="*/ 111125 h 242887"/>
              <a:gd name="connsiteX30" fmla="*/ 2376488 w 6718300"/>
              <a:gd name="connsiteY30" fmla="*/ 177800 h 242887"/>
              <a:gd name="connsiteX31" fmla="*/ 2430463 w 6718300"/>
              <a:gd name="connsiteY31" fmla="*/ 65088 h 242887"/>
              <a:gd name="connsiteX32" fmla="*/ 2468563 w 6718300"/>
              <a:gd name="connsiteY32" fmla="*/ 173037 h 242887"/>
              <a:gd name="connsiteX33" fmla="*/ 2506663 w 6718300"/>
              <a:gd name="connsiteY33" fmla="*/ 127000 h 242887"/>
              <a:gd name="connsiteX34" fmla="*/ 2538413 w 6718300"/>
              <a:gd name="connsiteY34" fmla="*/ 169862 h 242887"/>
              <a:gd name="connsiteX35" fmla="*/ 2576513 w 6718300"/>
              <a:gd name="connsiteY35" fmla="*/ 158750 h 242887"/>
              <a:gd name="connsiteX36" fmla="*/ 2598738 w 6718300"/>
              <a:gd name="connsiteY36" fmla="*/ 173037 h 242887"/>
              <a:gd name="connsiteX37" fmla="*/ 2660650 w 6718300"/>
              <a:gd name="connsiteY37" fmla="*/ 84138 h 242887"/>
              <a:gd name="connsiteX38" fmla="*/ 2713038 w 6718300"/>
              <a:gd name="connsiteY38" fmla="*/ 169862 h 242887"/>
              <a:gd name="connsiteX39" fmla="*/ 2744788 w 6718300"/>
              <a:gd name="connsiteY39" fmla="*/ 123825 h 242887"/>
              <a:gd name="connsiteX40" fmla="*/ 2835275 w 6718300"/>
              <a:gd name="connsiteY40" fmla="*/ 169862 h 242887"/>
              <a:gd name="connsiteX41" fmla="*/ 2911475 w 6718300"/>
              <a:gd name="connsiteY41" fmla="*/ 7938 h 242887"/>
              <a:gd name="connsiteX42" fmla="*/ 2951163 w 6718300"/>
              <a:gd name="connsiteY42" fmla="*/ 146050 h 242887"/>
              <a:gd name="connsiteX43" fmla="*/ 3011488 w 6718300"/>
              <a:gd name="connsiteY43" fmla="*/ 92075 h 242887"/>
              <a:gd name="connsiteX44" fmla="*/ 3087688 w 6718300"/>
              <a:gd name="connsiteY44" fmla="*/ 161925 h 242887"/>
              <a:gd name="connsiteX45" fmla="*/ 3149600 w 6718300"/>
              <a:gd name="connsiteY45" fmla="*/ 61913 h 242887"/>
              <a:gd name="connsiteX46" fmla="*/ 3233738 w 6718300"/>
              <a:gd name="connsiteY46" fmla="*/ 180975 h 242887"/>
              <a:gd name="connsiteX47" fmla="*/ 3263900 w 6718300"/>
              <a:gd name="connsiteY47" fmla="*/ 119063 h 242887"/>
              <a:gd name="connsiteX48" fmla="*/ 3294063 w 6718300"/>
              <a:gd name="connsiteY48" fmla="*/ 193675 h 242887"/>
              <a:gd name="connsiteX49" fmla="*/ 3302000 w 6718300"/>
              <a:gd name="connsiteY49" fmla="*/ 193675 h 242887"/>
              <a:gd name="connsiteX50" fmla="*/ 3363913 w 6718300"/>
              <a:gd name="connsiteY50" fmla="*/ 100013 h 242887"/>
              <a:gd name="connsiteX51" fmla="*/ 3416300 w 6718300"/>
              <a:gd name="connsiteY51" fmla="*/ 165100 h 242887"/>
              <a:gd name="connsiteX52" fmla="*/ 3440113 w 6718300"/>
              <a:gd name="connsiteY52" fmla="*/ 150812 h 242887"/>
              <a:gd name="connsiteX53" fmla="*/ 3486150 w 6718300"/>
              <a:gd name="connsiteY53" fmla="*/ 173037 h 242887"/>
              <a:gd name="connsiteX54" fmla="*/ 3538538 w 6718300"/>
              <a:gd name="connsiteY54" fmla="*/ 65088 h 242887"/>
              <a:gd name="connsiteX55" fmla="*/ 3584575 w 6718300"/>
              <a:gd name="connsiteY55" fmla="*/ 177800 h 242887"/>
              <a:gd name="connsiteX56" fmla="*/ 3614738 w 6718300"/>
              <a:gd name="connsiteY56" fmla="*/ 119063 h 242887"/>
              <a:gd name="connsiteX57" fmla="*/ 3668713 w 6718300"/>
              <a:gd name="connsiteY57" fmla="*/ 177800 h 242887"/>
              <a:gd name="connsiteX58" fmla="*/ 3698875 w 6718300"/>
              <a:gd name="connsiteY58" fmla="*/ 96838 h 242887"/>
              <a:gd name="connsiteX59" fmla="*/ 3752850 w 6718300"/>
              <a:gd name="connsiteY59" fmla="*/ 177800 h 242887"/>
              <a:gd name="connsiteX60" fmla="*/ 3790950 w 6718300"/>
              <a:gd name="connsiteY60" fmla="*/ 131762 h 242887"/>
              <a:gd name="connsiteX61" fmla="*/ 3836988 w 6718300"/>
              <a:gd name="connsiteY61" fmla="*/ 177800 h 242887"/>
              <a:gd name="connsiteX62" fmla="*/ 3898900 w 6718300"/>
              <a:gd name="connsiteY62" fmla="*/ 76200 h 242887"/>
              <a:gd name="connsiteX63" fmla="*/ 3951288 w 6718300"/>
              <a:gd name="connsiteY63" fmla="*/ 177800 h 242887"/>
              <a:gd name="connsiteX64" fmla="*/ 3997325 w 6718300"/>
              <a:gd name="connsiteY64" fmla="*/ 119063 h 242887"/>
              <a:gd name="connsiteX65" fmla="*/ 4027488 w 6718300"/>
              <a:gd name="connsiteY65" fmla="*/ 173037 h 242887"/>
              <a:gd name="connsiteX66" fmla="*/ 4073525 w 6718300"/>
              <a:gd name="connsiteY66" fmla="*/ 146050 h 242887"/>
              <a:gd name="connsiteX67" fmla="*/ 4143375 w 6718300"/>
              <a:gd name="connsiteY67" fmla="*/ 180975 h 242887"/>
              <a:gd name="connsiteX68" fmla="*/ 4181475 w 6718300"/>
              <a:gd name="connsiteY68" fmla="*/ 73025 h 242887"/>
              <a:gd name="connsiteX69" fmla="*/ 4241801 w 6718300"/>
              <a:gd name="connsiteY69" fmla="*/ 158750 h 242887"/>
              <a:gd name="connsiteX70" fmla="*/ 4271963 w 6718300"/>
              <a:gd name="connsiteY70" fmla="*/ 69850 h 242887"/>
              <a:gd name="connsiteX71" fmla="*/ 4325938 w 6718300"/>
              <a:gd name="connsiteY71" fmla="*/ 158750 h 242887"/>
              <a:gd name="connsiteX72" fmla="*/ 4379913 w 6718300"/>
              <a:gd name="connsiteY72" fmla="*/ 19050 h 242887"/>
              <a:gd name="connsiteX73" fmla="*/ 4410076 w 6718300"/>
              <a:gd name="connsiteY73" fmla="*/ 177800 h 242887"/>
              <a:gd name="connsiteX74" fmla="*/ 4440238 w 6718300"/>
              <a:gd name="connsiteY74" fmla="*/ 111125 h 242887"/>
              <a:gd name="connsiteX75" fmla="*/ 4486276 w 6718300"/>
              <a:gd name="connsiteY75" fmla="*/ 177800 h 242887"/>
              <a:gd name="connsiteX76" fmla="*/ 4540251 w 6718300"/>
              <a:gd name="connsiteY76" fmla="*/ 65088 h 242887"/>
              <a:gd name="connsiteX77" fmla="*/ 4578351 w 6718300"/>
              <a:gd name="connsiteY77" fmla="*/ 173037 h 242887"/>
              <a:gd name="connsiteX78" fmla="*/ 4616451 w 6718300"/>
              <a:gd name="connsiteY78" fmla="*/ 127000 h 242887"/>
              <a:gd name="connsiteX79" fmla="*/ 4646613 w 6718300"/>
              <a:gd name="connsiteY79" fmla="*/ 169862 h 242887"/>
              <a:gd name="connsiteX80" fmla="*/ 4684713 w 6718300"/>
              <a:gd name="connsiteY80" fmla="*/ 158750 h 242887"/>
              <a:gd name="connsiteX81" fmla="*/ 4708526 w 6718300"/>
              <a:gd name="connsiteY81" fmla="*/ 173037 h 242887"/>
              <a:gd name="connsiteX82" fmla="*/ 4768851 w 6718300"/>
              <a:gd name="connsiteY82" fmla="*/ 84138 h 242887"/>
              <a:gd name="connsiteX83" fmla="*/ 4822826 w 6718300"/>
              <a:gd name="connsiteY83" fmla="*/ 169862 h 242887"/>
              <a:gd name="connsiteX84" fmla="*/ 4852988 w 6718300"/>
              <a:gd name="connsiteY84" fmla="*/ 123825 h 242887"/>
              <a:gd name="connsiteX85" fmla="*/ 4945063 w 6718300"/>
              <a:gd name="connsiteY85" fmla="*/ 169862 h 242887"/>
              <a:gd name="connsiteX86" fmla="*/ 5021263 w 6718300"/>
              <a:gd name="connsiteY86" fmla="*/ 38100 h 242887"/>
              <a:gd name="connsiteX87" fmla="*/ 5059363 w 6718300"/>
              <a:gd name="connsiteY87" fmla="*/ 146050 h 242887"/>
              <a:gd name="connsiteX88" fmla="*/ 5121276 w 6718300"/>
              <a:gd name="connsiteY88" fmla="*/ 92075 h 242887"/>
              <a:gd name="connsiteX89" fmla="*/ 5197476 w 6718300"/>
              <a:gd name="connsiteY89" fmla="*/ 161925 h 242887"/>
              <a:gd name="connsiteX90" fmla="*/ 5259388 w 6718300"/>
              <a:gd name="connsiteY90" fmla="*/ 61913 h 242887"/>
              <a:gd name="connsiteX91" fmla="*/ 5343526 w 6718300"/>
              <a:gd name="connsiteY91" fmla="*/ 180975 h 242887"/>
              <a:gd name="connsiteX92" fmla="*/ 5373688 w 6718300"/>
              <a:gd name="connsiteY92" fmla="*/ 119063 h 242887"/>
              <a:gd name="connsiteX93" fmla="*/ 5403851 w 6718300"/>
              <a:gd name="connsiteY93" fmla="*/ 193675 h 242887"/>
              <a:gd name="connsiteX94" fmla="*/ 5411788 w 6718300"/>
              <a:gd name="connsiteY94" fmla="*/ 193675 h 242887"/>
              <a:gd name="connsiteX95" fmla="*/ 5472113 w 6718300"/>
              <a:gd name="connsiteY95" fmla="*/ 100013 h 242887"/>
              <a:gd name="connsiteX96" fmla="*/ 5526088 w 6718300"/>
              <a:gd name="connsiteY96" fmla="*/ 165100 h 242887"/>
              <a:gd name="connsiteX97" fmla="*/ 5549901 w 6718300"/>
              <a:gd name="connsiteY97" fmla="*/ 150812 h 242887"/>
              <a:gd name="connsiteX98" fmla="*/ 5594351 w 6718300"/>
              <a:gd name="connsiteY98" fmla="*/ 173037 h 242887"/>
              <a:gd name="connsiteX99" fmla="*/ 5648326 w 6718300"/>
              <a:gd name="connsiteY99" fmla="*/ 65088 h 242887"/>
              <a:gd name="connsiteX100" fmla="*/ 5694363 w 6718300"/>
              <a:gd name="connsiteY100" fmla="*/ 177800 h 242887"/>
              <a:gd name="connsiteX101" fmla="*/ 5724526 w 6718300"/>
              <a:gd name="connsiteY101" fmla="*/ 119063 h 242887"/>
              <a:gd name="connsiteX102" fmla="*/ 5778500 w 6718300"/>
              <a:gd name="connsiteY102" fmla="*/ 177800 h 242887"/>
              <a:gd name="connsiteX103" fmla="*/ 5808663 w 6718300"/>
              <a:gd name="connsiteY103" fmla="*/ 96838 h 242887"/>
              <a:gd name="connsiteX104" fmla="*/ 5862638 w 6718300"/>
              <a:gd name="connsiteY104" fmla="*/ 177800 h 242887"/>
              <a:gd name="connsiteX105" fmla="*/ 5900738 w 6718300"/>
              <a:gd name="connsiteY105" fmla="*/ 131762 h 242887"/>
              <a:gd name="connsiteX106" fmla="*/ 5946776 w 6718300"/>
              <a:gd name="connsiteY106" fmla="*/ 177800 h 242887"/>
              <a:gd name="connsiteX107" fmla="*/ 6007100 w 6718300"/>
              <a:gd name="connsiteY107" fmla="*/ 76200 h 242887"/>
              <a:gd name="connsiteX108" fmla="*/ 6061076 w 6718300"/>
              <a:gd name="connsiteY108" fmla="*/ 177800 h 242887"/>
              <a:gd name="connsiteX109" fmla="*/ 6107113 w 6718300"/>
              <a:gd name="connsiteY109" fmla="*/ 119063 h 242887"/>
              <a:gd name="connsiteX110" fmla="*/ 6137276 w 6718300"/>
              <a:gd name="connsiteY110" fmla="*/ 173037 h 242887"/>
              <a:gd name="connsiteX111" fmla="*/ 6183313 w 6718300"/>
              <a:gd name="connsiteY111" fmla="*/ 146050 h 242887"/>
              <a:gd name="connsiteX112" fmla="*/ 6253163 w 6718300"/>
              <a:gd name="connsiteY112" fmla="*/ 180975 h 242887"/>
              <a:gd name="connsiteX113" fmla="*/ 6291263 w 6718300"/>
              <a:gd name="connsiteY113" fmla="*/ 73025 h 242887"/>
              <a:gd name="connsiteX114" fmla="*/ 6351588 w 6718300"/>
              <a:gd name="connsiteY114" fmla="*/ 158750 h 242887"/>
              <a:gd name="connsiteX115" fmla="*/ 6381750 w 6718300"/>
              <a:gd name="connsiteY115" fmla="*/ 69850 h 242887"/>
              <a:gd name="connsiteX116" fmla="*/ 6435726 w 6718300"/>
              <a:gd name="connsiteY116" fmla="*/ 158750 h 242887"/>
              <a:gd name="connsiteX117" fmla="*/ 6459538 w 6718300"/>
              <a:gd name="connsiteY117" fmla="*/ 34925 h 242887"/>
              <a:gd name="connsiteX118" fmla="*/ 6519863 w 6718300"/>
              <a:gd name="connsiteY118" fmla="*/ 177800 h 242887"/>
              <a:gd name="connsiteX119" fmla="*/ 6550026 w 6718300"/>
              <a:gd name="connsiteY119" fmla="*/ 111125 h 242887"/>
              <a:gd name="connsiteX120" fmla="*/ 6596063 w 6718300"/>
              <a:gd name="connsiteY120" fmla="*/ 177800 h 242887"/>
              <a:gd name="connsiteX121" fmla="*/ 6623791 w 6718300"/>
              <a:gd name="connsiteY121" fmla="*/ 119897 h 242887"/>
              <a:gd name="connsiteX122" fmla="*/ 6718300 w 6718300"/>
              <a:gd name="connsiteY122" fmla="*/ 242887 h 242887"/>
              <a:gd name="connsiteX123" fmla="*/ 0 w 6718300"/>
              <a:gd name="connsiteY123" fmla="*/ 242887 h 242887"/>
              <a:gd name="connsiteX124" fmla="*/ 88521 w 6718300"/>
              <a:gd name="connsiteY124" fmla="*/ 128473 h 242887"/>
              <a:gd name="connsiteX125" fmla="*/ 106363 w 6718300"/>
              <a:gd name="connsiteY125" fmla="*/ 158750 h 242887"/>
              <a:gd name="connsiteX126" fmla="*/ 120013 w 6718300"/>
              <a:gd name="connsiteY126" fmla="*/ 87769 h 242887"/>
              <a:gd name="connsiteX127" fmla="*/ 141022 w 6718300"/>
              <a:gd name="connsiteY127" fmla="*/ 60614 h 242887"/>
              <a:gd name="connsiteX128" fmla="*/ 190500 w 6718300"/>
              <a:gd name="connsiteY128" fmla="*/ 177800 h 242887"/>
              <a:gd name="connsiteX129" fmla="*/ 222250 w 6718300"/>
              <a:gd name="connsiteY129" fmla="*/ 111125 h 242887"/>
              <a:gd name="connsiteX130" fmla="*/ 268288 w 6718300"/>
              <a:gd name="connsiteY130" fmla="*/ 177800 h 242887"/>
              <a:gd name="connsiteX131" fmla="*/ 320675 w 6718300"/>
              <a:gd name="connsiteY131" fmla="*/ 65088 h 242887"/>
              <a:gd name="connsiteX132" fmla="*/ 358775 w 6718300"/>
              <a:gd name="connsiteY132" fmla="*/ 173037 h 242887"/>
              <a:gd name="connsiteX133" fmla="*/ 396875 w 6718300"/>
              <a:gd name="connsiteY133" fmla="*/ 127000 h 242887"/>
              <a:gd name="connsiteX134" fmla="*/ 428625 w 6718300"/>
              <a:gd name="connsiteY134" fmla="*/ 169862 h 242887"/>
              <a:gd name="connsiteX135" fmla="*/ 466725 w 6718300"/>
              <a:gd name="connsiteY135" fmla="*/ 158750 h 242887"/>
              <a:gd name="connsiteX136" fmla="*/ 488950 w 6718300"/>
              <a:gd name="connsiteY136" fmla="*/ 173037 h 242887"/>
              <a:gd name="connsiteX137" fmla="*/ 550863 w 6718300"/>
              <a:gd name="connsiteY137" fmla="*/ 84138 h 242887"/>
              <a:gd name="connsiteX138" fmla="*/ 603250 w 6718300"/>
              <a:gd name="connsiteY138" fmla="*/ 169862 h 242887"/>
              <a:gd name="connsiteX139" fmla="*/ 635000 w 6718300"/>
              <a:gd name="connsiteY139" fmla="*/ 123825 h 242887"/>
              <a:gd name="connsiteX140" fmla="*/ 725488 w 6718300"/>
              <a:gd name="connsiteY140" fmla="*/ 169862 h 242887"/>
              <a:gd name="connsiteX141" fmla="*/ 803275 w 6718300"/>
              <a:gd name="connsiteY141" fmla="*/ 38100 h 242887"/>
              <a:gd name="connsiteX142" fmla="*/ 841375 w 6718300"/>
              <a:gd name="connsiteY142" fmla="*/ 146050 h 242887"/>
              <a:gd name="connsiteX143" fmla="*/ 901700 w 6718300"/>
              <a:gd name="connsiteY143" fmla="*/ 92075 h 242887"/>
              <a:gd name="connsiteX144" fmla="*/ 977900 w 6718300"/>
              <a:gd name="connsiteY144" fmla="*/ 161925 h 24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718300" h="242887">
                <a:moveTo>
                  <a:pt x="1039813" y="0"/>
                </a:moveTo>
                <a:lnTo>
                  <a:pt x="1123950" y="177800"/>
                </a:lnTo>
                <a:lnTo>
                  <a:pt x="1154113" y="119063"/>
                </a:lnTo>
                <a:lnTo>
                  <a:pt x="1184275" y="193675"/>
                </a:lnTo>
                <a:lnTo>
                  <a:pt x="1192213" y="193675"/>
                </a:lnTo>
                <a:lnTo>
                  <a:pt x="1254125" y="100013"/>
                </a:lnTo>
                <a:lnTo>
                  <a:pt x="1306513" y="165100"/>
                </a:lnTo>
                <a:lnTo>
                  <a:pt x="1330325" y="150812"/>
                </a:lnTo>
                <a:lnTo>
                  <a:pt x="1376363" y="173037"/>
                </a:lnTo>
                <a:lnTo>
                  <a:pt x="1428750" y="65088"/>
                </a:lnTo>
                <a:lnTo>
                  <a:pt x="1474788" y="177800"/>
                </a:lnTo>
                <a:lnTo>
                  <a:pt x="1506538" y="119063"/>
                </a:lnTo>
                <a:lnTo>
                  <a:pt x="1558925" y="177800"/>
                </a:lnTo>
                <a:lnTo>
                  <a:pt x="1590675" y="96838"/>
                </a:lnTo>
                <a:lnTo>
                  <a:pt x="1643063" y="177800"/>
                </a:lnTo>
                <a:lnTo>
                  <a:pt x="1681163" y="131762"/>
                </a:lnTo>
                <a:lnTo>
                  <a:pt x="1727200" y="177800"/>
                </a:lnTo>
                <a:lnTo>
                  <a:pt x="1789113" y="76200"/>
                </a:lnTo>
                <a:lnTo>
                  <a:pt x="1841500" y="177800"/>
                </a:lnTo>
                <a:lnTo>
                  <a:pt x="1887538" y="119063"/>
                </a:lnTo>
                <a:lnTo>
                  <a:pt x="1919288" y="173037"/>
                </a:lnTo>
                <a:lnTo>
                  <a:pt x="1963738" y="146050"/>
                </a:lnTo>
                <a:lnTo>
                  <a:pt x="2033588" y="180975"/>
                </a:lnTo>
                <a:lnTo>
                  <a:pt x="2071688" y="73025"/>
                </a:lnTo>
                <a:lnTo>
                  <a:pt x="2132013" y="158750"/>
                </a:lnTo>
                <a:lnTo>
                  <a:pt x="2163763" y="69850"/>
                </a:lnTo>
                <a:lnTo>
                  <a:pt x="2216150" y="158750"/>
                </a:lnTo>
                <a:lnTo>
                  <a:pt x="2239963" y="34925"/>
                </a:lnTo>
                <a:lnTo>
                  <a:pt x="2300288" y="177800"/>
                </a:lnTo>
                <a:lnTo>
                  <a:pt x="2332038" y="111125"/>
                </a:lnTo>
                <a:lnTo>
                  <a:pt x="2376488" y="177800"/>
                </a:lnTo>
                <a:lnTo>
                  <a:pt x="2430463" y="65088"/>
                </a:lnTo>
                <a:lnTo>
                  <a:pt x="2468563" y="173037"/>
                </a:lnTo>
                <a:lnTo>
                  <a:pt x="2506663" y="127000"/>
                </a:lnTo>
                <a:lnTo>
                  <a:pt x="2538413" y="169862"/>
                </a:lnTo>
                <a:lnTo>
                  <a:pt x="2576513" y="158750"/>
                </a:lnTo>
                <a:lnTo>
                  <a:pt x="2598738" y="173037"/>
                </a:lnTo>
                <a:lnTo>
                  <a:pt x="2660650" y="84138"/>
                </a:lnTo>
                <a:lnTo>
                  <a:pt x="2713038" y="169862"/>
                </a:lnTo>
                <a:lnTo>
                  <a:pt x="2744788" y="123825"/>
                </a:lnTo>
                <a:lnTo>
                  <a:pt x="2835275" y="169862"/>
                </a:lnTo>
                <a:lnTo>
                  <a:pt x="2911475" y="7938"/>
                </a:lnTo>
                <a:lnTo>
                  <a:pt x="2951163" y="146050"/>
                </a:lnTo>
                <a:lnTo>
                  <a:pt x="3011488" y="92075"/>
                </a:lnTo>
                <a:lnTo>
                  <a:pt x="3087688" y="161925"/>
                </a:lnTo>
                <a:lnTo>
                  <a:pt x="3149600" y="61913"/>
                </a:lnTo>
                <a:lnTo>
                  <a:pt x="3233738" y="180975"/>
                </a:lnTo>
                <a:lnTo>
                  <a:pt x="3263900" y="119063"/>
                </a:lnTo>
                <a:lnTo>
                  <a:pt x="3294063" y="193675"/>
                </a:lnTo>
                <a:lnTo>
                  <a:pt x="3302000" y="193675"/>
                </a:lnTo>
                <a:lnTo>
                  <a:pt x="3363913" y="100013"/>
                </a:lnTo>
                <a:lnTo>
                  <a:pt x="3416300" y="165100"/>
                </a:lnTo>
                <a:lnTo>
                  <a:pt x="3440113" y="150812"/>
                </a:lnTo>
                <a:lnTo>
                  <a:pt x="3486150" y="173037"/>
                </a:lnTo>
                <a:lnTo>
                  <a:pt x="3538538" y="65088"/>
                </a:lnTo>
                <a:lnTo>
                  <a:pt x="3584575" y="177800"/>
                </a:lnTo>
                <a:lnTo>
                  <a:pt x="3614738" y="119063"/>
                </a:lnTo>
                <a:lnTo>
                  <a:pt x="3668713" y="177800"/>
                </a:lnTo>
                <a:lnTo>
                  <a:pt x="3698875" y="96838"/>
                </a:lnTo>
                <a:lnTo>
                  <a:pt x="3752850" y="177800"/>
                </a:lnTo>
                <a:lnTo>
                  <a:pt x="3790950" y="131762"/>
                </a:lnTo>
                <a:lnTo>
                  <a:pt x="3836988" y="177800"/>
                </a:lnTo>
                <a:lnTo>
                  <a:pt x="3898900" y="76200"/>
                </a:lnTo>
                <a:lnTo>
                  <a:pt x="3951288" y="177800"/>
                </a:lnTo>
                <a:lnTo>
                  <a:pt x="3997325" y="119063"/>
                </a:lnTo>
                <a:lnTo>
                  <a:pt x="4027488" y="173037"/>
                </a:lnTo>
                <a:lnTo>
                  <a:pt x="4073525" y="146050"/>
                </a:lnTo>
                <a:lnTo>
                  <a:pt x="4143375" y="180975"/>
                </a:lnTo>
                <a:lnTo>
                  <a:pt x="4181475" y="73025"/>
                </a:lnTo>
                <a:lnTo>
                  <a:pt x="4241801" y="158750"/>
                </a:lnTo>
                <a:lnTo>
                  <a:pt x="4271963" y="69850"/>
                </a:lnTo>
                <a:lnTo>
                  <a:pt x="4325938" y="158750"/>
                </a:lnTo>
                <a:lnTo>
                  <a:pt x="4379913" y="19050"/>
                </a:lnTo>
                <a:lnTo>
                  <a:pt x="4410076" y="177800"/>
                </a:lnTo>
                <a:lnTo>
                  <a:pt x="4440238" y="111125"/>
                </a:lnTo>
                <a:lnTo>
                  <a:pt x="4486276" y="177800"/>
                </a:lnTo>
                <a:lnTo>
                  <a:pt x="4540251" y="65088"/>
                </a:lnTo>
                <a:lnTo>
                  <a:pt x="4578351" y="173037"/>
                </a:lnTo>
                <a:lnTo>
                  <a:pt x="4616451" y="127000"/>
                </a:lnTo>
                <a:lnTo>
                  <a:pt x="4646613" y="169862"/>
                </a:lnTo>
                <a:lnTo>
                  <a:pt x="4684713" y="158750"/>
                </a:lnTo>
                <a:lnTo>
                  <a:pt x="4708526" y="173037"/>
                </a:lnTo>
                <a:lnTo>
                  <a:pt x="4768851" y="84138"/>
                </a:lnTo>
                <a:lnTo>
                  <a:pt x="4822826" y="169862"/>
                </a:lnTo>
                <a:lnTo>
                  <a:pt x="4852988" y="123825"/>
                </a:lnTo>
                <a:lnTo>
                  <a:pt x="4945063" y="169862"/>
                </a:lnTo>
                <a:lnTo>
                  <a:pt x="5021263" y="38100"/>
                </a:lnTo>
                <a:lnTo>
                  <a:pt x="5059363" y="146050"/>
                </a:lnTo>
                <a:lnTo>
                  <a:pt x="5121276" y="92075"/>
                </a:lnTo>
                <a:lnTo>
                  <a:pt x="5197476" y="161925"/>
                </a:lnTo>
                <a:lnTo>
                  <a:pt x="5259388" y="61913"/>
                </a:lnTo>
                <a:lnTo>
                  <a:pt x="5343526" y="180975"/>
                </a:lnTo>
                <a:lnTo>
                  <a:pt x="5373688" y="119063"/>
                </a:lnTo>
                <a:lnTo>
                  <a:pt x="5403851" y="193675"/>
                </a:lnTo>
                <a:lnTo>
                  <a:pt x="5411788" y="193675"/>
                </a:lnTo>
                <a:lnTo>
                  <a:pt x="5472113" y="100013"/>
                </a:lnTo>
                <a:lnTo>
                  <a:pt x="5526088" y="165100"/>
                </a:lnTo>
                <a:lnTo>
                  <a:pt x="5549901" y="150812"/>
                </a:lnTo>
                <a:lnTo>
                  <a:pt x="5594351" y="173037"/>
                </a:lnTo>
                <a:lnTo>
                  <a:pt x="5648326" y="65088"/>
                </a:lnTo>
                <a:lnTo>
                  <a:pt x="5694363" y="177800"/>
                </a:lnTo>
                <a:lnTo>
                  <a:pt x="5724526" y="119063"/>
                </a:lnTo>
                <a:lnTo>
                  <a:pt x="5778500" y="177800"/>
                </a:lnTo>
                <a:lnTo>
                  <a:pt x="5808663" y="96838"/>
                </a:lnTo>
                <a:lnTo>
                  <a:pt x="5862638" y="177800"/>
                </a:lnTo>
                <a:lnTo>
                  <a:pt x="5900738" y="131762"/>
                </a:lnTo>
                <a:lnTo>
                  <a:pt x="5946776" y="177800"/>
                </a:lnTo>
                <a:lnTo>
                  <a:pt x="6007100" y="76200"/>
                </a:lnTo>
                <a:lnTo>
                  <a:pt x="6061076" y="177800"/>
                </a:lnTo>
                <a:lnTo>
                  <a:pt x="6107113" y="119063"/>
                </a:lnTo>
                <a:lnTo>
                  <a:pt x="6137276" y="173037"/>
                </a:lnTo>
                <a:lnTo>
                  <a:pt x="6183313" y="146050"/>
                </a:lnTo>
                <a:lnTo>
                  <a:pt x="6253163" y="180975"/>
                </a:lnTo>
                <a:lnTo>
                  <a:pt x="6291263" y="73025"/>
                </a:lnTo>
                <a:lnTo>
                  <a:pt x="6351588" y="158750"/>
                </a:lnTo>
                <a:lnTo>
                  <a:pt x="6381750" y="69850"/>
                </a:lnTo>
                <a:lnTo>
                  <a:pt x="6435726" y="158750"/>
                </a:lnTo>
                <a:lnTo>
                  <a:pt x="6459538" y="34925"/>
                </a:lnTo>
                <a:lnTo>
                  <a:pt x="6519863" y="177800"/>
                </a:lnTo>
                <a:lnTo>
                  <a:pt x="6550026" y="111125"/>
                </a:lnTo>
                <a:lnTo>
                  <a:pt x="6596063" y="177800"/>
                </a:lnTo>
                <a:lnTo>
                  <a:pt x="6623791" y="119897"/>
                </a:lnTo>
                <a:lnTo>
                  <a:pt x="6718300" y="242887"/>
                </a:lnTo>
                <a:lnTo>
                  <a:pt x="0" y="242887"/>
                </a:lnTo>
                <a:lnTo>
                  <a:pt x="88521" y="128473"/>
                </a:lnTo>
                <a:lnTo>
                  <a:pt x="106363" y="158750"/>
                </a:lnTo>
                <a:lnTo>
                  <a:pt x="120013" y="87769"/>
                </a:lnTo>
                <a:lnTo>
                  <a:pt x="141022" y="60614"/>
                </a:lnTo>
                <a:lnTo>
                  <a:pt x="190500" y="177800"/>
                </a:lnTo>
                <a:lnTo>
                  <a:pt x="222250" y="111125"/>
                </a:lnTo>
                <a:lnTo>
                  <a:pt x="268288" y="177800"/>
                </a:lnTo>
                <a:lnTo>
                  <a:pt x="320675" y="65088"/>
                </a:lnTo>
                <a:lnTo>
                  <a:pt x="358775" y="173037"/>
                </a:lnTo>
                <a:lnTo>
                  <a:pt x="396875" y="127000"/>
                </a:lnTo>
                <a:lnTo>
                  <a:pt x="428625" y="169862"/>
                </a:lnTo>
                <a:lnTo>
                  <a:pt x="466725" y="158750"/>
                </a:lnTo>
                <a:lnTo>
                  <a:pt x="488950" y="173037"/>
                </a:lnTo>
                <a:lnTo>
                  <a:pt x="550863" y="84138"/>
                </a:lnTo>
                <a:lnTo>
                  <a:pt x="603250" y="169862"/>
                </a:lnTo>
                <a:lnTo>
                  <a:pt x="635000" y="123825"/>
                </a:lnTo>
                <a:lnTo>
                  <a:pt x="725488" y="169862"/>
                </a:lnTo>
                <a:lnTo>
                  <a:pt x="803275" y="38100"/>
                </a:lnTo>
                <a:lnTo>
                  <a:pt x="841375" y="146050"/>
                </a:lnTo>
                <a:lnTo>
                  <a:pt x="901700" y="92075"/>
                </a:lnTo>
                <a:lnTo>
                  <a:pt x="977900" y="161925"/>
                </a:lnTo>
                <a:close/>
              </a:path>
            </a:pathLst>
          </a:custGeom>
          <a:solidFill>
            <a:srgbClr val="80AD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ID"/>
          </a:p>
        </p:txBody>
      </p:sp>
      <p:grpSp>
        <p:nvGrpSpPr>
          <p:cNvPr id="553" name="Group 552">
            <a:extLst>
              <a:ext uri="{FF2B5EF4-FFF2-40B4-BE49-F238E27FC236}">
                <a16:creationId xmlns:a16="http://schemas.microsoft.com/office/drawing/2014/main" id="{502B3C9D-6855-45F8-B832-2244EA39D4C5}"/>
              </a:ext>
            </a:extLst>
          </p:cNvPr>
          <p:cNvGrpSpPr/>
          <p:nvPr/>
        </p:nvGrpSpPr>
        <p:grpSpPr>
          <a:xfrm>
            <a:off x="1861967" y="3635355"/>
            <a:ext cx="3962591" cy="1147314"/>
            <a:chOff x="1861967" y="3625195"/>
            <a:chExt cx="3962591" cy="1147314"/>
          </a:xfrm>
        </p:grpSpPr>
        <p:grpSp>
          <p:nvGrpSpPr>
            <p:cNvPr id="238" name="Group 237">
              <a:extLst>
                <a:ext uri="{FF2B5EF4-FFF2-40B4-BE49-F238E27FC236}">
                  <a16:creationId xmlns:a16="http://schemas.microsoft.com/office/drawing/2014/main" id="{48FEE940-D3BA-4872-9EF2-74BE6BFBF188}"/>
                </a:ext>
              </a:extLst>
            </p:cNvPr>
            <p:cNvGrpSpPr/>
            <p:nvPr/>
          </p:nvGrpSpPr>
          <p:grpSpPr>
            <a:xfrm>
              <a:off x="4619402" y="3625195"/>
              <a:ext cx="267508" cy="1147314"/>
              <a:chOff x="9525048" y="1159755"/>
              <a:chExt cx="475182" cy="2186373"/>
            </a:xfrm>
          </p:grpSpPr>
          <p:sp>
            <p:nvSpPr>
              <p:cNvPr id="239" name="Rectangle 36">
                <a:extLst>
                  <a:ext uri="{FF2B5EF4-FFF2-40B4-BE49-F238E27FC236}">
                    <a16:creationId xmlns:a16="http://schemas.microsoft.com/office/drawing/2014/main" id="{CC6BBD4D-369B-4AEF-B71E-93D1C36F7F85}"/>
                  </a:ext>
                </a:extLst>
              </p:cNvPr>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0" name="Group 239">
                <a:extLst>
                  <a:ext uri="{FF2B5EF4-FFF2-40B4-BE49-F238E27FC236}">
                    <a16:creationId xmlns:a16="http://schemas.microsoft.com/office/drawing/2014/main" id="{0861342B-098E-4374-9075-F9098E94F3AF}"/>
                  </a:ext>
                </a:extLst>
              </p:cNvPr>
              <p:cNvGrpSpPr/>
              <p:nvPr/>
            </p:nvGrpSpPr>
            <p:grpSpPr>
              <a:xfrm>
                <a:off x="9573100" y="1221154"/>
                <a:ext cx="380413" cy="1824648"/>
                <a:chOff x="1522413" y="350838"/>
                <a:chExt cx="452438" cy="1420812"/>
              </a:xfrm>
              <a:solidFill>
                <a:schemeClr val="accent4">
                  <a:lumMod val="60000"/>
                  <a:lumOff val="40000"/>
                </a:schemeClr>
              </a:solidFill>
            </p:grpSpPr>
            <p:sp>
              <p:nvSpPr>
                <p:cNvPr id="241" name="Rectangle 37">
                  <a:extLst>
                    <a:ext uri="{FF2B5EF4-FFF2-40B4-BE49-F238E27FC236}">
                      <a16:creationId xmlns:a16="http://schemas.microsoft.com/office/drawing/2014/main" id="{C73A2DFE-3856-4E2D-850F-8FB2C7D9914E}"/>
                    </a:ext>
                  </a:extLst>
                </p:cNvPr>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Rectangle 38">
                  <a:extLst>
                    <a:ext uri="{FF2B5EF4-FFF2-40B4-BE49-F238E27FC236}">
                      <a16:creationId xmlns:a16="http://schemas.microsoft.com/office/drawing/2014/main" id="{5ECE7134-C05E-45A7-8846-AAC6E4BB56E5}"/>
                    </a:ext>
                  </a:extLst>
                </p:cNvPr>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Rectangle 39">
                  <a:extLst>
                    <a:ext uri="{FF2B5EF4-FFF2-40B4-BE49-F238E27FC236}">
                      <a16:creationId xmlns:a16="http://schemas.microsoft.com/office/drawing/2014/main" id="{9033B239-B863-413F-939C-49F754448334}"/>
                    </a:ext>
                  </a:extLst>
                </p:cNvPr>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Rectangle 40">
                  <a:extLst>
                    <a:ext uri="{FF2B5EF4-FFF2-40B4-BE49-F238E27FC236}">
                      <a16:creationId xmlns:a16="http://schemas.microsoft.com/office/drawing/2014/main" id="{5C99AF8E-816D-436F-8584-EFACDC0EA857}"/>
                    </a:ext>
                  </a:extLst>
                </p:cNvPr>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Rectangle 41">
                  <a:extLst>
                    <a:ext uri="{FF2B5EF4-FFF2-40B4-BE49-F238E27FC236}">
                      <a16:creationId xmlns:a16="http://schemas.microsoft.com/office/drawing/2014/main" id="{9CC606C7-BD76-48AD-AB78-E293C01FBC6B}"/>
                    </a:ext>
                  </a:extLst>
                </p:cNvPr>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Rectangle 42">
                  <a:extLst>
                    <a:ext uri="{FF2B5EF4-FFF2-40B4-BE49-F238E27FC236}">
                      <a16:creationId xmlns:a16="http://schemas.microsoft.com/office/drawing/2014/main" id="{491BB560-D6E7-4DFB-8C0D-35E4676124F4}"/>
                    </a:ext>
                  </a:extLst>
                </p:cNvPr>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43">
                  <a:extLst>
                    <a:ext uri="{FF2B5EF4-FFF2-40B4-BE49-F238E27FC236}">
                      <a16:creationId xmlns:a16="http://schemas.microsoft.com/office/drawing/2014/main" id="{91C4B93F-B7CD-4BC7-AAFE-282AF019FBDD}"/>
                    </a:ext>
                  </a:extLst>
                </p:cNvPr>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Rectangle 44">
                  <a:extLst>
                    <a:ext uri="{FF2B5EF4-FFF2-40B4-BE49-F238E27FC236}">
                      <a16:creationId xmlns:a16="http://schemas.microsoft.com/office/drawing/2014/main" id="{A89BC07B-4D19-4A55-8F4F-BEF1D24A8A9B}"/>
                    </a:ext>
                  </a:extLst>
                </p:cNvPr>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45">
                  <a:extLst>
                    <a:ext uri="{FF2B5EF4-FFF2-40B4-BE49-F238E27FC236}">
                      <a16:creationId xmlns:a16="http://schemas.microsoft.com/office/drawing/2014/main" id="{5D64F45E-08DC-46F6-96F5-E94C2A8A2414}"/>
                    </a:ext>
                  </a:extLst>
                </p:cNvPr>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Rectangle 46">
                  <a:extLst>
                    <a:ext uri="{FF2B5EF4-FFF2-40B4-BE49-F238E27FC236}">
                      <a16:creationId xmlns:a16="http://schemas.microsoft.com/office/drawing/2014/main" id="{C660BA76-3B8F-4689-971A-94CC145CB957}"/>
                    </a:ext>
                  </a:extLst>
                </p:cNvPr>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Rectangle 47">
                  <a:extLst>
                    <a:ext uri="{FF2B5EF4-FFF2-40B4-BE49-F238E27FC236}">
                      <a16:creationId xmlns:a16="http://schemas.microsoft.com/office/drawing/2014/main" id="{6CC2C4F3-0A8E-47FD-BAD6-9589E73CE1E2}"/>
                    </a:ext>
                  </a:extLst>
                </p:cNvPr>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48">
                  <a:extLst>
                    <a:ext uri="{FF2B5EF4-FFF2-40B4-BE49-F238E27FC236}">
                      <a16:creationId xmlns:a16="http://schemas.microsoft.com/office/drawing/2014/main" id="{89D26FFE-8DA1-47C7-B47A-A962965CF975}"/>
                    </a:ext>
                  </a:extLst>
                </p:cNvPr>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49">
                  <a:extLst>
                    <a:ext uri="{FF2B5EF4-FFF2-40B4-BE49-F238E27FC236}">
                      <a16:creationId xmlns:a16="http://schemas.microsoft.com/office/drawing/2014/main" id="{CB1BAF37-7EDD-4BD3-8ED5-3A32095E2ED1}"/>
                    </a:ext>
                  </a:extLst>
                </p:cNvPr>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Rectangle 50">
                  <a:extLst>
                    <a:ext uri="{FF2B5EF4-FFF2-40B4-BE49-F238E27FC236}">
                      <a16:creationId xmlns:a16="http://schemas.microsoft.com/office/drawing/2014/main" id="{11750F33-C5C2-4531-8764-05BD713314B1}"/>
                    </a:ext>
                  </a:extLst>
                </p:cNvPr>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51">
                  <a:extLst>
                    <a:ext uri="{FF2B5EF4-FFF2-40B4-BE49-F238E27FC236}">
                      <a16:creationId xmlns:a16="http://schemas.microsoft.com/office/drawing/2014/main" id="{1D7AECEA-687C-4E52-AD2F-98F8CF3E0097}"/>
                    </a:ext>
                  </a:extLst>
                </p:cNvPr>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56" name="Group 255">
              <a:extLst>
                <a:ext uri="{FF2B5EF4-FFF2-40B4-BE49-F238E27FC236}">
                  <a16:creationId xmlns:a16="http://schemas.microsoft.com/office/drawing/2014/main" id="{A704D294-ED6F-47B6-A031-517AFB574EC1}"/>
                </a:ext>
              </a:extLst>
            </p:cNvPr>
            <p:cNvGrpSpPr/>
            <p:nvPr/>
          </p:nvGrpSpPr>
          <p:grpSpPr>
            <a:xfrm>
              <a:off x="3266243" y="3717032"/>
              <a:ext cx="319943" cy="1055477"/>
              <a:chOff x="1836738" y="2649538"/>
              <a:chExt cx="568325" cy="2011363"/>
            </a:xfrm>
          </p:grpSpPr>
          <p:sp>
            <p:nvSpPr>
              <p:cNvPr id="257" name="Freeform 52">
                <a:extLst>
                  <a:ext uri="{FF2B5EF4-FFF2-40B4-BE49-F238E27FC236}">
                    <a16:creationId xmlns:a16="http://schemas.microsoft.com/office/drawing/2014/main" id="{7D48A687-4557-4AF4-BF31-EA9FA84D4898}"/>
                  </a:ext>
                </a:extLst>
              </p:cNvPr>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58" name="Rectangle 53">
                <a:extLst>
                  <a:ext uri="{FF2B5EF4-FFF2-40B4-BE49-F238E27FC236}">
                    <a16:creationId xmlns:a16="http://schemas.microsoft.com/office/drawing/2014/main" id="{F982D72E-DEE1-4A20-9393-9273042569B1}"/>
                  </a:ext>
                </a:extLst>
              </p:cNvPr>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9" name="Rectangle 54">
                <a:extLst>
                  <a:ext uri="{FF2B5EF4-FFF2-40B4-BE49-F238E27FC236}">
                    <a16:creationId xmlns:a16="http://schemas.microsoft.com/office/drawing/2014/main" id="{2601C995-9085-431E-8AF8-4264F2C23EFC}"/>
                  </a:ext>
                </a:extLst>
              </p:cNvPr>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0" name="Rectangle 55">
                <a:extLst>
                  <a:ext uri="{FF2B5EF4-FFF2-40B4-BE49-F238E27FC236}">
                    <a16:creationId xmlns:a16="http://schemas.microsoft.com/office/drawing/2014/main" id="{0E7B601E-08CD-40D4-962E-FCF6FF7ABF5C}"/>
                  </a:ext>
                </a:extLst>
              </p:cNvPr>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1" name="Rectangle 56">
                <a:extLst>
                  <a:ext uri="{FF2B5EF4-FFF2-40B4-BE49-F238E27FC236}">
                    <a16:creationId xmlns:a16="http://schemas.microsoft.com/office/drawing/2014/main" id="{C165F795-7EEA-4304-A3BC-44CBD3AED189}"/>
                  </a:ext>
                </a:extLst>
              </p:cNvPr>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2" name="Rectangle 57">
                <a:extLst>
                  <a:ext uri="{FF2B5EF4-FFF2-40B4-BE49-F238E27FC236}">
                    <a16:creationId xmlns:a16="http://schemas.microsoft.com/office/drawing/2014/main" id="{FDF768F6-17F3-4882-96E5-6CA3C6441D2D}"/>
                  </a:ext>
                </a:extLst>
              </p:cNvPr>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3" name="Rectangle 58">
                <a:extLst>
                  <a:ext uri="{FF2B5EF4-FFF2-40B4-BE49-F238E27FC236}">
                    <a16:creationId xmlns:a16="http://schemas.microsoft.com/office/drawing/2014/main" id="{12C7B20C-17AD-4C8B-BB79-507CBF792070}"/>
                  </a:ext>
                </a:extLst>
              </p:cNvPr>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4" name="Rectangle 59">
                <a:extLst>
                  <a:ext uri="{FF2B5EF4-FFF2-40B4-BE49-F238E27FC236}">
                    <a16:creationId xmlns:a16="http://schemas.microsoft.com/office/drawing/2014/main" id="{020EDABA-A518-48FE-8E63-D5C285EEC134}"/>
                  </a:ext>
                </a:extLst>
              </p:cNvPr>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5" name="Rectangle 60">
                <a:extLst>
                  <a:ext uri="{FF2B5EF4-FFF2-40B4-BE49-F238E27FC236}">
                    <a16:creationId xmlns:a16="http://schemas.microsoft.com/office/drawing/2014/main" id="{ADAFD85E-87F2-4382-B0FC-97AD97BDD1A9}"/>
                  </a:ext>
                </a:extLst>
              </p:cNvPr>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6" name="Rectangle 61">
                <a:extLst>
                  <a:ext uri="{FF2B5EF4-FFF2-40B4-BE49-F238E27FC236}">
                    <a16:creationId xmlns:a16="http://schemas.microsoft.com/office/drawing/2014/main" id="{1FBEEC17-442D-48A2-B885-6ADF54125BF0}"/>
                  </a:ext>
                </a:extLst>
              </p:cNvPr>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7" name="Rectangle 62">
                <a:extLst>
                  <a:ext uri="{FF2B5EF4-FFF2-40B4-BE49-F238E27FC236}">
                    <a16:creationId xmlns:a16="http://schemas.microsoft.com/office/drawing/2014/main" id="{08480B53-9122-4657-A015-E07879862A68}"/>
                  </a:ext>
                </a:extLst>
              </p:cNvPr>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8" name="Rectangle 63">
                <a:extLst>
                  <a:ext uri="{FF2B5EF4-FFF2-40B4-BE49-F238E27FC236}">
                    <a16:creationId xmlns:a16="http://schemas.microsoft.com/office/drawing/2014/main" id="{33399A63-0014-4F01-B7A8-C10D0E0842CC}"/>
                  </a:ext>
                </a:extLst>
              </p:cNvPr>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9" name="Rectangle 64">
                <a:extLst>
                  <a:ext uri="{FF2B5EF4-FFF2-40B4-BE49-F238E27FC236}">
                    <a16:creationId xmlns:a16="http://schemas.microsoft.com/office/drawing/2014/main" id="{9399FC09-3178-4D35-B7F7-2EF3936C25E5}"/>
                  </a:ext>
                </a:extLst>
              </p:cNvPr>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0" name="Rectangle 65">
                <a:extLst>
                  <a:ext uri="{FF2B5EF4-FFF2-40B4-BE49-F238E27FC236}">
                    <a16:creationId xmlns:a16="http://schemas.microsoft.com/office/drawing/2014/main" id="{AFF47A24-1095-4ECC-A524-D285289A6505}"/>
                  </a:ext>
                </a:extLst>
              </p:cNvPr>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1" name="Rectangle 66">
                <a:extLst>
                  <a:ext uri="{FF2B5EF4-FFF2-40B4-BE49-F238E27FC236}">
                    <a16:creationId xmlns:a16="http://schemas.microsoft.com/office/drawing/2014/main" id="{5E92C8D4-B17E-404D-AB56-80F100CDEB5F}"/>
                  </a:ext>
                </a:extLst>
              </p:cNvPr>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2" name="Rectangle 67">
                <a:extLst>
                  <a:ext uri="{FF2B5EF4-FFF2-40B4-BE49-F238E27FC236}">
                    <a16:creationId xmlns:a16="http://schemas.microsoft.com/office/drawing/2014/main" id="{C7E083B7-48F1-45CA-B3D7-7F7EA0BE31A2}"/>
                  </a:ext>
                </a:extLst>
              </p:cNvPr>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Rectangle 68">
                <a:extLst>
                  <a:ext uri="{FF2B5EF4-FFF2-40B4-BE49-F238E27FC236}">
                    <a16:creationId xmlns:a16="http://schemas.microsoft.com/office/drawing/2014/main" id="{4DC7F913-4DDF-40D3-9E6B-991631FF994F}"/>
                  </a:ext>
                </a:extLst>
              </p:cNvPr>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4" name="Rectangle 69">
                <a:extLst>
                  <a:ext uri="{FF2B5EF4-FFF2-40B4-BE49-F238E27FC236}">
                    <a16:creationId xmlns:a16="http://schemas.microsoft.com/office/drawing/2014/main" id="{3BBF2B8C-746C-4ACC-BE25-15F93B109BB6}"/>
                  </a:ext>
                </a:extLst>
              </p:cNvPr>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5" name="Rectangle 70">
                <a:extLst>
                  <a:ext uri="{FF2B5EF4-FFF2-40B4-BE49-F238E27FC236}">
                    <a16:creationId xmlns:a16="http://schemas.microsoft.com/office/drawing/2014/main" id="{0E032E28-C5FC-49E6-9A24-A767E4D1ADFD}"/>
                  </a:ext>
                </a:extLst>
              </p:cNvPr>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6" name="Rectangle 71">
                <a:extLst>
                  <a:ext uri="{FF2B5EF4-FFF2-40B4-BE49-F238E27FC236}">
                    <a16:creationId xmlns:a16="http://schemas.microsoft.com/office/drawing/2014/main" id="{49FBAA8B-220B-4F45-8C8B-0C45FE907195}"/>
                  </a:ext>
                </a:extLst>
              </p:cNvPr>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7" name="Rectangle 72">
                <a:extLst>
                  <a:ext uri="{FF2B5EF4-FFF2-40B4-BE49-F238E27FC236}">
                    <a16:creationId xmlns:a16="http://schemas.microsoft.com/office/drawing/2014/main" id="{BD47D15B-8ECE-4AE8-A4B8-F64FC994E7B1}"/>
                  </a:ext>
                </a:extLst>
              </p:cNvPr>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8" name="Rectangle 73">
                <a:extLst>
                  <a:ext uri="{FF2B5EF4-FFF2-40B4-BE49-F238E27FC236}">
                    <a16:creationId xmlns:a16="http://schemas.microsoft.com/office/drawing/2014/main" id="{2DCA8FB4-CFCB-449B-8075-0AECECBC6BE5}"/>
                  </a:ext>
                </a:extLst>
              </p:cNvPr>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9" name="Rectangle 74">
                <a:extLst>
                  <a:ext uri="{FF2B5EF4-FFF2-40B4-BE49-F238E27FC236}">
                    <a16:creationId xmlns:a16="http://schemas.microsoft.com/office/drawing/2014/main" id="{F5A0E314-A96F-4215-8C3F-7A46B2F7B7B5}"/>
                  </a:ext>
                </a:extLst>
              </p:cNvPr>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0" name="Rectangle 75">
                <a:extLst>
                  <a:ext uri="{FF2B5EF4-FFF2-40B4-BE49-F238E27FC236}">
                    <a16:creationId xmlns:a16="http://schemas.microsoft.com/office/drawing/2014/main" id="{CA3D8088-DE4F-4788-A127-CFC06161A36E}"/>
                  </a:ext>
                </a:extLst>
              </p:cNvPr>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1" name="Rectangle 76">
                <a:extLst>
                  <a:ext uri="{FF2B5EF4-FFF2-40B4-BE49-F238E27FC236}">
                    <a16:creationId xmlns:a16="http://schemas.microsoft.com/office/drawing/2014/main" id="{8FE7C493-7123-4960-B2F7-47955F53A8B3}"/>
                  </a:ext>
                </a:extLst>
              </p:cNvPr>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2" name="Rectangle 77">
                <a:extLst>
                  <a:ext uri="{FF2B5EF4-FFF2-40B4-BE49-F238E27FC236}">
                    <a16:creationId xmlns:a16="http://schemas.microsoft.com/office/drawing/2014/main" id="{1AC6C268-A6CB-43BA-B6FD-7095A100E834}"/>
                  </a:ext>
                </a:extLst>
              </p:cNvPr>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3" name="Rectangle 78">
                <a:extLst>
                  <a:ext uri="{FF2B5EF4-FFF2-40B4-BE49-F238E27FC236}">
                    <a16:creationId xmlns:a16="http://schemas.microsoft.com/office/drawing/2014/main" id="{4A1A735C-A2C3-47BF-AD8B-4FF7EA5DD77C}"/>
                  </a:ext>
                </a:extLst>
              </p:cNvPr>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4" name="Rectangle 79">
                <a:extLst>
                  <a:ext uri="{FF2B5EF4-FFF2-40B4-BE49-F238E27FC236}">
                    <a16:creationId xmlns:a16="http://schemas.microsoft.com/office/drawing/2014/main" id="{9B971B96-4F41-4085-AE59-4E82CB254B14}"/>
                  </a:ext>
                </a:extLst>
              </p:cNvPr>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5" name="Rectangle 80">
                <a:extLst>
                  <a:ext uri="{FF2B5EF4-FFF2-40B4-BE49-F238E27FC236}">
                    <a16:creationId xmlns:a16="http://schemas.microsoft.com/office/drawing/2014/main" id="{13F58B94-0BC6-4A2A-BDFF-FC774353BD19}"/>
                  </a:ext>
                </a:extLst>
              </p:cNvPr>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6" name="Rectangle 81">
                <a:extLst>
                  <a:ext uri="{FF2B5EF4-FFF2-40B4-BE49-F238E27FC236}">
                    <a16:creationId xmlns:a16="http://schemas.microsoft.com/office/drawing/2014/main" id="{22E5E5E8-23B2-40CC-A12A-17CE6B964676}"/>
                  </a:ext>
                </a:extLst>
              </p:cNvPr>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7" name="Rectangle 82">
                <a:extLst>
                  <a:ext uri="{FF2B5EF4-FFF2-40B4-BE49-F238E27FC236}">
                    <a16:creationId xmlns:a16="http://schemas.microsoft.com/office/drawing/2014/main" id="{2521AF0E-6227-4184-B52A-157280654FD5}"/>
                  </a:ext>
                </a:extLst>
              </p:cNvPr>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8" name="Rectangle 83">
                <a:extLst>
                  <a:ext uri="{FF2B5EF4-FFF2-40B4-BE49-F238E27FC236}">
                    <a16:creationId xmlns:a16="http://schemas.microsoft.com/office/drawing/2014/main" id="{C9625D46-27B1-44F7-A2C4-E42D77063911}"/>
                  </a:ext>
                </a:extLst>
              </p:cNvPr>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9" name="Rectangle 84">
                <a:extLst>
                  <a:ext uri="{FF2B5EF4-FFF2-40B4-BE49-F238E27FC236}">
                    <a16:creationId xmlns:a16="http://schemas.microsoft.com/office/drawing/2014/main" id="{241DB7D1-2447-4CD7-A214-BA63073495D8}"/>
                  </a:ext>
                </a:extLst>
              </p:cNvPr>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0" name="Rectangle 85">
                <a:extLst>
                  <a:ext uri="{FF2B5EF4-FFF2-40B4-BE49-F238E27FC236}">
                    <a16:creationId xmlns:a16="http://schemas.microsoft.com/office/drawing/2014/main" id="{BE92DE5A-D282-4E85-A555-7F0A1B0A17B8}"/>
                  </a:ext>
                </a:extLst>
              </p:cNvPr>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1" name="Rectangle 86">
                <a:extLst>
                  <a:ext uri="{FF2B5EF4-FFF2-40B4-BE49-F238E27FC236}">
                    <a16:creationId xmlns:a16="http://schemas.microsoft.com/office/drawing/2014/main" id="{B522B2F6-1153-48FE-B5D2-67A6A3BE4AC8}"/>
                  </a:ext>
                </a:extLst>
              </p:cNvPr>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92" name="Group 291">
              <a:extLst>
                <a:ext uri="{FF2B5EF4-FFF2-40B4-BE49-F238E27FC236}">
                  <a16:creationId xmlns:a16="http://schemas.microsoft.com/office/drawing/2014/main" id="{8F4F5B7F-8CE9-4825-86DF-117BC1F3DBAF}"/>
                </a:ext>
              </a:extLst>
            </p:cNvPr>
            <p:cNvGrpSpPr/>
            <p:nvPr/>
          </p:nvGrpSpPr>
          <p:grpSpPr>
            <a:xfrm>
              <a:off x="2736074" y="3688709"/>
              <a:ext cx="344967" cy="1083800"/>
              <a:chOff x="398463" y="2662238"/>
              <a:chExt cx="612775" cy="2065338"/>
            </a:xfrm>
          </p:grpSpPr>
          <p:sp>
            <p:nvSpPr>
              <p:cNvPr id="293" name="Freeform 87">
                <a:extLst>
                  <a:ext uri="{FF2B5EF4-FFF2-40B4-BE49-F238E27FC236}">
                    <a16:creationId xmlns:a16="http://schemas.microsoft.com/office/drawing/2014/main" id="{2612B528-A144-4DF9-A9D4-B885CA6A5AA2}"/>
                  </a:ext>
                </a:extLst>
              </p:cNvPr>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94" name="Rectangle 88">
                <a:extLst>
                  <a:ext uri="{FF2B5EF4-FFF2-40B4-BE49-F238E27FC236}">
                    <a16:creationId xmlns:a16="http://schemas.microsoft.com/office/drawing/2014/main" id="{63C242E2-6D59-4F32-A293-EDE5EC5BC78B}"/>
                  </a:ext>
                </a:extLst>
              </p:cNvPr>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5" name="Rectangle 89">
                <a:extLst>
                  <a:ext uri="{FF2B5EF4-FFF2-40B4-BE49-F238E27FC236}">
                    <a16:creationId xmlns:a16="http://schemas.microsoft.com/office/drawing/2014/main" id="{DF66A377-8009-4096-BF03-F1D579DA94EA}"/>
                  </a:ext>
                </a:extLst>
              </p:cNvPr>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6" name="Rectangle 90">
                <a:extLst>
                  <a:ext uri="{FF2B5EF4-FFF2-40B4-BE49-F238E27FC236}">
                    <a16:creationId xmlns:a16="http://schemas.microsoft.com/office/drawing/2014/main" id="{67D7D5B3-2A39-4B53-B2A1-FA44EE73F219}"/>
                  </a:ext>
                </a:extLst>
              </p:cNvPr>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7" name="Rectangle 91">
                <a:extLst>
                  <a:ext uri="{FF2B5EF4-FFF2-40B4-BE49-F238E27FC236}">
                    <a16:creationId xmlns:a16="http://schemas.microsoft.com/office/drawing/2014/main" id="{B8218A0F-8360-44F5-A116-ABAACC1EBF4C}"/>
                  </a:ext>
                </a:extLst>
              </p:cNvPr>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8" name="Rectangle 92">
                <a:extLst>
                  <a:ext uri="{FF2B5EF4-FFF2-40B4-BE49-F238E27FC236}">
                    <a16:creationId xmlns:a16="http://schemas.microsoft.com/office/drawing/2014/main" id="{2AF1AF00-7A8E-4C64-927E-BBD9E4BE101B}"/>
                  </a:ext>
                </a:extLst>
              </p:cNvPr>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9" name="Rectangle 93">
                <a:extLst>
                  <a:ext uri="{FF2B5EF4-FFF2-40B4-BE49-F238E27FC236}">
                    <a16:creationId xmlns:a16="http://schemas.microsoft.com/office/drawing/2014/main" id="{E4BA37CD-31FF-42C5-B34A-F3346ABA4A63}"/>
                  </a:ext>
                </a:extLst>
              </p:cNvPr>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0" name="Rectangle 94">
                <a:extLst>
                  <a:ext uri="{FF2B5EF4-FFF2-40B4-BE49-F238E27FC236}">
                    <a16:creationId xmlns:a16="http://schemas.microsoft.com/office/drawing/2014/main" id="{C497F2BE-F8C0-4BF6-A473-95AF27EF5900}"/>
                  </a:ext>
                </a:extLst>
              </p:cNvPr>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1" name="Rectangle 95">
                <a:extLst>
                  <a:ext uri="{FF2B5EF4-FFF2-40B4-BE49-F238E27FC236}">
                    <a16:creationId xmlns:a16="http://schemas.microsoft.com/office/drawing/2014/main" id="{2056B295-4FD6-49ED-8215-6748A4FDFBE0}"/>
                  </a:ext>
                </a:extLst>
              </p:cNvPr>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2" name="Rectangle 96">
                <a:extLst>
                  <a:ext uri="{FF2B5EF4-FFF2-40B4-BE49-F238E27FC236}">
                    <a16:creationId xmlns:a16="http://schemas.microsoft.com/office/drawing/2014/main" id="{BD2C6F6B-DBF1-4D30-9BE0-CA07F67B1A53}"/>
                  </a:ext>
                </a:extLst>
              </p:cNvPr>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3" name="Rectangle 97">
                <a:extLst>
                  <a:ext uri="{FF2B5EF4-FFF2-40B4-BE49-F238E27FC236}">
                    <a16:creationId xmlns:a16="http://schemas.microsoft.com/office/drawing/2014/main" id="{A2CCC4BB-A4E6-4B74-8EF7-232DE2C5600E}"/>
                  </a:ext>
                </a:extLst>
              </p:cNvPr>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4" name="Rectangle 98">
                <a:extLst>
                  <a:ext uri="{FF2B5EF4-FFF2-40B4-BE49-F238E27FC236}">
                    <a16:creationId xmlns:a16="http://schemas.microsoft.com/office/drawing/2014/main" id="{24146B25-BD5D-4A05-8023-25B8658F1367}"/>
                  </a:ext>
                </a:extLst>
              </p:cNvPr>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5" name="Rectangle 99">
                <a:extLst>
                  <a:ext uri="{FF2B5EF4-FFF2-40B4-BE49-F238E27FC236}">
                    <a16:creationId xmlns:a16="http://schemas.microsoft.com/office/drawing/2014/main" id="{08FAD41C-5BB5-47AB-8842-4E64DC8B434B}"/>
                  </a:ext>
                </a:extLst>
              </p:cNvPr>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6" name="Rectangle 100">
                <a:extLst>
                  <a:ext uri="{FF2B5EF4-FFF2-40B4-BE49-F238E27FC236}">
                    <a16:creationId xmlns:a16="http://schemas.microsoft.com/office/drawing/2014/main" id="{52866293-BC8F-40F1-8506-5C2AA6EB3209}"/>
                  </a:ext>
                </a:extLst>
              </p:cNvPr>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7" name="Rectangle 101">
                <a:extLst>
                  <a:ext uri="{FF2B5EF4-FFF2-40B4-BE49-F238E27FC236}">
                    <a16:creationId xmlns:a16="http://schemas.microsoft.com/office/drawing/2014/main" id="{B9C8113C-46CB-43B4-9316-D58818EF9645}"/>
                  </a:ext>
                </a:extLst>
              </p:cNvPr>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8" name="Rectangle 102">
                <a:extLst>
                  <a:ext uri="{FF2B5EF4-FFF2-40B4-BE49-F238E27FC236}">
                    <a16:creationId xmlns:a16="http://schemas.microsoft.com/office/drawing/2014/main" id="{B225B3BC-2EC6-4F68-8AF8-A91965DDC388}"/>
                  </a:ext>
                </a:extLst>
              </p:cNvPr>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 name="Rectangle 103">
                <a:extLst>
                  <a:ext uri="{FF2B5EF4-FFF2-40B4-BE49-F238E27FC236}">
                    <a16:creationId xmlns:a16="http://schemas.microsoft.com/office/drawing/2014/main" id="{FB3ECECE-3E0C-4A5F-96D4-0D765DD020B5}"/>
                  </a:ext>
                </a:extLst>
              </p:cNvPr>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10" name="Group 309">
              <a:extLst>
                <a:ext uri="{FF2B5EF4-FFF2-40B4-BE49-F238E27FC236}">
                  <a16:creationId xmlns:a16="http://schemas.microsoft.com/office/drawing/2014/main" id="{E1576687-A286-4637-90AE-F82E1B56E5EB}"/>
                </a:ext>
              </a:extLst>
            </p:cNvPr>
            <p:cNvGrpSpPr/>
            <p:nvPr/>
          </p:nvGrpSpPr>
          <p:grpSpPr>
            <a:xfrm>
              <a:off x="2973759" y="4069414"/>
              <a:ext cx="319050" cy="703095"/>
              <a:chOff x="896938" y="3360738"/>
              <a:chExt cx="566738" cy="1339850"/>
            </a:xfrm>
          </p:grpSpPr>
          <p:sp>
            <p:nvSpPr>
              <p:cNvPr id="311" name="Freeform 104">
                <a:extLst>
                  <a:ext uri="{FF2B5EF4-FFF2-40B4-BE49-F238E27FC236}">
                    <a16:creationId xmlns:a16="http://schemas.microsoft.com/office/drawing/2014/main" id="{140FD013-615A-4368-B1F3-3D7BDF98AC34}"/>
                  </a:ext>
                </a:extLst>
              </p:cNvPr>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2" name="Rectangle 105">
                <a:extLst>
                  <a:ext uri="{FF2B5EF4-FFF2-40B4-BE49-F238E27FC236}">
                    <a16:creationId xmlns:a16="http://schemas.microsoft.com/office/drawing/2014/main" id="{30064046-149C-4E84-8352-A6C825FA8851}"/>
                  </a:ext>
                </a:extLst>
              </p:cNvPr>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3" name="Rectangle 106">
                <a:extLst>
                  <a:ext uri="{FF2B5EF4-FFF2-40B4-BE49-F238E27FC236}">
                    <a16:creationId xmlns:a16="http://schemas.microsoft.com/office/drawing/2014/main" id="{DF1D589F-24F3-4E8E-ADF0-A2C50CEEE7E0}"/>
                  </a:ext>
                </a:extLst>
              </p:cNvPr>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4" name="Rectangle 107">
                <a:extLst>
                  <a:ext uri="{FF2B5EF4-FFF2-40B4-BE49-F238E27FC236}">
                    <a16:creationId xmlns:a16="http://schemas.microsoft.com/office/drawing/2014/main" id="{ED6A1304-A3C0-46F5-8207-7159655FBA22}"/>
                  </a:ext>
                </a:extLst>
              </p:cNvPr>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5" name="Rectangle 108">
                <a:extLst>
                  <a:ext uri="{FF2B5EF4-FFF2-40B4-BE49-F238E27FC236}">
                    <a16:creationId xmlns:a16="http://schemas.microsoft.com/office/drawing/2014/main" id="{2B92CE74-D6BF-4713-BFF4-4DF035397518}"/>
                  </a:ext>
                </a:extLst>
              </p:cNvPr>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6" name="Rectangle 109">
                <a:extLst>
                  <a:ext uri="{FF2B5EF4-FFF2-40B4-BE49-F238E27FC236}">
                    <a16:creationId xmlns:a16="http://schemas.microsoft.com/office/drawing/2014/main" id="{52943736-19B6-4E6E-BB39-1FDA946796BA}"/>
                  </a:ext>
                </a:extLst>
              </p:cNvPr>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7" name="Rectangle 110">
                <a:extLst>
                  <a:ext uri="{FF2B5EF4-FFF2-40B4-BE49-F238E27FC236}">
                    <a16:creationId xmlns:a16="http://schemas.microsoft.com/office/drawing/2014/main" id="{291028EB-0FD2-47A1-AD6F-2D8131A87080}"/>
                  </a:ext>
                </a:extLst>
              </p:cNvPr>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8" name="Rectangle 111">
                <a:extLst>
                  <a:ext uri="{FF2B5EF4-FFF2-40B4-BE49-F238E27FC236}">
                    <a16:creationId xmlns:a16="http://schemas.microsoft.com/office/drawing/2014/main" id="{BFF37506-CC42-472D-BA33-7E2A4CE78064}"/>
                  </a:ext>
                </a:extLst>
              </p:cNvPr>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9" name="Rectangle 112">
                <a:extLst>
                  <a:ext uri="{FF2B5EF4-FFF2-40B4-BE49-F238E27FC236}">
                    <a16:creationId xmlns:a16="http://schemas.microsoft.com/office/drawing/2014/main" id="{4AD4504C-4E18-4045-9617-CCC6621D79E2}"/>
                  </a:ext>
                </a:extLst>
              </p:cNvPr>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0" name="Rectangle 113">
                <a:extLst>
                  <a:ext uri="{FF2B5EF4-FFF2-40B4-BE49-F238E27FC236}">
                    <a16:creationId xmlns:a16="http://schemas.microsoft.com/office/drawing/2014/main" id="{7BFC1DAF-C13C-40F6-BC96-4855DC84D987}"/>
                  </a:ext>
                </a:extLst>
              </p:cNvPr>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21" name="Group 320">
              <a:extLst>
                <a:ext uri="{FF2B5EF4-FFF2-40B4-BE49-F238E27FC236}">
                  <a16:creationId xmlns:a16="http://schemas.microsoft.com/office/drawing/2014/main" id="{1A511333-798E-40FA-A683-3281A54F6230}"/>
                </a:ext>
              </a:extLst>
            </p:cNvPr>
            <p:cNvGrpSpPr/>
            <p:nvPr/>
          </p:nvGrpSpPr>
          <p:grpSpPr>
            <a:xfrm>
              <a:off x="2533026" y="4206867"/>
              <a:ext cx="319943" cy="565642"/>
              <a:chOff x="2089150" y="4514850"/>
              <a:chExt cx="568325" cy="1077913"/>
            </a:xfrm>
          </p:grpSpPr>
          <p:sp>
            <p:nvSpPr>
              <p:cNvPr id="322" name="Freeform 121">
                <a:extLst>
                  <a:ext uri="{FF2B5EF4-FFF2-40B4-BE49-F238E27FC236}">
                    <a16:creationId xmlns:a16="http://schemas.microsoft.com/office/drawing/2014/main" id="{99E6701A-6F86-427E-9300-5E9561CEF321}"/>
                  </a:ext>
                </a:extLst>
              </p:cNvPr>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3" name="Group 322">
                <a:extLst>
                  <a:ext uri="{FF2B5EF4-FFF2-40B4-BE49-F238E27FC236}">
                    <a16:creationId xmlns:a16="http://schemas.microsoft.com/office/drawing/2014/main" id="{695B23F6-6627-44DD-B17D-8910EC40A959}"/>
                  </a:ext>
                </a:extLst>
              </p:cNvPr>
              <p:cNvGrpSpPr/>
              <p:nvPr/>
            </p:nvGrpSpPr>
            <p:grpSpPr>
              <a:xfrm>
                <a:off x="2160588" y="4946650"/>
                <a:ext cx="423862" cy="392113"/>
                <a:chOff x="2160588" y="4946650"/>
                <a:chExt cx="423862" cy="392113"/>
              </a:xfrm>
              <a:solidFill>
                <a:schemeClr val="accent4">
                  <a:lumMod val="60000"/>
                  <a:lumOff val="40000"/>
                </a:schemeClr>
              </a:solidFill>
            </p:grpSpPr>
            <p:sp>
              <p:nvSpPr>
                <p:cNvPr id="324" name="Freeform 122">
                  <a:extLst>
                    <a:ext uri="{FF2B5EF4-FFF2-40B4-BE49-F238E27FC236}">
                      <a16:creationId xmlns:a16="http://schemas.microsoft.com/office/drawing/2014/main" id="{47E223C1-70FD-4F58-9736-CBBCBDA8108B}"/>
                    </a:ext>
                  </a:extLst>
                </p:cNvPr>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23">
                  <a:extLst>
                    <a:ext uri="{FF2B5EF4-FFF2-40B4-BE49-F238E27FC236}">
                      <a16:creationId xmlns:a16="http://schemas.microsoft.com/office/drawing/2014/main" id="{AA015D3B-2BF3-4E06-AC53-B86321EB1433}"/>
                    </a:ext>
                  </a:extLst>
                </p:cNvPr>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24">
                  <a:extLst>
                    <a:ext uri="{FF2B5EF4-FFF2-40B4-BE49-F238E27FC236}">
                      <a16:creationId xmlns:a16="http://schemas.microsoft.com/office/drawing/2014/main" id="{CB6DE62E-2A3F-469F-BDDB-0F9CA1A7D4F9}"/>
                    </a:ext>
                  </a:extLst>
                </p:cNvPr>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25">
                  <a:extLst>
                    <a:ext uri="{FF2B5EF4-FFF2-40B4-BE49-F238E27FC236}">
                      <a16:creationId xmlns:a16="http://schemas.microsoft.com/office/drawing/2014/main" id="{58FDBD01-1730-4C7D-BC31-AC12CBB52FB3}"/>
                    </a:ext>
                  </a:extLst>
                </p:cNvPr>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126">
                  <a:extLst>
                    <a:ext uri="{FF2B5EF4-FFF2-40B4-BE49-F238E27FC236}">
                      <a16:creationId xmlns:a16="http://schemas.microsoft.com/office/drawing/2014/main" id="{3A05D4C9-0EE1-4164-9806-0D4BC1EC1EBE}"/>
                    </a:ext>
                  </a:extLst>
                </p:cNvPr>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27">
                  <a:extLst>
                    <a:ext uri="{FF2B5EF4-FFF2-40B4-BE49-F238E27FC236}">
                      <a16:creationId xmlns:a16="http://schemas.microsoft.com/office/drawing/2014/main" id="{C23D30B6-A424-4246-8626-2E12D22D418C}"/>
                    </a:ext>
                  </a:extLst>
                </p:cNvPr>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28">
                  <a:extLst>
                    <a:ext uri="{FF2B5EF4-FFF2-40B4-BE49-F238E27FC236}">
                      <a16:creationId xmlns:a16="http://schemas.microsoft.com/office/drawing/2014/main" id="{99232656-0994-4F73-99B9-315CEA31DA08}"/>
                    </a:ext>
                  </a:extLst>
                </p:cNvPr>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129">
                  <a:extLst>
                    <a:ext uri="{FF2B5EF4-FFF2-40B4-BE49-F238E27FC236}">
                      <a16:creationId xmlns:a16="http://schemas.microsoft.com/office/drawing/2014/main" id="{0B5FA485-7467-4DF4-8DDB-0188F2B5167E}"/>
                    </a:ext>
                  </a:extLst>
                </p:cNvPr>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32" name="Group 331">
              <a:extLst>
                <a:ext uri="{FF2B5EF4-FFF2-40B4-BE49-F238E27FC236}">
                  <a16:creationId xmlns:a16="http://schemas.microsoft.com/office/drawing/2014/main" id="{DEA21800-0258-4F35-BD61-D18BBC8B8AF8}"/>
                </a:ext>
              </a:extLst>
            </p:cNvPr>
            <p:cNvGrpSpPr/>
            <p:nvPr/>
          </p:nvGrpSpPr>
          <p:grpSpPr>
            <a:xfrm>
              <a:off x="2212189" y="4208533"/>
              <a:ext cx="320837" cy="563976"/>
              <a:chOff x="5097463" y="3746500"/>
              <a:chExt cx="569913" cy="1074738"/>
            </a:xfrm>
          </p:grpSpPr>
          <p:sp>
            <p:nvSpPr>
              <p:cNvPr id="333" name="Rectangle 130">
                <a:extLst>
                  <a:ext uri="{FF2B5EF4-FFF2-40B4-BE49-F238E27FC236}">
                    <a16:creationId xmlns:a16="http://schemas.microsoft.com/office/drawing/2014/main" id="{483AC2DE-9F51-44CB-87FC-65239B965BE3}"/>
                  </a:ext>
                </a:extLst>
              </p:cNvPr>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34" name="Rectangle 131">
                <a:extLst>
                  <a:ext uri="{FF2B5EF4-FFF2-40B4-BE49-F238E27FC236}">
                    <a16:creationId xmlns:a16="http://schemas.microsoft.com/office/drawing/2014/main" id="{ECD442E1-F6DA-4F23-8074-C0FFA1CE585F}"/>
                  </a:ext>
                </a:extLst>
              </p:cNvPr>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5" name="Rectangle 132">
                <a:extLst>
                  <a:ext uri="{FF2B5EF4-FFF2-40B4-BE49-F238E27FC236}">
                    <a16:creationId xmlns:a16="http://schemas.microsoft.com/office/drawing/2014/main" id="{6772C433-19EB-43A2-B25D-44990A0D8A60}"/>
                  </a:ext>
                </a:extLst>
              </p:cNvPr>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6" name="Rectangle 133">
                <a:extLst>
                  <a:ext uri="{FF2B5EF4-FFF2-40B4-BE49-F238E27FC236}">
                    <a16:creationId xmlns:a16="http://schemas.microsoft.com/office/drawing/2014/main" id="{DDFF2F2C-C2B9-4975-AF39-5A9E3A0089A4}"/>
                  </a:ext>
                </a:extLst>
              </p:cNvPr>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7" name="Rectangle 134">
                <a:extLst>
                  <a:ext uri="{FF2B5EF4-FFF2-40B4-BE49-F238E27FC236}">
                    <a16:creationId xmlns:a16="http://schemas.microsoft.com/office/drawing/2014/main" id="{AC399B8A-054B-4230-8113-F87927AF2967}"/>
                  </a:ext>
                </a:extLst>
              </p:cNvPr>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8" name="Rectangle 135">
                <a:extLst>
                  <a:ext uri="{FF2B5EF4-FFF2-40B4-BE49-F238E27FC236}">
                    <a16:creationId xmlns:a16="http://schemas.microsoft.com/office/drawing/2014/main" id="{17059741-8D64-4834-8145-675AA4EEFBAC}"/>
                  </a:ext>
                </a:extLst>
              </p:cNvPr>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9" name="Rectangle 136">
                <a:extLst>
                  <a:ext uri="{FF2B5EF4-FFF2-40B4-BE49-F238E27FC236}">
                    <a16:creationId xmlns:a16="http://schemas.microsoft.com/office/drawing/2014/main" id="{9733226C-3A2F-40E3-B245-CCD66284603B}"/>
                  </a:ext>
                </a:extLst>
              </p:cNvPr>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0" name="Rectangle 137">
                <a:extLst>
                  <a:ext uri="{FF2B5EF4-FFF2-40B4-BE49-F238E27FC236}">
                    <a16:creationId xmlns:a16="http://schemas.microsoft.com/office/drawing/2014/main" id="{B9528062-CAF6-46EE-8B24-B72B734FC668}"/>
                  </a:ext>
                </a:extLst>
              </p:cNvPr>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1" name="Rectangle 138">
                <a:extLst>
                  <a:ext uri="{FF2B5EF4-FFF2-40B4-BE49-F238E27FC236}">
                    <a16:creationId xmlns:a16="http://schemas.microsoft.com/office/drawing/2014/main" id="{C56EB4FE-1C5E-44F2-948C-D164D49B86D3}"/>
                  </a:ext>
                </a:extLst>
              </p:cNvPr>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2" name="Rectangle 139">
                <a:extLst>
                  <a:ext uri="{FF2B5EF4-FFF2-40B4-BE49-F238E27FC236}">
                    <a16:creationId xmlns:a16="http://schemas.microsoft.com/office/drawing/2014/main" id="{4D908AAD-EC19-48AB-AB06-1A31DA71988C}"/>
                  </a:ext>
                </a:extLst>
              </p:cNvPr>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3" name="Rectangle 140">
                <a:extLst>
                  <a:ext uri="{FF2B5EF4-FFF2-40B4-BE49-F238E27FC236}">
                    <a16:creationId xmlns:a16="http://schemas.microsoft.com/office/drawing/2014/main" id="{27CC2703-0B7F-402C-BE84-69E4712F0610}"/>
                  </a:ext>
                </a:extLst>
              </p:cNvPr>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4" name="Rectangle 141">
                <a:extLst>
                  <a:ext uri="{FF2B5EF4-FFF2-40B4-BE49-F238E27FC236}">
                    <a16:creationId xmlns:a16="http://schemas.microsoft.com/office/drawing/2014/main" id="{F574AB3D-B40C-4F6A-8AB9-FF1775294DFB}"/>
                  </a:ext>
                </a:extLst>
              </p:cNvPr>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5" name="Rectangle 142">
                <a:extLst>
                  <a:ext uri="{FF2B5EF4-FFF2-40B4-BE49-F238E27FC236}">
                    <a16:creationId xmlns:a16="http://schemas.microsoft.com/office/drawing/2014/main" id="{B0B7940E-1EBA-4F59-883D-1BE4861E4EAE}"/>
                  </a:ext>
                </a:extLst>
              </p:cNvPr>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6" name="Rectangle 143">
                <a:extLst>
                  <a:ext uri="{FF2B5EF4-FFF2-40B4-BE49-F238E27FC236}">
                    <a16:creationId xmlns:a16="http://schemas.microsoft.com/office/drawing/2014/main" id="{9688929A-3F19-4650-B16C-59A97D89FFFC}"/>
                  </a:ext>
                </a:extLst>
              </p:cNvPr>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7" name="Rectangle 144">
                <a:extLst>
                  <a:ext uri="{FF2B5EF4-FFF2-40B4-BE49-F238E27FC236}">
                    <a16:creationId xmlns:a16="http://schemas.microsoft.com/office/drawing/2014/main" id="{FA45754F-50F7-49E2-8C80-5D03B471D477}"/>
                  </a:ext>
                </a:extLst>
              </p:cNvPr>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8" name="Rectangle 145">
                <a:extLst>
                  <a:ext uri="{FF2B5EF4-FFF2-40B4-BE49-F238E27FC236}">
                    <a16:creationId xmlns:a16="http://schemas.microsoft.com/office/drawing/2014/main" id="{AC060845-B9C4-4209-815D-9E15C74D5768}"/>
                  </a:ext>
                </a:extLst>
              </p:cNvPr>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9" name="Rectangle 146">
                <a:extLst>
                  <a:ext uri="{FF2B5EF4-FFF2-40B4-BE49-F238E27FC236}">
                    <a16:creationId xmlns:a16="http://schemas.microsoft.com/office/drawing/2014/main" id="{358B9D4E-0159-4ACB-B15C-DADE1E83AEAC}"/>
                  </a:ext>
                </a:extLst>
              </p:cNvPr>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0" name="Rectangle 147">
                <a:extLst>
                  <a:ext uri="{FF2B5EF4-FFF2-40B4-BE49-F238E27FC236}">
                    <a16:creationId xmlns:a16="http://schemas.microsoft.com/office/drawing/2014/main" id="{37B92DDE-36B7-432B-B29A-96C17F8AD38D}"/>
                  </a:ext>
                </a:extLst>
              </p:cNvPr>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1" name="Rectangle 148">
                <a:extLst>
                  <a:ext uri="{FF2B5EF4-FFF2-40B4-BE49-F238E27FC236}">
                    <a16:creationId xmlns:a16="http://schemas.microsoft.com/office/drawing/2014/main" id="{B62A9610-4287-4515-94A9-BA36A7604F7A}"/>
                  </a:ext>
                </a:extLst>
              </p:cNvPr>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52" name="Group 351">
              <a:extLst>
                <a:ext uri="{FF2B5EF4-FFF2-40B4-BE49-F238E27FC236}">
                  <a16:creationId xmlns:a16="http://schemas.microsoft.com/office/drawing/2014/main" id="{E252B26B-6E2B-49D9-BB69-2B702B9E789A}"/>
                </a:ext>
              </a:extLst>
            </p:cNvPr>
            <p:cNvGrpSpPr/>
            <p:nvPr/>
          </p:nvGrpSpPr>
          <p:grpSpPr>
            <a:xfrm>
              <a:off x="3935790" y="4093357"/>
              <a:ext cx="384147" cy="679152"/>
              <a:chOff x="2089150" y="4514850"/>
              <a:chExt cx="568325" cy="1077913"/>
            </a:xfrm>
          </p:grpSpPr>
          <p:sp>
            <p:nvSpPr>
              <p:cNvPr id="353" name="Freeform 121">
                <a:extLst>
                  <a:ext uri="{FF2B5EF4-FFF2-40B4-BE49-F238E27FC236}">
                    <a16:creationId xmlns:a16="http://schemas.microsoft.com/office/drawing/2014/main" id="{B3D7A0AB-BF3B-4B35-91C3-7D253A37D210}"/>
                  </a:ext>
                </a:extLst>
              </p:cNvPr>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4" name="Group 353">
                <a:extLst>
                  <a:ext uri="{FF2B5EF4-FFF2-40B4-BE49-F238E27FC236}">
                    <a16:creationId xmlns:a16="http://schemas.microsoft.com/office/drawing/2014/main" id="{68F39C1D-C0D9-4494-92F8-EC3B6791738A}"/>
                  </a:ext>
                </a:extLst>
              </p:cNvPr>
              <p:cNvGrpSpPr/>
              <p:nvPr/>
            </p:nvGrpSpPr>
            <p:grpSpPr>
              <a:xfrm>
                <a:off x="2160588" y="4946650"/>
                <a:ext cx="423862" cy="392113"/>
                <a:chOff x="2160588" y="4946650"/>
                <a:chExt cx="423862" cy="392113"/>
              </a:xfrm>
              <a:solidFill>
                <a:schemeClr val="accent4">
                  <a:lumMod val="60000"/>
                  <a:lumOff val="40000"/>
                </a:schemeClr>
              </a:solidFill>
            </p:grpSpPr>
            <p:sp>
              <p:nvSpPr>
                <p:cNvPr id="355" name="Freeform 122">
                  <a:extLst>
                    <a:ext uri="{FF2B5EF4-FFF2-40B4-BE49-F238E27FC236}">
                      <a16:creationId xmlns:a16="http://schemas.microsoft.com/office/drawing/2014/main" id="{E20D6C92-DDC8-4D02-B97A-C729DC8516CC}"/>
                    </a:ext>
                  </a:extLst>
                </p:cNvPr>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123">
                  <a:extLst>
                    <a:ext uri="{FF2B5EF4-FFF2-40B4-BE49-F238E27FC236}">
                      <a16:creationId xmlns:a16="http://schemas.microsoft.com/office/drawing/2014/main" id="{A588E046-DCF6-49E0-8F84-ED58E847B26E}"/>
                    </a:ext>
                  </a:extLst>
                </p:cNvPr>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124">
                  <a:extLst>
                    <a:ext uri="{FF2B5EF4-FFF2-40B4-BE49-F238E27FC236}">
                      <a16:creationId xmlns:a16="http://schemas.microsoft.com/office/drawing/2014/main" id="{86B5EA0D-5CDD-4EC9-A9F8-CDA3E5150E32}"/>
                    </a:ext>
                  </a:extLst>
                </p:cNvPr>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125">
                  <a:extLst>
                    <a:ext uri="{FF2B5EF4-FFF2-40B4-BE49-F238E27FC236}">
                      <a16:creationId xmlns:a16="http://schemas.microsoft.com/office/drawing/2014/main" id="{64A41F73-40C1-4386-BC7B-3A59A54DAC9A}"/>
                    </a:ext>
                  </a:extLst>
                </p:cNvPr>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126">
                  <a:extLst>
                    <a:ext uri="{FF2B5EF4-FFF2-40B4-BE49-F238E27FC236}">
                      <a16:creationId xmlns:a16="http://schemas.microsoft.com/office/drawing/2014/main" id="{3F970AB3-FBDE-44EA-A924-A900224653C7}"/>
                    </a:ext>
                  </a:extLst>
                </p:cNvPr>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127">
                  <a:extLst>
                    <a:ext uri="{FF2B5EF4-FFF2-40B4-BE49-F238E27FC236}">
                      <a16:creationId xmlns:a16="http://schemas.microsoft.com/office/drawing/2014/main" id="{56C05B79-E7B2-4E95-9786-97F9040A6DAB}"/>
                    </a:ext>
                  </a:extLst>
                </p:cNvPr>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128">
                  <a:extLst>
                    <a:ext uri="{FF2B5EF4-FFF2-40B4-BE49-F238E27FC236}">
                      <a16:creationId xmlns:a16="http://schemas.microsoft.com/office/drawing/2014/main" id="{B1A0F300-5745-4906-838F-95E7F9972ABA}"/>
                    </a:ext>
                  </a:extLst>
                </p:cNvPr>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29">
                  <a:extLst>
                    <a:ext uri="{FF2B5EF4-FFF2-40B4-BE49-F238E27FC236}">
                      <a16:creationId xmlns:a16="http://schemas.microsoft.com/office/drawing/2014/main" id="{166F46B7-CA81-47F8-885F-6B8BE1A854C0}"/>
                    </a:ext>
                  </a:extLst>
                </p:cNvPr>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63" name="Group 362">
              <a:extLst>
                <a:ext uri="{FF2B5EF4-FFF2-40B4-BE49-F238E27FC236}">
                  <a16:creationId xmlns:a16="http://schemas.microsoft.com/office/drawing/2014/main" id="{0C026083-8F76-47EB-9C9F-1C8FF61F0502}"/>
                </a:ext>
              </a:extLst>
            </p:cNvPr>
            <p:cNvGrpSpPr/>
            <p:nvPr/>
          </p:nvGrpSpPr>
          <p:grpSpPr>
            <a:xfrm>
              <a:off x="4300790" y="4095357"/>
              <a:ext cx="385221" cy="677152"/>
              <a:chOff x="5097463" y="3746500"/>
              <a:chExt cx="569913" cy="1074738"/>
            </a:xfrm>
          </p:grpSpPr>
          <p:sp>
            <p:nvSpPr>
              <p:cNvPr id="364" name="Rectangle 130">
                <a:extLst>
                  <a:ext uri="{FF2B5EF4-FFF2-40B4-BE49-F238E27FC236}">
                    <a16:creationId xmlns:a16="http://schemas.microsoft.com/office/drawing/2014/main" id="{F46119DA-F0E4-4000-BA0B-245D1DE6C672}"/>
                  </a:ext>
                </a:extLst>
              </p:cNvPr>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65" name="Rectangle 131">
                <a:extLst>
                  <a:ext uri="{FF2B5EF4-FFF2-40B4-BE49-F238E27FC236}">
                    <a16:creationId xmlns:a16="http://schemas.microsoft.com/office/drawing/2014/main" id="{096EB127-DCBD-4A4D-B71A-B7A6B96C7578}"/>
                  </a:ext>
                </a:extLst>
              </p:cNvPr>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6" name="Rectangle 132">
                <a:extLst>
                  <a:ext uri="{FF2B5EF4-FFF2-40B4-BE49-F238E27FC236}">
                    <a16:creationId xmlns:a16="http://schemas.microsoft.com/office/drawing/2014/main" id="{546CA4E4-E680-457B-9DCB-14B028B87BE1}"/>
                  </a:ext>
                </a:extLst>
              </p:cNvPr>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7" name="Rectangle 133">
                <a:extLst>
                  <a:ext uri="{FF2B5EF4-FFF2-40B4-BE49-F238E27FC236}">
                    <a16:creationId xmlns:a16="http://schemas.microsoft.com/office/drawing/2014/main" id="{1B3317E9-FD8B-4B23-B639-69CA73E12034}"/>
                  </a:ext>
                </a:extLst>
              </p:cNvPr>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8" name="Rectangle 134">
                <a:extLst>
                  <a:ext uri="{FF2B5EF4-FFF2-40B4-BE49-F238E27FC236}">
                    <a16:creationId xmlns:a16="http://schemas.microsoft.com/office/drawing/2014/main" id="{DBF07E36-D498-4E14-B440-9BCDA3F1E8BE}"/>
                  </a:ext>
                </a:extLst>
              </p:cNvPr>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9" name="Rectangle 135">
                <a:extLst>
                  <a:ext uri="{FF2B5EF4-FFF2-40B4-BE49-F238E27FC236}">
                    <a16:creationId xmlns:a16="http://schemas.microsoft.com/office/drawing/2014/main" id="{9CD343A6-7D96-45B7-A11A-F71927E9F777}"/>
                  </a:ext>
                </a:extLst>
              </p:cNvPr>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0" name="Rectangle 136">
                <a:extLst>
                  <a:ext uri="{FF2B5EF4-FFF2-40B4-BE49-F238E27FC236}">
                    <a16:creationId xmlns:a16="http://schemas.microsoft.com/office/drawing/2014/main" id="{4D2D7E7B-BC9A-49F4-808D-E17C62AD2CF5}"/>
                  </a:ext>
                </a:extLst>
              </p:cNvPr>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1" name="Rectangle 137">
                <a:extLst>
                  <a:ext uri="{FF2B5EF4-FFF2-40B4-BE49-F238E27FC236}">
                    <a16:creationId xmlns:a16="http://schemas.microsoft.com/office/drawing/2014/main" id="{F39F2F18-6316-48E7-88BA-4C43550CBF9D}"/>
                  </a:ext>
                </a:extLst>
              </p:cNvPr>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2" name="Rectangle 138">
                <a:extLst>
                  <a:ext uri="{FF2B5EF4-FFF2-40B4-BE49-F238E27FC236}">
                    <a16:creationId xmlns:a16="http://schemas.microsoft.com/office/drawing/2014/main" id="{48323CB3-C51C-427F-A145-69DBE0452D9F}"/>
                  </a:ext>
                </a:extLst>
              </p:cNvPr>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3" name="Rectangle 139">
                <a:extLst>
                  <a:ext uri="{FF2B5EF4-FFF2-40B4-BE49-F238E27FC236}">
                    <a16:creationId xmlns:a16="http://schemas.microsoft.com/office/drawing/2014/main" id="{3CD2CF49-79FF-4BBE-A2EB-F23FBBB68A4B}"/>
                  </a:ext>
                </a:extLst>
              </p:cNvPr>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4" name="Rectangle 140">
                <a:extLst>
                  <a:ext uri="{FF2B5EF4-FFF2-40B4-BE49-F238E27FC236}">
                    <a16:creationId xmlns:a16="http://schemas.microsoft.com/office/drawing/2014/main" id="{AC1E9A96-AD9C-4DB3-AD93-81CE1CD42F0D}"/>
                  </a:ext>
                </a:extLst>
              </p:cNvPr>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5" name="Rectangle 141">
                <a:extLst>
                  <a:ext uri="{FF2B5EF4-FFF2-40B4-BE49-F238E27FC236}">
                    <a16:creationId xmlns:a16="http://schemas.microsoft.com/office/drawing/2014/main" id="{2883BB21-C240-42EE-894A-E17ED16DF0B2}"/>
                  </a:ext>
                </a:extLst>
              </p:cNvPr>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6" name="Rectangle 142">
                <a:extLst>
                  <a:ext uri="{FF2B5EF4-FFF2-40B4-BE49-F238E27FC236}">
                    <a16:creationId xmlns:a16="http://schemas.microsoft.com/office/drawing/2014/main" id="{F2D90161-757B-4B18-BF6E-AB9A2E8562FF}"/>
                  </a:ext>
                </a:extLst>
              </p:cNvPr>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7" name="Rectangle 143">
                <a:extLst>
                  <a:ext uri="{FF2B5EF4-FFF2-40B4-BE49-F238E27FC236}">
                    <a16:creationId xmlns:a16="http://schemas.microsoft.com/office/drawing/2014/main" id="{05624932-2B36-43B2-91E7-FCE783B39ABD}"/>
                  </a:ext>
                </a:extLst>
              </p:cNvPr>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8" name="Rectangle 144">
                <a:extLst>
                  <a:ext uri="{FF2B5EF4-FFF2-40B4-BE49-F238E27FC236}">
                    <a16:creationId xmlns:a16="http://schemas.microsoft.com/office/drawing/2014/main" id="{5DF5AAF4-C87B-4141-BF22-210330F63C4C}"/>
                  </a:ext>
                </a:extLst>
              </p:cNvPr>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9" name="Rectangle 145">
                <a:extLst>
                  <a:ext uri="{FF2B5EF4-FFF2-40B4-BE49-F238E27FC236}">
                    <a16:creationId xmlns:a16="http://schemas.microsoft.com/office/drawing/2014/main" id="{9405A44D-CF2D-45A7-A875-0D7020DEFF82}"/>
                  </a:ext>
                </a:extLst>
              </p:cNvPr>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0" name="Rectangle 146">
                <a:extLst>
                  <a:ext uri="{FF2B5EF4-FFF2-40B4-BE49-F238E27FC236}">
                    <a16:creationId xmlns:a16="http://schemas.microsoft.com/office/drawing/2014/main" id="{0DDDE05F-681C-440D-BDF3-FF1B94596114}"/>
                  </a:ext>
                </a:extLst>
              </p:cNvPr>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1" name="Rectangle 147">
                <a:extLst>
                  <a:ext uri="{FF2B5EF4-FFF2-40B4-BE49-F238E27FC236}">
                    <a16:creationId xmlns:a16="http://schemas.microsoft.com/office/drawing/2014/main" id="{F0FB7F61-4512-4157-8FB4-F6D8CA259032}"/>
                  </a:ext>
                </a:extLst>
              </p:cNvPr>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2" name="Rectangle 148">
                <a:extLst>
                  <a:ext uri="{FF2B5EF4-FFF2-40B4-BE49-F238E27FC236}">
                    <a16:creationId xmlns:a16="http://schemas.microsoft.com/office/drawing/2014/main" id="{EE013A10-D986-4EE9-B4C9-2A4067B60708}"/>
                  </a:ext>
                </a:extLst>
              </p:cNvPr>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83" name="Group 382">
              <a:extLst>
                <a:ext uri="{FF2B5EF4-FFF2-40B4-BE49-F238E27FC236}">
                  <a16:creationId xmlns:a16="http://schemas.microsoft.com/office/drawing/2014/main" id="{BCC720F3-AF79-4D1F-AAF2-92BA5005E200}"/>
                </a:ext>
              </a:extLst>
            </p:cNvPr>
            <p:cNvGrpSpPr/>
            <p:nvPr/>
          </p:nvGrpSpPr>
          <p:grpSpPr>
            <a:xfrm>
              <a:off x="4660675" y="4093357"/>
              <a:ext cx="385221" cy="679152"/>
              <a:chOff x="327025" y="3622675"/>
              <a:chExt cx="569913" cy="1077913"/>
            </a:xfrm>
          </p:grpSpPr>
          <p:sp>
            <p:nvSpPr>
              <p:cNvPr id="384" name="Freeform 149">
                <a:extLst>
                  <a:ext uri="{FF2B5EF4-FFF2-40B4-BE49-F238E27FC236}">
                    <a16:creationId xmlns:a16="http://schemas.microsoft.com/office/drawing/2014/main" id="{133F1CDE-4765-46B8-BB76-65A8167528BD}"/>
                  </a:ext>
                </a:extLst>
              </p:cNvPr>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85" name="Rectangle 150">
                <a:extLst>
                  <a:ext uri="{FF2B5EF4-FFF2-40B4-BE49-F238E27FC236}">
                    <a16:creationId xmlns:a16="http://schemas.microsoft.com/office/drawing/2014/main" id="{86DC7F20-5071-4CB4-8960-5E951131982E}"/>
                  </a:ext>
                </a:extLst>
              </p:cNvPr>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6" name="Rectangle 151">
                <a:extLst>
                  <a:ext uri="{FF2B5EF4-FFF2-40B4-BE49-F238E27FC236}">
                    <a16:creationId xmlns:a16="http://schemas.microsoft.com/office/drawing/2014/main" id="{5DEEF996-7CC3-433C-80CA-DAFFF7F9CD82}"/>
                  </a:ext>
                </a:extLst>
              </p:cNvPr>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7" name="Rectangle 152">
                <a:extLst>
                  <a:ext uri="{FF2B5EF4-FFF2-40B4-BE49-F238E27FC236}">
                    <a16:creationId xmlns:a16="http://schemas.microsoft.com/office/drawing/2014/main" id="{8F95F850-A248-40FE-94DA-1288988F88D8}"/>
                  </a:ext>
                </a:extLst>
              </p:cNvPr>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Rectangle 153">
                <a:extLst>
                  <a:ext uri="{FF2B5EF4-FFF2-40B4-BE49-F238E27FC236}">
                    <a16:creationId xmlns:a16="http://schemas.microsoft.com/office/drawing/2014/main" id="{DD01A744-8BA9-47DA-A7BA-A409271D02AB}"/>
                  </a:ext>
                </a:extLst>
              </p:cNvPr>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89" name="Group 388">
              <a:extLst>
                <a:ext uri="{FF2B5EF4-FFF2-40B4-BE49-F238E27FC236}">
                  <a16:creationId xmlns:a16="http://schemas.microsoft.com/office/drawing/2014/main" id="{0EE27E9F-FCF0-4D0F-B575-CF6F53E2D9FE}"/>
                </a:ext>
              </a:extLst>
            </p:cNvPr>
            <p:cNvGrpSpPr/>
            <p:nvPr/>
          </p:nvGrpSpPr>
          <p:grpSpPr>
            <a:xfrm>
              <a:off x="5058478" y="3991201"/>
              <a:ext cx="434839" cy="781308"/>
              <a:chOff x="6993464" y="4005950"/>
              <a:chExt cx="569913" cy="1098550"/>
            </a:xfrm>
          </p:grpSpPr>
          <p:sp>
            <p:nvSpPr>
              <p:cNvPr id="390" name="Freeform 154">
                <a:extLst>
                  <a:ext uri="{FF2B5EF4-FFF2-40B4-BE49-F238E27FC236}">
                    <a16:creationId xmlns:a16="http://schemas.microsoft.com/office/drawing/2014/main" id="{2219941F-0E0E-4055-BA1C-5FC07D3F9D91}"/>
                  </a:ext>
                </a:extLst>
              </p:cNvPr>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1" name="Rectangle 155">
                <a:extLst>
                  <a:ext uri="{FF2B5EF4-FFF2-40B4-BE49-F238E27FC236}">
                    <a16:creationId xmlns:a16="http://schemas.microsoft.com/office/drawing/2014/main" id="{7D090222-3847-49F5-A098-C782761B7D50}"/>
                  </a:ext>
                </a:extLst>
              </p:cNvPr>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2" name="Rectangle 156">
                <a:extLst>
                  <a:ext uri="{FF2B5EF4-FFF2-40B4-BE49-F238E27FC236}">
                    <a16:creationId xmlns:a16="http://schemas.microsoft.com/office/drawing/2014/main" id="{7BC16557-48E8-4EF3-A8B0-EC818ADB936E}"/>
                  </a:ext>
                </a:extLst>
              </p:cNvPr>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3" name="Rectangle 157">
                <a:extLst>
                  <a:ext uri="{FF2B5EF4-FFF2-40B4-BE49-F238E27FC236}">
                    <a16:creationId xmlns:a16="http://schemas.microsoft.com/office/drawing/2014/main" id="{2E243D3F-F95A-487D-B907-CDF1520F8A1C}"/>
                  </a:ext>
                </a:extLst>
              </p:cNvPr>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4" name="Rectangle 158">
                <a:extLst>
                  <a:ext uri="{FF2B5EF4-FFF2-40B4-BE49-F238E27FC236}">
                    <a16:creationId xmlns:a16="http://schemas.microsoft.com/office/drawing/2014/main" id="{A06C81BD-1B25-4779-AAC0-5EA309473443}"/>
                  </a:ext>
                </a:extLst>
              </p:cNvPr>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5" name="Rectangle 159">
                <a:extLst>
                  <a:ext uri="{FF2B5EF4-FFF2-40B4-BE49-F238E27FC236}">
                    <a16:creationId xmlns:a16="http://schemas.microsoft.com/office/drawing/2014/main" id="{273C5ABE-250D-4B4D-A3F5-D35BE210713E}"/>
                  </a:ext>
                </a:extLst>
              </p:cNvPr>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6" name="Rectangle 160">
                <a:extLst>
                  <a:ext uri="{FF2B5EF4-FFF2-40B4-BE49-F238E27FC236}">
                    <a16:creationId xmlns:a16="http://schemas.microsoft.com/office/drawing/2014/main" id="{FF7986F5-C7D1-4AF9-92F6-FA88E970B767}"/>
                  </a:ext>
                </a:extLst>
              </p:cNvPr>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7" name="Rectangle 161">
                <a:extLst>
                  <a:ext uri="{FF2B5EF4-FFF2-40B4-BE49-F238E27FC236}">
                    <a16:creationId xmlns:a16="http://schemas.microsoft.com/office/drawing/2014/main" id="{B914195C-F0A7-4DCC-9DE5-130D4E58B87E}"/>
                  </a:ext>
                </a:extLst>
              </p:cNvPr>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8" name="Rectangle 162">
                <a:extLst>
                  <a:ext uri="{FF2B5EF4-FFF2-40B4-BE49-F238E27FC236}">
                    <a16:creationId xmlns:a16="http://schemas.microsoft.com/office/drawing/2014/main" id="{4E1CC571-5DD3-432E-A4D8-55EF39065720}"/>
                  </a:ext>
                </a:extLst>
              </p:cNvPr>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9" name="Rectangle 163">
                <a:extLst>
                  <a:ext uri="{FF2B5EF4-FFF2-40B4-BE49-F238E27FC236}">
                    <a16:creationId xmlns:a16="http://schemas.microsoft.com/office/drawing/2014/main" id="{EA686A9B-C7FF-46A8-9DD0-50510BC3B1B9}"/>
                  </a:ext>
                </a:extLst>
              </p:cNvPr>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0" name="Rectangle 164">
                <a:extLst>
                  <a:ext uri="{FF2B5EF4-FFF2-40B4-BE49-F238E27FC236}">
                    <a16:creationId xmlns:a16="http://schemas.microsoft.com/office/drawing/2014/main" id="{2427E0F7-F6F6-4763-9801-8F0A4BA78848}"/>
                  </a:ext>
                </a:extLst>
              </p:cNvPr>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1" name="Rectangle 165">
                <a:extLst>
                  <a:ext uri="{FF2B5EF4-FFF2-40B4-BE49-F238E27FC236}">
                    <a16:creationId xmlns:a16="http://schemas.microsoft.com/office/drawing/2014/main" id="{1FC6C3FB-F4DE-442F-BFA9-1CC6291D494B}"/>
                  </a:ext>
                </a:extLst>
              </p:cNvPr>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2" name="Rectangle 166">
                <a:extLst>
                  <a:ext uri="{FF2B5EF4-FFF2-40B4-BE49-F238E27FC236}">
                    <a16:creationId xmlns:a16="http://schemas.microsoft.com/office/drawing/2014/main" id="{847E430D-78D9-469D-BE51-3FA46C2F8928}"/>
                  </a:ext>
                </a:extLst>
              </p:cNvPr>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3" name="Group 402">
              <a:extLst>
                <a:ext uri="{FF2B5EF4-FFF2-40B4-BE49-F238E27FC236}">
                  <a16:creationId xmlns:a16="http://schemas.microsoft.com/office/drawing/2014/main" id="{05C3737B-FBA7-492A-81EC-7565B25DD978}"/>
                </a:ext>
              </a:extLst>
            </p:cNvPr>
            <p:cNvGrpSpPr/>
            <p:nvPr/>
          </p:nvGrpSpPr>
          <p:grpSpPr>
            <a:xfrm>
              <a:off x="3553333" y="4012339"/>
              <a:ext cx="383075" cy="760170"/>
              <a:chOff x="2600325" y="3494088"/>
              <a:chExt cx="566738" cy="1206500"/>
            </a:xfrm>
          </p:grpSpPr>
          <p:sp>
            <p:nvSpPr>
              <p:cNvPr id="404" name="Freeform 114">
                <a:extLst>
                  <a:ext uri="{FF2B5EF4-FFF2-40B4-BE49-F238E27FC236}">
                    <a16:creationId xmlns:a16="http://schemas.microsoft.com/office/drawing/2014/main" id="{8AC90E8E-2C49-46D2-BF27-33784A42785C}"/>
                  </a:ext>
                </a:extLst>
              </p:cNvPr>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05" name="Rectangle 115">
                <a:extLst>
                  <a:ext uri="{FF2B5EF4-FFF2-40B4-BE49-F238E27FC236}">
                    <a16:creationId xmlns:a16="http://schemas.microsoft.com/office/drawing/2014/main" id="{22015228-2773-453E-9460-138D50C9E83C}"/>
                  </a:ext>
                </a:extLst>
              </p:cNvPr>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06" name="Freeform 116">
                <a:extLst>
                  <a:ext uri="{FF2B5EF4-FFF2-40B4-BE49-F238E27FC236}">
                    <a16:creationId xmlns:a16="http://schemas.microsoft.com/office/drawing/2014/main" id="{5D46A577-28E0-4FDA-BCDF-20B4B7B058E1}"/>
                  </a:ext>
                </a:extLst>
              </p:cNvPr>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7" name="Rectangle 117">
                <a:extLst>
                  <a:ext uri="{FF2B5EF4-FFF2-40B4-BE49-F238E27FC236}">
                    <a16:creationId xmlns:a16="http://schemas.microsoft.com/office/drawing/2014/main" id="{42E8C1B3-D0AC-49A6-B76D-43222D5C264B}"/>
                  </a:ext>
                </a:extLst>
              </p:cNvPr>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8" name="Rectangle 118">
                <a:extLst>
                  <a:ext uri="{FF2B5EF4-FFF2-40B4-BE49-F238E27FC236}">
                    <a16:creationId xmlns:a16="http://schemas.microsoft.com/office/drawing/2014/main" id="{D5F4B75E-13A5-46BA-A528-06368E94DA4E}"/>
                  </a:ext>
                </a:extLst>
              </p:cNvPr>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9" name="Rectangle 119">
                <a:extLst>
                  <a:ext uri="{FF2B5EF4-FFF2-40B4-BE49-F238E27FC236}">
                    <a16:creationId xmlns:a16="http://schemas.microsoft.com/office/drawing/2014/main" id="{A3DD423E-B87B-40A7-A406-FE2DCBB32BC3}"/>
                  </a:ext>
                </a:extLst>
              </p:cNvPr>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0" name="Rectangle 120">
                <a:extLst>
                  <a:ext uri="{FF2B5EF4-FFF2-40B4-BE49-F238E27FC236}">
                    <a16:creationId xmlns:a16="http://schemas.microsoft.com/office/drawing/2014/main" id="{93436A84-7123-4AEA-998F-7FD2E1975FBE}"/>
                  </a:ext>
                </a:extLst>
              </p:cNvPr>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411" name="Picture 410">
              <a:extLst>
                <a:ext uri="{FF2B5EF4-FFF2-40B4-BE49-F238E27FC236}">
                  <a16:creationId xmlns:a16="http://schemas.microsoft.com/office/drawing/2014/main" id="{BC0940C3-7836-4426-9F45-6C1A3FAC95FD}"/>
                </a:ext>
              </a:extLst>
            </p:cNvPr>
            <p:cNvPicPr>
              <a:picLocks noChangeAspect="1"/>
            </p:cNvPicPr>
            <p:nvPr/>
          </p:nvPicPr>
          <p:blipFill>
            <a:blip r:embed="rId2"/>
            <a:stretch>
              <a:fillRect/>
            </a:stretch>
          </p:blipFill>
          <p:spPr>
            <a:xfrm>
              <a:off x="2446095" y="4454947"/>
              <a:ext cx="162381" cy="317562"/>
            </a:xfrm>
            <a:prstGeom prst="rect">
              <a:avLst/>
            </a:prstGeom>
          </p:spPr>
        </p:pic>
        <p:pic>
          <p:nvPicPr>
            <p:cNvPr id="412" name="Picture 411">
              <a:extLst>
                <a:ext uri="{FF2B5EF4-FFF2-40B4-BE49-F238E27FC236}">
                  <a16:creationId xmlns:a16="http://schemas.microsoft.com/office/drawing/2014/main" id="{72558726-6412-4928-BE70-625AFCB883AA}"/>
                </a:ext>
              </a:extLst>
            </p:cNvPr>
            <p:cNvPicPr>
              <a:picLocks noChangeAspect="1"/>
            </p:cNvPicPr>
            <p:nvPr/>
          </p:nvPicPr>
          <p:blipFill>
            <a:blip r:embed="rId2"/>
            <a:stretch>
              <a:fillRect/>
            </a:stretch>
          </p:blipFill>
          <p:spPr>
            <a:xfrm>
              <a:off x="3193824" y="4454947"/>
              <a:ext cx="162381" cy="317562"/>
            </a:xfrm>
            <a:prstGeom prst="rect">
              <a:avLst/>
            </a:prstGeom>
          </p:spPr>
        </p:pic>
        <p:pic>
          <p:nvPicPr>
            <p:cNvPr id="413" name="Picture 412">
              <a:extLst>
                <a:ext uri="{FF2B5EF4-FFF2-40B4-BE49-F238E27FC236}">
                  <a16:creationId xmlns:a16="http://schemas.microsoft.com/office/drawing/2014/main" id="{467BD6F4-12B9-4FF7-B5AF-16556CE8435A}"/>
                </a:ext>
              </a:extLst>
            </p:cNvPr>
            <p:cNvPicPr>
              <a:picLocks noChangeAspect="1"/>
            </p:cNvPicPr>
            <p:nvPr/>
          </p:nvPicPr>
          <p:blipFill>
            <a:blip r:embed="rId2"/>
            <a:stretch>
              <a:fillRect/>
            </a:stretch>
          </p:blipFill>
          <p:spPr>
            <a:xfrm>
              <a:off x="4084123" y="4454947"/>
              <a:ext cx="162381" cy="317562"/>
            </a:xfrm>
            <a:prstGeom prst="rect">
              <a:avLst/>
            </a:prstGeom>
          </p:spPr>
        </p:pic>
        <p:pic>
          <p:nvPicPr>
            <p:cNvPr id="414" name="Picture 413">
              <a:extLst>
                <a:ext uri="{FF2B5EF4-FFF2-40B4-BE49-F238E27FC236}">
                  <a16:creationId xmlns:a16="http://schemas.microsoft.com/office/drawing/2014/main" id="{8A0B1ECC-3F9C-4C12-9933-0AA52A57F32E}"/>
                </a:ext>
              </a:extLst>
            </p:cNvPr>
            <p:cNvPicPr>
              <a:picLocks noChangeAspect="1"/>
            </p:cNvPicPr>
            <p:nvPr/>
          </p:nvPicPr>
          <p:blipFill>
            <a:blip r:embed="rId2"/>
            <a:stretch>
              <a:fillRect/>
            </a:stretch>
          </p:blipFill>
          <p:spPr>
            <a:xfrm>
              <a:off x="4990803" y="4454947"/>
              <a:ext cx="162381" cy="317562"/>
            </a:xfrm>
            <a:prstGeom prst="rect">
              <a:avLst/>
            </a:prstGeom>
          </p:spPr>
        </p:pic>
        <p:grpSp>
          <p:nvGrpSpPr>
            <p:cNvPr id="417" name="Group 416">
              <a:extLst>
                <a:ext uri="{FF2B5EF4-FFF2-40B4-BE49-F238E27FC236}">
                  <a16:creationId xmlns:a16="http://schemas.microsoft.com/office/drawing/2014/main" id="{357427BD-B523-46E0-B784-BCB82181065C}"/>
                </a:ext>
              </a:extLst>
            </p:cNvPr>
            <p:cNvGrpSpPr/>
            <p:nvPr/>
          </p:nvGrpSpPr>
          <p:grpSpPr>
            <a:xfrm>
              <a:off x="1861967" y="4313637"/>
              <a:ext cx="338127" cy="458872"/>
              <a:chOff x="2089150" y="4514850"/>
              <a:chExt cx="568325" cy="1077913"/>
            </a:xfrm>
          </p:grpSpPr>
          <p:sp>
            <p:nvSpPr>
              <p:cNvPr id="418" name="Freeform 121">
                <a:extLst>
                  <a:ext uri="{FF2B5EF4-FFF2-40B4-BE49-F238E27FC236}">
                    <a16:creationId xmlns:a16="http://schemas.microsoft.com/office/drawing/2014/main" id="{C7162F78-27AB-4F50-A6E1-161B9D0E54CF}"/>
                  </a:ext>
                </a:extLst>
              </p:cNvPr>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19" name="Group 418">
                <a:extLst>
                  <a:ext uri="{FF2B5EF4-FFF2-40B4-BE49-F238E27FC236}">
                    <a16:creationId xmlns:a16="http://schemas.microsoft.com/office/drawing/2014/main" id="{34495D31-DACC-4742-AE8D-E7D826A2225C}"/>
                  </a:ext>
                </a:extLst>
              </p:cNvPr>
              <p:cNvGrpSpPr/>
              <p:nvPr/>
            </p:nvGrpSpPr>
            <p:grpSpPr>
              <a:xfrm>
                <a:off x="2160588" y="4946650"/>
                <a:ext cx="423862" cy="392113"/>
                <a:chOff x="2160588" y="4946650"/>
                <a:chExt cx="423862" cy="392113"/>
              </a:xfrm>
              <a:solidFill>
                <a:schemeClr val="accent4">
                  <a:lumMod val="60000"/>
                  <a:lumOff val="40000"/>
                </a:schemeClr>
              </a:solidFill>
            </p:grpSpPr>
            <p:sp>
              <p:nvSpPr>
                <p:cNvPr id="420" name="Freeform 122">
                  <a:extLst>
                    <a:ext uri="{FF2B5EF4-FFF2-40B4-BE49-F238E27FC236}">
                      <a16:creationId xmlns:a16="http://schemas.microsoft.com/office/drawing/2014/main" id="{34DFBEC7-177A-49BF-996F-B1C2B3C9003A}"/>
                    </a:ext>
                  </a:extLst>
                </p:cNvPr>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123">
                  <a:extLst>
                    <a:ext uri="{FF2B5EF4-FFF2-40B4-BE49-F238E27FC236}">
                      <a16:creationId xmlns:a16="http://schemas.microsoft.com/office/drawing/2014/main" id="{CD7709F4-71C8-43D3-B419-ABD85E303CE7}"/>
                    </a:ext>
                  </a:extLst>
                </p:cNvPr>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124">
                  <a:extLst>
                    <a:ext uri="{FF2B5EF4-FFF2-40B4-BE49-F238E27FC236}">
                      <a16:creationId xmlns:a16="http://schemas.microsoft.com/office/drawing/2014/main" id="{01B99326-AFCA-4940-AF0F-366204A401BC}"/>
                    </a:ext>
                  </a:extLst>
                </p:cNvPr>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125">
                  <a:extLst>
                    <a:ext uri="{FF2B5EF4-FFF2-40B4-BE49-F238E27FC236}">
                      <a16:creationId xmlns:a16="http://schemas.microsoft.com/office/drawing/2014/main" id="{225057CA-662E-4AC0-8B8C-7B07D2D86997}"/>
                    </a:ext>
                  </a:extLst>
                </p:cNvPr>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126">
                  <a:extLst>
                    <a:ext uri="{FF2B5EF4-FFF2-40B4-BE49-F238E27FC236}">
                      <a16:creationId xmlns:a16="http://schemas.microsoft.com/office/drawing/2014/main" id="{D64CB8DB-A517-49FA-9536-7A99D486228C}"/>
                    </a:ext>
                  </a:extLst>
                </p:cNvPr>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127">
                  <a:extLst>
                    <a:ext uri="{FF2B5EF4-FFF2-40B4-BE49-F238E27FC236}">
                      <a16:creationId xmlns:a16="http://schemas.microsoft.com/office/drawing/2014/main" id="{E582C11C-C36F-401A-A5C9-37D822D4722D}"/>
                    </a:ext>
                  </a:extLst>
                </p:cNvPr>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128">
                  <a:extLst>
                    <a:ext uri="{FF2B5EF4-FFF2-40B4-BE49-F238E27FC236}">
                      <a16:creationId xmlns:a16="http://schemas.microsoft.com/office/drawing/2014/main" id="{1A0F62D2-4AF1-4664-9129-902F27EEAAB8}"/>
                    </a:ext>
                  </a:extLst>
                </p:cNvPr>
                <p:cNvSpPr>
                  <a:spLocks/>
                </p:cNvSpPr>
                <p:nvPr/>
              </p:nvSpPr>
              <p:spPr bwMode="auto">
                <a:xfrm>
                  <a:off x="2408945" y="5162549"/>
                  <a:ext cx="84138" cy="176214"/>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129">
                  <a:extLst>
                    <a:ext uri="{FF2B5EF4-FFF2-40B4-BE49-F238E27FC236}">
                      <a16:creationId xmlns:a16="http://schemas.microsoft.com/office/drawing/2014/main" id="{C1606EA7-A300-4ADF-BF2C-33CB0D5B0A13}"/>
                    </a:ext>
                  </a:extLst>
                </p:cNvPr>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9" name="Group 438">
              <a:extLst>
                <a:ext uri="{FF2B5EF4-FFF2-40B4-BE49-F238E27FC236}">
                  <a16:creationId xmlns:a16="http://schemas.microsoft.com/office/drawing/2014/main" id="{E181436F-C372-4136-95ED-CACEF41DF2D3}"/>
                </a:ext>
              </a:extLst>
            </p:cNvPr>
            <p:cNvGrpSpPr/>
            <p:nvPr/>
          </p:nvGrpSpPr>
          <p:grpSpPr>
            <a:xfrm>
              <a:off x="5486431" y="4313637"/>
              <a:ext cx="338127" cy="458872"/>
              <a:chOff x="7714812" y="4325331"/>
              <a:chExt cx="338127" cy="458872"/>
            </a:xfrm>
          </p:grpSpPr>
          <p:sp>
            <p:nvSpPr>
              <p:cNvPr id="429" name="Freeform 121">
                <a:extLst>
                  <a:ext uri="{FF2B5EF4-FFF2-40B4-BE49-F238E27FC236}">
                    <a16:creationId xmlns:a16="http://schemas.microsoft.com/office/drawing/2014/main" id="{A1F90D35-E28B-40DB-85B0-C695215E0172}"/>
                  </a:ext>
                </a:extLst>
              </p:cNvPr>
              <p:cNvSpPr>
                <a:spLocks/>
              </p:cNvSpPr>
              <p:nvPr/>
            </p:nvSpPr>
            <p:spPr bwMode="auto">
              <a:xfrm>
                <a:off x="7714812" y="4325331"/>
                <a:ext cx="338127" cy="458872"/>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30" name="Group 429">
                <a:extLst>
                  <a:ext uri="{FF2B5EF4-FFF2-40B4-BE49-F238E27FC236}">
                    <a16:creationId xmlns:a16="http://schemas.microsoft.com/office/drawing/2014/main" id="{FB5EF56A-9716-4311-B93B-2D013E6E3943}"/>
                  </a:ext>
                </a:extLst>
              </p:cNvPr>
              <p:cNvGrpSpPr/>
              <p:nvPr/>
            </p:nvGrpSpPr>
            <p:grpSpPr>
              <a:xfrm>
                <a:off x="7757314" y="4509150"/>
                <a:ext cx="252178" cy="166924"/>
                <a:chOff x="2160588" y="4946650"/>
                <a:chExt cx="423862" cy="392113"/>
              </a:xfrm>
              <a:solidFill>
                <a:schemeClr val="accent2">
                  <a:lumMod val="20000"/>
                  <a:lumOff val="80000"/>
                </a:schemeClr>
              </a:solidFill>
            </p:grpSpPr>
            <p:sp>
              <p:nvSpPr>
                <p:cNvPr id="431" name="Freeform 122">
                  <a:extLst>
                    <a:ext uri="{FF2B5EF4-FFF2-40B4-BE49-F238E27FC236}">
                      <a16:creationId xmlns:a16="http://schemas.microsoft.com/office/drawing/2014/main" id="{D9C58496-7794-4A19-A11A-47EF1B4DF523}"/>
                    </a:ext>
                  </a:extLst>
                </p:cNvPr>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123">
                  <a:extLst>
                    <a:ext uri="{FF2B5EF4-FFF2-40B4-BE49-F238E27FC236}">
                      <a16:creationId xmlns:a16="http://schemas.microsoft.com/office/drawing/2014/main" id="{5BD3C943-6415-4434-84E2-428337E9DFA5}"/>
                    </a:ext>
                  </a:extLst>
                </p:cNvPr>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124">
                  <a:extLst>
                    <a:ext uri="{FF2B5EF4-FFF2-40B4-BE49-F238E27FC236}">
                      <a16:creationId xmlns:a16="http://schemas.microsoft.com/office/drawing/2014/main" id="{23C52750-5ABA-4DEB-8A6D-1851874E1632}"/>
                    </a:ext>
                  </a:extLst>
                </p:cNvPr>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125">
                  <a:extLst>
                    <a:ext uri="{FF2B5EF4-FFF2-40B4-BE49-F238E27FC236}">
                      <a16:creationId xmlns:a16="http://schemas.microsoft.com/office/drawing/2014/main" id="{A8F819B3-3EAC-41DC-BC2E-5D1CE0AF1694}"/>
                    </a:ext>
                  </a:extLst>
                </p:cNvPr>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126">
                  <a:extLst>
                    <a:ext uri="{FF2B5EF4-FFF2-40B4-BE49-F238E27FC236}">
                      <a16:creationId xmlns:a16="http://schemas.microsoft.com/office/drawing/2014/main" id="{AFB2A008-7051-4C23-B97B-0D043C20ADE1}"/>
                    </a:ext>
                  </a:extLst>
                </p:cNvPr>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127">
                  <a:extLst>
                    <a:ext uri="{FF2B5EF4-FFF2-40B4-BE49-F238E27FC236}">
                      <a16:creationId xmlns:a16="http://schemas.microsoft.com/office/drawing/2014/main" id="{17F7B4F4-FBFE-4F10-BCCD-4C5980CBF983}"/>
                    </a:ext>
                  </a:extLst>
                </p:cNvPr>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128">
                  <a:extLst>
                    <a:ext uri="{FF2B5EF4-FFF2-40B4-BE49-F238E27FC236}">
                      <a16:creationId xmlns:a16="http://schemas.microsoft.com/office/drawing/2014/main" id="{09E67C7A-4CBE-4B59-B959-C0E3003F6A7F}"/>
                    </a:ext>
                  </a:extLst>
                </p:cNvPr>
                <p:cNvSpPr>
                  <a:spLocks/>
                </p:cNvSpPr>
                <p:nvPr/>
              </p:nvSpPr>
              <p:spPr bwMode="auto">
                <a:xfrm>
                  <a:off x="2408945" y="5162549"/>
                  <a:ext cx="84138" cy="176214"/>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129">
                  <a:extLst>
                    <a:ext uri="{FF2B5EF4-FFF2-40B4-BE49-F238E27FC236}">
                      <a16:creationId xmlns:a16="http://schemas.microsoft.com/office/drawing/2014/main" id="{3CCD87B3-5104-4D6D-A279-8747EABCEE86}"/>
                    </a:ext>
                  </a:extLst>
                </p:cNvPr>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552" name="Group 551">
            <a:extLst>
              <a:ext uri="{FF2B5EF4-FFF2-40B4-BE49-F238E27FC236}">
                <a16:creationId xmlns:a16="http://schemas.microsoft.com/office/drawing/2014/main" id="{45F30D9F-6925-4C45-A10D-E8C1F271D5A4}"/>
              </a:ext>
            </a:extLst>
          </p:cNvPr>
          <p:cNvGrpSpPr/>
          <p:nvPr/>
        </p:nvGrpSpPr>
        <p:grpSpPr>
          <a:xfrm>
            <a:off x="2378395" y="3503095"/>
            <a:ext cx="2850417" cy="491937"/>
            <a:chOff x="2378395" y="3503095"/>
            <a:chExt cx="2850417" cy="491937"/>
          </a:xfrm>
        </p:grpSpPr>
        <p:sp>
          <p:nvSpPr>
            <p:cNvPr id="456" name="Freeform 10">
              <a:extLst>
                <a:ext uri="{FF2B5EF4-FFF2-40B4-BE49-F238E27FC236}">
                  <a16:creationId xmlns:a16="http://schemas.microsoft.com/office/drawing/2014/main" id="{AFA440DB-C0DE-4ACA-94C7-2923ED6BD38F}"/>
                </a:ext>
              </a:extLst>
            </p:cNvPr>
            <p:cNvSpPr>
              <a:spLocks/>
            </p:cNvSpPr>
            <p:nvPr/>
          </p:nvSpPr>
          <p:spPr bwMode="auto">
            <a:xfrm>
              <a:off x="2378395" y="3841233"/>
              <a:ext cx="151257" cy="147476"/>
            </a:xfrm>
            <a:custGeom>
              <a:avLst/>
              <a:gdLst>
                <a:gd name="T0" fmla="*/ 61 w 120"/>
                <a:gd name="T1" fmla="*/ 117 h 117"/>
                <a:gd name="T2" fmla="*/ 47 w 120"/>
                <a:gd name="T3" fmla="*/ 72 h 117"/>
                <a:gd name="T4" fmla="*/ 0 w 120"/>
                <a:gd name="T5" fmla="*/ 72 h 117"/>
                <a:gd name="T6" fmla="*/ 38 w 120"/>
                <a:gd name="T7" fmla="*/ 45 h 117"/>
                <a:gd name="T8" fmla="*/ 23 w 120"/>
                <a:gd name="T9" fmla="*/ 0 h 117"/>
                <a:gd name="T10" fmla="*/ 61 w 120"/>
                <a:gd name="T11" fmla="*/ 29 h 117"/>
                <a:gd name="T12" fmla="*/ 99 w 120"/>
                <a:gd name="T13" fmla="*/ 0 h 117"/>
                <a:gd name="T14" fmla="*/ 85 w 120"/>
                <a:gd name="T15" fmla="*/ 45 h 117"/>
                <a:gd name="T16" fmla="*/ 120 w 120"/>
                <a:gd name="T17" fmla="*/ 72 h 117"/>
                <a:gd name="T18" fmla="*/ 75 w 120"/>
                <a:gd name="T19" fmla="*/ 72 h 117"/>
                <a:gd name="T20" fmla="*/ 61 w 120"/>
                <a:gd name="T21"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17">
                  <a:moveTo>
                    <a:pt x="61" y="117"/>
                  </a:moveTo>
                  <a:lnTo>
                    <a:pt x="47" y="72"/>
                  </a:lnTo>
                  <a:lnTo>
                    <a:pt x="0" y="72"/>
                  </a:lnTo>
                  <a:lnTo>
                    <a:pt x="38" y="45"/>
                  </a:lnTo>
                  <a:lnTo>
                    <a:pt x="23" y="0"/>
                  </a:lnTo>
                  <a:lnTo>
                    <a:pt x="61" y="29"/>
                  </a:lnTo>
                  <a:lnTo>
                    <a:pt x="99" y="0"/>
                  </a:lnTo>
                  <a:lnTo>
                    <a:pt x="85" y="45"/>
                  </a:lnTo>
                  <a:lnTo>
                    <a:pt x="120" y="72"/>
                  </a:lnTo>
                  <a:lnTo>
                    <a:pt x="75" y="72"/>
                  </a:lnTo>
                  <a:lnTo>
                    <a:pt x="61" y="1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10">
              <a:extLst>
                <a:ext uri="{FF2B5EF4-FFF2-40B4-BE49-F238E27FC236}">
                  <a16:creationId xmlns:a16="http://schemas.microsoft.com/office/drawing/2014/main" id="{BD183A0C-C37F-47F5-A3F3-5647245F50AF}"/>
                </a:ext>
              </a:extLst>
            </p:cNvPr>
            <p:cNvSpPr>
              <a:spLocks/>
            </p:cNvSpPr>
            <p:nvPr/>
          </p:nvSpPr>
          <p:spPr bwMode="auto">
            <a:xfrm>
              <a:off x="3780302" y="3581266"/>
              <a:ext cx="114937" cy="112064"/>
            </a:xfrm>
            <a:custGeom>
              <a:avLst/>
              <a:gdLst>
                <a:gd name="T0" fmla="*/ 61 w 120"/>
                <a:gd name="T1" fmla="*/ 117 h 117"/>
                <a:gd name="T2" fmla="*/ 47 w 120"/>
                <a:gd name="T3" fmla="*/ 72 h 117"/>
                <a:gd name="T4" fmla="*/ 0 w 120"/>
                <a:gd name="T5" fmla="*/ 72 h 117"/>
                <a:gd name="T6" fmla="*/ 38 w 120"/>
                <a:gd name="T7" fmla="*/ 45 h 117"/>
                <a:gd name="T8" fmla="*/ 23 w 120"/>
                <a:gd name="T9" fmla="*/ 0 h 117"/>
                <a:gd name="T10" fmla="*/ 61 w 120"/>
                <a:gd name="T11" fmla="*/ 29 h 117"/>
                <a:gd name="T12" fmla="*/ 99 w 120"/>
                <a:gd name="T13" fmla="*/ 0 h 117"/>
                <a:gd name="T14" fmla="*/ 85 w 120"/>
                <a:gd name="T15" fmla="*/ 45 h 117"/>
                <a:gd name="T16" fmla="*/ 120 w 120"/>
                <a:gd name="T17" fmla="*/ 72 h 117"/>
                <a:gd name="T18" fmla="*/ 75 w 120"/>
                <a:gd name="T19" fmla="*/ 72 h 117"/>
                <a:gd name="T20" fmla="*/ 61 w 120"/>
                <a:gd name="T21"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17">
                  <a:moveTo>
                    <a:pt x="61" y="117"/>
                  </a:moveTo>
                  <a:lnTo>
                    <a:pt x="47" y="72"/>
                  </a:lnTo>
                  <a:lnTo>
                    <a:pt x="0" y="72"/>
                  </a:lnTo>
                  <a:lnTo>
                    <a:pt x="38" y="45"/>
                  </a:lnTo>
                  <a:lnTo>
                    <a:pt x="23" y="0"/>
                  </a:lnTo>
                  <a:lnTo>
                    <a:pt x="61" y="29"/>
                  </a:lnTo>
                  <a:lnTo>
                    <a:pt x="99" y="0"/>
                  </a:lnTo>
                  <a:lnTo>
                    <a:pt x="85" y="45"/>
                  </a:lnTo>
                  <a:lnTo>
                    <a:pt x="120" y="72"/>
                  </a:lnTo>
                  <a:lnTo>
                    <a:pt x="75" y="72"/>
                  </a:lnTo>
                  <a:lnTo>
                    <a:pt x="61" y="1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10">
              <a:extLst>
                <a:ext uri="{FF2B5EF4-FFF2-40B4-BE49-F238E27FC236}">
                  <a16:creationId xmlns:a16="http://schemas.microsoft.com/office/drawing/2014/main" id="{0E1149B4-F579-4839-9897-0E78065EE941}"/>
                </a:ext>
              </a:extLst>
            </p:cNvPr>
            <p:cNvSpPr>
              <a:spLocks/>
            </p:cNvSpPr>
            <p:nvPr/>
          </p:nvSpPr>
          <p:spPr bwMode="auto">
            <a:xfrm>
              <a:off x="2947161" y="3503095"/>
              <a:ext cx="78471" cy="76510"/>
            </a:xfrm>
            <a:custGeom>
              <a:avLst/>
              <a:gdLst>
                <a:gd name="T0" fmla="*/ 61 w 120"/>
                <a:gd name="T1" fmla="*/ 117 h 117"/>
                <a:gd name="T2" fmla="*/ 47 w 120"/>
                <a:gd name="T3" fmla="*/ 72 h 117"/>
                <a:gd name="T4" fmla="*/ 0 w 120"/>
                <a:gd name="T5" fmla="*/ 72 h 117"/>
                <a:gd name="T6" fmla="*/ 38 w 120"/>
                <a:gd name="T7" fmla="*/ 45 h 117"/>
                <a:gd name="T8" fmla="*/ 23 w 120"/>
                <a:gd name="T9" fmla="*/ 0 h 117"/>
                <a:gd name="T10" fmla="*/ 61 w 120"/>
                <a:gd name="T11" fmla="*/ 29 h 117"/>
                <a:gd name="T12" fmla="*/ 99 w 120"/>
                <a:gd name="T13" fmla="*/ 0 h 117"/>
                <a:gd name="T14" fmla="*/ 85 w 120"/>
                <a:gd name="T15" fmla="*/ 45 h 117"/>
                <a:gd name="T16" fmla="*/ 120 w 120"/>
                <a:gd name="T17" fmla="*/ 72 h 117"/>
                <a:gd name="T18" fmla="*/ 75 w 120"/>
                <a:gd name="T19" fmla="*/ 72 h 117"/>
                <a:gd name="T20" fmla="*/ 61 w 120"/>
                <a:gd name="T21"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17">
                  <a:moveTo>
                    <a:pt x="61" y="117"/>
                  </a:moveTo>
                  <a:lnTo>
                    <a:pt x="47" y="72"/>
                  </a:lnTo>
                  <a:lnTo>
                    <a:pt x="0" y="72"/>
                  </a:lnTo>
                  <a:lnTo>
                    <a:pt x="38" y="45"/>
                  </a:lnTo>
                  <a:lnTo>
                    <a:pt x="23" y="0"/>
                  </a:lnTo>
                  <a:lnTo>
                    <a:pt x="61" y="29"/>
                  </a:lnTo>
                  <a:lnTo>
                    <a:pt x="99" y="0"/>
                  </a:lnTo>
                  <a:lnTo>
                    <a:pt x="85" y="45"/>
                  </a:lnTo>
                  <a:lnTo>
                    <a:pt x="120" y="72"/>
                  </a:lnTo>
                  <a:lnTo>
                    <a:pt x="75" y="72"/>
                  </a:lnTo>
                  <a:lnTo>
                    <a:pt x="61" y="1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10">
              <a:extLst>
                <a:ext uri="{FF2B5EF4-FFF2-40B4-BE49-F238E27FC236}">
                  <a16:creationId xmlns:a16="http://schemas.microsoft.com/office/drawing/2014/main" id="{B04D63E9-7999-4D1F-B053-54BF25FE8DEB}"/>
                </a:ext>
              </a:extLst>
            </p:cNvPr>
            <p:cNvSpPr>
              <a:spLocks/>
            </p:cNvSpPr>
            <p:nvPr/>
          </p:nvSpPr>
          <p:spPr bwMode="auto">
            <a:xfrm>
              <a:off x="3850282" y="3918522"/>
              <a:ext cx="78471" cy="76510"/>
            </a:xfrm>
            <a:custGeom>
              <a:avLst/>
              <a:gdLst>
                <a:gd name="T0" fmla="*/ 61 w 120"/>
                <a:gd name="T1" fmla="*/ 117 h 117"/>
                <a:gd name="T2" fmla="*/ 47 w 120"/>
                <a:gd name="T3" fmla="*/ 72 h 117"/>
                <a:gd name="T4" fmla="*/ 0 w 120"/>
                <a:gd name="T5" fmla="*/ 72 h 117"/>
                <a:gd name="T6" fmla="*/ 38 w 120"/>
                <a:gd name="T7" fmla="*/ 45 h 117"/>
                <a:gd name="T8" fmla="*/ 23 w 120"/>
                <a:gd name="T9" fmla="*/ 0 h 117"/>
                <a:gd name="T10" fmla="*/ 61 w 120"/>
                <a:gd name="T11" fmla="*/ 29 h 117"/>
                <a:gd name="T12" fmla="*/ 99 w 120"/>
                <a:gd name="T13" fmla="*/ 0 h 117"/>
                <a:gd name="T14" fmla="*/ 85 w 120"/>
                <a:gd name="T15" fmla="*/ 45 h 117"/>
                <a:gd name="T16" fmla="*/ 120 w 120"/>
                <a:gd name="T17" fmla="*/ 72 h 117"/>
                <a:gd name="T18" fmla="*/ 75 w 120"/>
                <a:gd name="T19" fmla="*/ 72 h 117"/>
                <a:gd name="T20" fmla="*/ 61 w 120"/>
                <a:gd name="T21"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17">
                  <a:moveTo>
                    <a:pt x="61" y="117"/>
                  </a:moveTo>
                  <a:lnTo>
                    <a:pt x="47" y="72"/>
                  </a:lnTo>
                  <a:lnTo>
                    <a:pt x="0" y="72"/>
                  </a:lnTo>
                  <a:lnTo>
                    <a:pt x="38" y="45"/>
                  </a:lnTo>
                  <a:lnTo>
                    <a:pt x="23" y="0"/>
                  </a:lnTo>
                  <a:lnTo>
                    <a:pt x="61" y="29"/>
                  </a:lnTo>
                  <a:lnTo>
                    <a:pt x="99" y="0"/>
                  </a:lnTo>
                  <a:lnTo>
                    <a:pt x="85" y="45"/>
                  </a:lnTo>
                  <a:lnTo>
                    <a:pt x="120" y="72"/>
                  </a:lnTo>
                  <a:lnTo>
                    <a:pt x="75" y="72"/>
                  </a:lnTo>
                  <a:lnTo>
                    <a:pt x="61" y="1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10">
              <a:extLst>
                <a:ext uri="{FF2B5EF4-FFF2-40B4-BE49-F238E27FC236}">
                  <a16:creationId xmlns:a16="http://schemas.microsoft.com/office/drawing/2014/main" id="{2A65B149-7C76-45C4-89A7-0C912C150C6F}"/>
                </a:ext>
              </a:extLst>
            </p:cNvPr>
            <p:cNvSpPr>
              <a:spLocks/>
            </p:cNvSpPr>
            <p:nvPr/>
          </p:nvSpPr>
          <p:spPr bwMode="auto">
            <a:xfrm>
              <a:off x="5077555" y="3635559"/>
              <a:ext cx="151257" cy="147476"/>
            </a:xfrm>
            <a:custGeom>
              <a:avLst/>
              <a:gdLst>
                <a:gd name="T0" fmla="*/ 61 w 120"/>
                <a:gd name="T1" fmla="*/ 117 h 117"/>
                <a:gd name="T2" fmla="*/ 47 w 120"/>
                <a:gd name="T3" fmla="*/ 72 h 117"/>
                <a:gd name="T4" fmla="*/ 0 w 120"/>
                <a:gd name="T5" fmla="*/ 72 h 117"/>
                <a:gd name="T6" fmla="*/ 38 w 120"/>
                <a:gd name="T7" fmla="*/ 45 h 117"/>
                <a:gd name="T8" fmla="*/ 23 w 120"/>
                <a:gd name="T9" fmla="*/ 0 h 117"/>
                <a:gd name="T10" fmla="*/ 61 w 120"/>
                <a:gd name="T11" fmla="*/ 29 h 117"/>
                <a:gd name="T12" fmla="*/ 99 w 120"/>
                <a:gd name="T13" fmla="*/ 0 h 117"/>
                <a:gd name="T14" fmla="*/ 85 w 120"/>
                <a:gd name="T15" fmla="*/ 45 h 117"/>
                <a:gd name="T16" fmla="*/ 120 w 120"/>
                <a:gd name="T17" fmla="*/ 72 h 117"/>
                <a:gd name="T18" fmla="*/ 75 w 120"/>
                <a:gd name="T19" fmla="*/ 72 h 117"/>
                <a:gd name="T20" fmla="*/ 61 w 120"/>
                <a:gd name="T21"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17">
                  <a:moveTo>
                    <a:pt x="61" y="117"/>
                  </a:moveTo>
                  <a:lnTo>
                    <a:pt x="47" y="72"/>
                  </a:lnTo>
                  <a:lnTo>
                    <a:pt x="0" y="72"/>
                  </a:lnTo>
                  <a:lnTo>
                    <a:pt x="38" y="45"/>
                  </a:lnTo>
                  <a:lnTo>
                    <a:pt x="23" y="0"/>
                  </a:lnTo>
                  <a:lnTo>
                    <a:pt x="61" y="29"/>
                  </a:lnTo>
                  <a:lnTo>
                    <a:pt x="99" y="0"/>
                  </a:lnTo>
                  <a:lnTo>
                    <a:pt x="85" y="45"/>
                  </a:lnTo>
                  <a:lnTo>
                    <a:pt x="120" y="72"/>
                  </a:lnTo>
                  <a:lnTo>
                    <a:pt x="75" y="72"/>
                  </a:lnTo>
                  <a:lnTo>
                    <a:pt x="61" y="1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10">
              <a:extLst>
                <a:ext uri="{FF2B5EF4-FFF2-40B4-BE49-F238E27FC236}">
                  <a16:creationId xmlns:a16="http://schemas.microsoft.com/office/drawing/2014/main" id="{D105A7EA-30B1-40B3-A53E-EA3402814667}"/>
                </a:ext>
              </a:extLst>
            </p:cNvPr>
            <p:cNvSpPr>
              <a:spLocks/>
            </p:cNvSpPr>
            <p:nvPr/>
          </p:nvSpPr>
          <p:spPr bwMode="auto">
            <a:xfrm>
              <a:off x="4450154" y="3649439"/>
              <a:ext cx="78471" cy="76510"/>
            </a:xfrm>
            <a:custGeom>
              <a:avLst/>
              <a:gdLst>
                <a:gd name="T0" fmla="*/ 61 w 120"/>
                <a:gd name="T1" fmla="*/ 117 h 117"/>
                <a:gd name="T2" fmla="*/ 47 w 120"/>
                <a:gd name="T3" fmla="*/ 72 h 117"/>
                <a:gd name="T4" fmla="*/ 0 w 120"/>
                <a:gd name="T5" fmla="*/ 72 h 117"/>
                <a:gd name="T6" fmla="*/ 38 w 120"/>
                <a:gd name="T7" fmla="*/ 45 h 117"/>
                <a:gd name="T8" fmla="*/ 23 w 120"/>
                <a:gd name="T9" fmla="*/ 0 h 117"/>
                <a:gd name="T10" fmla="*/ 61 w 120"/>
                <a:gd name="T11" fmla="*/ 29 h 117"/>
                <a:gd name="T12" fmla="*/ 99 w 120"/>
                <a:gd name="T13" fmla="*/ 0 h 117"/>
                <a:gd name="T14" fmla="*/ 85 w 120"/>
                <a:gd name="T15" fmla="*/ 45 h 117"/>
                <a:gd name="T16" fmla="*/ 120 w 120"/>
                <a:gd name="T17" fmla="*/ 72 h 117"/>
                <a:gd name="T18" fmla="*/ 75 w 120"/>
                <a:gd name="T19" fmla="*/ 72 h 117"/>
                <a:gd name="T20" fmla="*/ 61 w 120"/>
                <a:gd name="T21"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17">
                  <a:moveTo>
                    <a:pt x="61" y="117"/>
                  </a:moveTo>
                  <a:lnTo>
                    <a:pt x="47" y="72"/>
                  </a:lnTo>
                  <a:lnTo>
                    <a:pt x="0" y="72"/>
                  </a:lnTo>
                  <a:lnTo>
                    <a:pt x="38" y="45"/>
                  </a:lnTo>
                  <a:lnTo>
                    <a:pt x="23" y="0"/>
                  </a:lnTo>
                  <a:lnTo>
                    <a:pt x="61" y="29"/>
                  </a:lnTo>
                  <a:lnTo>
                    <a:pt x="99" y="0"/>
                  </a:lnTo>
                  <a:lnTo>
                    <a:pt x="85" y="45"/>
                  </a:lnTo>
                  <a:lnTo>
                    <a:pt x="120" y="72"/>
                  </a:lnTo>
                  <a:lnTo>
                    <a:pt x="75" y="72"/>
                  </a:lnTo>
                  <a:lnTo>
                    <a:pt x="61" y="1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67" name="Group 466">
            <a:extLst>
              <a:ext uri="{FF2B5EF4-FFF2-40B4-BE49-F238E27FC236}">
                <a16:creationId xmlns:a16="http://schemas.microsoft.com/office/drawing/2014/main" id="{B4EC587E-379F-4A26-BBBE-078F7A41D3DB}"/>
              </a:ext>
            </a:extLst>
          </p:cNvPr>
          <p:cNvGrpSpPr/>
          <p:nvPr/>
        </p:nvGrpSpPr>
        <p:grpSpPr>
          <a:xfrm>
            <a:off x="2957102" y="2481072"/>
            <a:ext cx="1628332" cy="855014"/>
            <a:chOff x="5986463" y="3390900"/>
            <a:chExt cx="2344738" cy="1547813"/>
          </a:xfrm>
        </p:grpSpPr>
        <p:sp>
          <p:nvSpPr>
            <p:cNvPr id="468" name="Freeform 5">
              <a:extLst>
                <a:ext uri="{FF2B5EF4-FFF2-40B4-BE49-F238E27FC236}">
                  <a16:creationId xmlns:a16="http://schemas.microsoft.com/office/drawing/2014/main" id="{866ED3C2-F2FD-493F-BD3F-AFB92952F2E9}"/>
                </a:ext>
              </a:extLst>
            </p:cNvPr>
            <p:cNvSpPr>
              <a:spLocks/>
            </p:cNvSpPr>
            <p:nvPr/>
          </p:nvSpPr>
          <p:spPr bwMode="auto">
            <a:xfrm>
              <a:off x="7902576" y="3927475"/>
              <a:ext cx="158750" cy="989013"/>
            </a:xfrm>
            <a:custGeom>
              <a:avLst/>
              <a:gdLst>
                <a:gd name="T0" fmla="*/ 100 w 100"/>
                <a:gd name="T1" fmla="*/ 623 h 623"/>
                <a:gd name="T2" fmla="*/ 0 w 100"/>
                <a:gd name="T3" fmla="*/ 623 h 623"/>
                <a:gd name="T4" fmla="*/ 15 w 100"/>
                <a:gd name="T5" fmla="*/ 0 h 623"/>
                <a:gd name="T6" fmla="*/ 89 w 100"/>
                <a:gd name="T7" fmla="*/ 0 h 623"/>
                <a:gd name="T8" fmla="*/ 100 w 100"/>
                <a:gd name="T9" fmla="*/ 623 h 623"/>
              </a:gdLst>
              <a:ahLst/>
              <a:cxnLst>
                <a:cxn ang="0">
                  <a:pos x="T0" y="T1"/>
                </a:cxn>
                <a:cxn ang="0">
                  <a:pos x="T2" y="T3"/>
                </a:cxn>
                <a:cxn ang="0">
                  <a:pos x="T4" y="T5"/>
                </a:cxn>
                <a:cxn ang="0">
                  <a:pos x="T6" y="T7"/>
                </a:cxn>
                <a:cxn ang="0">
                  <a:pos x="T8" y="T9"/>
                </a:cxn>
              </a:cxnLst>
              <a:rect l="0" t="0" r="r" b="b"/>
              <a:pathLst>
                <a:path w="100" h="623">
                  <a:moveTo>
                    <a:pt x="100" y="623"/>
                  </a:moveTo>
                  <a:lnTo>
                    <a:pt x="0" y="623"/>
                  </a:lnTo>
                  <a:lnTo>
                    <a:pt x="15" y="0"/>
                  </a:lnTo>
                  <a:lnTo>
                    <a:pt x="89" y="0"/>
                  </a:lnTo>
                  <a:lnTo>
                    <a:pt x="100" y="623"/>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9" name="Freeform 6">
              <a:extLst>
                <a:ext uri="{FF2B5EF4-FFF2-40B4-BE49-F238E27FC236}">
                  <a16:creationId xmlns:a16="http://schemas.microsoft.com/office/drawing/2014/main" id="{18D9550D-421E-4BDF-9E45-FF5A36970235}"/>
                </a:ext>
              </a:extLst>
            </p:cNvPr>
            <p:cNvSpPr>
              <a:spLocks/>
            </p:cNvSpPr>
            <p:nvPr/>
          </p:nvSpPr>
          <p:spPr bwMode="auto">
            <a:xfrm>
              <a:off x="7905751" y="3921125"/>
              <a:ext cx="155575" cy="20638"/>
            </a:xfrm>
            <a:custGeom>
              <a:avLst/>
              <a:gdLst>
                <a:gd name="T0" fmla="*/ 60 w 60"/>
                <a:gd name="T1" fmla="*/ 4 h 8"/>
                <a:gd name="T2" fmla="*/ 57 w 60"/>
                <a:gd name="T3" fmla="*/ 8 h 8"/>
                <a:gd name="T4" fmla="*/ 4 w 60"/>
                <a:gd name="T5" fmla="*/ 8 h 8"/>
                <a:gd name="T6" fmla="*/ 0 w 60"/>
                <a:gd name="T7" fmla="*/ 4 h 8"/>
                <a:gd name="T8" fmla="*/ 0 w 60"/>
                <a:gd name="T9" fmla="*/ 4 h 8"/>
                <a:gd name="T10" fmla="*/ 4 w 60"/>
                <a:gd name="T11" fmla="*/ 0 h 8"/>
                <a:gd name="T12" fmla="*/ 57 w 60"/>
                <a:gd name="T13" fmla="*/ 0 h 8"/>
                <a:gd name="T14" fmla="*/ 60 w 6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8">
                  <a:moveTo>
                    <a:pt x="60" y="4"/>
                  </a:moveTo>
                  <a:cubicBezTo>
                    <a:pt x="60" y="6"/>
                    <a:pt x="59" y="8"/>
                    <a:pt x="57" y="8"/>
                  </a:cubicBezTo>
                  <a:cubicBezTo>
                    <a:pt x="4" y="8"/>
                    <a:pt x="4" y="8"/>
                    <a:pt x="4" y="8"/>
                  </a:cubicBezTo>
                  <a:cubicBezTo>
                    <a:pt x="2" y="8"/>
                    <a:pt x="0" y="6"/>
                    <a:pt x="0" y="4"/>
                  </a:cubicBezTo>
                  <a:cubicBezTo>
                    <a:pt x="0" y="4"/>
                    <a:pt x="0" y="4"/>
                    <a:pt x="0" y="4"/>
                  </a:cubicBezTo>
                  <a:cubicBezTo>
                    <a:pt x="0" y="2"/>
                    <a:pt x="2" y="0"/>
                    <a:pt x="4" y="0"/>
                  </a:cubicBezTo>
                  <a:cubicBezTo>
                    <a:pt x="57" y="0"/>
                    <a:pt x="57" y="0"/>
                    <a:pt x="57" y="0"/>
                  </a:cubicBezTo>
                  <a:cubicBezTo>
                    <a:pt x="59" y="0"/>
                    <a:pt x="60" y="2"/>
                    <a:pt x="60" y="4"/>
                  </a:cubicBez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0" name="Oval 7">
              <a:extLst>
                <a:ext uri="{FF2B5EF4-FFF2-40B4-BE49-F238E27FC236}">
                  <a16:creationId xmlns:a16="http://schemas.microsoft.com/office/drawing/2014/main" id="{4B60FF7B-6E9A-4570-A4B9-64CF800B97A2}"/>
                </a:ext>
              </a:extLst>
            </p:cNvPr>
            <p:cNvSpPr>
              <a:spLocks noChangeArrowheads="1"/>
            </p:cNvSpPr>
            <p:nvPr/>
          </p:nvSpPr>
          <p:spPr bwMode="auto">
            <a:xfrm>
              <a:off x="7750176" y="4160838"/>
              <a:ext cx="452438" cy="415925"/>
            </a:xfrm>
            <a:prstGeom prst="ellipse">
              <a:avLst/>
            </a:pr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1" name="Rectangle 8">
              <a:extLst>
                <a:ext uri="{FF2B5EF4-FFF2-40B4-BE49-F238E27FC236}">
                  <a16:creationId xmlns:a16="http://schemas.microsoft.com/office/drawing/2014/main" id="{B81AC1A2-410C-4444-95F5-9F137098EED7}"/>
                </a:ext>
              </a:extLst>
            </p:cNvPr>
            <p:cNvSpPr>
              <a:spLocks noChangeArrowheads="1"/>
            </p:cNvSpPr>
            <p:nvPr/>
          </p:nvSpPr>
          <p:spPr bwMode="auto">
            <a:xfrm>
              <a:off x="7470776" y="4392613"/>
              <a:ext cx="860425" cy="546100"/>
            </a:xfrm>
            <a:prstGeom prst="rect">
              <a:avLst/>
            </a:prstGeom>
            <a:solidFill>
              <a:srgbClr val="B2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2" name="Rectangle 9">
              <a:extLst>
                <a:ext uri="{FF2B5EF4-FFF2-40B4-BE49-F238E27FC236}">
                  <a16:creationId xmlns:a16="http://schemas.microsoft.com/office/drawing/2014/main" id="{07C02FD0-4CD4-477D-9933-BBCEC5EAF614}"/>
                </a:ext>
              </a:extLst>
            </p:cNvPr>
            <p:cNvSpPr>
              <a:spLocks noChangeArrowheads="1"/>
            </p:cNvSpPr>
            <p:nvPr/>
          </p:nvSpPr>
          <p:spPr bwMode="auto">
            <a:xfrm>
              <a:off x="7669213" y="4287838"/>
              <a:ext cx="592138" cy="396875"/>
            </a:xfrm>
            <a:prstGeom prst="rect">
              <a:avLst/>
            </a:prstGeom>
            <a:solidFill>
              <a:srgbClr val="B2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3" name="Rectangle 10">
              <a:extLst>
                <a:ext uri="{FF2B5EF4-FFF2-40B4-BE49-F238E27FC236}">
                  <a16:creationId xmlns:a16="http://schemas.microsoft.com/office/drawing/2014/main" id="{A0758463-69E4-4181-9D41-02A41FD327B2}"/>
                </a:ext>
              </a:extLst>
            </p:cNvPr>
            <p:cNvSpPr>
              <a:spLocks noChangeArrowheads="1"/>
            </p:cNvSpPr>
            <p:nvPr/>
          </p:nvSpPr>
          <p:spPr bwMode="auto">
            <a:xfrm>
              <a:off x="7540626" y="4441825"/>
              <a:ext cx="80963"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4" name="Rectangle 11">
              <a:extLst>
                <a:ext uri="{FF2B5EF4-FFF2-40B4-BE49-F238E27FC236}">
                  <a16:creationId xmlns:a16="http://schemas.microsoft.com/office/drawing/2014/main" id="{D293C6A6-526F-4AD4-8BDC-B31579C7974B}"/>
                </a:ext>
              </a:extLst>
            </p:cNvPr>
            <p:cNvSpPr>
              <a:spLocks noChangeArrowheads="1"/>
            </p:cNvSpPr>
            <p:nvPr/>
          </p:nvSpPr>
          <p:spPr bwMode="auto">
            <a:xfrm>
              <a:off x="7669213" y="4441825"/>
              <a:ext cx="82550"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5" name="Rectangle 12">
              <a:extLst>
                <a:ext uri="{FF2B5EF4-FFF2-40B4-BE49-F238E27FC236}">
                  <a16:creationId xmlns:a16="http://schemas.microsoft.com/office/drawing/2014/main" id="{E521C396-3245-4BF6-A898-32B9D10EC2CA}"/>
                </a:ext>
              </a:extLst>
            </p:cNvPr>
            <p:cNvSpPr>
              <a:spLocks noChangeArrowheads="1"/>
            </p:cNvSpPr>
            <p:nvPr/>
          </p:nvSpPr>
          <p:spPr bwMode="auto">
            <a:xfrm>
              <a:off x="7796213" y="4441825"/>
              <a:ext cx="82550"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6" name="Rectangle 13">
              <a:extLst>
                <a:ext uri="{FF2B5EF4-FFF2-40B4-BE49-F238E27FC236}">
                  <a16:creationId xmlns:a16="http://schemas.microsoft.com/office/drawing/2014/main" id="{A6ACDAC9-3E15-4AC0-B894-838DFF5A9CC7}"/>
                </a:ext>
              </a:extLst>
            </p:cNvPr>
            <p:cNvSpPr>
              <a:spLocks noChangeArrowheads="1"/>
            </p:cNvSpPr>
            <p:nvPr/>
          </p:nvSpPr>
          <p:spPr bwMode="auto">
            <a:xfrm>
              <a:off x="7923213" y="4441825"/>
              <a:ext cx="84138"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7" name="Rectangle 14">
              <a:extLst>
                <a:ext uri="{FF2B5EF4-FFF2-40B4-BE49-F238E27FC236}">
                  <a16:creationId xmlns:a16="http://schemas.microsoft.com/office/drawing/2014/main" id="{6BE4CCC5-6622-47F6-AB1C-F62DA978F985}"/>
                </a:ext>
              </a:extLst>
            </p:cNvPr>
            <p:cNvSpPr>
              <a:spLocks noChangeArrowheads="1"/>
            </p:cNvSpPr>
            <p:nvPr/>
          </p:nvSpPr>
          <p:spPr bwMode="auto">
            <a:xfrm>
              <a:off x="8051801" y="4441825"/>
              <a:ext cx="82550"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8" name="Rectangle 15">
              <a:extLst>
                <a:ext uri="{FF2B5EF4-FFF2-40B4-BE49-F238E27FC236}">
                  <a16:creationId xmlns:a16="http://schemas.microsoft.com/office/drawing/2014/main" id="{2CAA9BA9-D990-4241-9920-C34277C7984A}"/>
                </a:ext>
              </a:extLst>
            </p:cNvPr>
            <p:cNvSpPr>
              <a:spLocks noChangeArrowheads="1"/>
            </p:cNvSpPr>
            <p:nvPr/>
          </p:nvSpPr>
          <p:spPr bwMode="auto">
            <a:xfrm>
              <a:off x="8180388" y="4441825"/>
              <a:ext cx="80963" cy="101600"/>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9" name="Rectangle 16">
              <a:extLst>
                <a:ext uri="{FF2B5EF4-FFF2-40B4-BE49-F238E27FC236}">
                  <a16:creationId xmlns:a16="http://schemas.microsoft.com/office/drawing/2014/main" id="{D04C35D4-F5E0-43DF-861D-60D61941E06B}"/>
                </a:ext>
              </a:extLst>
            </p:cNvPr>
            <p:cNvSpPr>
              <a:spLocks noChangeArrowheads="1"/>
            </p:cNvSpPr>
            <p:nvPr/>
          </p:nvSpPr>
          <p:spPr bwMode="auto">
            <a:xfrm>
              <a:off x="7540626" y="4616450"/>
              <a:ext cx="80963"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0" name="Rectangle 17">
              <a:extLst>
                <a:ext uri="{FF2B5EF4-FFF2-40B4-BE49-F238E27FC236}">
                  <a16:creationId xmlns:a16="http://schemas.microsoft.com/office/drawing/2014/main" id="{38C2AB0E-7060-4B35-AE19-F3EBDC4C1AB6}"/>
                </a:ext>
              </a:extLst>
            </p:cNvPr>
            <p:cNvSpPr>
              <a:spLocks noChangeArrowheads="1"/>
            </p:cNvSpPr>
            <p:nvPr/>
          </p:nvSpPr>
          <p:spPr bwMode="auto">
            <a:xfrm>
              <a:off x="7669213" y="4616450"/>
              <a:ext cx="82550"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1" name="Rectangle 18">
              <a:extLst>
                <a:ext uri="{FF2B5EF4-FFF2-40B4-BE49-F238E27FC236}">
                  <a16:creationId xmlns:a16="http://schemas.microsoft.com/office/drawing/2014/main" id="{152D4976-22D0-4A43-BFC6-E6AD3722F219}"/>
                </a:ext>
              </a:extLst>
            </p:cNvPr>
            <p:cNvSpPr>
              <a:spLocks noChangeArrowheads="1"/>
            </p:cNvSpPr>
            <p:nvPr/>
          </p:nvSpPr>
          <p:spPr bwMode="auto">
            <a:xfrm>
              <a:off x="7796213" y="4616450"/>
              <a:ext cx="82550"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2" name="Rectangle 19">
              <a:extLst>
                <a:ext uri="{FF2B5EF4-FFF2-40B4-BE49-F238E27FC236}">
                  <a16:creationId xmlns:a16="http://schemas.microsoft.com/office/drawing/2014/main" id="{25CDF0A8-8B3C-42FA-9931-BBA4113F9E7A}"/>
                </a:ext>
              </a:extLst>
            </p:cNvPr>
            <p:cNvSpPr>
              <a:spLocks noChangeArrowheads="1"/>
            </p:cNvSpPr>
            <p:nvPr/>
          </p:nvSpPr>
          <p:spPr bwMode="auto">
            <a:xfrm>
              <a:off x="7923213" y="4616450"/>
              <a:ext cx="84138"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3" name="Rectangle 20">
              <a:extLst>
                <a:ext uri="{FF2B5EF4-FFF2-40B4-BE49-F238E27FC236}">
                  <a16:creationId xmlns:a16="http://schemas.microsoft.com/office/drawing/2014/main" id="{F519C7E0-054C-4849-A54E-88917D2333F6}"/>
                </a:ext>
              </a:extLst>
            </p:cNvPr>
            <p:cNvSpPr>
              <a:spLocks noChangeArrowheads="1"/>
            </p:cNvSpPr>
            <p:nvPr/>
          </p:nvSpPr>
          <p:spPr bwMode="auto">
            <a:xfrm>
              <a:off x="8051801" y="4616450"/>
              <a:ext cx="82550"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4" name="Rectangle 21">
              <a:extLst>
                <a:ext uri="{FF2B5EF4-FFF2-40B4-BE49-F238E27FC236}">
                  <a16:creationId xmlns:a16="http://schemas.microsoft.com/office/drawing/2014/main" id="{D7CA31ED-4538-4496-9D6A-304E6B36C0A1}"/>
                </a:ext>
              </a:extLst>
            </p:cNvPr>
            <p:cNvSpPr>
              <a:spLocks noChangeArrowheads="1"/>
            </p:cNvSpPr>
            <p:nvPr/>
          </p:nvSpPr>
          <p:spPr bwMode="auto">
            <a:xfrm>
              <a:off x="8180388" y="4616450"/>
              <a:ext cx="80963" cy="984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5" name="Rectangle 22">
              <a:extLst>
                <a:ext uri="{FF2B5EF4-FFF2-40B4-BE49-F238E27FC236}">
                  <a16:creationId xmlns:a16="http://schemas.microsoft.com/office/drawing/2014/main" id="{DFDE17F3-94BA-42D8-885F-339D0E01F2CB}"/>
                </a:ext>
              </a:extLst>
            </p:cNvPr>
            <p:cNvSpPr>
              <a:spLocks noChangeArrowheads="1"/>
            </p:cNvSpPr>
            <p:nvPr/>
          </p:nvSpPr>
          <p:spPr bwMode="auto">
            <a:xfrm>
              <a:off x="7540626" y="4787900"/>
              <a:ext cx="80963"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6" name="Rectangle 23">
              <a:extLst>
                <a:ext uri="{FF2B5EF4-FFF2-40B4-BE49-F238E27FC236}">
                  <a16:creationId xmlns:a16="http://schemas.microsoft.com/office/drawing/2014/main" id="{F172A36D-FB76-46D7-974F-FBD17C46942E}"/>
                </a:ext>
              </a:extLst>
            </p:cNvPr>
            <p:cNvSpPr>
              <a:spLocks noChangeArrowheads="1"/>
            </p:cNvSpPr>
            <p:nvPr/>
          </p:nvSpPr>
          <p:spPr bwMode="auto">
            <a:xfrm>
              <a:off x="7669213" y="4787900"/>
              <a:ext cx="82550"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7" name="Rectangle 24">
              <a:extLst>
                <a:ext uri="{FF2B5EF4-FFF2-40B4-BE49-F238E27FC236}">
                  <a16:creationId xmlns:a16="http://schemas.microsoft.com/office/drawing/2014/main" id="{EDCF3ADC-5DE8-4FE2-915E-B6B50EC84F7E}"/>
                </a:ext>
              </a:extLst>
            </p:cNvPr>
            <p:cNvSpPr>
              <a:spLocks noChangeArrowheads="1"/>
            </p:cNvSpPr>
            <p:nvPr/>
          </p:nvSpPr>
          <p:spPr bwMode="auto">
            <a:xfrm>
              <a:off x="7796213" y="4787900"/>
              <a:ext cx="82550"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8" name="Rectangle 25">
              <a:extLst>
                <a:ext uri="{FF2B5EF4-FFF2-40B4-BE49-F238E27FC236}">
                  <a16:creationId xmlns:a16="http://schemas.microsoft.com/office/drawing/2014/main" id="{AA24A9E8-44DA-4A7C-85F2-C1E84691B587}"/>
                </a:ext>
              </a:extLst>
            </p:cNvPr>
            <p:cNvSpPr>
              <a:spLocks noChangeArrowheads="1"/>
            </p:cNvSpPr>
            <p:nvPr/>
          </p:nvSpPr>
          <p:spPr bwMode="auto">
            <a:xfrm>
              <a:off x="7923213" y="4787900"/>
              <a:ext cx="84138"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9" name="Rectangle 26">
              <a:extLst>
                <a:ext uri="{FF2B5EF4-FFF2-40B4-BE49-F238E27FC236}">
                  <a16:creationId xmlns:a16="http://schemas.microsoft.com/office/drawing/2014/main" id="{235F04BF-8BEA-4A47-AE70-929BAEA889A5}"/>
                </a:ext>
              </a:extLst>
            </p:cNvPr>
            <p:cNvSpPr>
              <a:spLocks noChangeArrowheads="1"/>
            </p:cNvSpPr>
            <p:nvPr/>
          </p:nvSpPr>
          <p:spPr bwMode="auto">
            <a:xfrm>
              <a:off x="8051801" y="4787900"/>
              <a:ext cx="82550"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0" name="Rectangle 27">
              <a:extLst>
                <a:ext uri="{FF2B5EF4-FFF2-40B4-BE49-F238E27FC236}">
                  <a16:creationId xmlns:a16="http://schemas.microsoft.com/office/drawing/2014/main" id="{DF2722C4-944C-4417-A767-35D4D40D2264}"/>
                </a:ext>
              </a:extLst>
            </p:cNvPr>
            <p:cNvSpPr>
              <a:spLocks noChangeArrowheads="1"/>
            </p:cNvSpPr>
            <p:nvPr/>
          </p:nvSpPr>
          <p:spPr bwMode="auto">
            <a:xfrm>
              <a:off x="8180388" y="4787900"/>
              <a:ext cx="80963" cy="100013"/>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1" name="Freeform 28">
              <a:extLst>
                <a:ext uri="{FF2B5EF4-FFF2-40B4-BE49-F238E27FC236}">
                  <a16:creationId xmlns:a16="http://schemas.microsoft.com/office/drawing/2014/main" id="{77B889B6-4350-48C5-9011-78796A5DC3A1}"/>
                </a:ext>
              </a:extLst>
            </p:cNvPr>
            <p:cNvSpPr>
              <a:spLocks/>
            </p:cNvSpPr>
            <p:nvPr/>
          </p:nvSpPr>
          <p:spPr bwMode="auto">
            <a:xfrm>
              <a:off x="7943852" y="3638235"/>
              <a:ext cx="215262" cy="217804"/>
            </a:xfrm>
            <a:custGeom>
              <a:avLst/>
              <a:gdLst>
                <a:gd name="T0" fmla="*/ 138 w 155"/>
                <a:gd name="T1" fmla="*/ 3 h 156"/>
                <a:gd name="T2" fmla="*/ 115 w 155"/>
                <a:gd name="T3" fmla="*/ 9 h 156"/>
                <a:gd name="T4" fmla="*/ 108 w 155"/>
                <a:gd name="T5" fmla="*/ 4 h 156"/>
                <a:gd name="T6" fmla="*/ 77 w 155"/>
                <a:gd name="T7" fmla="*/ 18 h 156"/>
                <a:gd name="T8" fmla="*/ 76 w 155"/>
                <a:gd name="T9" fmla="*/ 30 h 156"/>
                <a:gd name="T10" fmla="*/ 69 w 155"/>
                <a:gd name="T11" fmla="*/ 27 h 156"/>
                <a:gd name="T12" fmla="*/ 35 w 155"/>
                <a:gd name="T13" fmla="*/ 43 h 156"/>
                <a:gd name="T14" fmla="*/ 36 w 155"/>
                <a:gd name="T15" fmla="*/ 63 h 156"/>
                <a:gd name="T16" fmla="*/ 17 w 155"/>
                <a:gd name="T17" fmla="*/ 87 h 156"/>
                <a:gd name="T18" fmla="*/ 20 w 155"/>
                <a:gd name="T19" fmla="*/ 100 h 156"/>
                <a:gd name="T20" fmla="*/ 19 w 155"/>
                <a:gd name="T21" fmla="*/ 106 h 156"/>
                <a:gd name="T22" fmla="*/ 0 w 155"/>
                <a:gd name="T23" fmla="*/ 131 h 156"/>
                <a:gd name="T24" fmla="*/ 25 w 155"/>
                <a:gd name="T25" fmla="*/ 156 h 156"/>
                <a:gd name="T26" fmla="*/ 50 w 155"/>
                <a:gd name="T27" fmla="*/ 133 h 156"/>
                <a:gd name="T28" fmla="*/ 73 w 155"/>
                <a:gd name="T29" fmla="*/ 108 h 156"/>
                <a:gd name="T30" fmla="*/ 76 w 155"/>
                <a:gd name="T31" fmla="*/ 110 h 156"/>
                <a:gd name="T32" fmla="*/ 111 w 155"/>
                <a:gd name="T33" fmla="*/ 94 h 156"/>
                <a:gd name="T34" fmla="*/ 109 w 155"/>
                <a:gd name="T35" fmla="*/ 71 h 156"/>
                <a:gd name="T36" fmla="*/ 123 w 155"/>
                <a:gd name="T37" fmla="*/ 56 h 156"/>
                <a:gd name="T38" fmla="*/ 124 w 155"/>
                <a:gd name="T39" fmla="*/ 43 h 156"/>
                <a:gd name="T40" fmla="*/ 151 w 155"/>
                <a:gd name="T41" fmla="*/ 30 h 156"/>
                <a:gd name="T42" fmla="*/ 138 w 155"/>
                <a:gd name="T43" fmla="*/ 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6">
                  <a:moveTo>
                    <a:pt x="138" y="3"/>
                  </a:moveTo>
                  <a:cubicBezTo>
                    <a:pt x="130" y="0"/>
                    <a:pt x="121" y="3"/>
                    <a:pt x="115" y="9"/>
                  </a:cubicBezTo>
                  <a:cubicBezTo>
                    <a:pt x="113" y="7"/>
                    <a:pt x="111" y="5"/>
                    <a:pt x="108" y="4"/>
                  </a:cubicBezTo>
                  <a:cubicBezTo>
                    <a:pt x="95" y="0"/>
                    <a:pt x="82" y="6"/>
                    <a:pt x="77" y="18"/>
                  </a:cubicBezTo>
                  <a:cubicBezTo>
                    <a:pt x="76" y="22"/>
                    <a:pt x="75" y="26"/>
                    <a:pt x="76" y="30"/>
                  </a:cubicBezTo>
                  <a:cubicBezTo>
                    <a:pt x="74" y="29"/>
                    <a:pt x="72" y="28"/>
                    <a:pt x="69" y="27"/>
                  </a:cubicBezTo>
                  <a:cubicBezTo>
                    <a:pt x="56" y="22"/>
                    <a:pt x="40" y="29"/>
                    <a:pt x="35" y="43"/>
                  </a:cubicBezTo>
                  <a:cubicBezTo>
                    <a:pt x="32" y="50"/>
                    <a:pt x="33" y="57"/>
                    <a:pt x="36" y="63"/>
                  </a:cubicBezTo>
                  <a:cubicBezTo>
                    <a:pt x="25" y="66"/>
                    <a:pt x="17" y="75"/>
                    <a:pt x="17" y="87"/>
                  </a:cubicBezTo>
                  <a:cubicBezTo>
                    <a:pt x="17" y="92"/>
                    <a:pt x="18" y="96"/>
                    <a:pt x="20" y="100"/>
                  </a:cubicBezTo>
                  <a:cubicBezTo>
                    <a:pt x="20" y="102"/>
                    <a:pt x="19" y="104"/>
                    <a:pt x="19" y="106"/>
                  </a:cubicBezTo>
                  <a:cubicBezTo>
                    <a:pt x="8" y="108"/>
                    <a:pt x="0" y="119"/>
                    <a:pt x="0" y="131"/>
                  </a:cubicBezTo>
                  <a:cubicBezTo>
                    <a:pt x="0" y="145"/>
                    <a:pt x="11" y="156"/>
                    <a:pt x="25" y="156"/>
                  </a:cubicBezTo>
                  <a:cubicBezTo>
                    <a:pt x="38" y="156"/>
                    <a:pt x="49" y="146"/>
                    <a:pt x="50" y="133"/>
                  </a:cubicBezTo>
                  <a:cubicBezTo>
                    <a:pt x="63" y="131"/>
                    <a:pt x="72" y="121"/>
                    <a:pt x="73" y="108"/>
                  </a:cubicBezTo>
                  <a:cubicBezTo>
                    <a:pt x="74" y="109"/>
                    <a:pt x="75" y="109"/>
                    <a:pt x="76" y="110"/>
                  </a:cubicBezTo>
                  <a:cubicBezTo>
                    <a:pt x="90" y="115"/>
                    <a:pt x="105" y="108"/>
                    <a:pt x="111" y="94"/>
                  </a:cubicBezTo>
                  <a:cubicBezTo>
                    <a:pt x="113" y="86"/>
                    <a:pt x="112" y="78"/>
                    <a:pt x="109" y="71"/>
                  </a:cubicBezTo>
                  <a:cubicBezTo>
                    <a:pt x="115" y="69"/>
                    <a:pt x="120" y="63"/>
                    <a:pt x="123" y="56"/>
                  </a:cubicBezTo>
                  <a:cubicBezTo>
                    <a:pt x="125" y="52"/>
                    <a:pt x="125" y="47"/>
                    <a:pt x="124" y="43"/>
                  </a:cubicBezTo>
                  <a:cubicBezTo>
                    <a:pt x="135" y="47"/>
                    <a:pt x="147" y="41"/>
                    <a:pt x="151" y="30"/>
                  </a:cubicBezTo>
                  <a:cubicBezTo>
                    <a:pt x="155" y="20"/>
                    <a:pt x="149" y="7"/>
                    <a:pt x="138" y="3"/>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2" name="Freeform 29">
              <a:extLst>
                <a:ext uri="{FF2B5EF4-FFF2-40B4-BE49-F238E27FC236}">
                  <a16:creationId xmlns:a16="http://schemas.microsoft.com/office/drawing/2014/main" id="{E39B180B-5083-4210-8CE3-757AF5B1EC73}"/>
                </a:ext>
              </a:extLst>
            </p:cNvPr>
            <p:cNvSpPr>
              <a:spLocks/>
            </p:cNvSpPr>
            <p:nvPr/>
          </p:nvSpPr>
          <p:spPr bwMode="auto">
            <a:xfrm>
              <a:off x="6784976" y="3657600"/>
              <a:ext cx="117475" cy="895350"/>
            </a:xfrm>
            <a:custGeom>
              <a:avLst/>
              <a:gdLst>
                <a:gd name="T0" fmla="*/ 74 w 74"/>
                <a:gd name="T1" fmla="*/ 564 h 564"/>
                <a:gd name="T2" fmla="*/ 0 w 74"/>
                <a:gd name="T3" fmla="*/ 564 h 564"/>
                <a:gd name="T4" fmla="*/ 11 w 74"/>
                <a:gd name="T5" fmla="*/ 0 h 564"/>
                <a:gd name="T6" fmla="*/ 65 w 74"/>
                <a:gd name="T7" fmla="*/ 0 h 564"/>
                <a:gd name="T8" fmla="*/ 74 w 74"/>
                <a:gd name="T9" fmla="*/ 564 h 564"/>
              </a:gdLst>
              <a:ahLst/>
              <a:cxnLst>
                <a:cxn ang="0">
                  <a:pos x="T0" y="T1"/>
                </a:cxn>
                <a:cxn ang="0">
                  <a:pos x="T2" y="T3"/>
                </a:cxn>
                <a:cxn ang="0">
                  <a:pos x="T4" y="T5"/>
                </a:cxn>
                <a:cxn ang="0">
                  <a:pos x="T6" y="T7"/>
                </a:cxn>
                <a:cxn ang="0">
                  <a:pos x="T8" y="T9"/>
                </a:cxn>
              </a:cxnLst>
              <a:rect l="0" t="0" r="r" b="b"/>
              <a:pathLst>
                <a:path w="74" h="564">
                  <a:moveTo>
                    <a:pt x="74" y="564"/>
                  </a:moveTo>
                  <a:lnTo>
                    <a:pt x="0" y="564"/>
                  </a:lnTo>
                  <a:lnTo>
                    <a:pt x="11" y="0"/>
                  </a:lnTo>
                  <a:lnTo>
                    <a:pt x="65" y="0"/>
                  </a:lnTo>
                  <a:lnTo>
                    <a:pt x="74" y="564"/>
                  </a:ln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3" name="Freeform 30">
              <a:extLst>
                <a:ext uri="{FF2B5EF4-FFF2-40B4-BE49-F238E27FC236}">
                  <a16:creationId xmlns:a16="http://schemas.microsoft.com/office/drawing/2014/main" id="{E6F03531-BEFF-453E-A1B3-A6232E3C2BEA}"/>
                </a:ext>
              </a:extLst>
            </p:cNvPr>
            <p:cNvSpPr>
              <a:spLocks/>
            </p:cNvSpPr>
            <p:nvPr/>
          </p:nvSpPr>
          <p:spPr bwMode="auto">
            <a:xfrm>
              <a:off x="7094538" y="3665538"/>
              <a:ext cx="115888" cy="895350"/>
            </a:xfrm>
            <a:custGeom>
              <a:avLst/>
              <a:gdLst>
                <a:gd name="T0" fmla="*/ 73 w 73"/>
                <a:gd name="T1" fmla="*/ 564 h 564"/>
                <a:gd name="T2" fmla="*/ 0 w 73"/>
                <a:gd name="T3" fmla="*/ 564 h 564"/>
                <a:gd name="T4" fmla="*/ 11 w 73"/>
                <a:gd name="T5" fmla="*/ 0 h 564"/>
                <a:gd name="T6" fmla="*/ 65 w 73"/>
                <a:gd name="T7" fmla="*/ 0 h 564"/>
                <a:gd name="T8" fmla="*/ 73 w 73"/>
                <a:gd name="T9" fmla="*/ 564 h 564"/>
              </a:gdLst>
              <a:ahLst/>
              <a:cxnLst>
                <a:cxn ang="0">
                  <a:pos x="T0" y="T1"/>
                </a:cxn>
                <a:cxn ang="0">
                  <a:pos x="T2" y="T3"/>
                </a:cxn>
                <a:cxn ang="0">
                  <a:pos x="T4" y="T5"/>
                </a:cxn>
                <a:cxn ang="0">
                  <a:pos x="T6" y="T7"/>
                </a:cxn>
                <a:cxn ang="0">
                  <a:pos x="T8" y="T9"/>
                </a:cxn>
              </a:cxnLst>
              <a:rect l="0" t="0" r="r" b="b"/>
              <a:pathLst>
                <a:path w="73" h="564">
                  <a:moveTo>
                    <a:pt x="73" y="564"/>
                  </a:moveTo>
                  <a:lnTo>
                    <a:pt x="0" y="564"/>
                  </a:lnTo>
                  <a:lnTo>
                    <a:pt x="11" y="0"/>
                  </a:lnTo>
                  <a:lnTo>
                    <a:pt x="65" y="0"/>
                  </a:lnTo>
                  <a:lnTo>
                    <a:pt x="73" y="564"/>
                  </a:ln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4" name="Freeform 31">
              <a:extLst>
                <a:ext uri="{FF2B5EF4-FFF2-40B4-BE49-F238E27FC236}">
                  <a16:creationId xmlns:a16="http://schemas.microsoft.com/office/drawing/2014/main" id="{B45EC056-00F7-4A97-A1F5-2845F9F44669}"/>
                </a:ext>
              </a:extLst>
            </p:cNvPr>
            <p:cNvSpPr>
              <a:spLocks/>
            </p:cNvSpPr>
            <p:nvPr/>
          </p:nvSpPr>
          <p:spPr bwMode="auto">
            <a:xfrm>
              <a:off x="6784976" y="3646488"/>
              <a:ext cx="114300" cy="39688"/>
            </a:xfrm>
            <a:custGeom>
              <a:avLst/>
              <a:gdLst>
                <a:gd name="T0" fmla="*/ 44 w 44"/>
                <a:gd name="T1" fmla="*/ 8 h 15"/>
                <a:gd name="T2" fmla="*/ 36 w 44"/>
                <a:gd name="T3" fmla="*/ 15 h 15"/>
                <a:gd name="T4" fmla="*/ 8 w 44"/>
                <a:gd name="T5" fmla="*/ 15 h 15"/>
                <a:gd name="T6" fmla="*/ 0 w 44"/>
                <a:gd name="T7" fmla="*/ 8 h 15"/>
                <a:gd name="T8" fmla="*/ 0 w 44"/>
                <a:gd name="T9" fmla="*/ 8 h 15"/>
                <a:gd name="T10" fmla="*/ 8 w 44"/>
                <a:gd name="T11" fmla="*/ 0 h 15"/>
                <a:gd name="T12" fmla="*/ 36 w 44"/>
                <a:gd name="T13" fmla="*/ 0 h 15"/>
                <a:gd name="T14" fmla="*/ 44 w 4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5">
                  <a:moveTo>
                    <a:pt x="44" y="8"/>
                  </a:moveTo>
                  <a:cubicBezTo>
                    <a:pt x="44" y="12"/>
                    <a:pt x="40" y="15"/>
                    <a:pt x="36" y="15"/>
                  </a:cubicBezTo>
                  <a:cubicBezTo>
                    <a:pt x="8" y="15"/>
                    <a:pt x="8" y="15"/>
                    <a:pt x="8" y="15"/>
                  </a:cubicBezTo>
                  <a:cubicBezTo>
                    <a:pt x="4" y="15"/>
                    <a:pt x="0" y="12"/>
                    <a:pt x="0" y="8"/>
                  </a:cubicBezTo>
                  <a:cubicBezTo>
                    <a:pt x="0" y="8"/>
                    <a:pt x="0" y="8"/>
                    <a:pt x="0" y="8"/>
                  </a:cubicBezTo>
                  <a:cubicBezTo>
                    <a:pt x="0" y="3"/>
                    <a:pt x="4" y="0"/>
                    <a:pt x="8" y="0"/>
                  </a:cubicBezTo>
                  <a:cubicBezTo>
                    <a:pt x="36" y="0"/>
                    <a:pt x="36" y="0"/>
                    <a:pt x="36" y="0"/>
                  </a:cubicBezTo>
                  <a:cubicBezTo>
                    <a:pt x="40" y="0"/>
                    <a:pt x="44" y="3"/>
                    <a:pt x="44" y="8"/>
                  </a:cubicBez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5" name="Freeform 32">
              <a:extLst>
                <a:ext uri="{FF2B5EF4-FFF2-40B4-BE49-F238E27FC236}">
                  <a16:creationId xmlns:a16="http://schemas.microsoft.com/office/drawing/2014/main" id="{EDD1D777-7F13-437A-8D9C-4282B00C0B60}"/>
                </a:ext>
              </a:extLst>
            </p:cNvPr>
            <p:cNvSpPr>
              <a:spLocks/>
            </p:cNvSpPr>
            <p:nvPr/>
          </p:nvSpPr>
          <p:spPr bwMode="auto">
            <a:xfrm>
              <a:off x="7096126" y="3646488"/>
              <a:ext cx="114300" cy="39688"/>
            </a:xfrm>
            <a:custGeom>
              <a:avLst/>
              <a:gdLst>
                <a:gd name="T0" fmla="*/ 44 w 44"/>
                <a:gd name="T1" fmla="*/ 8 h 15"/>
                <a:gd name="T2" fmla="*/ 36 w 44"/>
                <a:gd name="T3" fmla="*/ 15 h 15"/>
                <a:gd name="T4" fmla="*/ 8 w 44"/>
                <a:gd name="T5" fmla="*/ 15 h 15"/>
                <a:gd name="T6" fmla="*/ 0 w 44"/>
                <a:gd name="T7" fmla="*/ 8 h 15"/>
                <a:gd name="T8" fmla="*/ 0 w 44"/>
                <a:gd name="T9" fmla="*/ 8 h 15"/>
                <a:gd name="T10" fmla="*/ 8 w 44"/>
                <a:gd name="T11" fmla="*/ 0 h 15"/>
                <a:gd name="T12" fmla="*/ 36 w 44"/>
                <a:gd name="T13" fmla="*/ 0 h 15"/>
                <a:gd name="T14" fmla="*/ 44 w 4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5">
                  <a:moveTo>
                    <a:pt x="44" y="8"/>
                  </a:moveTo>
                  <a:cubicBezTo>
                    <a:pt x="44" y="12"/>
                    <a:pt x="40" y="15"/>
                    <a:pt x="36" y="15"/>
                  </a:cubicBezTo>
                  <a:cubicBezTo>
                    <a:pt x="8" y="15"/>
                    <a:pt x="8" y="15"/>
                    <a:pt x="8" y="15"/>
                  </a:cubicBezTo>
                  <a:cubicBezTo>
                    <a:pt x="4" y="15"/>
                    <a:pt x="0" y="12"/>
                    <a:pt x="0" y="8"/>
                  </a:cubicBezTo>
                  <a:cubicBezTo>
                    <a:pt x="0" y="8"/>
                    <a:pt x="0" y="8"/>
                    <a:pt x="0" y="8"/>
                  </a:cubicBezTo>
                  <a:cubicBezTo>
                    <a:pt x="0" y="3"/>
                    <a:pt x="4" y="0"/>
                    <a:pt x="8" y="0"/>
                  </a:cubicBezTo>
                  <a:cubicBezTo>
                    <a:pt x="36" y="0"/>
                    <a:pt x="36" y="0"/>
                    <a:pt x="36" y="0"/>
                  </a:cubicBezTo>
                  <a:cubicBezTo>
                    <a:pt x="40" y="0"/>
                    <a:pt x="44" y="3"/>
                    <a:pt x="44" y="8"/>
                  </a:cubicBezTo>
                  <a:close/>
                </a:path>
              </a:pathLst>
            </a:custGeom>
            <a:solidFill>
              <a:srgbClr val="70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6" name="Freeform 33">
              <a:extLst>
                <a:ext uri="{FF2B5EF4-FFF2-40B4-BE49-F238E27FC236}">
                  <a16:creationId xmlns:a16="http://schemas.microsoft.com/office/drawing/2014/main" id="{AB12FA9C-CB89-4195-B1EB-1E59EE599341}"/>
                </a:ext>
              </a:extLst>
            </p:cNvPr>
            <p:cNvSpPr>
              <a:spLocks/>
            </p:cNvSpPr>
            <p:nvPr/>
          </p:nvSpPr>
          <p:spPr bwMode="auto">
            <a:xfrm>
              <a:off x="6743701" y="4295775"/>
              <a:ext cx="204788" cy="292100"/>
            </a:xfrm>
            <a:custGeom>
              <a:avLst/>
              <a:gdLst>
                <a:gd name="T0" fmla="*/ 129 w 129"/>
                <a:gd name="T1" fmla="*/ 184 h 184"/>
                <a:gd name="T2" fmla="*/ 0 w 129"/>
                <a:gd name="T3" fmla="*/ 184 h 184"/>
                <a:gd name="T4" fmla="*/ 18 w 129"/>
                <a:gd name="T5" fmla="*/ 0 h 184"/>
                <a:gd name="T6" fmla="*/ 114 w 129"/>
                <a:gd name="T7" fmla="*/ 0 h 184"/>
                <a:gd name="T8" fmla="*/ 129 w 129"/>
                <a:gd name="T9" fmla="*/ 184 h 184"/>
              </a:gdLst>
              <a:ahLst/>
              <a:cxnLst>
                <a:cxn ang="0">
                  <a:pos x="T0" y="T1"/>
                </a:cxn>
                <a:cxn ang="0">
                  <a:pos x="T2" y="T3"/>
                </a:cxn>
                <a:cxn ang="0">
                  <a:pos x="T4" y="T5"/>
                </a:cxn>
                <a:cxn ang="0">
                  <a:pos x="T6" y="T7"/>
                </a:cxn>
                <a:cxn ang="0">
                  <a:pos x="T8" y="T9"/>
                </a:cxn>
              </a:cxnLst>
              <a:rect l="0" t="0" r="r" b="b"/>
              <a:pathLst>
                <a:path w="129" h="184">
                  <a:moveTo>
                    <a:pt x="129" y="184"/>
                  </a:moveTo>
                  <a:lnTo>
                    <a:pt x="0" y="184"/>
                  </a:lnTo>
                  <a:lnTo>
                    <a:pt x="18" y="0"/>
                  </a:lnTo>
                  <a:lnTo>
                    <a:pt x="114" y="0"/>
                  </a:lnTo>
                  <a:lnTo>
                    <a:pt x="129" y="184"/>
                  </a:lnTo>
                  <a:close/>
                </a:path>
              </a:pathLst>
            </a:custGeom>
            <a:solidFill>
              <a:srgbClr val="919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7" name="Freeform 34">
              <a:extLst>
                <a:ext uri="{FF2B5EF4-FFF2-40B4-BE49-F238E27FC236}">
                  <a16:creationId xmlns:a16="http://schemas.microsoft.com/office/drawing/2014/main" id="{B6D2C3CA-877D-4A55-AB9D-C16B6C1EB2D1}"/>
                </a:ext>
              </a:extLst>
            </p:cNvPr>
            <p:cNvSpPr>
              <a:spLocks/>
            </p:cNvSpPr>
            <p:nvPr/>
          </p:nvSpPr>
          <p:spPr bwMode="auto">
            <a:xfrm>
              <a:off x="7053263" y="4295775"/>
              <a:ext cx="204788" cy="292100"/>
            </a:xfrm>
            <a:custGeom>
              <a:avLst/>
              <a:gdLst>
                <a:gd name="T0" fmla="*/ 129 w 129"/>
                <a:gd name="T1" fmla="*/ 184 h 184"/>
                <a:gd name="T2" fmla="*/ 0 w 129"/>
                <a:gd name="T3" fmla="*/ 184 h 184"/>
                <a:gd name="T4" fmla="*/ 18 w 129"/>
                <a:gd name="T5" fmla="*/ 0 h 184"/>
                <a:gd name="T6" fmla="*/ 114 w 129"/>
                <a:gd name="T7" fmla="*/ 0 h 184"/>
                <a:gd name="T8" fmla="*/ 129 w 129"/>
                <a:gd name="T9" fmla="*/ 184 h 184"/>
              </a:gdLst>
              <a:ahLst/>
              <a:cxnLst>
                <a:cxn ang="0">
                  <a:pos x="T0" y="T1"/>
                </a:cxn>
                <a:cxn ang="0">
                  <a:pos x="T2" y="T3"/>
                </a:cxn>
                <a:cxn ang="0">
                  <a:pos x="T4" y="T5"/>
                </a:cxn>
                <a:cxn ang="0">
                  <a:pos x="T6" y="T7"/>
                </a:cxn>
                <a:cxn ang="0">
                  <a:pos x="T8" y="T9"/>
                </a:cxn>
              </a:cxnLst>
              <a:rect l="0" t="0" r="r" b="b"/>
              <a:pathLst>
                <a:path w="129" h="184">
                  <a:moveTo>
                    <a:pt x="129" y="184"/>
                  </a:moveTo>
                  <a:lnTo>
                    <a:pt x="0" y="184"/>
                  </a:lnTo>
                  <a:lnTo>
                    <a:pt x="18" y="0"/>
                  </a:lnTo>
                  <a:lnTo>
                    <a:pt x="114" y="0"/>
                  </a:lnTo>
                  <a:lnTo>
                    <a:pt x="129" y="184"/>
                  </a:lnTo>
                  <a:close/>
                </a:path>
              </a:pathLst>
            </a:custGeom>
            <a:solidFill>
              <a:srgbClr val="919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8" name="Rectangle 35">
              <a:extLst>
                <a:ext uri="{FF2B5EF4-FFF2-40B4-BE49-F238E27FC236}">
                  <a16:creationId xmlns:a16="http://schemas.microsoft.com/office/drawing/2014/main" id="{797EDC16-A156-4007-AF39-98C21556434B}"/>
                </a:ext>
              </a:extLst>
            </p:cNvPr>
            <p:cNvSpPr>
              <a:spLocks noChangeArrowheads="1"/>
            </p:cNvSpPr>
            <p:nvPr/>
          </p:nvSpPr>
          <p:spPr bwMode="auto">
            <a:xfrm>
              <a:off x="6638926" y="4494213"/>
              <a:ext cx="749300" cy="220663"/>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9" name="Rectangle 36">
              <a:extLst>
                <a:ext uri="{FF2B5EF4-FFF2-40B4-BE49-F238E27FC236}">
                  <a16:creationId xmlns:a16="http://schemas.microsoft.com/office/drawing/2014/main" id="{1C5E71C9-1F48-4874-9A44-6C5FED5F4D60}"/>
                </a:ext>
              </a:extLst>
            </p:cNvPr>
            <p:cNvSpPr>
              <a:spLocks noChangeArrowheads="1"/>
            </p:cNvSpPr>
            <p:nvPr/>
          </p:nvSpPr>
          <p:spPr bwMode="auto">
            <a:xfrm>
              <a:off x="7094538" y="4678363"/>
              <a:ext cx="1035050" cy="255588"/>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0" name="Rectangle 37">
              <a:extLst>
                <a:ext uri="{FF2B5EF4-FFF2-40B4-BE49-F238E27FC236}">
                  <a16:creationId xmlns:a16="http://schemas.microsoft.com/office/drawing/2014/main" id="{4E068ED5-10DB-4B3F-9C0D-236B56012999}"/>
                </a:ext>
              </a:extLst>
            </p:cNvPr>
            <p:cNvSpPr>
              <a:spLocks noChangeArrowheads="1"/>
            </p:cNvSpPr>
            <p:nvPr/>
          </p:nvSpPr>
          <p:spPr bwMode="auto">
            <a:xfrm>
              <a:off x="7132638" y="4719638"/>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1" name="Rectangle 38">
              <a:extLst>
                <a:ext uri="{FF2B5EF4-FFF2-40B4-BE49-F238E27FC236}">
                  <a16:creationId xmlns:a16="http://schemas.microsoft.com/office/drawing/2014/main" id="{6CDEEDC1-BFF7-478B-AC1C-2236DACEBFE3}"/>
                </a:ext>
              </a:extLst>
            </p:cNvPr>
            <p:cNvSpPr>
              <a:spLocks noChangeArrowheads="1"/>
            </p:cNvSpPr>
            <p:nvPr/>
          </p:nvSpPr>
          <p:spPr bwMode="auto">
            <a:xfrm>
              <a:off x="7226301" y="4719638"/>
              <a:ext cx="34925"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2" name="Rectangle 39">
              <a:extLst>
                <a:ext uri="{FF2B5EF4-FFF2-40B4-BE49-F238E27FC236}">
                  <a16:creationId xmlns:a16="http://schemas.microsoft.com/office/drawing/2014/main" id="{AA6209B4-F552-4E1C-83EF-BF109632E0C1}"/>
                </a:ext>
              </a:extLst>
            </p:cNvPr>
            <p:cNvSpPr>
              <a:spLocks noChangeArrowheads="1"/>
            </p:cNvSpPr>
            <p:nvPr/>
          </p:nvSpPr>
          <p:spPr bwMode="auto">
            <a:xfrm>
              <a:off x="7318376" y="4719638"/>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3" name="Rectangle 40">
              <a:extLst>
                <a:ext uri="{FF2B5EF4-FFF2-40B4-BE49-F238E27FC236}">
                  <a16:creationId xmlns:a16="http://schemas.microsoft.com/office/drawing/2014/main" id="{7F6BBA09-19CB-49C4-A480-DD8A29ED4F0D}"/>
                </a:ext>
              </a:extLst>
            </p:cNvPr>
            <p:cNvSpPr>
              <a:spLocks noChangeArrowheads="1"/>
            </p:cNvSpPr>
            <p:nvPr/>
          </p:nvSpPr>
          <p:spPr bwMode="auto">
            <a:xfrm>
              <a:off x="7412038" y="4719638"/>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4" name="Rectangle 41">
              <a:extLst>
                <a:ext uri="{FF2B5EF4-FFF2-40B4-BE49-F238E27FC236}">
                  <a16:creationId xmlns:a16="http://schemas.microsoft.com/office/drawing/2014/main" id="{C328C19D-7C6E-422D-94A7-A4332A2B0FCC}"/>
                </a:ext>
              </a:extLst>
            </p:cNvPr>
            <p:cNvSpPr>
              <a:spLocks noChangeArrowheads="1"/>
            </p:cNvSpPr>
            <p:nvPr/>
          </p:nvSpPr>
          <p:spPr bwMode="auto">
            <a:xfrm>
              <a:off x="7502526" y="4719638"/>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5" name="Rectangle 42">
              <a:extLst>
                <a:ext uri="{FF2B5EF4-FFF2-40B4-BE49-F238E27FC236}">
                  <a16:creationId xmlns:a16="http://schemas.microsoft.com/office/drawing/2014/main" id="{6508E347-F4B0-4896-B486-67B120C027F8}"/>
                </a:ext>
              </a:extLst>
            </p:cNvPr>
            <p:cNvSpPr>
              <a:spLocks noChangeArrowheads="1"/>
            </p:cNvSpPr>
            <p:nvPr/>
          </p:nvSpPr>
          <p:spPr bwMode="auto">
            <a:xfrm>
              <a:off x="7593013" y="4719638"/>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6" name="Rectangle 43">
              <a:extLst>
                <a:ext uri="{FF2B5EF4-FFF2-40B4-BE49-F238E27FC236}">
                  <a16:creationId xmlns:a16="http://schemas.microsoft.com/office/drawing/2014/main" id="{8952781E-97A8-4F67-AD2B-9091B35DE6EF}"/>
                </a:ext>
              </a:extLst>
            </p:cNvPr>
            <p:cNvSpPr>
              <a:spLocks noChangeArrowheads="1"/>
            </p:cNvSpPr>
            <p:nvPr/>
          </p:nvSpPr>
          <p:spPr bwMode="auto">
            <a:xfrm>
              <a:off x="7686676" y="4719638"/>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7" name="Rectangle 44">
              <a:extLst>
                <a:ext uri="{FF2B5EF4-FFF2-40B4-BE49-F238E27FC236}">
                  <a16:creationId xmlns:a16="http://schemas.microsoft.com/office/drawing/2014/main" id="{21F9B1FA-B448-4A23-9476-D13D97DBE7A4}"/>
                </a:ext>
              </a:extLst>
            </p:cNvPr>
            <p:cNvSpPr>
              <a:spLocks noChangeArrowheads="1"/>
            </p:cNvSpPr>
            <p:nvPr/>
          </p:nvSpPr>
          <p:spPr bwMode="auto">
            <a:xfrm>
              <a:off x="7778751" y="4719638"/>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8" name="Rectangle 45">
              <a:extLst>
                <a:ext uri="{FF2B5EF4-FFF2-40B4-BE49-F238E27FC236}">
                  <a16:creationId xmlns:a16="http://schemas.microsoft.com/office/drawing/2014/main" id="{49D55426-D54B-4B68-A575-2E0EF8ADE501}"/>
                </a:ext>
              </a:extLst>
            </p:cNvPr>
            <p:cNvSpPr>
              <a:spLocks noChangeArrowheads="1"/>
            </p:cNvSpPr>
            <p:nvPr/>
          </p:nvSpPr>
          <p:spPr bwMode="auto">
            <a:xfrm>
              <a:off x="7869238" y="4719638"/>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9" name="Rectangle 46">
              <a:extLst>
                <a:ext uri="{FF2B5EF4-FFF2-40B4-BE49-F238E27FC236}">
                  <a16:creationId xmlns:a16="http://schemas.microsoft.com/office/drawing/2014/main" id="{19BCA576-9977-40B5-9135-4C48FECD5212}"/>
                </a:ext>
              </a:extLst>
            </p:cNvPr>
            <p:cNvSpPr>
              <a:spLocks noChangeArrowheads="1"/>
            </p:cNvSpPr>
            <p:nvPr/>
          </p:nvSpPr>
          <p:spPr bwMode="auto">
            <a:xfrm>
              <a:off x="7962901" y="4719638"/>
              <a:ext cx="33338"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0" name="Rectangle 47">
              <a:extLst>
                <a:ext uri="{FF2B5EF4-FFF2-40B4-BE49-F238E27FC236}">
                  <a16:creationId xmlns:a16="http://schemas.microsoft.com/office/drawing/2014/main" id="{2B9F72CF-9F3E-4195-97A1-80E302813A4D}"/>
                </a:ext>
              </a:extLst>
            </p:cNvPr>
            <p:cNvSpPr>
              <a:spLocks noChangeArrowheads="1"/>
            </p:cNvSpPr>
            <p:nvPr/>
          </p:nvSpPr>
          <p:spPr bwMode="auto">
            <a:xfrm>
              <a:off x="8053388" y="4719638"/>
              <a:ext cx="36513" cy="17303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1" name="Freeform 48">
              <a:extLst>
                <a:ext uri="{FF2B5EF4-FFF2-40B4-BE49-F238E27FC236}">
                  <a16:creationId xmlns:a16="http://schemas.microsoft.com/office/drawing/2014/main" id="{98B5BE0F-557B-487A-AD55-392C73D54146}"/>
                </a:ext>
              </a:extLst>
            </p:cNvPr>
            <p:cNvSpPr>
              <a:spLocks/>
            </p:cNvSpPr>
            <p:nvPr/>
          </p:nvSpPr>
          <p:spPr bwMode="auto">
            <a:xfrm>
              <a:off x="6777038" y="3390900"/>
              <a:ext cx="215900" cy="230188"/>
            </a:xfrm>
            <a:custGeom>
              <a:avLst/>
              <a:gdLst>
                <a:gd name="T0" fmla="*/ 67 w 83"/>
                <a:gd name="T1" fmla="*/ 3 h 88"/>
                <a:gd name="T2" fmla="*/ 43 w 83"/>
                <a:gd name="T3" fmla="*/ 13 h 88"/>
                <a:gd name="T4" fmla="*/ 36 w 83"/>
                <a:gd name="T5" fmla="*/ 21 h 88"/>
                <a:gd name="T6" fmla="*/ 30 w 83"/>
                <a:gd name="T7" fmla="*/ 19 h 88"/>
                <a:gd name="T8" fmla="*/ 12 w 83"/>
                <a:gd name="T9" fmla="*/ 37 h 88"/>
                <a:gd name="T10" fmla="*/ 15 w 83"/>
                <a:gd name="T11" fmla="*/ 47 h 88"/>
                <a:gd name="T12" fmla="*/ 14 w 83"/>
                <a:gd name="T13" fmla="*/ 51 h 88"/>
                <a:gd name="T14" fmla="*/ 0 w 83"/>
                <a:gd name="T15" fmla="*/ 69 h 88"/>
                <a:gd name="T16" fmla="*/ 18 w 83"/>
                <a:gd name="T17" fmla="*/ 88 h 88"/>
                <a:gd name="T18" fmla="*/ 35 w 83"/>
                <a:gd name="T19" fmla="*/ 78 h 88"/>
                <a:gd name="T20" fmla="*/ 41 w 83"/>
                <a:gd name="T21" fmla="*/ 82 h 88"/>
                <a:gd name="T22" fmla="*/ 66 w 83"/>
                <a:gd name="T23" fmla="*/ 70 h 88"/>
                <a:gd name="T24" fmla="*/ 66 w 83"/>
                <a:gd name="T25" fmla="*/ 55 h 88"/>
                <a:gd name="T26" fmla="*/ 70 w 83"/>
                <a:gd name="T27" fmla="*/ 48 h 88"/>
                <a:gd name="T28" fmla="*/ 71 w 83"/>
                <a:gd name="T29" fmla="*/ 38 h 88"/>
                <a:gd name="T30" fmla="*/ 79 w 83"/>
                <a:gd name="T31" fmla="*/ 29 h 88"/>
                <a:gd name="T32" fmla="*/ 67 w 83"/>
                <a:gd name="T33" fmla="*/ 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67" y="3"/>
                  </a:moveTo>
                  <a:cubicBezTo>
                    <a:pt x="58" y="0"/>
                    <a:pt x="47" y="4"/>
                    <a:pt x="43" y="13"/>
                  </a:cubicBezTo>
                  <a:cubicBezTo>
                    <a:pt x="40" y="15"/>
                    <a:pt x="37" y="18"/>
                    <a:pt x="36" y="21"/>
                  </a:cubicBezTo>
                  <a:cubicBezTo>
                    <a:pt x="34" y="20"/>
                    <a:pt x="32" y="19"/>
                    <a:pt x="30" y="19"/>
                  </a:cubicBezTo>
                  <a:cubicBezTo>
                    <a:pt x="20" y="19"/>
                    <a:pt x="12" y="27"/>
                    <a:pt x="12" y="37"/>
                  </a:cubicBezTo>
                  <a:cubicBezTo>
                    <a:pt x="12" y="41"/>
                    <a:pt x="13" y="44"/>
                    <a:pt x="15" y="47"/>
                  </a:cubicBezTo>
                  <a:cubicBezTo>
                    <a:pt x="14" y="48"/>
                    <a:pt x="14" y="49"/>
                    <a:pt x="14" y="51"/>
                  </a:cubicBezTo>
                  <a:cubicBezTo>
                    <a:pt x="6" y="53"/>
                    <a:pt x="0" y="60"/>
                    <a:pt x="0" y="69"/>
                  </a:cubicBezTo>
                  <a:cubicBezTo>
                    <a:pt x="0" y="79"/>
                    <a:pt x="8" y="88"/>
                    <a:pt x="18" y="88"/>
                  </a:cubicBezTo>
                  <a:cubicBezTo>
                    <a:pt x="25" y="88"/>
                    <a:pt x="31" y="84"/>
                    <a:pt x="35" y="78"/>
                  </a:cubicBezTo>
                  <a:cubicBezTo>
                    <a:pt x="36" y="79"/>
                    <a:pt x="38" y="81"/>
                    <a:pt x="41" y="82"/>
                  </a:cubicBezTo>
                  <a:cubicBezTo>
                    <a:pt x="51" y="85"/>
                    <a:pt x="62" y="80"/>
                    <a:pt x="66" y="70"/>
                  </a:cubicBezTo>
                  <a:cubicBezTo>
                    <a:pt x="68" y="65"/>
                    <a:pt x="68" y="60"/>
                    <a:pt x="66" y="55"/>
                  </a:cubicBezTo>
                  <a:cubicBezTo>
                    <a:pt x="67" y="53"/>
                    <a:pt x="69" y="51"/>
                    <a:pt x="70" y="48"/>
                  </a:cubicBezTo>
                  <a:cubicBezTo>
                    <a:pt x="71" y="45"/>
                    <a:pt x="71" y="42"/>
                    <a:pt x="71" y="38"/>
                  </a:cubicBezTo>
                  <a:cubicBezTo>
                    <a:pt x="74" y="36"/>
                    <a:pt x="77" y="33"/>
                    <a:pt x="79" y="29"/>
                  </a:cubicBezTo>
                  <a:cubicBezTo>
                    <a:pt x="83" y="18"/>
                    <a:pt x="77" y="7"/>
                    <a:pt x="67" y="3"/>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2" name="Freeform 49">
              <a:extLst>
                <a:ext uri="{FF2B5EF4-FFF2-40B4-BE49-F238E27FC236}">
                  <a16:creationId xmlns:a16="http://schemas.microsoft.com/office/drawing/2014/main" id="{782BC6B1-7E3D-406C-9E61-88CABA513B27}"/>
                </a:ext>
              </a:extLst>
            </p:cNvPr>
            <p:cNvSpPr>
              <a:spLocks/>
            </p:cNvSpPr>
            <p:nvPr/>
          </p:nvSpPr>
          <p:spPr bwMode="auto">
            <a:xfrm>
              <a:off x="7094538" y="3390900"/>
              <a:ext cx="215900" cy="230188"/>
            </a:xfrm>
            <a:custGeom>
              <a:avLst/>
              <a:gdLst>
                <a:gd name="T0" fmla="*/ 67 w 83"/>
                <a:gd name="T1" fmla="*/ 3 h 88"/>
                <a:gd name="T2" fmla="*/ 43 w 83"/>
                <a:gd name="T3" fmla="*/ 13 h 88"/>
                <a:gd name="T4" fmla="*/ 36 w 83"/>
                <a:gd name="T5" fmla="*/ 21 h 88"/>
                <a:gd name="T6" fmla="*/ 30 w 83"/>
                <a:gd name="T7" fmla="*/ 19 h 88"/>
                <a:gd name="T8" fmla="*/ 12 w 83"/>
                <a:gd name="T9" fmla="*/ 37 h 88"/>
                <a:gd name="T10" fmla="*/ 15 w 83"/>
                <a:gd name="T11" fmla="*/ 47 h 88"/>
                <a:gd name="T12" fmla="*/ 14 w 83"/>
                <a:gd name="T13" fmla="*/ 51 h 88"/>
                <a:gd name="T14" fmla="*/ 0 w 83"/>
                <a:gd name="T15" fmla="*/ 69 h 88"/>
                <a:gd name="T16" fmla="*/ 18 w 83"/>
                <a:gd name="T17" fmla="*/ 88 h 88"/>
                <a:gd name="T18" fmla="*/ 35 w 83"/>
                <a:gd name="T19" fmla="*/ 78 h 88"/>
                <a:gd name="T20" fmla="*/ 41 w 83"/>
                <a:gd name="T21" fmla="*/ 82 h 88"/>
                <a:gd name="T22" fmla="*/ 66 w 83"/>
                <a:gd name="T23" fmla="*/ 70 h 88"/>
                <a:gd name="T24" fmla="*/ 66 w 83"/>
                <a:gd name="T25" fmla="*/ 55 h 88"/>
                <a:gd name="T26" fmla="*/ 70 w 83"/>
                <a:gd name="T27" fmla="*/ 48 h 88"/>
                <a:gd name="T28" fmla="*/ 71 w 83"/>
                <a:gd name="T29" fmla="*/ 38 h 88"/>
                <a:gd name="T30" fmla="*/ 79 w 83"/>
                <a:gd name="T31" fmla="*/ 29 h 88"/>
                <a:gd name="T32" fmla="*/ 67 w 83"/>
                <a:gd name="T33" fmla="*/ 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67" y="3"/>
                  </a:moveTo>
                  <a:cubicBezTo>
                    <a:pt x="58" y="0"/>
                    <a:pt x="47" y="4"/>
                    <a:pt x="43" y="13"/>
                  </a:cubicBezTo>
                  <a:cubicBezTo>
                    <a:pt x="40" y="15"/>
                    <a:pt x="37" y="18"/>
                    <a:pt x="36" y="21"/>
                  </a:cubicBezTo>
                  <a:cubicBezTo>
                    <a:pt x="34" y="20"/>
                    <a:pt x="32" y="19"/>
                    <a:pt x="30" y="19"/>
                  </a:cubicBezTo>
                  <a:cubicBezTo>
                    <a:pt x="20" y="19"/>
                    <a:pt x="12" y="27"/>
                    <a:pt x="12" y="37"/>
                  </a:cubicBezTo>
                  <a:cubicBezTo>
                    <a:pt x="12" y="41"/>
                    <a:pt x="13" y="44"/>
                    <a:pt x="15" y="47"/>
                  </a:cubicBezTo>
                  <a:cubicBezTo>
                    <a:pt x="15" y="48"/>
                    <a:pt x="14" y="49"/>
                    <a:pt x="14" y="51"/>
                  </a:cubicBezTo>
                  <a:cubicBezTo>
                    <a:pt x="6" y="53"/>
                    <a:pt x="0" y="60"/>
                    <a:pt x="0" y="69"/>
                  </a:cubicBezTo>
                  <a:cubicBezTo>
                    <a:pt x="0" y="79"/>
                    <a:pt x="8" y="88"/>
                    <a:pt x="18" y="88"/>
                  </a:cubicBezTo>
                  <a:cubicBezTo>
                    <a:pt x="25" y="88"/>
                    <a:pt x="32" y="84"/>
                    <a:pt x="35" y="78"/>
                  </a:cubicBezTo>
                  <a:cubicBezTo>
                    <a:pt x="37" y="79"/>
                    <a:pt x="39" y="81"/>
                    <a:pt x="41" y="82"/>
                  </a:cubicBezTo>
                  <a:cubicBezTo>
                    <a:pt x="51" y="85"/>
                    <a:pt x="62" y="80"/>
                    <a:pt x="66" y="70"/>
                  </a:cubicBezTo>
                  <a:cubicBezTo>
                    <a:pt x="68" y="65"/>
                    <a:pt x="68" y="60"/>
                    <a:pt x="66" y="55"/>
                  </a:cubicBezTo>
                  <a:cubicBezTo>
                    <a:pt x="67" y="53"/>
                    <a:pt x="69" y="51"/>
                    <a:pt x="70" y="48"/>
                  </a:cubicBezTo>
                  <a:cubicBezTo>
                    <a:pt x="71" y="45"/>
                    <a:pt x="71" y="42"/>
                    <a:pt x="71" y="38"/>
                  </a:cubicBezTo>
                  <a:cubicBezTo>
                    <a:pt x="74" y="36"/>
                    <a:pt x="77" y="33"/>
                    <a:pt x="79" y="29"/>
                  </a:cubicBezTo>
                  <a:cubicBezTo>
                    <a:pt x="83" y="18"/>
                    <a:pt x="77" y="7"/>
                    <a:pt x="67" y="3"/>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3" name="Freeform 50">
              <a:extLst>
                <a:ext uri="{FF2B5EF4-FFF2-40B4-BE49-F238E27FC236}">
                  <a16:creationId xmlns:a16="http://schemas.microsoft.com/office/drawing/2014/main" id="{CE43BE7D-9E46-4F92-BCDC-2743232516F7}"/>
                </a:ext>
              </a:extLst>
            </p:cNvPr>
            <p:cNvSpPr>
              <a:spLocks/>
            </p:cNvSpPr>
            <p:nvPr/>
          </p:nvSpPr>
          <p:spPr bwMode="auto">
            <a:xfrm>
              <a:off x="6124576" y="4108450"/>
              <a:ext cx="322263" cy="817563"/>
            </a:xfrm>
            <a:custGeom>
              <a:avLst/>
              <a:gdLst>
                <a:gd name="T0" fmla="*/ 0 w 203"/>
                <a:gd name="T1" fmla="*/ 514 h 515"/>
                <a:gd name="T2" fmla="*/ 0 w 203"/>
                <a:gd name="T3" fmla="*/ 92 h 515"/>
                <a:gd name="T4" fmla="*/ 203 w 203"/>
                <a:gd name="T5" fmla="*/ 0 h 515"/>
                <a:gd name="T6" fmla="*/ 203 w 203"/>
                <a:gd name="T7" fmla="*/ 515 h 515"/>
                <a:gd name="T8" fmla="*/ 0 w 203"/>
                <a:gd name="T9" fmla="*/ 514 h 515"/>
              </a:gdLst>
              <a:ahLst/>
              <a:cxnLst>
                <a:cxn ang="0">
                  <a:pos x="T0" y="T1"/>
                </a:cxn>
                <a:cxn ang="0">
                  <a:pos x="T2" y="T3"/>
                </a:cxn>
                <a:cxn ang="0">
                  <a:pos x="T4" y="T5"/>
                </a:cxn>
                <a:cxn ang="0">
                  <a:pos x="T6" y="T7"/>
                </a:cxn>
                <a:cxn ang="0">
                  <a:pos x="T8" y="T9"/>
                </a:cxn>
              </a:cxnLst>
              <a:rect l="0" t="0" r="r" b="b"/>
              <a:pathLst>
                <a:path w="203" h="515">
                  <a:moveTo>
                    <a:pt x="0" y="514"/>
                  </a:moveTo>
                  <a:lnTo>
                    <a:pt x="0" y="92"/>
                  </a:lnTo>
                  <a:lnTo>
                    <a:pt x="203" y="0"/>
                  </a:lnTo>
                  <a:lnTo>
                    <a:pt x="203" y="515"/>
                  </a:lnTo>
                  <a:lnTo>
                    <a:pt x="0" y="514"/>
                  </a:lnTo>
                  <a:close/>
                </a:path>
              </a:pathLst>
            </a:custGeom>
            <a:solidFill>
              <a:srgbClr val="B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4" name="Freeform 51">
              <a:extLst>
                <a:ext uri="{FF2B5EF4-FFF2-40B4-BE49-F238E27FC236}">
                  <a16:creationId xmlns:a16="http://schemas.microsoft.com/office/drawing/2014/main" id="{F2D29644-2066-4B75-8BE8-D1CC90659563}"/>
                </a:ext>
              </a:extLst>
            </p:cNvPr>
            <p:cNvSpPr>
              <a:spLocks/>
            </p:cNvSpPr>
            <p:nvPr/>
          </p:nvSpPr>
          <p:spPr bwMode="auto">
            <a:xfrm>
              <a:off x="6430963" y="4108450"/>
              <a:ext cx="322263" cy="817563"/>
            </a:xfrm>
            <a:custGeom>
              <a:avLst/>
              <a:gdLst>
                <a:gd name="T0" fmla="*/ 0 w 203"/>
                <a:gd name="T1" fmla="*/ 514 h 515"/>
                <a:gd name="T2" fmla="*/ 0 w 203"/>
                <a:gd name="T3" fmla="*/ 92 h 515"/>
                <a:gd name="T4" fmla="*/ 203 w 203"/>
                <a:gd name="T5" fmla="*/ 0 h 515"/>
                <a:gd name="T6" fmla="*/ 203 w 203"/>
                <a:gd name="T7" fmla="*/ 515 h 515"/>
                <a:gd name="T8" fmla="*/ 0 w 203"/>
                <a:gd name="T9" fmla="*/ 514 h 515"/>
              </a:gdLst>
              <a:ahLst/>
              <a:cxnLst>
                <a:cxn ang="0">
                  <a:pos x="T0" y="T1"/>
                </a:cxn>
                <a:cxn ang="0">
                  <a:pos x="T2" y="T3"/>
                </a:cxn>
                <a:cxn ang="0">
                  <a:pos x="T4" y="T5"/>
                </a:cxn>
                <a:cxn ang="0">
                  <a:pos x="T6" y="T7"/>
                </a:cxn>
                <a:cxn ang="0">
                  <a:pos x="T8" y="T9"/>
                </a:cxn>
              </a:cxnLst>
              <a:rect l="0" t="0" r="r" b="b"/>
              <a:pathLst>
                <a:path w="203" h="515">
                  <a:moveTo>
                    <a:pt x="0" y="514"/>
                  </a:moveTo>
                  <a:lnTo>
                    <a:pt x="0" y="92"/>
                  </a:lnTo>
                  <a:lnTo>
                    <a:pt x="203" y="0"/>
                  </a:lnTo>
                  <a:lnTo>
                    <a:pt x="203" y="515"/>
                  </a:lnTo>
                  <a:lnTo>
                    <a:pt x="0" y="514"/>
                  </a:lnTo>
                  <a:close/>
                </a:path>
              </a:pathLst>
            </a:custGeom>
            <a:solidFill>
              <a:srgbClr val="B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5" name="Freeform 52">
              <a:extLst>
                <a:ext uri="{FF2B5EF4-FFF2-40B4-BE49-F238E27FC236}">
                  <a16:creationId xmlns:a16="http://schemas.microsoft.com/office/drawing/2014/main" id="{76CB4824-246A-4A4C-83C7-A0411F4A34CF}"/>
                </a:ext>
              </a:extLst>
            </p:cNvPr>
            <p:cNvSpPr>
              <a:spLocks/>
            </p:cNvSpPr>
            <p:nvPr/>
          </p:nvSpPr>
          <p:spPr bwMode="auto">
            <a:xfrm>
              <a:off x="6737351" y="4108450"/>
              <a:ext cx="322263" cy="817563"/>
            </a:xfrm>
            <a:custGeom>
              <a:avLst/>
              <a:gdLst>
                <a:gd name="T0" fmla="*/ 0 w 203"/>
                <a:gd name="T1" fmla="*/ 514 h 515"/>
                <a:gd name="T2" fmla="*/ 0 w 203"/>
                <a:gd name="T3" fmla="*/ 92 h 515"/>
                <a:gd name="T4" fmla="*/ 203 w 203"/>
                <a:gd name="T5" fmla="*/ 0 h 515"/>
                <a:gd name="T6" fmla="*/ 203 w 203"/>
                <a:gd name="T7" fmla="*/ 515 h 515"/>
                <a:gd name="T8" fmla="*/ 0 w 203"/>
                <a:gd name="T9" fmla="*/ 514 h 515"/>
              </a:gdLst>
              <a:ahLst/>
              <a:cxnLst>
                <a:cxn ang="0">
                  <a:pos x="T0" y="T1"/>
                </a:cxn>
                <a:cxn ang="0">
                  <a:pos x="T2" y="T3"/>
                </a:cxn>
                <a:cxn ang="0">
                  <a:pos x="T4" y="T5"/>
                </a:cxn>
                <a:cxn ang="0">
                  <a:pos x="T6" y="T7"/>
                </a:cxn>
                <a:cxn ang="0">
                  <a:pos x="T8" y="T9"/>
                </a:cxn>
              </a:cxnLst>
              <a:rect l="0" t="0" r="r" b="b"/>
              <a:pathLst>
                <a:path w="203" h="515">
                  <a:moveTo>
                    <a:pt x="0" y="514"/>
                  </a:moveTo>
                  <a:lnTo>
                    <a:pt x="0" y="92"/>
                  </a:lnTo>
                  <a:lnTo>
                    <a:pt x="203" y="0"/>
                  </a:lnTo>
                  <a:lnTo>
                    <a:pt x="203" y="515"/>
                  </a:lnTo>
                  <a:lnTo>
                    <a:pt x="0" y="514"/>
                  </a:lnTo>
                  <a:close/>
                </a:path>
              </a:pathLst>
            </a:custGeom>
            <a:solidFill>
              <a:srgbClr val="B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6" name="Rectangle 53">
              <a:extLst>
                <a:ext uri="{FF2B5EF4-FFF2-40B4-BE49-F238E27FC236}">
                  <a16:creationId xmlns:a16="http://schemas.microsoft.com/office/drawing/2014/main" id="{C04BE4E9-838B-4971-A266-D24D532C7645}"/>
                </a:ext>
              </a:extLst>
            </p:cNvPr>
            <p:cNvSpPr>
              <a:spLocks noChangeArrowheads="1"/>
            </p:cNvSpPr>
            <p:nvPr/>
          </p:nvSpPr>
          <p:spPr bwMode="auto">
            <a:xfrm>
              <a:off x="5986463" y="4654550"/>
              <a:ext cx="1217613" cy="279400"/>
            </a:xfrm>
            <a:prstGeom prst="rect">
              <a:avLst/>
            </a:prstGeom>
            <a:solidFill>
              <a:srgbClr val="8D8C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7" name="Rectangle 54">
              <a:extLst>
                <a:ext uri="{FF2B5EF4-FFF2-40B4-BE49-F238E27FC236}">
                  <a16:creationId xmlns:a16="http://schemas.microsoft.com/office/drawing/2014/main" id="{C28BB74B-22DE-4106-8F35-1C9517B9A95B}"/>
                </a:ext>
              </a:extLst>
            </p:cNvPr>
            <p:cNvSpPr>
              <a:spLocks noChangeArrowheads="1"/>
            </p:cNvSpPr>
            <p:nvPr/>
          </p:nvSpPr>
          <p:spPr bwMode="auto">
            <a:xfrm>
              <a:off x="6207126" y="4344988"/>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8" name="Rectangle 55">
              <a:extLst>
                <a:ext uri="{FF2B5EF4-FFF2-40B4-BE49-F238E27FC236}">
                  <a16:creationId xmlns:a16="http://schemas.microsoft.com/office/drawing/2014/main" id="{78DE1FB9-3D08-4A27-8CD2-E35C1F349864}"/>
                </a:ext>
              </a:extLst>
            </p:cNvPr>
            <p:cNvSpPr>
              <a:spLocks noChangeArrowheads="1"/>
            </p:cNvSpPr>
            <p:nvPr/>
          </p:nvSpPr>
          <p:spPr bwMode="auto">
            <a:xfrm>
              <a:off x="6300788" y="4344988"/>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9" name="Rectangle 56">
              <a:extLst>
                <a:ext uri="{FF2B5EF4-FFF2-40B4-BE49-F238E27FC236}">
                  <a16:creationId xmlns:a16="http://schemas.microsoft.com/office/drawing/2014/main" id="{D7AF2358-07C7-4597-89EC-A8B0CA93816F}"/>
                </a:ext>
              </a:extLst>
            </p:cNvPr>
            <p:cNvSpPr>
              <a:spLocks noChangeArrowheads="1"/>
            </p:cNvSpPr>
            <p:nvPr/>
          </p:nvSpPr>
          <p:spPr bwMode="auto">
            <a:xfrm>
              <a:off x="6207126" y="4503738"/>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0" name="Rectangle 57">
              <a:extLst>
                <a:ext uri="{FF2B5EF4-FFF2-40B4-BE49-F238E27FC236}">
                  <a16:creationId xmlns:a16="http://schemas.microsoft.com/office/drawing/2014/main" id="{1796AF94-CC0A-4264-B26C-40B77961BB28}"/>
                </a:ext>
              </a:extLst>
            </p:cNvPr>
            <p:cNvSpPr>
              <a:spLocks noChangeArrowheads="1"/>
            </p:cNvSpPr>
            <p:nvPr/>
          </p:nvSpPr>
          <p:spPr bwMode="auto">
            <a:xfrm>
              <a:off x="6300788" y="4503738"/>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1" name="Rectangle 58">
              <a:extLst>
                <a:ext uri="{FF2B5EF4-FFF2-40B4-BE49-F238E27FC236}">
                  <a16:creationId xmlns:a16="http://schemas.microsoft.com/office/drawing/2014/main" id="{4D19AF02-6B5A-4C8C-850D-477635FAB134}"/>
                </a:ext>
              </a:extLst>
            </p:cNvPr>
            <p:cNvSpPr>
              <a:spLocks noChangeArrowheads="1"/>
            </p:cNvSpPr>
            <p:nvPr/>
          </p:nvSpPr>
          <p:spPr bwMode="auto">
            <a:xfrm>
              <a:off x="6513513" y="4344988"/>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2" name="Rectangle 59">
              <a:extLst>
                <a:ext uri="{FF2B5EF4-FFF2-40B4-BE49-F238E27FC236}">
                  <a16:creationId xmlns:a16="http://schemas.microsoft.com/office/drawing/2014/main" id="{F9A1BFAE-D594-4F7D-970D-1CA356A79ED9}"/>
                </a:ext>
              </a:extLst>
            </p:cNvPr>
            <p:cNvSpPr>
              <a:spLocks noChangeArrowheads="1"/>
            </p:cNvSpPr>
            <p:nvPr/>
          </p:nvSpPr>
          <p:spPr bwMode="auto">
            <a:xfrm>
              <a:off x="6607176" y="4344988"/>
              <a:ext cx="63500"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3" name="Rectangle 60">
              <a:extLst>
                <a:ext uri="{FF2B5EF4-FFF2-40B4-BE49-F238E27FC236}">
                  <a16:creationId xmlns:a16="http://schemas.microsoft.com/office/drawing/2014/main" id="{12F32C23-9D6A-41EF-A160-0A5635012205}"/>
                </a:ext>
              </a:extLst>
            </p:cNvPr>
            <p:cNvSpPr>
              <a:spLocks noChangeArrowheads="1"/>
            </p:cNvSpPr>
            <p:nvPr/>
          </p:nvSpPr>
          <p:spPr bwMode="auto">
            <a:xfrm>
              <a:off x="6513513" y="4503738"/>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4" name="Rectangle 61">
              <a:extLst>
                <a:ext uri="{FF2B5EF4-FFF2-40B4-BE49-F238E27FC236}">
                  <a16:creationId xmlns:a16="http://schemas.microsoft.com/office/drawing/2014/main" id="{B2B58378-F760-454D-9FD4-525FFBFB1ED3}"/>
                </a:ext>
              </a:extLst>
            </p:cNvPr>
            <p:cNvSpPr>
              <a:spLocks noChangeArrowheads="1"/>
            </p:cNvSpPr>
            <p:nvPr/>
          </p:nvSpPr>
          <p:spPr bwMode="auto">
            <a:xfrm>
              <a:off x="6607176" y="4503738"/>
              <a:ext cx="63500"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5" name="Rectangle 62">
              <a:extLst>
                <a:ext uri="{FF2B5EF4-FFF2-40B4-BE49-F238E27FC236}">
                  <a16:creationId xmlns:a16="http://schemas.microsoft.com/office/drawing/2014/main" id="{22CFA4FF-0CEC-4466-B010-5C852D22161B}"/>
                </a:ext>
              </a:extLst>
            </p:cNvPr>
            <p:cNvSpPr>
              <a:spLocks noChangeArrowheads="1"/>
            </p:cNvSpPr>
            <p:nvPr/>
          </p:nvSpPr>
          <p:spPr bwMode="auto">
            <a:xfrm>
              <a:off x="6800851" y="4344988"/>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6" name="Rectangle 63">
              <a:extLst>
                <a:ext uri="{FF2B5EF4-FFF2-40B4-BE49-F238E27FC236}">
                  <a16:creationId xmlns:a16="http://schemas.microsoft.com/office/drawing/2014/main" id="{9BAB2F53-AFA1-43E6-8BAD-8516CD84C7CA}"/>
                </a:ext>
              </a:extLst>
            </p:cNvPr>
            <p:cNvSpPr>
              <a:spLocks noChangeArrowheads="1"/>
            </p:cNvSpPr>
            <p:nvPr/>
          </p:nvSpPr>
          <p:spPr bwMode="auto">
            <a:xfrm>
              <a:off x="6896101" y="4344988"/>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7" name="Rectangle 64">
              <a:extLst>
                <a:ext uri="{FF2B5EF4-FFF2-40B4-BE49-F238E27FC236}">
                  <a16:creationId xmlns:a16="http://schemas.microsoft.com/office/drawing/2014/main" id="{A0974268-D2DA-4CB7-9EA2-0AF167E47366}"/>
                </a:ext>
              </a:extLst>
            </p:cNvPr>
            <p:cNvSpPr>
              <a:spLocks noChangeArrowheads="1"/>
            </p:cNvSpPr>
            <p:nvPr/>
          </p:nvSpPr>
          <p:spPr bwMode="auto">
            <a:xfrm>
              <a:off x="6800851" y="4503738"/>
              <a:ext cx="61913"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8" name="Rectangle 65">
              <a:extLst>
                <a:ext uri="{FF2B5EF4-FFF2-40B4-BE49-F238E27FC236}">
                  <a16:creationId xmlns:a16="http://schemas.microsoft.com/office/drawing/2014/main" id="{CACE77EF-A46F-48E0-953E-18A7E0A5A040}"/>
                </a:ext>
              </a:extLst>
            </p:cNvPr>
            <p:cNvSpPr>
              <a:spLocks noChangeArrowheads="1"/>
            </p:cNvSpPr>
            <p:nvPr/>
          </p:nvSpPr>
          <p:spPr bwMode="auto">
            <a:xfrm>
              <a:off x="6896101" y="4503738"/>
              <a:ext cx="60325" cy="10160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9" name="Rectangle 66">
              <a:extLst>
                <a:ext uri="{FF2B5EF4-FFF2-40B4-BE49-F238E27FC236}">
                  <a16:creationId xmlns:a16="http://schemas.microsoft.com/office/drawing/2014/main" id="{719D9B65-4820-42B7-8AAD-30E2E753D911}"/>
                </a:ext>
              </a:extLst>
            </p:cNvPr>
            <p:cNvSpPr>
              <a:spLocks noChangeArrowheads="1"/>
            </p:cNvSpPr>
            <p:nvPr/>
          </p:nvSpPr>
          <p:spPr bwMode="auto">
            <a:xfrm>
              <a:off x="6038851" y="4702175"/>
              <a:ext cx="1112838" cy="39688"/>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0" name="Rectangle 67">
              <a:extLst>
                <a:ext uri="{FF2B5EF4-FFF2-40B4-BE49-F238E27FC236}">
                  <a16:creationId xmlns:a16="http://schemas.microsoft.com/office/drawing/2014/main" id="{D61A62D0-18FE-49B5-971D-91908F59E78E}"/>
                </a:ext>
              </a:extLst>
            </p:cNvPr>
            <p:cNvSpPr>
              <a:spLocks noChangeArrowheads="1"/>
            </p:cNvSpPr>
            <p:nvPr/>
          </p:nvSpPr>
          <p:spPr bwMode="auto">
            <a:xfrm>
              <a:off x="6038851" y="4775200"/>
              <a:ext cx="1112838" cy="39688"/>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1" name="Rectangle 68">
              <a:extLst>
                <a:ext uri="{FF2B5EF4-FFF2-40B4-BE49-F238E27FC236}">
                  <a16:creationId xmlns:a16="http://schemas.microsoft.com/office/drawing/2014/main" id="{F2586CAD-3E23-4E89-B007-2510DD3CD194}"/>
                </a:ext>
              </a:extLst>
            </p:cNvPr>
            <p:cNvSpPr>
              <a:spLocks noChangeArrowheads="1"/>
            </p:cNvSpPr>
            <p:nvPr/>
          </p:nvSpPr>
          <p:spPr bwMode="auto">
            <a:xfrm>
              <a:off x="6038851" y="4851400"/>
              <a:ext cx="1112838" cy="36513"/>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38" name="TextBox 537">
            <a:extLst>
              <a:ext uri="{FF2B5EF4-FFF2-40B4-BE49-F238E27FC236}">
                <a16:creationId xmlns:a16="http://schemas.microsoft.com/office/drawing/2014/main" id="{5F6EB188-904F-471F-AB41-40BBBE5446FA}"/>
              </a:ext>
            </a:extLst>
          </p:cNvPr>
          <p:cNvSpPr txBox="1"/>
          <p:nvPr/>
        </p:nvSpPr>
        <p:spPr>
          <a:xfrm>
            <a:off x="7295831" y="5386866"/>
            <a:ext cx="4100970" cy="616836"/>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539" name="TextBox 538">
            <a:extLst>
              <a:ext uri="{FF2B5EF4-FFF2-40B4-BE49-F238E27FC236}">
                <a16:creationId xmlns:a16="http://schemas.microsoft.com/office/drawing/2014/main" id="{ED7E7A64-B5F3-456C-BCD1-ACF8D1199886}"/>
              </a:ext>
            </a:extLst>
          </p:cNvPr>
          <p:cNvSpPr txBox="1"/>
          <p:nvPr/>
        </p:nvSpPr>
        <p:spPr>
          <a:xfrm>
            <a:off x="7295831" y="4867723"/>
            <a:ext cx="1393330" cy="769441"/>
          </a:xfrm>
          <a:prstGeom prst="rect">
            <a:avLst/>
          </a:prstGeom>
          <a:noFill/>
        </p:spPr>
        <p:txBody>
          <a:bodyPr wrap="none" rtlCol="0" anchor="ctr">
            <a:spAutoFit/>
          </a:bodyPr>
          <a:lstStyle/>
          <a:p>
            <a:r>
              <a:rPr lang="en-US" sz="4400" b="1" dirty="0">
                <a:solidFill>
                  <a:schemeClr val="accent2"/>
                </a:solidFill>
                <a:latin typeface="+mj-lt"/>
              </a:rPr>
              <a:t>45</a:t>
            </a:r>
            <a:r>
              <a:rPr lang="id-ID" sz="4400" b="1" dirty="0">
                <a:solidFill>
                  <a:schemeClr val="accent2"/>
                </a:solidFill>
                <a:latin typeface="+mj-lt"/>
              </a:rPr>
              <a:t>%</a:t>
            </a:r>
          </a:p>
        </p:txBody>
      </p:sp>
      <p:sp>
        <p:nvSpPr>
          <p:cNvPr id="540" name="TextBox 539">
            <a:extLst>
              <a:ext uri="{FF2B5EF4-FFF2-40B4-BE49-F238E27FC236}">
                <a16:creationId xmlns:a16="http://schemas.microsoft.com/office/drawing/2014/main" id="{F526348D-1590-40BE-B720-3C67C767A77F}"/>
              </a:ext>
            </a:extLst>
          </p:cNvPr>
          <p:cNvSpPr txBox="1"/>
          <p:nvPr/>
        </p:nvSpPr>
        <p:spPr>
          <a:xfrm>
            <a:off x="8567576" y="5133434"/>
            <a:ext cx="2491388" cy="338554"/>
          </a:xfrm>
          <a:prstGeom prst="rect">
            <a:avLst/>
          </a:prstGeom>
          <a:noFill/>
        </p:spPr>
        <p:txBody>
          <a:bodyPr wrap="none" rtlCol="0" anchor="ctr">
            <a:spAutoFit/>
          </a:bodyPr>
          <a:lstStyle/>
          <a:p>
            <a:r>
              <a:rPr lang="en-ID" sz="1600" b="1" dirty="0">
                <a:latin typeface="+mj-lt"/>
              </a:rPr>
              <a:t>Contribution to Earth</a:t>
            </a:r>
            <a:endParaRPr lang="id-ID" sz="1600" b="1" dirty="0">
              <a:latin typeface="+mj-lt"/>
            </a:endParaRPr>
          </a:p>
        </p:txBody>
      </p:sp>
      <p:sp>
        <p:nvSpPr>
          <p:cNvPr id="543" name="TextBox 542">
            <a:extLst>
              <a:ext uri="{FF2B5EF4-FFF2-40B4-BE49-F238E27FC236}">
                <a16:creationId xmlns:a16="http://schemas.microsoft.com/office/drawing/2014/main" id="{836CDF44-5017-4A00-997C-717BE8D2177F}"/>
              </a:ext>
            </a:extLst>
          </p:cNvPr>
          <p:cNvSpPr txBox="1"/>
          <p:nvPr/>
        </p:nvSpPr>
        <p:spPr>
          <a:xfrm>
            <a:off x="6290447" y="3984884"/>
            <a:ext cx="4100970" cy="616836"/>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544" name="TextBox 543">
            <a:extLst>
              <a:ext uri="{FF2B5EF4-FFF2-40B4-BE49-F238E27FC236}">
                <a16:creationId xmlns:a16="http://schemas.microsoft.com/office/drawing/2014/main" id="{983A502D-1B57-4D0D-9216-6791114A968A}"/>
              </a:ext>
            </a:extLst>
          </p:cNvPr>
          <p:cNvSpPr txBox="1"/>
          <p:nvPr/>
        </p:nvSpPr>
        <p:spPr>
          <a:xfrm>
            <a:off x="6290447" y="3465741"/>
            <a:ext cx="1353256" cy="769441"/>
          </a:xfrm>
          <a:prstGeom prst="rect">
            <a:avLst/>
          </a:prstGeom>
          <a:noFill/>
        </p:spPr>
        <p:txBody>
          <a:bodyPr wrap="none" rtlCol="0" anchor="ctr">
            <a:spAutoFit/>
          </a:bodyPr>
          <a:lstStyle/>
          <a:p>
            <a:r>
              <a:rPr lang="en-US" sz="4400" b="1" dirty="0">
                <a:solidFill>
                  <a:schemeClr val="accent1"/>
                </a:solidFill>
                <a:latin typeface="+mj-lt"/>
              </a:rPr>
              <a:t>35</a:t>
            </a:r>
            <a:r>
              <a:rPr lang="id-ID" sz="4400" b="1" dirty="0">
                <a:solidFill>
                  <a:schemeClr val="accent1"/>
                </a:solidFill>
                <a:latin typeface="+mj-lt"/>
              </a:rPr>
              <a:t>%</a:t>
            </a:r>
          </a:p>
        </p:txBody>
      </p:sp>
      <p:sp>
        <p:nvSpPr>
          <p:cNvPr id="545" name="TextBox 544">
            <a:extLst>
              <a:ext uri="{FF2B5EF4-FFF2-40B4-BE49-F238E27FC236}">
                <a16:creationId xmlns:a16="http://schemas.microsoft.com/office/drawing/2014/main" id="{B0CA2B85-D5F9-4B40-8338-46C33B59D6D1}"/>
              </a:ext>
            </a:extLst>
          </p:cNvPr>
          <p:cNvSpPr txBox="1"/>
          <p:nvPr/>
        </p:nvSpPr>
        <p:spPr>
          <a:xfrm>
            <a:off x="7562192" y="3731452"/>
            <a:ext cx="2491388" cy="338554"/>
          </a:xfrm>
          <a:prstGeom prst="rect">
            <a:avLst/>
          </a:prstGeom>
          <a:noFill/>
        </p:spPr>
        <p:txBody>
          <a:bodyPr wrap="none" rtlCol="0" anchor="ctr">
            <a:spAutoFit/>
          </a:bodyPr>
          <a:lstStyle/>
          <a:p>
            <a:r>
              <a:rPr lang="en-ID" sz="1600" b="1" dirty="0">
                <a:latin typeface="+mj-lt"/>
              </a:rPr>
              <a:t>Contribution to Earth</a:t>
            </a:r>
            <a:endParaRPr lang="id-ID" sz="1600" b="1" dirty="0">
              <a:latin typeface="+mj-lt"/>
            </a:endParaRPr>
          </a:p>
        </p:txBody>
      </p:sp>
      <p:sp>
        <p:nvSpPr>
          <p:cNvPr id="546" name="TextBox 545">
            <a:extLst>
              <a:ext uri="{FF2B5EF4-FFF2-40B4-BE49-F238E27FC236}">
                <a16:creationId xmlns:a16="http://schemas.microsoft.com/office/drawing/2014/main" id="{91D67A1B-BCBC-4796-B658-8EAE1D7F2CEF}"/>
              </a:ext>
            </a:extLst>
          </p:cNvPr>
          <p:cNvSpPr txBox="1"/>
          <p:nvPr/>
        </p:nvSpPr>
        <p:spPr>
          <a:xfrm>
            <a:off x="5234181" y="2470729"/>
            <a:ext cx="4100970" cy="616836"/>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547" name="TextBox 546">
            <a:extLst>
              <a:ext uri="{FF2B5EF4-FFF2-40B4-BE49-F238E27FC236}">
                <a16:creationId xmlns:a16="http://schemas.microsoft.com/office/drawing/2014/main" id="{836E6FBF-2FC7-40BB-B0E8-5B085F0CF96A}"/>
              </a:ext>
            </a:extLst>
          </p:cNvPr>
          <p:cNvSpPr txBox="1"/>
          <p:nvPr/>
        </p:nvSpPr>
        <p:spPr>
          <a:xfrm>
            <a:off x="5234181" y="1951586"/>
            <a:ext cx="1335622" cy="769441"/>
          </a:xfrm>
          <a:prstGeom prst="rect">
            <a:avLst/>
          </a:prstGeom>
          <a:noFill/>
        </p:spPr>
        <p:txBody>
          <a:bodyPr wrap="none" rtlCol="0" anchor="ctr">
            <a:spAutoFit/>
          </a:bodyPr>
          <a:lstStyle/>
          <a:p>
            <a:r>
              <a:rPr lang="en-US" sz="4400" b="1" dirty="0">
                <a:solidFill>
                  <a:schemeClr val="tx1">
                    <a:lumMod val="40000"/>
                    <a:lumOff val="60000"/>
                  </a:schemeClr>
                </a:solidFill>
                <a:latin typeface="+mj-lt"/>
              </a:rPr>
              <a:t>20</a:t>
            </a:r>
            <a:r>
              <a:rPr lang="id-ID" sz="4400" b="1" dirty="0">
                <a:solidFill>
                  <a:schemeClr val="tx1">
                    <a:lumMod val="40000"/>
                    <a:lumOff val="60000"/>
                  </a:schemeClr>
                </a:solidFill>
                <a:latin typeface="+mj-lt"/>
              </a:rPr>
              <a:t>%</a:t>
            </a:r>
          </a:p>
        </p:txBody>
      </p:sp>
      <p:sp>
        <p:nvSpPr>
          <p:cNvPr id="548" name="TextBox 547">
            <a:extLst>
              <a:ext uri="{FF2B5EF4-FFF2-40B4-BE49-F238E27FC236}">
                <a16:creationId xmlns:a16="http://schemas.microsoft.com/office/drawing/2014/main" id="{09F4E73D-C88C-4102-9DCD-DA0A56093B14}"/>
              </a:ext>
            </a:extLst>
          </p:cNvPr>
          <p:cNvSpPr txBox="1"/>
          <p:nvPr/>
        </p:nvSpPr>
        <p:spPr>
          <a:xfrm>
            <a:off x="6505926" y="2217297"/>
            <a:ext cx="2491388" cy="338554"/>
          </a:xfrm>
          <a:prstGeom prst="rect">
            <a:avLst/>
          </a:prstGeom>
          <a:noFill/>
        </p:spPr>
        <p:txBody>
          <a:bodyPr wrap="none" rtlCol="0" anchor="ctr">
            <a:spAutoFit/>
          </a:bodyPr>
          <a:lstStyle/>
          <a:p>
            <a:r>
              <a:rPr lang="en-ID" sz="1600" b="1" dirty="0">
                <a:latin typeface="+mj-lt"/>
              </a:rPr>
              <a:t>Contribution to Earth</a:t>
            </a:r>
            <a:endParaRPr lang="id-ID" sz="1600" b="1" dirty="0">
              <a:latin typeface="+mj-lt"/>
            </a:endParaRPr>
          </a:p>
        </p:txBody>
      </p:sp>
    </p:spTree>
    <p:extLst>
      <p:ext uri="{BB962C8B-B14F-4D97-AF65-F5344CB8AC3E}">
        <p14:creationId xmlns:p14="http://schemas.microsoft.com/office/powerpoint/2010/main" val="271011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50"/>
                                        </p:tgtEl>
                                        <p:attrNameLst>
                                          <p:attrName>style.visibility</p:attrName>
                                        </p:attrNameLst>
                                      </p:cBhvr>
                                      <p:to>
                                        <p:strVal val="visible"/>
                                      </p:to>
                                    </p:set>
                                    <p:anim calcmode="lin" valueType="num">
                                      <p:cBhvr>
                                        <p:cTn id="19" dur="500" fill="hold"/>
                                        <p:tgtEl>
                                          <p:spTgt spid="550"/>
                                        </p:tgtEl>
                                        <p:attrNameLst>
                                          <p:attrName>ppt_w</p:attrName>
                                        </p:attrNameLst>
                                      </p:cBhvr>
                                      <p:tavLst>
                                        <p:tav tm="0">
                                          <p:val>
                                            <p:fltVal val="0"/>
                                          </p:val>
                                        </p:tav>
                                        <p:tav tm="100000">
                                          <p:val>
                                            <p:strVal val="#ppt_w"/>
                                          </p:val>
                                        </p:tav>
                                      </p:tavLst>
                                    </p:anim>
                                    <p:anim calcmode="lin" valueType="num">
                                      <p:cBhvr>
                                        <p:cTn id="20" dur="500" fill="hold"/>
                                        <p:tgtEl>
                                          <p:spTgt spid="550"/>
                                        </p:tgtEl>
                                        <p:attrNameLst>
                                          <p:attrName>ppt_h</p:attrName>
                                        </p:attrNameLst>
                                      </p:cBhvr>
                                      <p:tavLst>
                                        <p:tav tm="0">
                                          <p:val>
                                            <p:fltVal val="0"/>
                                          </p:val>
                                        </p:tav>
                                        <p:tav tm="100000">
                                          <p:val>
                                            <p:strVal val="#ppt_h"/>
                                          </p:val>
                                        </p:tav>
                                      </p:tavLst>
                                    </p:anim>
                                    <p:animEffect transition="in" filter="fade">
                                      <p:cBhvr>
                                        <p:cTn id="21" dur="500"/>
                                        <p:tgtEl>
                                          <p:spTgt spid="550"/>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551"/>
                                        </p:tgtEl>
                                        <p:attrNameLst>
                                          <p:attrName>style.visibility</p:attrName>
                                        </p:attrNameLst>
                                      </p:cBhvr>
                                      <p:to>
                                        <p:strVal val="visible"/>
                                      </p:to>
                                    </p:set>
                                    <p:animEffect transition="in" filter="wipe(down)">
                                      <p:cBhvr>
                                        <p:cTn id="25" dur="500"/>
                                        <p:tgtEl>
                                          <p:spTgt spid="551"/>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449"/>
                                        </p:tgtEl>
                                        <p:attrNameLst>
                                          <p:attrName>style.visibility</p:attrName>
                                        </p:attrNameLst>
                                      </p:cBhvr>
                                      <p:to>
                                        <p:strVal val="visible"/>
                                      </p:to>
                                    </p:set>
                                    <p:animEffect transition="in" filter="wipe(down)">
                                      <p:cBhvr>
                                        <p:cTn id="33" dur="500"/>
                                        <p:tgtEl>
                                          <p:spTgt spid="449"/>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552"/>
                                        </p:tgtEl>
                                        <p:attrNameLst>
                                          <p:attrName>style.visibility</p:attrName>
                                        </p:attrNameLst>
                                      </p:cBhvr>
                                      <p:to>
                                        <p:strVal val="visible"/>
                                      </p:to>
                                    </p:set>
                                    <p:anim calcmode="lin" valueType="num">
                                      <p:cBhvr>
                                        <p:cTn id="37" dur="500" fill="hold"/>
                                        <p:tgtEl>
                                          <p:spTgt spid="552"/>
                                        </p:tgtEl>
                                        <p:attrNameLst>
                                          <p:attrName>ppt_w</p:attrName>
                                        </p:attrNameLst>
                                      </p:cBhvr>
                                      <p:tavLst>
                                        <p:tav tm="0">
                                          <p:val>
                                            <p:fltVal val="0"/>
                                          </p:val>
                                        </p:tav>
                                        <p:tav tm="100000">
                                          <p:val>
                                            <p:strVal val="#ppt_w"/>
                                          </p:val>
                                        </p:tav>
                                      </p:tavLst>
                                    </p:anim>
                                    <p:anim calcmode="lin" valueType="num">
                                      <p:cBhvr>
                                        <p:cTn id="38" dur="500" fill="hold"/>
                                        <p:tgtEl>
                                          <p:spTgt spid="552"/>
                                        </p:tgtEl>
                                        <p:attrNameLst>
                                          <p:attrName>ppt_h</p:attrName>
                                        </p:attrNameLst>
                                      </p:cBhvr>
                                      <p:tavLst>
                                        <p:tav tm="0">
                                          <p:val>
                                            <p:fltVal val="0"/>
                                          </p:val>
                                        </p:tav>
                                        <p:tav tm="100000">
                                          <p:val>
                                            <p:strVal val="#ppt_h"/>
                                          </p:val>
                                        </p:tav>
                                      </p:tavLst>
                                    </p:anim>
                                    <p:animEffect transition="in" filter="fade">
                                      <p:cBhvr>
                                        <p:cTn id="39" dur="500"/>
                                        <p:tgtEl>
                                          <p:spTgt spid="552"/>
                                        </p:tgtEl>
                                      </p:cBhvr>
                                    </p:animEffect>
                                  </p:childTnLst>
                                </p:cTn>
                              </p:par>
                            </p:childTnLst>
                          </p:cTn>
                        </p:par>
                        <p:par>
                          <p:cTn id="40" fill="hold">
                            <p:stCondLst>
                              <p:cond delay="4000"/>
                            </p:stCondLst>
                            <p:childTnLst>
                              <p:par>
                                <p:cTn id="41" presetID="22" presetClass="entr" presetSubtype="4" fill="hold" nodeType="afterEffect">
                                  <p:stCondLst>
                                    <p:cond delay="0"/>
                                  </p:stCondLst>
                                  <p:childTnLst>
                                    <p:set>
                                      <p:cBhvr>
                                        <p:cTn id="42" dur="1" fill="hold">
                                          <p:stCondLst>
                                            <p:cond delay="0"/>
                                          </p:stCondLst>
                                        </p:cTn>
                                        <p:tgtEl>
                                          <p:spTgt spid="553"/>
                                        </p:tgtEl>
                                        <p:attrNameLst>
                                          <p:attrName>style.visibility</p:attrName>
                                        </p:attrNameLst>
                                      </p:cBhvr>
                                      <p:to>
                                        <p:strVal val="visible"/>
                                      </p:to>
                                    </p:set>
                                    <p:animEffect transition="in" filter="wipe(down)">
                                      <p:cBhvr>
                                        <p:cTn id="43" dur="500"/>
                                        <p:tgtEl>
                                          <p:spTgt spid="553"/>
                                        </p:tgtEl>
                                      </p:cBhvr>
                                    </p:animEffect>
                                  </p:childTnLst>
                                </p:cTn>
                              </p:par>
                            </p:childTnLst>
                          </p:cTn>
                        </p:par>
                        <p:par>
                          <p:cTn id="44" fill="hold">
                            <p:stCondLst>
                              <p:cond delay="45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467"/>
                                        </p:tgtEl>
                                        <p:attrNameLst>
                                          <p:attrName>style.visibility</p:attrName>
                                        </p:attrNameLst>
                                      </p:cBhvr>
                                      <p:to>
                                        <p:strVal val="visible"/>
                                      </p:to>
                                    </p:set>
                                    <p:animEffect transition="in" filter="wipe(down)">
                                      <p:cBhvr>
                                        <p:cTn id="51" dur="500"/>
                                        <p:tgtEl>
                                          <p:spTgt spid="467"/>
                                        </p:tgtEl>
                                      </p:cBhvr>
                                    </p:animEffect>
                                  </p:childTnLst>
                                </p:cTn>
                              </p:par>
                            </p:childTnLst>
                          </p:cTn>
                        </p:par>
                        <p:par>
                          <p:cTn id="52" fill="hold">
                            <p:stCondLst>
                              <p:cond delay="5500"/>
                            </p:stCondLst>
                            <p:childTnLst>
                              <p:par>
                                <p:cTn id="53" presetID="22" presetClass="entr" presetSubtype="4" fill="hold" nodeType="afterEffect">
                                  <p:stCondLst>
                                    <p:cond delay="0"/>
                                  </p:stCondLst>
                                  <p:childTnLst>
                                    <p:set>
                                      <p:cBhvr>
                                        <p:cTn id="54" dur="1" fill="hold">
                                          <p:stCondLst>
                                            <p:cond delay="0"/>
                                          </p:stCondLst>
                                        </p:cTn>
                                        <p:tgtEl>
                                          <p:spTgt spid="532"/>
                                        </p:tgtEl>
                                        <p:attrNameLst>
                                          <p:attrName>style.visibility</p:attrName>
                                        </p:attrNameLst>
                                      </p:cBhvr>
                                      <p:to>
                                        <p:strVal val="visible"/>
                                      </p:to>
                                    </p:set>
                                    <p:animEffect transition="in" filter="wipe(down)">
                                      <p:cBhvr>
                                        <p:cTn id="55" dur="500"/>
                                        <p:tgtEl>
                                          <p:spTgt spid="532"/>
                                        </p:tgtEl>
                                      </p:cBhvr>
                                    </p:animEffect>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547"/>
                                        </p:tgtEl>
                                        <p:attrNameLst>
                                          <p:attrName>style.visibility</p:attrName>
                                        </p:attrNameLst>
                                      </p:cBhvr>
                                      <p:to>
                                        <p:strVal val="visible"/>
                                      </p:to>
                                    </p:set>
                                    <p:anim calcmode="lin" valueType="num">
                                      <p:cBhvr>
                                        <p:cTn id="59" dur="500" fill="hold"/>
                                        <p:tgtEl>
                                          <p:spTgt spid="547"/>
                                        </p:tgtEl>
                                        <p:attrNameLst>
                                          <p:attrName>ppt_w</p:attrName>
                                        </p:attrNameLst>
                                      </p:cBhvr>
                                      <p:tavLst>
                                        <p:tav tm="0">
                                          <p:val>
                                            <p:fltVal val="0"/>
                                          </p:val>
                                        </p:tav>
                                        <p:tav tm="100000">
                                          <p:val>
                                            <p:strVal val="#ppt_w"/>
                                          </p:val>
                                        </p:tav>
                                      </p:tavLst>
                                    </p:anim>
                                    <p:anim calcmode="lin" valueType="num">
                                      <p:cBhvr>
                                        <p:cTn id="60" dur="500" fill="hold"/>
                                        <p:tgtEl>
                                          <p:spTgt spid="547"/>
                                        </p:tgtEl>
                                        <p:attrNameLst>
                                          <p:attrName>ppt_h</p:attrName>
                                        </p:attrNameLst>
                                      </p:cBhvr>
                                      <p:tavLst>
                                        <p:tav tm="0">
                                          <p:val>
                                            <p:fltVal val="0"/>
                                          </p:val>
                                        </p:tav>
                                        <p:tav tm="100000">
                                          <p:val>
                                            <p:strVal val="#ppt_h"/>
                                          </p:val>
                                        </p:tav>
                                      </p:tavLst>
                                    </p:anim>
                                    <p:animEffect transition="in" filter="fade">
                                      <p:cBhvr>
                                        <p:cTn id="61" dur="500"/>
                                        <p:tgtEl>
                                          <p:spTgt spid="547"/>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44"/>
                                        </p:tgtEl>
                                        <p:attrNameLst>
                                          <p:attrName>style.visibility</p:attrName>
                                        </p:attrNameLst>
                                      </p:cBhvr>
                                      <p:to>
                                        <p:strVal val="visible"/>
                                      </p:to>
                                    </p:set>
                                    <p:anim calcmode="lin" valueType="num">
                                      <p:cBhvr>
                                        <p:cTn id="64" dur="500" fill="hold"/>
                                        <p:tgtEl>
                                          <p:spTgt spid="544"/>
                                        </p:tgtEl>
                                        <p:attrNameLst>
                                          <p:attrName>ppt_w</p:attrName>
                                        </p:attrNameLst>
                                      </p:cBhvr>
                                      <p:tavLst>
                                        <p:tav tm="0">
                                          <p:val>
                                            <p:fltVal val="0"/>
                                          </p:val>
                                        </p:tav>
                                        <p:tav tm="100000">
                                          <p:val>
                                            <p:strVal val="#ppt_w"/>
                                          </p:val>
                                        </p:tav>
                                      </p:tavLst>
                                    </p:anim>
                                    <p:anim calcmode="lin" valueType="num">
                                      <p:cBhvr>
                                        <p:cTn id="65" dur="500" fill="hold"/>
                                        <p:tgtEl>
                                          <p:spTgt spid="544"/>
                                        </p:tgtEl>
                                        <p:attrNameLst>
                                          <p:attrName>ppt_h</p:attrName>
                                        </p:attrNameLst>
                                      </p:cBhvr>
                                      <p:tavLst>
                                        <p:tav tm="0">
                                          <p:val>
                                            <p:fltVal val="0"/>
                                          </p:val>
                                        </p:tav>
                                        <p:tav tm="100000">
                                          <p:val>
                                            <p:strVal val="#ppt_h"/>
                                          </p:val>
                                        </p:tav>
                                      </p:tavLst>
                                    </p:anim>
                                    <p:animEffect transition="in" filter="fade">
                                      <p:cBhvr>
                                        <p:cTn id="66" dur="500"/>
                                        <p:tgtEl>
                                          <p:spTgt spid="544"/>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539"/>
                                        </p:tgtEl>
                                        <p:attrNameLst>
                                          <p:attrName>style.visibility</p:attrName>
                                        </p:attrNameLst>
                                      </p:cBhvr>
                                      <p:to>
                                        <p:strVal val="visible"/>
                                      </p:to>
                                    </p:set>
                                    <p:anim calcmode="lin" valueType="num">
                                      <p:cBhvr>
                                        <p:cTn id="69" dur="500" fill="hold"/>
                                        <p:tgtEl>
                                          <p:spTgt spid="539"/>
                                        </p:tgtEl>
                                        <p:attrNameLst>
                                          <p:attrName>ppt_w</p:attrName>
                                        </p:attrNameLst>
                                      </p:cBhvr>
                                      <p:tavLst>
                                        <p:tav tm="0">
                                          <p:val>
                                            <p:fltVal val="0"/>
                                          </p:val>
                                        </p:tav>
                                        <p:tav tm="100000">
                                          <p:val>
                                            <p:strVal val="#ppt_w"/>
                                          </p:val>
                                        </p:tav>
                                      </p:tavLst>
                                    </p:anim>
                                    <p:anim calcmode="lin" valueType="num">
                                      <p:cBhvr>
                                        <p:cTn id="70" dur="500" fill="hold"/>
                                        <p:tgtEl>
                                          <p:spTgt spid="539"/>
                                        </p:tgtEl>
                                        <p:attrNameLst>
                                          <p:attrName>ppt_h</p:attrName>
                                        </p:attrNameLst>
                                      </p:cBhvr>
                                      <p:tavLst>
                                        <p:tav tm="0">
                                          <p:val>
                                            <p:fltVal val="0"/>
                                          </p:val>
                                        </p:tav>
                                        <p:tav tm="100000">
                                          <p:val>
                                            <p:strVal val="#ppt_h"/>
                                          </p:val>
                                        </p:tav>
                                      </p:tavLst>
                                    </p:anim>
                                    <p:animEffect transition="in" filter="fade">
                                      <p:cBhvr>
                                        <p:cTn id="71" dur="500"/>
                                        <p:tgtEl>
                                          <p:spTgt spid="539"/>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548"/>
                                        </p:tgtEl>
                                        <p:attrNameLst>
                                          <p:attrName>style.visibility</p:attrName>
                                        </p:attrNameLst>
                                      </p:cBhvr>
                                      <p:to>
                                        <p:strVal val="visible"/>
                                      </p:to>
                                    </p:set>
                                    <p:animEffect transition="in" filter="fade">
                                      <p:cBhvr>
                                        <p:cTn id="75" dur="500"/>
                                        <p:tgtEl>
                                          <p:spTgt spid="54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45"/>
                                        </p:tgtEl>
                                        <p:attrNameLst>
                                          <p:attrName>style.visibility</p:attrName>
                                        </p:attrNameLst>
                                      </p:cBhvr>
                                      <p:to>
                                        <p:strVal val="visible"/>
                                      </p:to>
                                    </p:set>
                                    <p:animEffect transition="in" filter="fade">
                                      <p:cBhvr>
                                        <p:cTn id="78" dur="500"/>
                                        <p:tgtEl>
                                          <p:spTgt spid="54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40"/>
                                        </p:tgtEl>
                                        <p:attrNameLst>
                                          <p:attrName>style.visibility</p:attrName>
                                        </p:attrNameLst>
                                      </p:cBhvr>
                                      <p:to>
                                        <p:strVal val="visible"/>
                                      </p:to>
                                    </p:set>
                                    <p:animEffect transition="in" filter="fade">
                                      <p:cBhvr>
                                        <p:cTn id="81" dur="500"/>
                                        <p:tgtEl>
                                          <p:spTgt spid="540"/>
                                        </p:tgtEl>
                                      </p:cBhvr>
                                    </p:animEffect>
                                  </p:childTnLst>
                                </p:cTn>
                              </p:par>
                            </p:childTnLst>
                          </p:cTn>
                        </p:par>
                        <p:par>
                          <p:cTn id="82" fill="hold">
                            <p:stCondLst>
                              <p:cond delay="7000"/>
                            </p:stCondLst>
                            <p:childTnLst>
                              <p:par>
                                <p:cTn id="83" presetID="10" presetClass="entr" presetSubtype="0" fill="hold" grpId="0" nodeType="afterEffect">
                                  <p:stCondLst>
                                    <p:cond delay="0"/>
                                  </p:stCondLst>
                                  <p:childTnLst>
                                    <p:set>
                                      <p:cBhvr>
                                        <p:cTn id="84" dur="1" fill="hold">
                                          <p:stCondLst>
                                            <p:cond delay="0"/>
                                          </p:stCondLst>
                                        </p:cTn>
                                        <p:tgtEl>
                                          <p:spTgt spid="546"/>
                                        </p:tgtEl>
                                        <p:attrNameLst>
                                          <p:attrName>style.visibility</p:attrName>
                                        </p:attrNameLst>
                                      </p:cBhvr>
                                      <p:to>
                                        <p:strVal val="visible"/>
                                      </p:to>
                                    </p:set>
                                    <p:animEffect transition="in" filter="fade">
                                      <p:cBhvr>
                                        <p:cTn id="85" dur="500"/>
                                        <p:tgtEl>
                                          <p:spTgt spid="5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43"/>
                                        </p:tgtEl>
                                        <p:attrNameLst>
                                          <p:attrName>style.visibility</p:attrName>
                                        </p:attrNameLst>
                                      </p:cBhvr>
                                      <p:to>
                                        <p:strVal val="visible"/>
                                      </p:to>
                                    </p:set>
                                    <p:animEffect transition="in" filter="fade">
                                      <p:cBhvr>
                                        <p:cTn id="88" dur="500"/>
                                        <p:tgtEl>
                                          <p:spTgt spid="54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38"/>
                                        </p:tgtEl>
                                        <p:attrNameLst>
                                          <p:attrName>style.visibility</p:attrName>
                                        </p:attrNameLst>
                                      </p:cBhvr>
                                      <p:to>
                                        <p:strVal val="visible"/>
                                      </p:to>
                                    </p:set>
                                    <p:animEffect transition="in" filter="fade">
                                      <p:cBhvr>
                                        <p:cTn id="91" dur="500"/>
                                        <p:tgtEl>
                                          <p:spTgt spid="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49" grpId="0" animBg="1"/>
      <p:bldP spid="18" grpId="0" animBg="1"/>
      <p:bldP spid="17" grpId="0" animBg="1"/>
      <p:bldP spid="15" grpId="0" animBg="1"/>
      <p:bldP spid="538" grpId="0"/>
      <p:bldP spid="539" grpId="0"/>
      <p:bldP spid="540" grpId="0"/>
      <p:bldP spid="543" grpId="0"/>
      <p:bldP spid="544" grpId="0"/>
      <p:bldP spid="545" grpId="0"/>
      <p:bldP spid="546" grpId="0"/>
      <p:bldP spid="547" grpId="0"/>
      <p:bldP spid="5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6CBC1-71D7-4142-8E4E-F5F77E093B8E}"/>
              </a:ext>
            </a:extLst>
          </p:cNvPr>
          <p:cNvSpPr>
            <a:spLocks noGrp="1"/>
          </p:cNvSpPr>
          <p:nvPr>
            <p:ph type="title"/>
          </p:nvPr>
        </p:nvSpPr>
        <p:spPr/>
        <p:txBody>
          <a:bodyPr/>
          <a:lstStyle/>
          <a:p>
            <a:r>
              <a:rPr lang="en-ID" dirty="0"/>
              <a:t>WORLD FOREST</a:t>
            </a:r>
          </a:p>
        </p:txBody>
      </p:sp>
      <p:grpSp>
        <p:nvGrpSpPr>
          <p:cNvPr id="4" name="Group 3">
            <a:extLst>
              <a:ext uri="{FF2B5EF4-FFF2-40B4-BE49-F238E27FC236}">
                <a16:creationId xmlns:a16="http://schemas.microsoft.com/office/drawing/2014/main" id="{8B84F254-3EB8-4FD1-8929-4C8F8ACF78A1}"/>
              </a:ext>
            </a:extLst>
          </p:cNvPr>
          <p:cNvGrpSpPr/>
          <p:nvPr/>
        </p:nvGrpSpPr>
        <p:grpSpPr>
          <a:xfrm>
            <a:off x="771072" y="4352083"/>
            <a:ext cx="10383838" cy="1955842"/>
            <a:chOff x="901700" y="4186238"/>
            <a:chExt cx="10383838" cy="1722437"/>
          </a:xfrm>
          <a:solidFill>
            <a:schemeClr val="tx1">
              <a:lumMod val="20000"/>
              <a:lumOff val="80000"/>
            </a:schemeClr>
          </a:solidFill>
        </p:grpSpPr>
        <p:sp>
          <p:nvSpPr>
            <p:cNvPr id="5" name="Freeform 5">
              <a:extLst>
                <a:ext uri="{FF2B5EF4-FFF2-40B4-BE49-F238E27FC236}">
                  <a16:creationId xmlns:a16="http://schemas.microsoft.com/office/drawing/2014/main" id="{11781D61-F378-474A-8DB7-3BDB5393495F}"/>
                </a:ext>
              </a:extLst>
            </p:cNvPr>
            <p:cNvSpPr>
              <a:spLocks/>
            </p:cNvSpPr>
            <p:nvPr/>
          </p:nvSpPr>
          <p:spPr bwMode="auto">
            <a:xfrm>
              <a:off x="7527925" y="4549775"/>
              <a:ext cx="4763" cy="3175"/>
            </a:xfrm>
            <a:custGeom>
              <a:avLst/>
              <a:gdLst>
                <a:gd name="T0" fmla="*/ 2 w 2"/>
                <a:gd name="T1" fmla="*/ 0 h 1"/>
                <a:gd name="T2" fmla="*/ 0 w 2"/>
                <a:gd name="T3" fmla="*/ 1 h 1"/>
                <a:gd name="T4" fmla="*/ 0 w 2"/>
                <a:gd name="T5" fmla="*/ 1 h 1"/>
                <a:gd name="T6" fmla="*/ 0 w 2"/>
                <a:gd name="T7" fmla="*/ 1 h 1"/>
                <a:gd name="T8" fmla="*/ 1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1" y="1"/>
                    <a:pt x="0" y="1"/>
                  </a:cubicBezTo>
                  <a:cubicBezTo>
                    <a:pt x="0" y="1"/>
                    <a:pt x="0" y="1"/>
                    <a:pt x="0" y="1"/>
                  </a:cubicBezTo>
                  <a:cubicBezTo>
                    <a:pt x="0" y="1"/>
                    <a:pt x="0" y="1"/>
                    <a:pt x="0" y="1"/>
                  </a:cubicBezTo>
                  <a:cubicBezTo>
                    <a:pt x="1" y="1"/>
                    <a:pt x="1" y="1"/>
                    <a:pt x="1" y="1"/>
                  </a:cubicBezTo>
                  <a:cubicBezTo>
                    <a:pt x="2" y="1"/>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6">
              <a:extLst>
                <a:ext uri="{FF2B5EF4-FFF2-40B4-BE49-F238E27FC236}">
                  <a16:creationId xmlns:a16="http://schemas.microsoft.com/office/drawing/2014/main" id="{D0F1F2C4-195D-4FC9-92DA-C7278382A8A2}"/>
                </a:ext>
              </a:extLst>
            </p:cNvPr>
            <p:cNvSpPr>
              <a:spLocks/>
            </p:cNvSpPr>
            <p:nvPr/>
          </p:nvSpPr>
          <p:spPr bwMode="auto">
            <a:xfrm>
              <a:off x="10829925" y="4321175"/>
              <a:ext cx="1588"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1" y="0"/>
                  </a:cubicBezTo>
                  <a:cubicBezTo>
                    <a:pt x="1" y="0"/>
                    <a:pt x="1" y="0"/>
                    <a:pt x="1" y="0"/>
                  </a:cubicBez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7">
              <a:extLst>
                <a:ext uri="{FF2B5EF4-FFF2-40B4-BE49-F238E27FC236}">
                  <a16:creationId xmlns:a16="http://schemas.microsoft.com/office/drawing/2014/main" id="{013D46E8-B866-4B58-A1CE-97B07F76DF1F}"/>
                </a:ext>
              </a:extLst>
            </p:cNvPr>
            <p:cNvSpPr>
              <a:spLocks/>
            </p:cNvSpPr>
            <p:nvPr/>
          </p:nvSpPr>
          <p:spPr bwMode="auto">
            <a:xfrm>
              <a:off x="10807700" y="5810250"/>
              <a:ext cx="3175" cy="0"/>
            </a:xfrm>
            <a:custGeom>
              <a:avLst/>
              <a:gdLst>
                <a:gd name="T0" fmla="*/ 0 w 1"/>
                <a:gd name="T1" fmla="*/ 0 w 1"/>
                <a:gd name="T2" fmla="*/ 0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0" y="0"/>
                    <a:pt x="0" y="0"/>
                  </a:cubicBezTo>
                  <a:cubicBezTo>
                    <a:pt x="0" y="0"/>
                    <a:pt x="0" y="0"/>
                    <a:pt x="0" y="0"/>
                  </a:cubicBezTo>
                  <a:cubicBezTo>
                    <a:pt x="0" y="0"/>
                    <a:pt x="0" y="0"/>
                    <a:pt x="1"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Oval 7">
              <a:extLst>
                <a:ext uri="{FF2B5EF4-FFF2-40B4-BE49-F238E27FC236}">
                  <a16:creationId xmlns:a16="http://schemas.microsoft.com/office/drawing/2014/main" id="{B0FAF533-FE81-4E0A-A6EB-247C34438090}"/>
                </a:ext>
              </a:extLst>
            </p:cNvPr>
            <p:cNvSpPr>
              <a:spLocks noChangeArrowheads="1"/>
            </p:cNvSpPr>
            <p:nvPr/>
          </p:nvSpPr>
          <p:spPr bwMode="auto">
            <a:xfrm>
              <a:off x="6294438" y="4370388"/>
              <a:ext cx="1588" cy="1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9">
              <a:extLst>
                <a:ext uri="{FF2B5EF4-FFF2-40B4-BE49-F238E27FC236}">
                  <a16:creationId xmlns:a16="http://schemas.microsoft.com/office/drawing/2014/main" id="{792B6CA7-9FED-4592-94A3-8B7E162034C9}"/>
                </a:ext>
              </a:extLst>
            </p:cNvPr>
            <p:cNvSpPr>
              <a:spLocks/>
            </p:cNvSpPr>
            <p:nvPr/>
          </p:nvSpPr>
          <p:spPr bwMode="auto">
            <a:xfrm>
              <a:off x="4054475" y="4503738"/>
              <a:ext cx="7938" cy="0"/>
            </a:xfrm>
            <a:custGeom>
              <a:avLst/>
              <a:gdLst>
                <a:gd name="T0" fmla="*/ 3 w 3"/>
                <a:gd name="T1" fmla="*/ 1 w 3"/>
                <a:gd name="T2" fmla="*/ 0 w 3"/>
                <a:gd name="T3" fmla="*/ 0 w 3"/>
                <a:gd name="T4" fmla="*/ 0 w 3"/>
                <a:gd name="T5" fmla="*/ 2 w 3"/>
                <a:gd name="T6" fmla="*/ 3 w 3"/>
              </a:gdLst>
              <a:ahLst/>
              <a:cxnLst>
                <a:cxn ang="0">
                  <a:pos x="T0" y="0"/>
                </a:cxn>
                <a:cxn ang="0">
                  <a:pos x="T1" y="0"/>
                </a:cxn>
                <a:cxn ang="0">
                  <a:pos x="T2" y="0"/>
                </a:cxn>
                <a:cxn ang="0">
                  <a:pos x="T3" y="0"/>
                </a:cxn>
                <a:cxn ang="0">
                  <a:pos x="T4" y="0"/>
                </a:cxn>
                <a:cxn ang="0">
                  <a:pos x="T5" y="0"/>
                </a:cxn>
                <a:cxn ang="0">
                  <a:pos x="T6" y="0"/>
                </a:cxn>
              </a:cxnLst>
              <a:rect l="0" t="0" r="r" b="b"/>
              <a:pathLst>
                <a:path w="3">
                  <a:moveTo>
                    <a:pt x="3" y="0"/>
                  </a:moveTo>
                  <a:cubicBezTo>
                    <a:pt x="2" y="0"/>
                    <a:pt x="1" y="0"/>
                    <a:pt x="1" y="0"/>
                  </a:cubicBezTo>
                  <a:cubicBezTo>
                    <a:pt x="0" y="0"/>
                    <a:pt x="0" y="0"/>
                    <a:pt x="0" y="0"/>
                  </a:cubicBezTo>
                  <a:cubicBezTo>
                    <a:pt x="0" y="0"/>
                    <a:pt x="0" y="0"/>
                    <a:pt x="0" y="0"/>
                  </a:cubicBezTo>
                  <a:cubicBezTo>
                    <a:pt x="0" y="0"/>
                    <a:pt x="0" y="0"/>
                    <a:pt x="0" y="0"/>
                  </a:cubicBezTo>
                  <a:cubicBezTo>
                    <a:pt x="0" y="0"/>
                    <a:pt x="1" y="0"/>
                    <a:pt x="2" y="0"/>
                  </a:cubicBezTo>
                  <a:cubicBezTo>
                    <a:pt x="2"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0">
              <a:extLst>
                <a:ext uri="{FF2B5EF4-FFF2-40B4-BE49-F238E27FC236}">
                  <a16:creationId xmlns:a16="http://schemas.microsoft.com/office/drawing/2014/main" id="{AC428326-134E-4EBC-B91B-99B8A616ECB7}"/>
                </a:ext>
              </a:extLst>
            </p:cNvPr>
            <p:cNvSpPr>
              <a:spLocks/>
            </p:cNvSpPr>
            <p:nvPr/>
          </p:nvSpPr>
          <p:spPr bwMode="auto">
            <a:xfrm>
              <a:off x="4057650" y="4492625"/>
              <a:ext cx="4763" cy="0"/>
            </a:xfrm>
            <a:custGeom>
              <a:avLst/>
              <a:gdLst>
                <a:gd name="T0" fmla="*/ 1 w 2"/>
                <a:gd name="T1" fmla="*/ 0 w 2"/>
                <a:gd name="T2" fmla="*/ 0 w 2"/>
                <a:gd name="T3" fmla="*/ 2 w 2"/>
                <a:gd name="T4" fmla="*/ 1 w 2"/>
              </a:gdLst>
              <a:ahLst/>
              <a:cxnLst>
                <a:cxn ang="0">
                  <a:pos x="T0" y="0"/>
                </a:cxn>
                <a:cxn ang="0">
                  <a:pos x="T1" y="0"/>
                </a:cxn>
                <a:cxn ang="0">
                  <a:pos x="T2" y="0"/>
                </a:cxn>
                <a:cxn ang="0">
                  <a:pos x="T3" y="0"/>
                </a:cxn>
                <a:cxn ang="0">
                  <a:pos x="T4" y="0"/>
                </a:cxn>
              </a:cxnLst>
              <a:rect l="0" t="0" r="r" b="b"/>
              <a:pathLst>
                <a:path w="2">
                  <a:moveTo>
                    <a:pt x="1" y="0"/>
                  </a:moveTo>
                  <a:cubicBezTo>
                    <a:pt x="1" y="0"/>
                    <a:pt x="0" y="0"/>
                    <a:pt x="0" y="0"/>
                  </a:cubicBezTo>
                  <a:cubicBezTo>
                    <a:pt x="0" y="0"/>
                    <a:pt x="0" y="0"/>
                    <a:pt x="0" y="0"/>
                  </a:cubicBezTo>
                  <a:cubicBezTo>
                    <a:pt x="0" y="0"/>
                    <a:pt x="1" y="0"/>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1">
              <a:extLst>
                <a:ext uri="{FF2B5EF4-FFF2-40B4-BE49-F238E27FC236}">
                  <a16:creationId xmlns:a16="http://schemas.microsoft.com/office/drawing/2014/main" id="{DC46A5BB-2D6A-4852-8F7E-53E67A6B9A06}"/>
                </a:ext>
              </a:extLst>
            </p:cNvPr>
            <p:cNvSpPr>
              <a:spLocks/>
            </p:cNvSpPr>
            <p:nvPr/>
          </p:nvSpPr>
          <p:spPr bwMode="auto">
            <a:xfrm>
              <a:off x="4111625" y="4530725"/>
              <a:ext cx="3175"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2">
              <a:extLst>
                <a:ext uri="{FF2B5EF4-FFF2-40B4-BE49-F238E27FC236}">
                  <a16:creationId xmlns:a16="http://schemas.microsoft.com/office/drawing/2014/main" id="{9E709B3C-7D63-4F7F-B414-737E14893090}"/>
                </a:ext>
              </a:extLst>
            </p:cNvPr>
            <p:cNvSpPr>
              <a:spLocks/>
            </p:cNvSpPr>
            <p:nvPr/>
          </p:nvSpPr>
          <p:spPr bwMode="auto">
            <a:xfrm>
              <a:off x="3778250" y="4435475"/>
              <a:ext cx="3175" cy="3175"/>
            </a:xfrm>
            <a:custGeom>
              <a:avLst/>
              <a:gdLst>
                <a:gd name="T0" fmla="*/ 0 w 1"/>
                <a:gd name="T1" fmla="*/ 0 h 1"/>
                <a:gd name="T2" fmla="*/ 0 w 1"/>
                <a:gd name="T3" fmla="*/ 1 h 1"/>
                <a:gd name="T4" fmla="*/ 1 w 1"/>
                <a:gd name="T5" fmla="*/ 1 h 1"/>
                <a:gd name="T6" fmla="*/ 1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1"/>
                  </a:cubicBezTo>
                  <a:cubicBezTo>
                    <a:pt x="1" y="1"/>
                    <a:pt x="1" y="1"/>
                    <a:pt x="1" y="1"/>
                  </a:cubicBezTo>
                  <a:cubicBezTo>
                    <a:pt x="1" y="1"/>
                    <a:pt x="1" y="1"/>
                    <a:pt x="1" y="1"/>
                  </a:cubicBezTo>
                  <a:cubicBezTo>
                    <a:pt x="1" y="1"/>
                    <a:pt x="1" y="1"/>
                    <a:pt x="1" y="1"/>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3">
              <a:extLst>
                <a:ext uri="{FF2B5EF4-FFF2-40B4-BE49-F238E27FC236}">
                  <a16:creationId xmlns:a16="http://schemas.microsoft.com/office/drawing/2014/main" id="{53E50DEC-D06F-4FF4-8AE8-970419D4E5C0}"/>
                </a:ext>
              </a:extLst>
            </p:cNvPr>
            <p:cNvSpPr>
              <a:spLocks/>
            </p:cNvSpPr>
            <p:nvPr/>
          </p:nvSpPr>
          <p:spPr bwMode="auto">
            <a:xfrm>
              <a:off x="2701925" y="5059363"/>
              <a:ext cx="11113" cy="3175"/>
            </a:xfrm>
            <a:custGeom>
              <a:avLst/>
              <a:gdLst>
                <a:gd name="T0" fmla="*/ 4 w 4"/>
                <a:gd name="T1" fmla="*/ 0 h 1"/>
                <a:gd name="T2" fmla="*/ 3 w 4"/>
                <a:gd name="T3" fmla="*/ 0 h 1"/>
                <a:gd name="T4" fmla="*/ 3 w 4"/>
                <a:gd name="T5" fmla="*/ 0 h 1"/>
                <a:gd name="T6" fmla="*/ 2 w 4"/>
                <a:gd name="T7" fmla="*/ 0 h 1"/>
                <a:gd name="T8" fmla="*/ 0 w 4"/>
                <a:gd name="T9" fmla="*/ 1 h 1"/>
                <a:gd name="T10" fmla="*/ 3 w 4"/>
                <a:gd name="T11" fmla="*/ 0 h 1"/>
                <a:gd name="T12" fmla="*/ 4 w 4"/>
                <a:gd name="T13" fmla="*/ 0 h 1"/>
                <a:gd name="T14" fmla="*/ 4 w 4"/>
                <a:gd name="T15" fmla="*/ 0 h 1"/>
                <a:gd name="T16" fmla="*/ 4 w 4"/>
                <a:gd name="T17" fmla="*/ 0 h 1"/>
                <a:gd name="T18" fmla="*/ 4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4" y="0"/>
                  </a:moveTo>
                  <a:cubicBezTo>
                    <a:pt x="4" y="0"/>
                    <a:pt x="3" y="0"/>
                    <a:pt x="3" y="0"/>
                  </a:cubicBezTo>
                  <a:cubicBezTo>
                    <a:pt x="3" y="0"/>
                    <a:pt x="3" y="0"/>
                    <a:pt x="3" y="0"/>
                  </a:cubicBezTo>
                  <a:cubicBezTo>
                    <a:pt x="3" y="0"/>
                    <a:pt x="3" y="0"/>
                    <a:pt x="2" y="0"/>
                  </a:cubicBezTo>
                  <a:cubicBezTo>
                    <a:pt x="2" y="1"/>
                    <a:pt x="1" y="1"/>
                    <a:pt x="0" y="1"/>
                  </a:cubicBezTo>
                  <a:cubicBezTo>
                    <a:pt x="1" y="1"/>
                    <a:pt x="2" y="1"/>
                    <a:pt x="3" y="0"/>
                  </a:cubicBezTo>
                  <a:cubicBezTo>
                    <a:pt x="3" y="0"/>
                    <a:pt x="3"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4">
              <a:extLst>
                <a:ext uri="{FF2B5EF4-FFF2-40B4-BE49-F238E27FC236}">
                  <a16:creationId xmlns:a16="http://schemas.microsoft.com/office/drawing/2014/main" id="{31A84E4C-6498-448E-842C-08199D73D5D7}"/>
                </a:ext>
              </a:extLst>
            </p:cNvPr>
            <p:cNvSpPr>
              <a:spLocks noEditPoints="1"/>
            </p:cNvSpPr>
            <p:nvPr/>
          </p:nvSpPr>
          <p:spPr bwMode="auto">
            <a:xfrm>
              <a:off x="2889250" y="5162550"/>
              <a:ext cx="42863" cy="0"/>
            </a:xfrm>
            <a:custGeom>
              <a:avLst/>
              <a:gdLst>
                <a:gd name="T0" fmla="*/ 5 w 16"/>
                <a:gd name="T1" fmla="*/ 16 w 16"/>
                <a:gd name="T2" fmla="*/ 5 w 16"/>
                <a:gd name="T3" fmla="*/ 0 w 16"/>
                <a:gd name="T4" fmla="*/ 5 w 16"/>
                <a:gd name="T5" fmla="*/ 0 w 16"/>
              </a:gdLst>
              <a:ahLst/>
              <a:cxnLst>
                <a:cxn ang="0">
                  <a:pos x="T0" y="0"/>
                </a:cxn>
                <a:cxn ang="0">
                  <a:pos x="T1" y="0"/>
                </a:cxn>
                <a:cxn ang="0">
                  <a:pos x="T2" y="0"/>
                </a:cxn>
                <a:cxn ang="0">
                  <a:pos x="T3" y="0"/>
                </a:cxn>
                <a:cxn ang="0">
                  <a:pos x="T4" y="0"/>
                </a:cxn>
                <a:cxn ang="0">
                  <a:pos x="T5" y="0"/>
                </a:cxn>
              </a:cxnLst>
              <a:rect l="0" t="0" r="r" b="b"/>
              <a:pathLst>
                <a:path w="16">
                  <a:moveTo>
                    <a:pt x="5" y="0"/>
                  </a:moveTo>
                  <a:cubicBezTo>
                    <a:pt x="9" y="0"/>
                    <a:pt x="12" y="0"/>
                    <a:pt x="16" y="0"/>
                  </a:cubicBezTo>
                  <a:cubicBezTo>
                    <a:pt x="12" y="0"/>
                    <a:pt x="9" y="0"/>
                    <a:pt x="5" y="0"/>
                  </a:cubicBezTo>
                  <a:moveTo>
                    <a:pt x="0" y="0"/>
                  </a:moveTo>
                  <a:cubicBezTo>
                    <a:pt x="0" y="0"/>
                    <a:pt x="2" y="0"/>
                    <a:pt x="5" y="0"/>
                  </a:cubicBezTo>
                  <a:cubicBezTo>
                    <a:pt x="2"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5">
              <a:extLst>
                <a:ext uri="{FF2B5EF4-FFF2-40B4-BE49-F238E27FC236}">
                  <a16:creationId xmlns:a16="http://schemas.microsoft.com/office/drawing/2014/main" id="{1437E442-9EE0-402C-ADD0-42F10F8D33CC}"/>
                </a:ext>
              </a:extLst>
            </p:cNvPr>
            <p:cNvSpPr>
              <a:spLocks/>
            </p:cNvSpPr>
            <p:nvPr/>
          </p:nvSpPr>
          <p:spPr bwMode="auto">
            <a:xfrm>
              <a:off x="2759075" y="5178425"/>
              <a:ext cx="3175" cy="3175"/>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1" y="1"/>
                    <a:pt x="1" y="1"/>
                    <a:pt x="1" y="1"/>
                  </a:cubicBezTo>
                  <a:cubicBezTo>
                    <a:pt x="1" y="1"/>
                    <a:pt x="1" y="1"/>
                    <a:pt x="0"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6">
              <a:extLst>
                <a:ext uri="{FF2B5EF4-FFF2-40B4-BE49-F238E27FC236}">
                  <a16:creationId xmlns:a16="http://schemas.microsoft.com/office/drawing/2014/main" id="{676286D1-40D7-40D3-967F-6724E9EACDFE}"/>
                </a:ext>
              </a:extLst>
            </p:cNvPr>
            <p:cNvSpPr>
              <a:spLocks/>
            </p:cNvSpPr>
            <p:nvPr/>
          </p:nvSpPr>
          <p:spPr bwMode="auto">
            <a:xfrm>
              <a:off x="3563938" y="4926013"/>
              <a:ext cx="7938" cy="0"/>
            </a:xfrm>
            <a:custGeom>
              <a:avLst/>
              <a:gdLst>
                <a:gd name="T0" fmla="*/ 3 w 3"/>
                <a:gd name="T1" fmla="*/ 1 w 3"/>
                <a:gd name="T2" fmla="*/ 1 w 3"/>
                <a:gd name="T3" fmla="*/ 1 w 3"/>
                <a:gd name="T4" fmla="*/ 2 w 3"/>
                <a:gd name="T5" fmla="*/ 3 w 3"/>
              </a:gdLst>
              <a:ahLst/>
              <a:cxnLst>
                <a:cxn ang="0">
                  <a:pos x="T0" y="0"/>
                </a:cxn>
                <a:cxn ang="0">
                  <a:pos x="T1" y="0"/>
                </a:cxn>
                <a:cxn ang="0">
                  <a:pos x="T2" y="0"/>
                </a:cxn>
                <a:cxn ang="0">
                  <a:pos x="T3" y="0"/>
                </a:cxn>
                <a:cxn ang="0">
                  <a:pos x="T4" y="0"/>
                </a:cxn>
                <a:cxn ang="0">
                  <a:pos x="T5" y="0"/>
                </a:cxn>
              </a:cxnLst>
              <a:rect l="0" t="0" r="r" b="b"/>
              <a:pathLst>
                <a:path w="3">
                  <a:moveTo>
                    <a:pt x="3" y="0"/>
                  </a:moveTo>
                  <a:cubicBezTo>
                    <a:pt x="1" y="0"/>
                    <a:pt x="0" y="0"/>
                    <a:pt x="1" y="0"/>
                  </a:cubicBezTo>
                  <a:cubicBezTo>
                    <a:pt x="1" y="0"/>
                    <a:pt x="1" y="0"/>
                    <a:pt x="1" y="0"/>
                  </a:cubicBezTo>
                  <a:cubicBezTo>
                    <a:pt x="1" y="0"/>
                    <a:pt x="1" y="0"/>
                    <a:pt x="1" y="0"/>
                  </a:cubicBezTo>
                  <a:cubicBezTo>
                    <a:pt x="2" y="0"/>
                    <a:pt x="2" y="0"/>
                    <a:pt x="2"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7">
              <a:extLst>
                <a:ext uri="{FF2B5EF4-FFF2-40B4-BE49-F238E27FC236}">
                  <a16:creationId xmlns:a16="http://schemas.microsoft.com/office/drawing/2014/main" id="{84E8F082-A86E-4C44-9DC5-B007724CF40E}"/>
                </a:ext>
              </a:extLst>
            </p:cNvPr>
            <p:cNvSpPr>
              <a:spLocks/>
            </p:cNvSpPr>
            <p:nvPr/>
          </p:nvSpPr>
          <p:spPr bwMode="auto">
            <a:xfrm>
              <a:off x="3892550" y="4694238"/>
              <a:ext cx="3175"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8">
              <a:extLst>
                <a:ext uri="{FF2B5EF4-FFF2-40B4-BE49-F238E27FC236}">
                  <a16:creationId xmlns:a16="http://schemas.microsoft.com/office/drawing/2014/main" id="{25199809-2187-49BA-BCAC-6E9E7AECB117}"/>
                </a:ext>
              </a:extLst>
            </p:cNvPr>
            <p:cNvSpPr>
              <a:spLocks/>
            </p:cNvSpPr>
            <p:nvPr/>
          </p:nvSpPr>
          <p:spPr bwMode="auto">
            <a:xfrm>
              <a:off x="3114675" y="4686300"/>
              <a:ext cx="4763" cy="0"/>
            </a:xfrm>
            <a:custGeom>
              <a:avLst/>
              <a:gdLst>
                <a:gd name="T0" fmla="*/ 2 w 2"/>
                <a:gd name="T1" fmla="*/ 0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0" y="0"/>
                    <a:pt x="0" y="0"/>
                    <a:pt x="0" y="0"/>
                  </a:cubicBezTo>
                  <a:cubicBezTo>
                    <a:pt x="0" y="0"/>
                    <a:pt x="0" y="0"/>
                    <a:pt x="0" y="0"/>
                  </a:cubicBezTo>
                  <a:cubicBezTo>
                    <a:pt x="0" y="0"/>
                    <a:pt x="1" y="0"/>
                    <a:pt x="1" y="0"/>
                  </a:cubicBezTo>
                  <a:cubicBezTo>
                    <a:pt x="1"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9">
              <a:extLst>
                <a:ext uri="{FF2B5EF4-FFF2-40B4-BE49-F238E27FC236}">
                  <a16:creationId xmlns:a16="http://schemas.microsoft.com/office/drawing/2014/main" id="{18D80137-214A-41AD-906A-3E10EDFC07DB}"/>
                </a:ext>
              </a:extLst>
            </p:cNvPr>
            <p:cNvSpPr>
              <a:spLocks/>
            </p:cNvSpPr>
            <p:nvPr/>
          </p:nvSpPr>
          <p:spPr bwMode="auto">
            <a:xfrm>
              <a:off x="7359650" y="4446588"/>
              <a:ext cx="4763" cy="3175"/>
            </a:xfrm>
            <a:custGeom>
              <a:avLst/>
              <a:gdLst>
                <a:gd name="T0" fmla="*/ 0 w 2"/>
                <a:gd name="T1" fmla="*/ 0 h 1"/>
                <a:gd name="T2" fmla="*/ 0 w 2"/>
                <a:gd name="T3" fmla="*/ 0 h 1"/>
                <a:gd name="T4" fmla="*/ 1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1"/>
                    <a:pt x="1" y="1"/>
                    <a:pt x="1" y="1"/>
                  </a:cubicBezTo>
                  <a:cubicBezTo>
                    <a:pt x="2" y="1"/>
                    <a:pt x="1"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0">
              <a:extLst>
                <a:ext uri="{FF2B5EF4-FFF2-40B4-BE49-F238E27FC236}">
                  <a16:creationId xmlns:a16="http://schemas.microsoft.com/office/drawing/2014/main" id="{EC121C51-CDCE-4391-B6EF-D7B4BF545804}"/>
                </a:ext>
              </a:extLst>
            </p:cNvPr>
            <p:cNvSpPr>
              <a:spLocks/>
            </p:cNvSpPr>
            <p:nvPr/>
          </p:nvSpPr>
          <p:spPr bwMode="auto">
            <a:xfrm>
              <a:off x="2319338" y="4438650"/>
              <a:ext cx="6350" cy="3175"/>
            </a:xfrm>
            <a:custGeom>
              <a:avLst/>
              <a:gdLst>
                <a:gd name="T0" fmla="*/ 2 w 2"/>
                <a:gd name="T1" fmla="*/ 0 h 1"/>
                <a:gd name="T2" fmla="*/ 0 w 2"/>
                <a:gd name="T3" fmla="*/ 0 h 1"/>
                <a:gd name="T4" fmla="*/ 1 w 2"/>
                <a:gd name="T5" fmla="*/ 1 h 1"/>
                <a:gd name="T6" fmla="*/ 1 w 2"/>
                <a:gd name="T7" fmla="*/ 1 h 1"/>
                <a:gd name="T8" fmla="*/ 1 w 2"/>
                <a:gd name="T9" fmla="*/ 0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1" y="0"/>
                    <a:pt x="0" y="0"/>
                    <a:pt x="0" y="0"/>
                  </a:cubicBezTo>
                  <a:cubicBezTo>
                    <a:pt x="0" y="0"/>
                    <a:pt x="1" y="0"/>
                    <a:pt x="1" y="1"/>
                  </a:cubicBezTo>
                  <a:cubicBezTo>
                    <a:pt x="1" y="1"/>
                    <a:pt x="1" y="1"/>
                    <a:pt x="1" y="1"/>
                  </a:cubicBezTo>
                  <a:cubicBezTo>
                    <a:pt x="1" y="1"/>
                    <a:pt x="1" y="1"/>
                    <a:pt x="1" y="0"/>
                  </a:cubicBezTo>
                  <a:cubicBezTo>
                    <a:pt x="1"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1">
              <a:extLst>
                <a:ext uri="{FF2B5EF4-FFF2-40B4-BE49-F238E27FC236}">
                  <a16:creationId xmlns:a16="http://schemas.microsoft.com/office/drawing/2014/main" id="{879DADEB-DC14-4D4F-911E-11031F214EDE}"/>
                </a:ext>
              </a:extLst>
            </p:cNvPr>
            <p:cNvSpPr>
              <a:spLocks/>
            </p:cNvSpPr>
            <p:nvPr/>
          </p:nvSpPr>
          <p:spPr bwMode="auto">
            <a:xfrm>
              <a:off x="8096250" y="4254500"/>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2">
              <a:extLst>
                <a:ext uri="{FF2B5EF4-FFF2-40B4-BE49-F238E27FC236}">
                  <a16:creationId xmlns:a16="http://schemas.microsoft.com/office/drawing/2014/main" id="{90F771B4-08DC-44B8-98CE-3866E899C5F4}"/>
                </a:ext>
              </a:extLst>
            </p:cNvPr>
            <p:cNvSpPr>
              <a:spLocks/>
            </p:cNvSpPr>
            <p:nvPr/>
          </p:nvSpPr>
          <p:spPr bwMode="auto">
            <a:xfrm>
              <a:off x="3444875" y="4967288"/>
              <a:ext cx="3175" cy="0"/>
            </a:xfrm>
            <a:custGeom>
              <a:avLst/>
              <a:gdLst>
                <a:gd name="T0" fmla="*/ 0 w 1"/>
                <a:gd name="T1" fmla="*/ 0 w 1"/>
                <a:gd name="T2" fmla="*/ 0 w 1"/>
                <a:gd name="T3" fmla="*/ 0 w 1"/>
                <a:gd name="T4" fmla="*/ 1 w 1"/>
                <a:gd name="T5" fmla="*/ 0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0" y="0"/>
                    <a:pt x="0" y="0"/>
                    <a:pt x="0" y="0"/>
                  </a:cubicBezTo>
                  <a:cubicBezTo>
                    <a:pt x="0" y="0"/>
                    <a:pt x="0" y="0"/>
                    <a:pt x="0" y="0"/>
                  </a:cubicBezTo>
                  <a:cubicBezTo>
                    <a:pt x="1" y="0"/>
                    <a:pt x="1" y="0"/>
                    <a:pt x="1" y="0"/>
                  </a:cubicBezTo>
                  <a:cubicBezTo>
                    <a:pt x="1"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3">
              <a:extLst>
                <a:ext uri="{FF2B5EF4-FFF2-40B4-BE49-F238E27FC236}">
                  <a16:creationId xmlns:a16="http://schemas.microsoft.com/office/drawing/2014/main" id="{1CC247AD-D828-4680-825F-60279ED7E649}"/>
                </a:ext>
              </a:extLst>
            </p:cNvPr>
            <p:cNvSpPr>
              <a:spLocks/>
            </p:cNvSpPr>
            <p:nvPr/>
          </p:nvSpPr>
          <p:spPr bwMode="auto">
            <a:xfrm>
              <a:off x="3076575" y="5037138"/>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4">
              <a:extLst>
                <a:ext uri="{FF2B5EF4-FFF2-40B4-BE49-F238E27FC236}">
                  <a16:creationId xmlns:a16="http://schemas.microsoft.com/office/drawing/2014/main" id="{97CA784F-1815-452B-8B76-B718426B77BE}"/>
                </a:ext>
              </a:extLst>
            </p:cNvPr>
            <p:cNvSpPr>
              <a:spLocks/>
            </p:cNvSpPr>
            <p:nvPr/>
          </p:nvSpPr>
          <p:spPr bwMode="auto">
            <a:xfrm>
              <a:off x="4287838" y="5353050"/>
              <a:ext cx="3175" cy="0"/>
            </a:xfrm>
            <a:custGeom>
              <a:avLst/>
              <a:gdLst>
                <a:gd name="T0" fmla="*/ 1 w 1"/>
                <a:gd name="T1" fmla="*/ 1 w 1"/>
                <a:gd name="T2" fmla="*/ 0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cubicBezTo>
                    <a:pt x="1" y="0"/>
                    <a:pt x="1" y="0"/>
                    <a:pt x="1" y="0"/>
                  </a:cubicBezTo>
                  <a:cubicBezTo>
                    <a:pt x="1" y="0"/>
                    <a:pt x="0" y="0"/>
                    <a:pt x="0" y="0"/>
                  </a:cubicBezTo>
                  <a:cubicBezTo>
                    <a:pt x="0" y="0"/>
                    <a:pt x="1" y="0"/>
                    <a:pt x="1"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5">
              <a:extLst>
                <a:ext uri="{FF2B5EF4-FFF2-40B4-BE49-F238E27FC236}">
                  <a16:creationId xmlns:a16="http://schemas.microsoft.com/office/drawing/2014/main" id="{7E9E5207-2AF5-49E8-BCC7-81A5AC3F37DC}"/>
                </a:ext>
              </a:extLst>
            </p:cNvPr>
            <p:cNvSpPr>
              <a:spLocks/>
            </p:cNvSpPr>
            <p:nvPr/>
          </p:nvSpPr>
          <p:spPr bwMode="auto">
            <a:xfrm>
              <a:off x="4257675" y="5307013"/>
              <a:ext cx="7938" cy="3175"/>
            </a:xfrm>
            <a:custGeom>
              <a:avLst/>
              <a:gdLst>
                <a:gd name="T0" fmla="*/ 0 w 3"/>
                <a:gd name="T1" fmla="*/ 0 h 1"/>
                <a:gd name="T2" fmla="*/ 1 w 3"/>
                <a:gd name="T3" fmla="*/ 1 h 1"/>
                <a:gd name="T4" fmla="*/ 1 w 3"/>
                <a:gd name="T5" fmla="*/ 1 h 1"/>
                <a:gd name="T6" fmla="*/ 2 w 3"/>
                <a:gd name="T7" fmla="*/ 1 h 1"/>
                <a:gd name="T8" fmla="*/ 2 w 3"/>
                <a:gd name="T9" fmla="*/ 1 h 1"/>
                <a:gd name="T10" fmla="*/ 3 w 3"/>
                <a:gd name="T11" fmla="*/ 1 h 1"/>
                <a:gd name="T12" fmla="*/ 1 w 3"/>
                <a:gd name="T13" fmla="*/ 0 h 1"/>
                <a:gd name="T14" fmla="*/ 0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0" y="0"/>
                  </a:moveTo>
                  <a:cubicBezTo>
                    <a:pt x="1" y="0"/>
                    <a:pt x="1" y="0"/>
                    <a:pt x="1" y="1"/>
                  </a:cubicBezTo>
                  <a:cubicBezTo>
                    <a:pt x="1" y="1"/>
                    <a:pt x="1" y="1"/>
                    <a:pt x="1" y="1"/>
                  </a:cubicBezTo>
                  <a:cubicBezTo>
                    <a:pt x="1" y="1"/>
                    <a:pt x="1" y="1"/>
                    <a:pt x="2" y="1"/>
                  </a:cubicBezTo>
                  <a:cubicBezTo>
                    <a:pt x="2" y="1"/>
                    <a:pt x="2" y="1"/>
                    <a:pt x="2" y="1"/>
                  </a:cubicBezTo>
                  <a:cubicBezTo>
                    <a:pt x="2" y="1"/>
                    <a:pt x="2" y="1"/>
                    <a:pt x="3" y="1"/>
                  </a:cubicBezTo>
                  <a:cubicBezTo>
                    <a:pt x="2" y="1"/>
                    <a:pt x="1" y="0"/>
                    <a:pt x="1"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6">
              <a:extLst>
                <a:ext uri="{FF2B5EF4-FFF2-40B4-BE49-F238E27FC236}">
                  <a16:creationId xmlns:a16="http://schemas.microsoft.com/office/drawing/2014/main" id="{CCB5DFFC-95F7-47F5-9FD1-32190EDD138C}"/>
                </a:ext>
              </a:extLst>
            </p:cNvPr>
            <p:cNvSpPr>
              <a:spLocks/>
            </p:cNvSpPr>
            <p:nvPr/>
          </p:nvSpPr>
          <p:spPr bwMode="auto">
            <a:xfrm>
              <a:off x="2252663" y="4435475"/>
              <a:ext cx="11113" cy="3175"/>
            </a:xfrm>
            <a:custGeom>
              <a:avLst/>
              <a:gdLst>
                <a:gd name="T0" fmla="*/ 0 w 4"/>
                <a:gd name="T1" fmla="*/ 0 h 1"/>
                <a:gd name="T2" fmla="*/ 0 w 4"/>
                <a:gd name="T3" fmla="*/ 0 h 1"/>
                <a:gd name="T4" fmla="*/ 0 w 4"/>
                <a:gd name="T5" fmla="*/ 0 h 1"/>
                <a:gd name="T6" fmla="*/ 3 w 4"/>
                <a:gd name="T7" fmla="*/ 1 h 1"/>
                <a:gd name="T8" fmla="*/ 4 w 4"/>
                <a:gd name="T9" fmla="*/ 1 h 1"/>
                <a:gd name="T10" fmla="*/ 0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0" y="0"/>
                  </a:moveTo>
                  <a:cubicBezTo>
                    <a:pt x="0" y="0"/>
                    <a:pt x="0" y="0"/>
                    <a:pt x="0" y="0"/>
                  </a:cubicBezTo>
                  <a:cubicBezTo>
                    <a:pt x="0" y="0"/>
                    <a:pt x="0" y="0"/>
                    <a:pt x="0" y="0"/>
                  </a:cubicBezTo>
                  <a:cubicBezTo>
                    <a:pt x="1" y="0"/>
                    <a:pt x="2" y="1"/>
                    <a:pt x="3" y="1"/>
                  </a:cubicBezTo>
                  <a:cubicBezTo>
                    <a:pt x="3" y="1"/>
                    <a:pt x="4" y="1"/>
                    <a:pt x="4" y="1"/>
                  </a:cubicBezTo>
                  <a:cubicBezTo>
                    <a:pt x="3" y="1"/>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7">
              <a:extLst>
                <a:ext uri="{FF2B5EF4-FFF2-40B4-BE49-F238E27FC236}">
                  <a16:creationId xmlns:a16="http://schemas.microsoft.com/office/drawing/2014/main" id="{B7A2B82B-C871-481F-A6B9-350728EC270E}"/>
                </a:ext>
              </a:extLst>
            </p:cNvPr>
            <p:cNvSpPr>
              <a:spLocks/>
            </p:cNvSpPr>
            <p:nvPr/>
          </p:nvSpPr>
          <p:spPr bwMode="auto">
            <a:xfrm>
              <a:off x="3900488" y="4430713"/>
              <a:ext cx="103188" cy="22225"/>
            </a:xfrm>
            <a:custGeom>
              <a:avLst/>
              <a:gdLst>
                <a:gd name="T0" fmla="*/ 16 w 38"/>
                <a:gd name="T1" fmla="*/ 0 h 8"/>
                <a:gd name="T2" fmla="*/ 0 w 38"/>
                <a:gd name="T3" fmla="*/ 3 h 8"/>
                <a:gd name="T4" fmla="*/ 10 w 38"/>
                <a:gd name="T5" fmla="*/ 7 h 8"/>
                <a:gd name="T6" fmla="*/ 19 w 38"/>
                <a:gd name="T7" fmla="*/ 7 h 8"/>
                <a:gd name="T8" fmla="*/ 27 w 38"/>
                <a:gd name="T9" fmla="*/ 7 h 8"/>
                <a:gd name="T10" fmla="*/ 34 w 38"/>
                <a:gd name="T11" fmla="*/ 8 h 8"/>
                <a:gd name="T12" fmla="*/ 37 w 38"/>
                <a:gd name="T13" fmla="*/ 5 h 8"/>
                <a:gd name="T14" fmla="*/ 26 w 38"/>
                <a:gd name="T15" fmla="*/ 0 h 8"/>
                <a:gd name="T16" fmla="*/ 16 w 3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8">
                  <a:moveTo>
                    <a:pt x="16" y="0"/>
                  </a:moveTo>
                  <a:cubicBezTo>
                    <a:pt x="8" y="0"/>
                    <a:pt x="0" y="1"/>
                    <a:pt x="0" y="3"/>
                  </a:cubicBezTo>
                  <a:cubicBezTo>
                    <a:pt x="0" y="5"/>
                    <a:pt x="2" y="7"/>
                    <a:pt x="10" y="7"/>
                  </a:cubicBezTo>
                  <a:cubicBezTo>
                    <a:pt x="13" y="7"/>
                    <a:pt x="16" y="7"/>
                    <a:pt x="19" y="7"/>
                  </a:cubicBezTo>
                  <a:cubicBezTo>
                    <a:pt x="22" y="7"/>
                    <a:pt x="25" y="7"/>
                    <a:pt x="27" y="7"/>
                  </a:cubicBezTo>
                  <a:cubicBezTo>
                    <a:pt x="30" y="7"/>
                    <a:pt x="32" y="8"/>
                    <a:pt x="34" y="8"/>
                  </a:cubicBezTo>
                  <a:cubicBezTo>
                    <a:pt x="37" y="8"/>
                    <a:pt x="38" y="7"/>
                    <a:pt x="37" y="5"/>
                  </a:cubicBezTo>
                  <a:cubicBezTo>
                    <a:pt x="35" y="2"/>
                    <a:pt x="31" y="1"/>
                    <a:pt x="26" y="0"/>
                  </a:cubicBezTo>
                  <a:cubicBezTo>
                    <a:pt x="23" y="0"/>
                    <a:pt x="19"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8">
              <a:extLst>
                <a:ext uri="{FF2B5EF4-FFF2-40B4-BE49-F238E27FC236}">
                  <a16:creationId xmlns:a16="http://schemas.microsoft.com/office/drawing/2014/main" id="{B9AEDC15-3626-4D36-AA43-1BBB373EBA78}"/>
                </a:ext>
              </a:extLst>
            </p:cNvPr>
            <p:cNvSpPr>
              <a:spLocks/>
            </p:cNvSpPr>
            <p:nvPr/>
          </p:nvSpPr>
          <p:spPr bwMode="auto">
            <a:xfrm>
              <a:off x="4038600" y="4483100"/>
              <a:ext cx="7938" cy="1587"/>
            </a:xfrm>
            <a:custGeom>
              <a:avLst/>
              <a:gdLst>
                <a:gd name="T0" fmla="*/ 1 w 3"/>
                <a:gd name="T1" fmla="*/ 0 h 1"/>
                <a:gd name="T2" fmla="*/ 0 w 3"/>
                <a:gd name="T3" fmla="*/ 0 h 1"/>
                <a:gd name="T4" fmla="*/ 0 w 3"/>
                <a:gd name="T5" fmla="*/ 1 h 1"/>
                <a:gd name="T6" fmla="*/ 2 w 3"/>
                <a:gd name="T7" fmla="*/ 0 h 1"/>
                <a:gd name="T8" fmla="*/ 1 w 3"/>
                <a:gd name="T9" fmla="*/ 0 h 1"/>
                <a:gd name="T10" fmla="*/ 1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1" y="0"/>
                  </a:moveTo>
                  <a:cubicBezTo>
                    <a:pt x="0" y="0"/>
                    <a:pt x="0" y="0"/>
                    <a:pt x="0" y="0"/>
                  </a:cubicBezTo>
                  <a:cubicBezTo>
                    <a:pt x="0" y="0"/>
                    <a:pt x="1" y="1"/>
                    <a:pt x="0" y="1"/>
                  </a:cubicBezTo>
                  <a:cubicBezTo>
                    <a:pt x="1" y="1"/>
                    <a:pt x="1" y="0"/>
                    <a:pt x="2" y="0"/>
                  </a:cubicBezTo>
                  <a:cubicBezTo>
                    <a:pt x="3" y="0"/>
                    <a:pt x="2"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9">
              <a:extLst>
                <a:ext uri="{FF2B5EF4-FFF2-40B4-BE49-F238E27FC236}">
                  <a16:creationId xmlns:a16="http://schemas.microsoft.com/office/drawing/2014/main" id="{D13BE47B-95FE-4BC6-A7B6-5A1402F6BD14}"/>
                </a:ext>
              </a:extLst>
            </p:cNvPr>
            <p:cNvSpPr>
              <a:spLocks/>
            </p:cNvSpPr>
            <p:nvPr/>
          </p:nvSpPr>
          <p:spPr bwMode="auto">
            <a:xfrm>
              <a:off x="3571875" y="4248150"/>
              <a:ext cx="144463" cy="53975"/>
            </a:xfrm>
            <a:custGeom>
              <a:avLst/>
              <a:gdLst>
                <a:gd name="T0" fmla="*/ 24 w 53"/>
                <a:gd name="T1" fmla="*/ 0 h 20"/>
                <a:gd name="T2" fmla="*/ 16 w 53"/>
                <a:gd name="T3" fmla="*/ 1 h 20"/>
                <a:gd name="T4" fmla="*/ 15 w 53"/>
                <a:gd name="T5" fmla="*/ 3 h 20"/>
                <a:gd name="T6" fmla="*/ 15 w 53"/>
                <a:gd name="T7" fmla="*/ 3 h 20"/>
                <a:gd name="T8" fmla="*/ 16 w 53"/>
                <a:gd name="T9" fmla="*/ 3 h 20"/>
                <a:gd name="T10" fmla="*/ 15 w 53"/>
                <a:gd name="T11" fmla="*/ 4 h 20"/>
                <a:gd name="T12" fmla="*/ 14 w 53"/>
                <a:gd name="T13" fmla="*/ 5 h 20"/>
                <a:gd name="T14" fmla="*/ 17 w 53"/>
                <a:gd name="T15" fmla="*/ 5 h 20"/>
                <a:gd name="T16" fmla="*/ 18 w 53"/>
                <a:gd name="T17" fmla="*/ 5 h 20"/>
                <a:gd name="T18" fmla="*/ 20 w 53"/>
                <a:gd name="T19" fmla="*/ 6 h 20"/>
                <a:gd name="T20" fmla="*/ 20 w 53"/>
                <a:gd name="T21" fmla="*/ 7 h 20"/>
                <a:gd name="T22" fmla="*/ 19 w 53"/>
                <a:gd name="T23" fmla="*/ 8 h 20"/>
                <a:gd name="T24" fmla="*/ 8 w 53"/>
                <a:gd name="T25" fmla="*/ 9 h 20"/>
                <a:gd name="T26" fmla="*/ 6 w 53"/>
                <a:gd name="T27" fmla="*/ 9 h 20"/>
                <a:gd name="T28" fmla="*/ 5 w 53"/>
                <a:gd name="T29" fmla="*/ 9 h 20"/>
                <a:gd name="T30" fmla="*/ 1 w 53"/>
                <a:gd name="T31" fmla="*/ 12 h 20"/>
                <a:gd name="T32" fmla="*/ 6 w 53"/>
                <a:gd name="T33" fmla="*/ 11 h 20"/>
                <a:gd name="T34" fmla="*/ 10 w 53"/>
                <a:gd name="T35" fmla="*/ 11 h 20"/>
                <a:gd name="T36" fmla="*/ 18 w 53"/>
                <a:gd name="T37" fmla="*/ 12 h 20"/>
                <a:gd name="T38" fmla="*/ 25 w 53"/>
                <a:gd name="T39" fmla="*/ 17 h 20"/>
                <a:gd name="T40" fmla="*/ 29 w 53"/>
                <a:gd name="T41" fmla="*/ 20 h 20"/>
                <a:gd name="T42" fmla="*/ 37 w 53"/>
                <a:gd name="T43" fmla="*/ 19 h 20"/>
                <a:gd name="T44" fmla="*/ 49 w 53"/>
                <a:gd name="T45" fmla="*/ 14 h 20"/>
                <a:gd name="T46" fmla="*/ 46 w 53"/>
                <a:gd name="T47" fmla="*/ 5 h 20"/>
                <a:gd name="T48" fmla="*/ 36 w 53"/>
                <a:gd name="T49" fmla="*/ 2 h 20"/>
                <a:gd name="T50" fmla="*/ 24 w 53"/>
                <a:gd name="T5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20">
                  <a:moveTo>
                    <a:pt x="24" y="0"/>
                  </a:moveTo>
                  <a:cubicBezTo>
                    <a:pt x="21" y="0"/>
                    <a:pt x="17" y="1"/>
                    <a:pt x="16" y="1"/>
                  </a:cubicBezTo>
                  <a:cubicBezTo>
                    <a:pt x="13" y="2"/>
                    <a:pt x="13" y="3"/>
                    <a:pt x="15" y="3"/>
                  </a:cubicBezTo>
                  <a:cubicBezTo>
                    <a:pt x="15" y="3"/>
                    <a:pt x="15" y="3"/>
                    <a:pt x="15" y="3"/>
                  </a:cubicBezTo>
                  <a:cubicBezTo>
                    <a:pt x="16" y="3"/>
                    <a:pt x="16" y="3"/>
                    <a:pt x="16" y="3"/>
                  </a:cubicBezTo>
                  <a:cubicBezTo>
                    <a:pt x="17" y="3"/>
                    <a:pt x="17" y="4"/>
                    <a:pt x="15" y="4"/>
                  </a:cubicBezTo>
                  <a:cubicBezTo>
                    <a:pt x="13" y="5"/>
                    <a:pt x="13" y="5"/>
                    <a:pt x="14" y="5"/>
                  </a:cubicBezTo>
                  <a:cubicBezTo>
                    <a:pt x="15" y="5"/>
                    <a:pt x="16" y="5"/>
                    <a:pt x="17" y="5"/>
                  </a:cubicBezTo>
                  <a:cubicBezTo>
                    <a:pt x="17" y="5"/>
                    <a:pt x="18" y="5"/>
                    <a:pt x="18" y="5"/>
                  </a:cubicBezTo>
                  <a:cubicBezTo>
                    <a:pt x="20" y="5"/>
                    <a:pt x="21" y="5"/>
                    <a:pt x="20" y="6"/>
                  </a:cubicBezTo>
                  <a:cubicBezTo>
                    <a:pt x="18" y="6"/>
                    <a:pt x="18" y="7"/>
                    <a:pt x="20" y="7"/>
                  </a:cubicBezTo>
                  <a:cubicBezTo>
                    <a:pt x="21" y="7"/>
                    <a:pt x="21" y="8"/>
                    <a:pt x="19" y="8"/>
                  </a:cubicBezTo>
                  <a:cubicBezTo>
                    <a:pt x="17" y="8"/>
                    <a:pt x="14" y="9"/>
                    <a:pt x="8" y="9"/>
                  </a:cubicBezTo>
                  <a:cubicBezTo>
                    <a:pt x="7" y="9"/>
                    <a:pt x="7" y="9"/>
                    <a:pt x="6" y="9"/>
                  </a:cubicBezTo>
                  <a:cubicBezTo>
                    <a:pt x="6" y="9"/>
                    <a:pt x="5" y="9"/>
                    <a:pt x="5" y="9"/>
                  </a:cubicBezTo>
                  <a:cubicBezTo>
                    <a:pt x="2" y="9"/>
                    <a:pt x="0" y="9"/>
                    <a:pt x="1" y="12"/>
                  </a:cubicBezTo>
                  <a:cubicBezTo>
                    <a:pt x="3" y="11"/>
                    <a:pt x="4" y="11"/>
                    <a:pt x="6" y="11"/>
                  </a:cubicBezTo>
                  <a:cubicBezTo>
                    <a:pt x="8" y="11"/>
                    <a:pt x="9" y="11"/>
                    <a:pt x="10" y="11"/>
                  </a:cubicBezTo>
                  <a:cubicBezTo>
                    <a:pt x="15" y="12"/>
                    <a:pt x="19" y="12"/>
                    <a:pt x="18" y="12"/>
                  </a:cubicBezTo>
                  <a:cubicBezTo>
                    <a:pt x="17" y="13"/>
                    <a:pt x="25" y="15"/>
                    <a:pt x="25" y="17"/>
                  </a:cubicBezTo>
                  <a:cubicBezTo>
                    <a:pt x="26" y="19"/>
                    <a:pt x="26" y="20"/>
                    <a:pt x="29" y="20"/>
                  </a:cubicBezTo>
                  <a:cubicBezTo>
                    <a:pt x="30" y="20"/>
                    <a:pt x="33" y="19"/>
                    <a:pt x="37" y="19"/>
                  </a:cubicBezTo>
                  <a:cubicBezTo>
                    <a:pt x="42" y="18"/>
                    <a:pt x="46" y="16"/>
                    <a:pt x="49" y="14"/>
                  </a:cubicBezTo>
                  <a:cubicBezTo>
                    <a:pt x="52" y="10"/>
                    <a:pt x="53" y="6"/>
                    <a:pt x="46" y="5"/>
                  </a:cubicBezTo>
                  <a:cubicBezTo>
                    <a:pt x="40" y="4"/>
                    <a:pt x="41" y="4"/>
                    <a:pt x="36" y="2"/>
                  </a:cubicBezTo>
                  <a:cubicBezTo>
                    <a:pt x="33" y="1"/>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30">
              <a:extLst>
                <a:ext uri="{FF2B5EF4-FFF2-40B4-BE49-F238E27FC236}">
                  <a16:creationId xmlns:a16="http://schemas.microsoft.com/office/drawing/2014/main" id="{EF44E623-5323-4A8B-9D9E-CAE434C6144E}"/>
                </a:ext>
              </a:extLst>
            </p:cNvPr>
            <p:cNvSpPr>
              <a:spLocks/>
            </p:cNvSpPr>
            <p:nvPr/>
          </p:nvSpPr>
          <p:spPr bwMode="auto">
            <a:xfrm>
              <a:off x="3597275" y="4281488"/>
              <a:ext cx="15875" cy="1587"/>
            </a:xfrm>
            <a:custGeom>
              <a:avLst/>
              <a:gdLst>
                <a:gd name="T0" fmla="*/ 4 w 6"/>
                <a:gd name="T1" fmla="*/ 0 h 1"/>
                <a:gd name="T2" fmla="*/ 4 w 6"/>
                <a:gd name="T3" fmla="*/ 0 h 1"/>
                <a:gd name="T4" fmla="*/ 0 w 6"/>
                <a:gd name="T5" fmla="*/ 1 h 1"/>
                <a:gd name="T6" fmla="*/ 1 w 6"/>
                <a:gd name="T7" fmla="*/ 1 h 1"/>
                <a:gd name="T8" fmla="*/ 3 w 6"/>
                <a:gd name="T9" fmla="*/ 1 h 1"/>
                <a:gd name="T10" fmla="*/ 4 w 6"/>
                <a:gd name="T11" fmla="*/ 1 h 1"/>
                <a:gd name="T12" fmla="*/ 4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4" y="0"/>
                  </a:moveTo>
                  <a:cubicBezTo>
                    <a:pt x="4" y="0"/>
                    <a:pt x="4" y="0"/>
                    <a:pt x="4" y="0"/>
                  </a:cubicBezTo>
                  <a:cubicBezTo>
                    <a:pt x="2" y="0"/>
                    <a:pt x="0" y="1"/>
                    <a:pt x="0" y="1"/>
                  </a:cubicBezTo>
                  <a:cubicBezTo>
                    <a:pt x="0" y="1"/>
                    <a:pt x="1" y="1"/>
                    <a:pt x="1" y="1"/>
                  </a:cubicBezTo>
                  <a:cubicBezTo>
                    <a:pt x="1" y="1"/>
                    <a:pt x="2" y="1"/>
                    <a:pt x="3" y="1"/>
                  </a:cubicBezTo>
                  <a:cubicBezTo>
                    <a:pt x="3" y="1"/>
                    <a:pt x="4" y="1"/>
                    <a:pt x="4" y="1"/>
                  </a:cubicBezTo>
                  <a:cubicBezTo>
                    <a:pt x="3"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1">
              <a:extLst>
                <a:ext uri="{FF2B5EF4-FFF2-40B4-BE49-F238E27FC236}">
                  <a16:creationId xmlns:a16="http://schemas.microsoft.com/office/drawing/2014/main" id="{DA32BB8D-9CF6-4F1D-9D5C-F735DBD9DACE}"/>
                </a:ext>
              </a:extLst>
            </p:cNvPr>
            <p:cNvSpPr>
              <a:spLocks/>
            </p:cNvSpPr>
            <p:nvPr/>
          </p:nvSpPr>
          <p:spPr bwMode="auto">
            <a:xfrm>
              <a:off x="3586163" y="4294188"/>
              <a:ext cx="26988" cy="6350"/>
            </a:xfrm>
            <a:custGeom>
              <a:avLst/>
              <a:gdLst>
                <a:gd name="T0" fmla="*/ 2 w 10"/>
                <a:gd name="T1" fmla="*/ 0 h 2"/>
                <a:gd name="T2" fmla="*/ 5 w 10"/>
                <a:gd name="T3" fmla="*/ 2 h 2"/>
                <a:gd name="T4" fmla="*/ 7 w 10"/>
                <a:gd name="T5" fmla="*/ 2 h 2"/>
                <a:gd name="T6" fmla="*/ 8 w 10"/>
                <a:gd name="T7" fmla="*/ 2 h 2"/>
                <a:gd name="T8" fmla="*/ 8 w 10"/>
                <a:gd name="T9" fmla="*/ 2 h 2"/>
                <a:gd name="T10" fmla="*/ 3 w 10"/>
                <a:gd name="T11" fmla="*/ 0 h 2"/>
                <a:gd name="T12" fmla="*/ 2 w 1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2" y="0"/>
                  </a:moveTo>
                  <a:cubicBezTo>
                    <a:pt x="0" y="0"/>
                    <a:pt x="0" y="0"/>
                    <a:pt x="5" y="2"/>
                  </a:cubicBezTo>
                  <a:cubicBezTo>
                    <a:pt x="6" y="2"/>
                    <a:pt x="6" y="2"/>
                    <a:pt x="7" y="2"/>
                  </a:cubicBezTo>
                  <a:cubicBezTo>
                    <a:pt x="8" y="2"/>
                    <a:pt x="8" y="2"/>
                    <a:pt x="8" y="2"/>
                  </a:cubicBezTo>
                  <a:cubicBezTo>
                    <a:pt x="8" y="2"/>
                    <a:pt x="8" y="2"/>
                    <a:pt x="8" y="2"/>
                  </a:cubicBezTo>
                  <a:cubicBezTo>
                    <a:pt x="10" y="2"/>
                    <a:pt x="10"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2">
              <a:extLst>
                <a:ext uri="{FF2B5EF4-FFF2-40B4-BE49-F238E27FC236}">
                  <a16:creationId xmlns:a16="http://schemas.microsoft.com/office/drawing/2014/main" id="{EB51CD82-7CDA-4489-8EE6-96C9052D1651}"/>
                </a:ext>
              </a:extLst>
            </p:cNvPr>
            <p:cNvSpPr>
              <a:spLocks/>
            </p:cNvSpPr>
            <p:nvPr/>
          </p:nvSpPr>
          <p:spPr bwMode="auto">
            <a:xfrm>
              <a:off x="3797300" y="4240213"/>
              <a:ext cx="30163" cy="11112"/>
            </a:xfrm>
            <a:custGeom>
              <a:avLst/>
              <a:gdLst>
                <a:gd name="T0" fmla="*/ 4 w 11"/>
                <a:gd name="T1" fmla="*/ 0 h 4"/>
                <a:gd name="T2" fmla="*/ 2 w 11"/>
                <a:gd name="T3" fmla="*/ 0 h 4"/>
                <a:gd name="T4" fmla="*/ 1 w 11"/>
                <a:gd name="T5" fmla="*/ 2 h 4"/>
                <a:gd name="T6" fmla="*/ 1 w 11"/>
                <a:gd name="T7" fmla="*/ 2 h 4"/>
                <a:gd name="T8" fmla="*/ 2 w 11"/>
                <a:gd name="T9" fmla="*/ 3 h 4"/>
                <a:gd name="T10" fmla="*/ 4 w 11"/>
                <a:gd name="T11" fmla="*/ 4 h 4"/>
                <a:gd name="T12" fmla="*/ 9 w 11"/>
                <a:gd name="T13" fmla="*/ 2 h 4"/>
                <a:gd name="T14" fmla="*/ 4 w 1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
                  <a:moveTo>
                    <a:pt x="4" y="0"/>
                  </a:moveTo>
                  <a:cubicBezTo>
                    <a:pt x="3" y="0"/>
                    <a:pt x="2" y="0"/>
                    <a:pt x="2" y="0"/>
                  </a:cubicBezTo>
                  <a:cubicBezTo>
                    <a:pt x="0" y="1"/>
                    <a:pt x="1" y="2"/>
                    <a:pt x="1" y="2"/>
                  </a:cubicBezTo>
                  <a:cubicBezTo>
                    <a:pt x="1" y="2"/>
                    <a:pt x="1" y="2"/>
                    <a:pt x="1" y="2"/>
                  </a:cubicBezTo>
                  <a:cubicBezTo>
                    <a:pt x="1" y="2"/>
                    <a:pt x="2" y="3"/>
                    <a:pt x="2" y="3"/>
                  </a:cubicBezTo>
                  <a:cubicBezTo>
                    <a:pt x="2" y="4"/>
                    <a:pt x="3" y="4"/>
                    <a:pt x="4" y="4"/>
                  </a:cubicBezTo>
                  <a:cubicBezTo>
                    <a:pt x="5" y="4"/>
                    <a:pt x="8" y="3"/>
                    <a:pt x="9" y="2"/>
                  </a:cubicBezTo>
                  <a:cubicBezTo>
                    <a:pt x="11"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3">
              <a:extLst>
                <a:ext uri="{FF2B5EF4-FFF2-40B4-BE49-F238E27FC236}">
                  <a16:creationId xmlns:a16="http://schemas.microsoft.com/office/drawing/2014/main" id="{973BB1C2-BA8E-42A7-957D-F47B1969E85E}"/>
                </a:ext>
              </a:extLst>
            </p:cNvPr>
            <p:cNvSpPr>
              <a:spLocks/>
            </p:cNvSpPr>
            <p:nvPr/>
          </p:nvSpPr>
          <p:spPr bwMode="auto">
            <a:xfrm>
              <a:off x="3702050" y="4311650"/>
              <a:ext cx="100013" cy="9525"/>
            </a:xfrm>
            <a:custGeom>
              <a:avLst/>
              <a:gdLst>
                <a:gd name="T0" fmla="*/ 12 w 37"/>
                <a:gd name="T1" fmla="*/ 0 h 4"/>
                <a:gd name="T2" fmla="*/ 9 w 37"/>
                <a:gd name="T3" fmla="*/ 3 h 4"/>
                <a:gd name="T4" fmla="*/ 23 w 37"/>
                <a:gd name="T5" fmla="*/ 4 h 4"/>
                <a:gd name="T6" fmla="*/ 25 w 37"/>
                <a:gd name="T7" fmla="*/ 1 h 4"/>
                <a:gd name="T8" fmla="*/ 12 w 37"/>
                <a:gd name="T9" fmla="*/ 0 h 4"/>
              </a:gdLst>
              <a:ahLst/>
              <a:cxnLst>
                <a:cxn ang="0">
                  <a:pos x="T0" y="T1"/>
                </a:cxn>
                <a:cxn ang="0">
                  <a:pos x="T2" y="T3"/>
                </a:cxn>
                <a:cxn ang="0">
                  <a:pos x="T4" y="T5"/>
                </a:cxn>
                <a:cxn ang="0">
                  <a:pos x="T6" y="T7"/>
                </a:cxn>
                <a:cxn ang="0">
                  <a:pos x="T8" y="T9"/>
                </a:cxn>
              </a:cxnLst>
              <a:rect l="0" t="0" r="r" b="b"/>
              <a:pathLst>
                <a:path w="37" h="4">
                  <a:moveTo>
                    <a:pt x="12" y="0"/>
                  </a:moveTo>
                  <a:cubicBezTo>
                    <a:pt x="5" y="0"/>
                    <a:pt x="0" y="1"/>
                    <a:pt x="9" y="3"/>
                  </a:cubicBezTo>
                  <a:cubicBezTo>
                    <a:pt x="13" y="4"/>
                    <a:pt x="18" y="4"/>
                    <a:pt x="23" y="4"/>
                  </a:cubicBezTo>
                  <a:cubicBezTo>
                    <a:pt x="32" y="4"/>
                    <a:pt x="37" y="3"/>
                    <a:pt x="25" y="1"/>
                  </a:cubicBezTo>
                  <a:cubicBezTo>
                    <a:pt x="22" y="0"/>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4">
              <a:extLst>
                <a:ext uri="{FF2B5EF4-FFF2-40B4-BE49-F238E27FC236}">
                  <a16:creationId xmlns:a16="http://schemas.microsoft.com/office/drawing/2014/main" id="{7A8F76F6-D789-4695-BC48-C00623AD54DD}"/>
                </a:ext>
              </a:extLst>
            </p:cNvPr>
            <p:cNvSpPr>
              <a:spLocks/>
            </p:cNvSpPr>
            <p:nvPr/>
          </p:nvSpPr>
          <p:spPr bwMode="auto">
            <a:xfrm>
              <a:off x="3536950" y="4324350"/>
              <a:ext cx="26988" cy="3175"/>
            </a:xfrm>
            <a:custGeom>
              <a:avLst/>
              <a:gdLst>
                <a:gd name="T0" fmla="*/ 8 w 10"/>
                <a:gd name="T1" fmla="*/ 0 h 1"/>
                <a:gd name="T2" fmla="*/ 6 w 10"/>
                <a:gd name="T3" fmla="*/ 0 h 1"/>
                <a:gd name="T4" fmla="*/ 0 w 10"/>
                <a:gd name="T5" fmla="*/ 1 h 1"/>
                <a:gd name="T6" fmla="*/ 0 w 10"/>
                <a:gd name="T7" fmla="*/ 0 h 1"/>
                <a:gd name="T8" fmla="*/ 7 w 10"/>
                <a:gd name="T9" fmla="*/ 0 h 1"/>
                <a:gd name="T10" fmla="*/ 8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8" y="0"/>
                  </a:moveTo>
                  <a:cubicBezTo>
                    <a:pt x="7" y="0"/>
                    <a:pt x="7" y="0"/>
                    <a:pt x="6" y="0"/>
                  </a:cubicBezTo>
                  <a:cubicBezTo>
                    <a:pt x="2" y="0"/>
                    <a:pt x="0" y="1"/>
                    <a:pt x="0" y="1"/>
                  </a:cubicBezTo>
                  <a:cubicBezTo>
                    <a:pt x="0" y="1"/>
                    <a:pt x="0" y="1"/>
                    <a:pt x="0" y="0"/>
                  </a:cubicBezTo>
                  <a:cubicBezTo>
                    <a:pt x="3" y="0"/>
                    <a:pt x="5" y="0"/>
                    <a:pt x="7" y="0"/>
                  </a:cubicBezTo>
                  <a:cubicBezTo>
                    <a:pt x="9"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5">
              <a:extLst>
                <a:ext uri="{FF2B5EF4-FFF2-40B4-BE49-F238E27FC236}">
                  <a16:creationId xmlns:a16="http://schemas.microsoft.com/office/drawing/2014/main" id="{9BD3D51D-B718-4D5F-8F0F-246F7261FBB4}"/>
                </a:ext>
              </a:extLst>
            </p:cNvPr>
            <p:cNvSpPr>
              <a:spLocks/>
            </p:cNvSpPr>
            <p:nvPr/>
          </p:nvSpPr>
          <p:spPr bwMode="auto">
            <a:xfrm>
              <a:off x="4027488" y="4373563"/>
              <a:ext cx="25400" cy="7937"/>
            </a:xfrm>
            <a:custGeom>
              <a:avLst/>
              <a:gdLst>
                <a:gd name="T0" fmla="*/ 9 w 9"/>
                <a:gd name="T1" fmla="*/ 0 h 3"/>
                <a:gd name="T2" fmla="*/ 8 w 9"/>
                <a:gd name="T3" fmla="*/ 0 h 3"/>
                <a:gd name="T4" fmla="*/ 3 w 9"/>
                <a:gd name="T5" fmla="*/ 2 h 3"/>
                <a:gd name="T6" fmla="*/ 3 w 9"/>
                <a:gd name="T7" fmla="*/ 3 h 3"/>
                <a:gd name="T8" fmla="*/ 3 w 9"/>
                <a:gd name="T9" fmla="*/ 3 h 3"/>
                <a:gd name="T10" fmla="*/ 7 w 9"/>
                <a:gd name="T11" fmla="*/ 2 h 3"/>
                <a:gd name="T12" fmla="*/ 9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9" y="0"/>
                  </a:moveTo>
                  <a:cubicBezTo>
                    <a:pt x="9" y="0"/>
                    <a:pt x="9" y="0"/>
                    <a:pt x="8" y="0"/>
                  </a:cubicBezTo>
                  <a:cubicBezTo>
                    <a:pt x="7" y="1"/>
                    <a:pt x="5" y="1"/>
                    <a:pt x="3" y="2"/>
                  </a:cubicBezTo>
                  <a:cubicBezTo>
                    <a:pt x="0" y="2"/>
                    <a:pt x="1" y="3"/>
                    <a:pt x="3" y="3"/>
                  </a:cubicBezTo>
                  <a:cubicBezTo>
                    <a:pt x="3" y="3"/>
                    <a:pt x="3" y="3"/>
                    <a:pt x="3" y="3"/>
                  </a:cubicBezTo>
                  <a:cubicBezTo>
                    <a:pt x="4" y="3"/>
                    <a:pt x="6" y="2"/>
                    <a:pt x="7" y="2"/>
                  </a:cubicBezTo>
                  <a:cubicBezTo>
                    <a:pt x="8" y="1"/>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6">
              <a:extLst>
                <a:ext uri="{FF2B5EF4-FFF2-40B4-BE49-F238E27FC236}">
                  <a16:creationId xmlns:a16="http://schemas.microsoft.com/office/drawing/2014/main" id="{EF621872-BF02-4D12-8883-1485C526D46E}"/>
                </a:ext>
              </a:extLst>
            </p:cNvPr>
            <p:cNvSpPr>
              <a:spLocks/>
            </p:cNvSpPr>
            <p:nvPr/>
          </p:nvSpPr>
          <p:spPr bwMode="auto">
            <a:xfrm>
              <a:off x="3797300" y="4343400"/>
              <a:ext cx="15875" cy="6350"/>
            </a:xfrm>
            <a:custGeom>
              <a:avLst/>
              <a:gdLst>
                <a:gd name="T0" fmla="*/ 0 w 6"/>
                <a:gd name="T1" fmla="*/ 0 h 2"/>
                <a:gd name="T2" fmla="*/ 0 w 6"/>
                <a:gd name="T3" fmla="*/ 2 h 2"/>
                <a:gd name="T4" fmla="*/ 3 w 6"/>
                <a:gd name="T5" fmla="*/ 2 h 2"/>
                <a:gd name="T6" fmla="*/ 5 w 6"/>
                <a:gd name="T7" fmla="*/ 1 h 2"/>
                <a:gd name="T8" fmla="*/ 0 w 6"/>
                <a:gd name="T9" fmla="*/ 0 h 2"/>
              </a:gdLst>
              <a:ahLst/>
              <a:cxnLst>
                <a:cxn ang="0">
                  <a:pos x="T0" y="T1"/>
                </a:cxn>
                <a:cxn ang="0">
                  <a:pos x="T2" y="T3"/>
                </a:cxn>
                <a:cxn ang="0">
                  <a:pos x="T4" y="T5"/>
                </a:cxn>
                <a:cxn ang="0">
                  <a:pos x="T6" y="T7"/>
                </a:cxn>
                <a:cxn ang="0">
                  <a:pos x="T8" y="T9"/>
                </a:cxn>
              </a:cxnLst>
              <a:rect l="0" t="0" r="r" b="b"/>
              <a:pathLst>
                <a:path w="6" h="2">
                  <a:moveTo>
                    <a:pt x="0" y="0"/>
                  </a:moveTo>
                  <a:cubicBezTo>
                    <a:pt x="0" y="0"/>
                    <a:pt x="0" y="1"/>
                    <a:pt x="0" y="2"/>
                  </a:cubicBezTo>
                  <a:cubicBezTo>
                    <a:pt x="1" y="2"/>
                    <a:pt x="2" y="2"/>
                    <a:pt x="3" y="2"/>
                  </a:cubicBezTo>
                  <a:cubicBezTo>
                    <a:pt x="5" y="2"/>
                    <a:pt x="6" y="2"/>
                    <a:pt x="5" y="1"/>
                  </a:cubicBezTo>
                  <a:cubicBezTo>
                    <a:pt x="4"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7">
              <a:extLst>
                <a:ext uri="{FF2B5EF4-FFF2-40B4-BE49-F238E27FC236}">
                  <a16:creationId xmlns:a16="http://schemas.microsoft.com/office/drawing/2014/main" id="{EFECB32E-4413-4700-AB1B-5DB671E3C9C3}"/>
                </a:ext>
              </a:extLst>
            </p:cNvPr>
            <p:cNvSpPr>
              <a:spLocks/>
            </p:cNvSpPr>
            <p:nvPr/>
          </p:nvSpPr>
          <p:spPr bwMode="auto">
            <a:xfrm>
              <a:off x="4248150" y="4827588"/>
              <a:ext cx="7938" cy="0"/>
            </a:xfrm>
            <a:custGeom>
              <a:avLst/>
              <a:gdLst>
                <a:gd name="T0" fmla="*/ 2 w 3"/>
                <a:gd name="T1" fmla="*/ 1 w 3"/>
                <a:gd name="T2" fmla="*/ 0 w 3"/>
                <a:gd name="T3" fmla="*/ 2 w 3"/>
                <a:gd name="T4" fmla="*/ 2 w 3"/>
              </a:gdLst>
              <a:ahLst/>
              <a:cxnLst>
                <a:cxn ang="0">
                  <a:pos x="T0" y="0"/>
                </a:cxn>
                <a:cxn ang="0">
                  <a:pos x="T1" y="0"/>
                </a:cxn>
                <a:cxn ang="0">
                  <a:pos x="T2" y="0"/>
                </a:cxn>
                <a:cxn ang="0">
                  <a:pos x="T3" y="0"/>
                </a:cxn>
                <a:cxn ang="0">
                  <a:pos x="T4" y="0"/>
                </a:cxn>
              </a:cxnLst>
              <a:rect l="0" t="0" r="r" b="b"/>
              <a:pathLst>
                <a:path w="3">
                  <a:moveTo>
                    <a:pt x="2" y="0"/>
                  </a:moveTo>
                  <a:cubicBezTo>
                    <a:pt x="2" y="0"/>
                    <a:pt x="2" y="0"/>
                    <a:pt x="1" y="0"/>
                  </a:cubicBezTo>
                  <a:cubicBezTo>
                    <a:pt x="1" y="0"/>
                    <a:pt x="0" y="0"/>
                    <a:pt x="0" y="0"/>
                  </a:cubicBezTo>
                  <a:cubicBezTo>
                    <a:pt x="0" y="0"/>
                    <a:pt x="2" y="0"/>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8">
              <a:extLst>
                <a:ext uri="{FF2B5EF4-FFF2-40B4-BE49-F238E27FC236}">
                  <a16:creationId xmlns:a16="http://schemas.microsoft.com/office/drawing/2014/main" id="{59EF423E-37D6-4F96-AE56-B2D5E531CC9D}"/>
                </a:ext>
              </a:extLst>
            </p:cNvPr>
            <p:cNvSpPr>
              <a:spLocks/>
            </p:cNvSpPr>
            <p:nvPr/>
          </p:nvSpPr>
          <p:spPr bwMode="auto">
            <a:xfrm>
              <a:off x="3713163" y="4281488"/>
              <a:ext cx="87313" cy="23812"/>
            </a:xfrm>
            <a:custGeom>
              <a:avLst/>
              <a:gdLst>
                <a:gd name="T0" fmla="*/ 14 w 32"/>
                <a:gd name="T1" fmla="*/ 0 h 9"/>
                <a:gd name="T2" fmla="*/ 2 w 32"/>
                <a:gd name="T3" fmla="*/ 4 h 9"/>
                <a:gd name="T4" fmla="*/ 5 w 32"/>
                <a:gd name="T5" fmla="*/ 5 h 9"/>
                <a:gd name="T6" fmla="*/ 5 w 32"/>
                <a:gd name="T7" fmla="*/ 6 h 9"/>
                <a:gd name="T8" fmla="*/ 4 w 32"/>
                <a:gd name="T9" fmla="*/ 6 h 9"/>
                <a:gd name="T10" fmla="*/ 3 w 32"/>
                <a:gd name="T11" fmla="*/ 6 h 9"/>
                <a:gd name="T12" fmla="*/ 0 w 32"/>
                <a:gd name="T13" fmla="*/ 7 h 9"/>
                <a:gd name="T14" fmla="*/ 15 w 32"/>
                <a:gd name="T15" fmla="*/ 9 h 9"/>
                <a:gd name="T16" fmla="*/ 17 w 32"/>
                <a:gd name="T17" fmla="*/ 9 h 9"/>
                <a:gd name="T18" fmla="*/ 19 w 32"/>
                <a:gd name="T19" fmla="*/ 0 h 9"/>
                <a:gd name="T20" fmla="*/ 14 w 32"/>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9">
                  <a:moveTo>
                    <a:pt x="14" y="0"/>
                  </a:moveTo>
                  <a:cubicBezTo>
                    <a:pt x="9" y="0"/>
                    <a:pt x="4" y="1"/>
                    <a:pt x="2" y="4"/>
                  </a:cubicBezTo>
                  <a:cubicBezTo>
                    <a:pt x="3" y="5"/>
                    <a:pt x="4" y="5"/>
                    <a:pt x="5" y="5"/>
                  </a:cubicBezTo>
                  <a:cubicBezTo>
                    <a:pt x="7" y="6"/>
                    <a:pt x="6" y="6"/>
                    <a:pt x="5" y="6"/>
                  </a:cubicBezTo>
                  <a:cubicBezTo>
                    <a:pt x="4" y="6"/>
                    <a:pt x="4" y="6"/>
                    <a:pt x="4" y="6"/>
                  </a:cubicBezTo>
                  <a:cubicBezTo>
                    <a:pt x="4" y="6"/>
                    <a:pt x="3" y="6"/>
                    <a:pt x="3" y="6"/>
                  </a:cubicBezTo>
                  <a:cubicBezTo>
                    <a:pt x="2" y="6"/>
                    <a:pt x="0" y="7"/>
                    <a:pt x="0" y="7"/>
                  </a:cubicBezTo>
                  <a:cubicBezTo>
                    <a:pt x="1" y="8"/>
                    <a:pt x="7" y="9"/>
                    <a:pt x="15" y="9"/>
                  </a:cubicBezTo>
                  <a:cubicBezTo>
                    <a:pt x="16" y="9"/>
                    <a:pt x="16" y="9"/>
                    <a:pt x="17" y="9"/>
                  </a:cubicBezTo>
                  <a:cubicBezTo>
                    <a:pt x="25" y="9"/>
                    <a:pt x="32" y="3"/>
                    <a:pt x="19" y="0"/>
                  </a:cubicBezTo>
                  <a:cubicBezTo>
                    <a:pt x="17" y="0"/>
                    <a:pt x="15"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9">
              <a:extLst>
                <a:ext uri="{FF2B5EF4-FFF2-40B4-BE49-F238E27FC236}">
                  <a16:creationId xmlns:a16="http://schemas.microsoft.com/office/drawing/2014/main" id="{A39D163E-72C1-439D-8017-18334FCA58DB}"/>
                </a:ext>
              </a:extLst>
            </p:cNvPr>
            <p:cNvSpPr>
              <a:spLocks/>
            </p:cNvSpPr>
            <p:nvPr/>
          </p:nvSpPr>
          <p:spPr bwMode="auto">
            <a:xfrm>
              <a:off x="1127125" y="4491038"/>
              <a:ext cx="30163" cy="4762"/>
            </a:xfrm>
            <a:custGeom>
              <a:avLst/>
              <a:gdLst>
                <a:gd name="T0" fmla="*/ 7 w 11"/>
                <a:gd name="T1" fmla="*/ 0 h 2"/>
                <a:gd name="T2" fmla="*/ 3 w 11"/>
                <a:gd name="T3" fmla="*/ 0 h 2"/>
                <a:gd name="T4" fmla="*/ 5 w 11"/>
                <a:gd name="T5" fmla="*/ 2 h 2"/>
                <a:gd name="T6" fmla="*/ 10 w 11"/>
                <a:gd name="T7" fmla="*/ 1 h 2"/>
                <a:gd name="T8" fmla="*/ 7 w 11"/>
                <a:gd name="T9" fmla="*/ 0 h 2"/>
              </a:gdLst>
              <a:ahLst/>
              <a:cxnLst>
                <a:cxn ang="0">
                  <a:pos x="T0" y="T1"/>
                </a:cxn>
                <a:cxn ang="0">
                  <a:pos x="T2" y="T3"/>
                </a:cxn>
                <a:cxn ang="0">
                  <a:pos x="T4" y="T5"/>
                </a:cxn>
                <a:cxn ang="0">
                  <a:pos x="T6" y="T7"/>
                </a:cxn>
                <a:cxn ang="0">
                  <a:pos x="T8" y="T9"/>
                </a:cxn>
              </a:cxnLst>
              <a:rect l="0" t="0" r="r" b="b"/>
              <a:pathLst>
                <a:path w="11" h="2">
                  <a:moveTo>
                    <a:pt x="7" y="0"/>
                  </a:moveTo>
                  <a:cubicBezTo>
                    <a:pt x="6" y="0"/>
                    <a:pt x="4" y="0"/>
                    <a:pt x="3" y="0"/>
                  </a:cubicBezTo>
                  <a:cubicBezTo>
                    <a:pt x="0" y="1"/>
                    <a:pt x="4" y="1"/>
                    <a:pt x="5" y="2"/>
                  </a:cubicBezTo>
                  <a:cubicBezTo>
                    <a:pt x="7" y="2"/>
                    <a:pt x="10" y="2"/>
                    <a:pt x="10" y="1"/>
                  </a:cubicBezTo>
                  <a:cubicBezTo>
                    <a:pt x="11" y="0"/>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0">
              <a:extLst>
                <a:ext uri="{FF2B5EF4-FFF2-40B4-BE49-F238E27FC236}">
                  <a16:creationId xmlns:a16="http://schemas.microsoft.com/office/drawing/2014/main" id="{ECB89D31-FB33-49F5-8B29-737C27CE1591}"/>
                </a:ext>
              </a:extLst>
            </p:cNvPr>
            <p:cNvSpPr>
              <a:spLocks/>
            </p:cNvSpPr>
            <p:nvPr/>
          </p:nvSpPr>
          <p:spPr bwMode="auto">
            <a:xfrm>
              <a:off x="4260850" y="4351338"/>
              <a:ext cx="23813" cy="3175"/>
            </a:xfrm>
            <a:custGeom>
              <a:avLst/>
              <a:gdLst>
                <a:gd name="T0" fmla="*/ 3 w 9"/>
                <a:gd name="T1" fmla="*/ 0 h 1"/>
                <a:gd name="T2" fmla="*/ 3 w 9"/>
                <a:gd name="T3" fmla="*/ 1 h 1"/>
                <a:gd name="T4" fmla="*/ 7 w 9"/>
                <a:gd name="T5" fmla="*/ 1 h 1"/>
                <a:gd name="T6" fmla="*/ 9 w 9"/>
                <a:gd name="T7" fmla="*/ 1 h 1"/>
                <a:gd name="T8" fmla="*/ 4 w 9"/>
                <a:gd name="T9" fmla="*/ 1 h 1"/>
                <a:gd name="T10" fmla="*/ 3 w 9"/>
                <a:gd name="T11" fmla="*/ 0 h 1"/>
              </a:gdLst>
              <a:ahLst/>
              <a:cxnLst>
                <a:cxn ang="0">
                  <a:pos x="T0" y="T1"/>
                </a:cxn>
                <a:cxn ang="0">
                  <a:pos x="T2" y="T3"/>
                </a:cxn>
                <a:cxn ang="0">
                  <a:pos x="T4" y="T5"/>
                </a:cxn>
                <a:cxn ang="0">
                  <a:pos x="T6" y="T7"/>
                </a:cxn>
                <a:cxn ang="0">
                  <a:pos x="T8" y="T9"/>
                </a:cxn>
                <a:cxn ang="0">
                  <a:pos x="T10" y="T11"/>
                </a:cxn>
              </a:cxnLst>
              <a:rect l="0" t="0" r="r" b="b"/>
              <a:pathLst>
                <a:path w="9" h="1">
                  <a:moveTo>
                    <a:pt x="3" y="0"/>
                  </a:moveTo>
                  <a:cubicBezTo>
                    <a:pt x="1" y="0"/>
                    <a:pt x="0" y="1"/>
                    <a:pt x="3" y="1"/>
                  </a:cubicBezTo>
                  <a:cubicBezTo>
                    <a:pt x="4" y="1"/>
                    <a:pt x="6" y="1"/>
                    <a:pt x="7" y="1"/>
                  </a:cubicBezTo>
                  <a:cubicBezTo>
                    <a:pt x="8" y="1"/>
                    <a:pt x="8" y="1"/>
                    <a:pt x="9" y="1"/>
                  </a:cubicBezTo>
                  <a:cubicBezTo>
                    <a:pt x="6" y="1"/>
                    <a:pt x="5" y="1"/>
                    <a:pt x="4" y="1"/>
                  </a:cubicBezTo>
                  <a:cubicBezTo>
                    <a:pt x="3" y="1"/>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1">
              <a:extLst>
                <a:ext uri="{FF2B5EF4-FFF2-40B4-BE49-F238E27FC236}">
                  <a16:creationId xmlns:a16="http://schemas.microsoft.com/office/drawing/2014/main" id="{E6C58D4E-E9DD-4B23-A098-9FA6E0B7C098}"/>
                </a:ext>
              </a:extLst>
            </p:cNvPr>
            <p:cNvSpPr>
              <a:spLocks/>
            </p:cNvSpPr>
            <p:nvPr/>
          </p:nvSpPr>
          <p:spPr bwMode="auto">
            <a:xfrm>
              <a:off x="3794125" y="4300538"/>
              <a:ext cx="6350" cy="1587"/>
            </a:xfrm>
            <a:custGeom>
              <a:avLst/>
              <a:gdLst>
                <a:gd name="T0" fmla="*/ 0 w 2"/>
                <a:gd name="T1" fmla="*/ 0 h 1"/>
                <a:gd name="T2" fmla="*/ 0 w 2"/>
                <a:gd name="T3" fmla="*/ 0 h 1"/>
                <a:gd name="T4" fmla="*/ 1 w 2"/>
                <a:gd name="T5" fmla="*/ 1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0" y="1"/>
                    <a:pt x="0" y="1"/>
                    <a:pt x="1" y="1"/>
                  </a:cubicBezTo>
                  <a:cubicBezTo>
                    <a:pt x="1" y="1"/>
                    <a:pt x="2" y="1"/>
                    <a:pt x="2"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2">
              <a:extLst>
                <a:ext uri="{FF2B5EF4-FFF2-40B4-BE49-F238E27FC236}">
                  <a16:creationId xmlns:a16="http://schemas.microsoft.com/office/drawing/2014/main" id="{DCE4EA6F-35BD-4655-89AE-8C3100DFEF2C}"/>
                </a:ext>
              </a:extLst>
            </p:cNvPr>
            <p:cNvSpPr>
              <a:spLocks/>
            </p:cNvSpPr>
            <p:nvPr/>
          </p:nvSpPr>
          <p:spPr bwMode="auto">
            <a:xfrm>
              <a:off x="3656013" y="4327525"/>
              <a:ext cx="347663" cy="80962"/>
            </a:xfrm>
            <a:custGeom>
              <a:avLst/>
              <a:gdLst>
                <a:gd name="T0" fmla="*/ 0 w 128"/>
                <a:gd name="T1" fmla="*/ 1 h 30"/>
                <a:gd name="T2" fmla="*/ 7 w 128"/>
                <a:gd name="T3" fmla="*/ 5 h 30"/>
                <a:gd name="T4" fmla="*/ 14 w 128"/>
                <a:gd name="T5" fmla="*/ 7 h 30"/>
                <a:gd name="T6" fmla="*/ 16 w 128"/>
                <a:gd name="T7" fmla="*/ 22 h 30"/>
                <a:gd name="T8" fmla="*/ 17 w 128"/>
                <a:gd name="T9" fmla="*/ 22 h 30"/>
                <a:gd name="T10" fmla="*/ 24 w 128"/>
                <a:gd name="T11" fmla="*/ 24 h 30"/>
                <a:gd name="T12" fmla="*/ 33 w 128"/>
                <a:gd name="T13" fmla="*/ 23 h 30"/>
                <a:gd name="T14" fmla="*/ 34 w 128"/>
                <a:gd name="T15" fmla="*/ 24 h 30"/>
                <a:gd name="T16" fmla="*/ 36 w 128"/>
                <a:gd name="T17" fmla="*/ 23 h 30"/>
                <a:gd name="T18" fmla="*/ 40 w 128"/>
                <a:gd name="T19" fmla="*/ 26 h 30"/>
                <a:gd name="T20" fmla="*/ 48 w 128"/>
                <a:gd name="T21" fmla="*/ 27 h 30"/>
                <a:gd name="T22" fmla="*/ 52 w 128"/>
                <a:gd name="T23" fmla="*/ 26 h 30"/>
                <a:gd name="T24" fmla="*/ 54 w 128"/>
                <a:gd name="T25" fmla="*/ 27 h 30"/>
                <a:gd name="T26" fmla="*/ 57 w 128"/>
                <a:gd name="T27" fmla="*/ 26 h 30"/>
                <a:gd name="T28" fmla="*/ 58 w 128"/>
                <a:gd name="T29" fmla="*/ 27 h 30"/>
                <a:gd name="T30" fmla="*/ 63 w 128"/>
                <a:gd name="T31" fmla="*/ 26 h 30"/>
                <a:gd name="T32" fmla="*/ 64 w 128"/>
                <a:gd name="T33" fmla="*/ 27 h 30"/>
                <a:gd name="T34" fmla="*/ 66 w 128"/>
                <a:gd name="T35" fmla="*/ 27 h 30"/>
                <a:gd name="T36" fmla="*/ 76 w 128"/>
                <a:gd name="T37" fmla="*/ 28 h 30"/>
                <a:gd name="T38" fmla="*/ 82 w 128"/>
                <a:gd name="T39" fmla="*/ 28 h 30"/>
                <a:gd name="T40" fmla="*/ 102 w 128"/>
                <a:gd name="T41" fmla="*/ 30 h 30"/>
                <a:gd name="T42" fmla="*/ 119 w 128"/>
                <a:gd name="T43" fmla="*/ 27 h 30"/>
                <a:gd name="T44" fmla="*/ 121 w 128"/>
                <a:gd name="T45" fmla="*/ 27 h 30"/>
                <a:gd name="T46" fmla="*/ 124 w 128"/>
                <a:gd name="T47" fmla="*/ 25 h 30"/>
                <a:gd name="T48" fmla="*/ 105 w 128"/>
                <a:gd name="T49" fmla="*/ 18 h 30"/>
                <a:gd name="T50" fmla="*/ 82 w 128"/>
                <a:gd name="T51" fmla="*/ 18 h 30"/>
                <a:gd name="T52" fmla="*/ 73 w 128"/>
                <a:gd name="T53" fmla="*/ 19 h 30"/>
                <a:gd name="T54" fmla="*/ 70 w 128"/>
                <a:gd name="T55" fmla="*/ 19 h 30"/>
                <a:gd name="T56" fmla="*/ 67 w 128"/>
                <a:gd name="T57" fmla="*/ 19 h 30"/>
                <a:gd name="T58" fmla="*/ 61 w 128"/>
                <a:gd name="T59" fmla="*/ 17 h 30"/>
                <a:gd name="T60" fmla="*/ 59 w 128"/>
                <a:gd name="T61" fmla="*/ 18 h 30"/>
                <a:gd name="T62" fmla="*/ 52 w 128"/>
                <a:gd name="T63" fmla="*/ 16 h 30"/>
                <a:gd name="T64" fmla="*/ 48 w 128"/>
                <a:gd name="T65" fmla="*/ 16 h 30"/>
                <a:gd name="T66" fmla="*/ 44 w 128"/>
                <a:gd name="T67" fmla="*/ 16 h 30"/>
                <a:gd name="T68" fmla="*/ 42 w 128"/>
                <a:gd name="T69" fmla="*/ 13 h 30"/>
                <a:gd name="T70" fmla="*/ 40 w 128"/>
                <a:gd name="T71" fmla="*/ 13 h 30"/>
                <a:gd name="T72" fmla="*/ 36 w 128"/>
                <a:gd name="T73" fmla="*/ 13 h 30"/>
                <a:gd name="T74" fmla="*/ 35 w 128"/>
                <a:gd name="T75" fmla="*/ 13 h 30"/>
                <a:gd name="T76" fmla="*/ 39 w 128"/>
                <a:gd name="T77" fmla="*/ 11 h 30"/>
                <a:gd name="T78" fmla="*/ 35 w 128"/>
                <a:gd name="T79" fmla="*/ 9 h 30"/>
                <a:gd name="T80" fmla="*/ 47 w 128"/>
                <a:gd name="T81" fmla="*/ 11 h 30"/>
                <a:gd name="T82" fmla="*/ 45 w 128"/>
                <a:gd name="T83" fmla="*/ 7 h 30"/>
                <a:gd name="T84" fmla="*/ 46 w 128"/>
                <a:gd name="T85" fmla="*/ 7 h 30"/>
                <a:gd name="T86" fmla="*/ 37 w 128"/>
                <a:gd name="T87" fmla="*/ 5 h 30"/>
                <a:gd name="T88" fmla="*/ 29 w 128"/>
                <a:gd name="T89" fmla="*/ 6 h 30"/>
                <a:gd name="T90" fmla="*/ 22 w 128"/>
                <a:gd name="T9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 h="30">
                  <a:moveTo>
                    <a:pt x="12" y="0"/>
                  </a:moveTo>
                  <a:cubicBezTo>
                    <a:pt x="6" y="0"/>
                    <a:pt x="1" y="1"/>
                    <a:pt x="0" y="1"/>
                  </a:cubicBezTo>
                  <a:cubicBezTo>
                    <a:pt x="1" y="1"/>
                    <a:pt x="2" y="2"/>
                    <a:pt x="3" y="2"/>
                  </a:cubicBezTo>
                  <a:cubicBezTo>
                    <a:pt x="5" y="3"/>
                    <a:pt x="6" y="4"/>
                    <a:pt x="7" y="5"/>
                  </a:cubicBezTo>
                  <a:cubicBezTo>
                    <a:pt x="9" y="6"/>
                    <a:pt x="7" y="6"/>
                    <a:pt x="5" y="6"/>
                  </a:cubicBezTo>
                  <a:cubicBezTo>
                    <a:pt x="4" y="7"/>
                    <a:pt x="8" y="7"/>
                    <a:pt x="14" y="7"/>
                  </a:cubicBezTo>
                  <a:cubicBezTo>
                    <a:pt x="20" y="8"/>
                    <a:pt x="24" y="11"/>
                    <a:pt x="17" y="15"/>
                  </a:cubicBezTo>
                  <a:cubicBezTo>
                    <a:pt x="9" y="19"/>
                    <a:pt x="14" y="22"/>
                    <a:pt x="16" y="22"/>
                  </a:cubicBezTo>
                  <a:cubicBezTo>
                    <a:pt x="16" y="22"/>
                    <a:pt x="16" y="22"/>
                    <a:pt x="16" y="22"/>
                  </a:cubicBezTo>
                  <a:cubicBezTo>
                    <a:pt x="17" y="22"/>
                    <a:pt x="17" y="22"/>
                    <a:pt x="17" y="22"/>
                  </a:cubicBezTo>
                  <a:cubicBezTo>
                    <a:pt x="19" y="22"/>
                    <a:pt x="17" y="24"/>
                    <a:pt x="23" y="24"/>
                  </a:cubicBezTo>
                  <a:cubicBezTo>
                    <a:pt x="23" y="24"/>
                    <a:pt x="24" y="24"/>
                    <a:pt x="24" y="24"/>
                  </a:cubicBezTo>
                  <a:cubicBezTo>
                    <a:pt x="26" y="24"/>
                    <a:pt x="29" y="24"/>
                    <a:pt x="30" y="24"/>
                  </a:cubicBezTo>
                  <a:cubicBezTo>
                    <a:pt x="32" y="23"/>
                    <a:pt x="33" y="23"/>
                    <a:pt x="33" y="23"/>
                  </a:cubicBezTo>
                  <a:cubicBezTo>
                    <a:pt x="34" y="23"/>
                    <a:pt x="34" y="23"/>
                    <a:pt x="34" y="23"/>
                  </a:cubicBezTo>
                  <a:cubicBezTo>
                    <a:pt x="33" y="23"/>
                    <a:pt x="33" y="24"/>
                    <a:pt x="34" y="24"/>
                  </a:cubicBezTo>
                  <a:cubicBezTo>
                    <a:pt x="34" y="24"/>
                    <a:pt x="35" y="23"/>
                    <a:pt x="35" y="23"/>
                  </a:cubicBezTo>
                  <a:cubicBezTo>
                    <a:pt x="36" y="23"/>
                    <a:pt x="36" y="23"/>
                    <a:pt x="36" y="23"/>
                  </a:cubicBezTo>
                  <a:cubicBezTo>
                    <a:pt x="37" y="23"/>
                    <a:pt x="36" y="23"/>
                    <a:pt x="35" y="24"/>
                  </a:cubicBezTo>
                  <a:cubicBezTo>
                    <a:pt x="34" y="25"/>
                    <a:pt x="36" y="26"/>
                    <a:pt x="40" y="26"/>
                  </a:cubicBezTo>
                  <a:cubicBezTo>
                    <a:pt x="43" y="26"/>
                    <a:pt x="46" y="27"/>
                    <a:pt x="47" y="27"/>
                  </a:cubicBezTo>
                  <a:cubicBezTo>
                    <a:pt x="48" y="27"/>
                    <a:pt x="48" y="27"/>
                    <a:pt x="48" y="27"/>
                  </a:cubicBezTo>
                  <a:cubicBezTo>
                    <a:pt x="49" y="27"/>
                    <a:pt x="51" y="27"/>
                    <a:pt x="51" y="26"/>
                  </a:cubicBezTo>
                  <a:cubicBezTo>
                    <a:pt x="51" y="26"/>
                    <a:pt x="52" y="26"/>
                    <a:pt x="52" y="26"/>
                  </a:cubicBezTo>
                  <a:cubicBezTo>
                    <a:pt x="52" y="26"/>
                    <a:pt x="53" y="26"/>
                    <a:pt x="53" y="26"/>
                  </a:cubicBezTo>
                  <a:cubicBezTo>
                    <a:pt x="53" y="27"/>
                    <a:pt x="53" y="27"/>
                    <a:pt x="54" y="27"/>
                  </a:cubicBezTo>
                  <a:cubicBezTo>
                    <a:pt x="54" y="27"/>
                    <a:pt x="55" y="27"/>
                    <a:pt x="55" y="27"/>
                  </a:cubicBezTo>
                  <a:cubicBezTo>
                    <a:pt x="56" y="27"/>
                    <a:pt x="56" y="26"/>
                    <a:pt x="57" y="26"/>
                  </a:cubicBezTo>
                  <a:cubicBezTo>
                    <a:pt x="57" y="26"/>
                    <a:pt x="58" y="27"/>
                    <a:pt x="57" y="27"/>
                  </a:cubicBezTo>
                  <a:cubicBezTo>
                    <a:pt x="57" y="27"/>
                    <a:pt x="57" y="27"/>
                    <a:pt x="58" y="27"/>
                  </a:cubicBezTo>
                  <a:cubicBezTo>
                    <a:pt x="59" y="27"/>
                    <a:pt x="59" y="27"/>
                    <a:pt x="60" y="27"/>
                  </a:cubicBezTo>
                  <a:cubicBezTo>
                    <a:pt x="61" y="27"/>
                    <a:pt x="62" y="26"/>
                    <a:pt x="63" y="26"/>
                  </a:cubicBezTo>
                  <a:cubicBezTo>
                    <a:pt x="63" y="26"/>
                    <a:pt x="63" y="27"/>
                    <a:pt x="63" y="27"/>
                  </a:cubicBezTo>
                  <a:cubicBezTo>
                    <a:pt x="63" y="27"/>
                    <a:pt x="63" y="27"/>
                    <a:pt x="64" y="27"/>
                  </a:cubicBezTo>
                  <a:cubicBezTo>
                    <a:pt x="64" y="27"/>
                    <a:pt x="65" y="27"/>
                    <a:pt x="65" y="27"/>
                  </a:cubicBezTo>
                  <a:cubicBezTo>
                    <a:pt x="65" y="27"/>
                    <a:pt x="66" y="27"/>
                    <a:pt x="66" y="27"/>
                  </a:cubicBezTo>
                  <a:cubicBezTo>
                    <a:pt x="66" y="27"/>
                    <a:pt x="68" y="27"/>
                    <a:pt x="69" y="27"/>
                  </a:cubicBezTo>
                  <a:cubicBezTo>
                    <a:pt x="71" y="28"/>
                    <a:pt x="73" y="28"/>
                    <a:pt x="76" y="28"/>
                  </a:cubicBezTo>
                  <a:cubicBezTo>
                    <a:pt x="77" y="28"/>
                    <a:pt x="78" y="28"/>
                    <a:pt x="78" y="28"/>
                  </a:cubicBezTo>
                  <a:cubicBezTo>
                    <a:pt x="80" y="28"/>
                    <a:pt x="81" y="28"/>
                    <a:pt x="82" y="28"/>
                  </a:cubicBezTo>
                  <a:cubicBezTo>
                    <a:pt x="86" y="28"/>
                    <a:pt x="87" y="29"/>
                    <a:pt x="98" y="30"/>
                  </a:cubicBezTo>
                  <a:cubicBezTo>
                    <a:pt x="100" y="30"/>
                    <a:pt x="101" y="30"/>
                    <a:pt x="102" y="30"/>
                  </a:cubicBezTo>
                  <a:cubicBezTo>
                    <a:pt x="107" y="30"/>
                    <a:pt x="110" y="29"/>
                    <a:pt x="113" y="28"/>
                  </a:cubicBezTo>
                  <a:cubicBezTo>
                    <a:pt x="116" y="28"/>
                    <a:pt x="117" y="27"/>
                    <a:pt x="119" y="27"/>
                  </a:cubicBezTo>
                  <a:cubicBezTo>
                    <a:pt x="119" y="27"/>
                    <a:pt x="119" y="27"/>
                    <a:pt x="119" y="27"/>
                  </a:cubicBezTo>
                  <a:cubicBezTo>
                    <a:pt x="120" y="27"/>
                    <a:pt x="120" y="27"/>
                    <a:pt x="121" y="27"/>
                  </a:cubicBezTo>
                  <a:cubicBezTo>
                    <a:pt x="121" y="27"/>
                    <a:pt x="121" y="27"/>
                    <a:pt x="120" y="26"/>
                  </a:cubicBezTo>
                  <a:cubicBezTo>
                    <a:pt x="118" y="26"/>
                    <a:pt x="120" y="26"/>
                    <a:pt x="124" y="25"/>
                  </a:cubicBezTo>
                  <a:cubicBezTo>
                    <a:pt x="127" y="24"/>
                    <a:pt x="128" y="22"/>
                    <a:pt x="126" y="22"/>
                  </a:cubicBezTo>
                  <a:cubicBezTo>
                    <a:pt x="125" y="22"/>
                    <a:pt x="119" y="19"/>
                    <a:pt x="105" y="18"/>
                  </a:cubicBezTo>
                  <a:cubicBezTo>
                    <a:pt x="101" y="18"/>
                    <a:pt x="98" y="18"/>
                    <a:pt x="95" y="18"/>
                  </a:cubicBezTo>
                  <a:cubicBezTo>
                    <a:pt x="90" y="18"/>
                    <a:pt x="85" y="18"/>
                    <a:pt x="82" y="18"/>
                  </a:cubicBezTo>
                  <a:cubicBezTo>
                    <a:pt x="78" y="18"/>
                    <a:pt x="75" y="19"/>
                    <a:pt x="74" y="19"/>
                  </a:cubicBezTo>
                  <a:cubicBezTo>
                    <a:pt x="74" y="19"/>
                    <a:pt x="74" y="19"/>
                    <a:pt x="73" y="19"/>
                  </a:cubicBezTo>
                  <a:cubicBezTo>
                    <a:pt x="73" y="19"/>
                    <a:pt x="72" y="19"/>
                    <a:pt x="72" y="19"/>
                  </a:cubicBezTo>
                  <a:cubicBezTo>
                    <a:pt x="70" y="19"/>
                    <a:pt x="69" y="19"/>
                    <a:pt x="70" y="19"/>
                  </a:cubicBezTo>
                  <a:cubicBezTo>
                    <a:pt x="71" y="19"/>
                    <a:pt x="71" y="19"/>
                    <a:pt x="70" y="19"/>
                  </a:cubicBezTo>
                  <a:cubicBezTo>
                    <a:pt x="69" y="19"/>
                    <a:pt x="69" y="19"/>
                    <a:pt x="67" y="19"/>
                  </a:cubicBezTo>
                  <a:cubicBezTo>
                    <a:pt x="64" y="19"/>
                    <a:pt x="63" y="19"/>
                    <a:pt x="63" y="18"/>
                  </a:cubicBezTo>
                  <a:cubicBezTo>
                    <a:pt x="62" y="17"/>
                    <a:pt x="61" y="17"/>
                    <a:pt x="61" y="17"/>
                  </a:cubicBezTo>
                  <a:cubicBezTo>
                    <a:pt x="60" y="17"/>
                    <a:pt x="60" y="17"/>
                    <a:pt x="60" y="17"/>
                  </a:cubicBezTo>
                  <a:cubicBezTo>
                    <a:pt x="60" y="18"/>
                    <a:pt x="59" y="18"/>
                    <a:pt x="59" y="18"/>
                  </a:cubicBezTo>
                  <a:cubicBezTo>
                    <a:pt x="58" y="18"/>
                    <a:pt x="57" y="17"/>
                    <a:pt x="56" y="17"/>
                  </a:cubicBezTo>
                  <a:cubicBezTo>
                    <a:pt x="54" y="17"/>
                    <a:pt x="52" y="17"/>
                    <a:pt x="52" y="16"/>
                  </a:cubicBezTo>
                  <a:cubicBezTo>
                    <a:pt x="52" y="16"/>
                    <a:pt x="52" y="16"/>
                    <a:pt x="51" y="16"/>
                  </a:cubicBezTo>
                  <a:cubicBezTo>
                    <a:pt x="50" y="16"/>
                    <a:pt x="49" y="16"/>
                    <a:pt x="48" y="16"/>
                  </a:cubicBezTo>
                  <a:cubicBezTo>
                    <a:pt x="48" y="17"/>
                    <a:pt x="47" y="17"/>
                    <a:pt x="47" y="17"/>
                  </a:cubicBezTo>
                  <a:cubicBezTo>
                    <a:pt x="46" y="17"/>
                    <a:pt x="45" y="16"/>
                    <a:pt x="44" y="16"/>
                  </a:cubicBezTo>
                  <a:cubicBezTo>
                    <a:pt x="43" y="15"/>
                    <a:pt x="43" y="14"/>
                    <a:pt x="44" y="14"/>
                  </a:cubicBezTo>
                  <a:cubicBezTo>
                    <a:pt x="44" y="13"/>
                    <a:pt x="43" y="13"/>
                    <a:pt x="42" y="13"/>
                  </a:cubicBezTo>
                  <a:cubicBezTo>
                    <a:pt x="42" y="13"/>
                    <a:pt x="41" y="13"/>
                    <a:pt x="41" y="13"/>
                  </a:cubicBezTo>
                  <a:cubicBezTo>
                    <a:pt x="41" y="13"/>
                    <a:pt x="40" y="13"/>
                    <a:pt x="40" y="13"/>
                  </a:cubicBezTo>
                  <a:cubicBezTo>
                    <a:pt x="39" y="13"/>
                    <a:pt x="38" y="13"/>
                    <a:pt x="38" y="13"/>
                  </a:cubicBezTo>
                  <a:cubicBezTo>
                    <a:pt x="37" y="13"/>
                    <a:pt x="36" y="13"/>
                    <a:pt x="36" y="13"/>
                  </a:cubicBezTo>
                  <a:cubicBezTo>
                    <a:pt x="35" y="13"/>
                    <a:pt x="35" y="13"/>
                    <a:pt x="35" y="13"/>
                  </a:cubicBezTo>
                  <a:cubicBezTo>
                    <a:pt x="35" y="13"/>
                    <a:pt x="35" y="13"/>
                    <a:pt x="35" y="13"/>
                  </a:cubicBezTo>
                  <a:cubicBezTo>
                    <a:pt x="33" y="13"/>
                    <a:pt x="34" y="13"/>
                    <a:pt x="37" y="12"/>
                  </a:cubicBezTo>
                  <a:cubicBezTo>
                    <a:pt x="40" y="12"/>
                    <a:pt x="41" y="11"/>
                    <a:pt x="39" y="11"/>
                  </a:cubicBezTo>
                  <a:cubicBezTo>
                    <a:pt x="36" y="10"/>
                    <a:pt x="34" y="10"/>
                    <a:pt x="35" y="9"/>
                  </a:cubicBezTo>
                  <a:cubicBezTo>
                    <a:pt x="35" y="9"/>
                    <a:pt x="35" y="9"/>
                    <a:pt x="35" y="9"/>
                  </a:cubicBezTo>
                  <a:cubicBezTo>
                    <a:pt x="36" y="9"/>
                    <a:pt x="39" y="10"/>
                    <a:pt x="44" y="11"/>
                  </a:cubicBezTo>
                  <a:cubicBezTo>
                    <a:pt x="45" y="11"/>
                    <a:pt x="46" y="11"/>
                    <a:pt x="47" y="11"/>
                  </a:cubicBezTo>
                  <a:cubicBezTo>
                    <a:pt x="50" y="11"/>
                    <a:pt x="51" y="10"/>
                    <a:pt x="48" y="9"/>
                  </a:cubicBezTo>
                  <a:cubicBezTo>
                    <a:pt x="46" y="8"/>
                    <a:pt x="44" y="7"/>
                    <a:pt x="45" y="7"/>
                  </a:cubicBezTo>
                  <a:cubicBezTo>
                    <a:pt x="45" y="7"/>
                    <a:pt x="45" y="7"/>
                    <a:pt x="45" y="7"/>
                  </a:cubicBezTo>
                  <a:cubicBezTo>
                    <a:pt x="46" y="7"/>
                    <a:pt x="46" y="7"/>
                    <a:pt x="46" y="7"/>
                  </a:cubicBezTo>
                  <a:cubicBezTo>
                    <a:pt x="46" y="7"/>
                    <a:pt x="46" y="7"/>
                    <a:pt x="45" y="6"/>
                  </a:cubicBezTo>
                  <a:cubicBezTo>
                    <a:pt x="44" y="6"/>
                    <a:pt x="41" y="5"/>
                    <a:pt x="37" y="5"/>
                  </a:cubicBezTo>
                  <a:cubicBezTo>
                    <a:pt x="37" y="5"/>
                    <a:pt x="37" y="5"/>
                    <a:pt x="37" y="5"/>
                  </a:cubicBezTo>
                  <a:cubicBezTo>
                    <a:pt x="33" y="5"/>
                    <a:pt x="30" y="6"/>
                    <a:pt x="29" y="6"/>
                  </a:cubicBezTo>
                  <a:cubicBezTo>
                    <a:pt x="28" y="6"/>
                    <a:pt x="28" y="5"/>
                    <a:pt x="29" y="4"/>
                  </a:cubicBezTo>
                  <a:cubicBezTo>
                    <a:pt x="30" y="3"/>
                    <a:pt x="27" y="2"/>
                    <a:pt x="22" y="1"/>
                  </a:cubicBezTo>
                  <a:cubicBezTo>
                    <a:pt x="19" y="0"/>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3">
              <a:extLst>
                <a:ext uri="{FF2B5EF4-FFF2-40B4-BE49-F238E27FC236}">
                  <a16:creationId xmlns:a16="http://schemas.microsoft.com/office/drawing/2014/main" id="{239FDD57-A3DF-4207-BC75-444587D2CA64}"/>
                </a:ext>
              </a:extLst>
            </p:cNvPr>
            <p:cNvSpPr>
              <a:spLocks/>
            </p:cNvSpPr>
            <p:nvPr/>
          </p:nvSpPr>
          <p:spPr bwMode="auto">
            <a:xfrm>
              <a:off x="3490913" y="4294188"/>
              <a:ext cx="23813" cy="14287"/>
            </a:xfrm>
            <a:custGeom>
              <a:avLst/>
              <a:gdLst>
                <a:gd name="T0" fmla="*/ 6 w 9"/>
                <a:gd name="T1" fmla="*/ 0 h 5"/>
                <a:gd name="T2" fmla="*/ 1 w 9"/>
                <a:gd name="T3" fmla="*/ 1 h 5"/>
                <a:gd name="T4" fmla="*/ 3 w 9"/>
                <a:gd name="T5" fmla="*/ 5 h 5"/>
                <a:gd name="T6" fmla="*/ 8 w 9"/>
                <a:gd name="T7" fmla="*/ 2 h 5"/>
                <a:gd name="T8" fmla="*/ 6 w 9"/>
                <a:gd name="T9" fmla="*/ 0 h 5"/>
              </a:gdLst>
              <a:ahLst/>
              <a:cxnLst>
                <a:cxn ang="0">
                  <a:pos x="T0" y="T1"/>
                </a:cxn>
                <a:cxn ang="0">
                  <a:pos x="T2" y="T3"/>
                </a:cxn>
                <a:cxn ang="0">
                  <a:pos x="T4" y="T5"/>
                </a:cxn>
                <a:cxn ang="0">
                  <a:pos x="T6" y="T7"/>
                </a:cxn>
                <a:cxn ang="0">
                  <a:pos x="T8" y="T9"/>
                </a:cxn>
              </a:cxnLst>
              <a:rect l="0" t="0" r="r" b="b"/>
              <a:pathLst>
                <a:path w="9" h="5">
                  <a:moveTo>
                    <a:pt x="6" y="0"/>
                  </a:moveTo>
                  <a:cubicBezTo>
                    <a:pt x="4" y="0"/>
                    <a:pt x="2" y="1"/>
                    <a:pt x="1" y="1"/>
                  </a:cubicBezTo>
                  <a:cubicBezTo>
                    <a:pt x="0" y="3"/>
                    <a:pt x="0" y="4"/>
                    <a:pt x="3" y="5"/>
                  </a:cubicBezTo>
                  <a:cubicBezTo>
                    <a:pt x="6" y="4"/>
                    <a:pt x="7" y="3"/>
                    <a:pt x="8" y="2"/>
                  </a:cubicBezTo>
                  <a:cubicBezTo>
                    <a:pt x="9" y="1"/>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4">
              <a:extLst>
                <a:ext uri="{FF2B5EF4-FFF2-40B4-BE49-F238E27FC236}">
                  <a16:creationId xmlns:a16="http://schemas.microsoft.com/office/drawing/2014/main" id="{2028C591-E239-464F-A7B4-0161B3678D2B}"/>
                </a:ext>
              </a:extLst>
            </p:cNvPr>
            <p:cNvSpPr>
              <a:spLocks/>
            </p:cNvSpPr>
            <p:nvPr/>
          </p:nvSpPr>
          <p:spPr bwMode="auto">
            <a:xfrm>
              <a:off x="2279650" y="4419600"/>
              <a:ext cx="49213" cy="11112"/>
            </a:xfrm>
            <a:custGeom>
              <a:avLst/>
              <a:gdLst>
                <a:gd name="T0" fmla="*/ 16 w 18"/>
                <a:gd name="T1" fmla="*/ 0 h 4"/>
                <a:gd name="T2" fmla="*/ 12 w 18"/>
                <a:gd name="T3" fmla="*/ 1 h 4"/>
                <a:gd name="T4" fmla="*/ 8 w 18"/>
                <a:gd name="T5" fmla="*/ 1 h 4"/>
                <a:gd name="T6" fmla="*/ 7 w 18"/>
                <a:gd name="T7" fmla="*/ 1 h 4"/>
                <a:gd name="T8" fmla="*/ 6 w 18"/>
                <a:gd name="T9" fmla="*/ 1 h 4"/>
                <a:gd name="T10" fmla="*/ 1 w 18"/>
                <a:gd name="T11" fmla="*/ 2 h 4"/>
                <a:gd name="T12" fmla="*/ 0 w 18"/>
                <a:gd name="T13" fmla="*/ 4 h 4"/>
                <a:gd name="T14" fmla="*/ 11 w 18"/>
                <a:gd name="T15" fmla="*/ 3 h 4"/>
                <a:gd name="T16" fmla="*/ 18 w 18"/>
                <a:gd name="T17" fmla="*/ 0 h 4"/>
                <a:gd name="T18" fmla="*/ 16 w 1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4">
                  <a:moveTo>
                    <a:pt x="16" y="0"/>
                  </a:moveTo>
                  <a:cubicBezTo>
                    <a:pt x="15" y="0"/>
                    <a:pt x="13" y="0"/>
                    <a:pt x="12" y="1"/>
                  </a:cubicBezTo>
                  <a:cubicBezTo>
                    <a:pt x="10" y="1"/>
                    <a:pt x="8" y="1"/>
                    <a:pt x="8" y="1"/>
                  </a:cubicBezTo>
                  <a:cubicBezTo>
                    <a:pt x="7" y="1"/>
                    <a:pt x="7" y="1"/>
                    <a:pt x="7" y="1"/>
                  </a:cubicBezTo>
                  <a:cubicBezTo>
                    <a:pt x="7" y="1"/>
                    <a:pt x="6" y="1"/>
                    <a:pt x="6" y="1"/>
                  </a:cubicBezTo>
                  <a:cubicBezTo>
                    <a:pt x="5" y="1"/>
                    <a:pt x="2" y="1"/>
                    <a:pt x="1" y="2"/>
                  </a:cubicBezTo>
                  <a:cubicBezTo>
                    <a:pt x="0" y="3"/>
                    <a:pt x="0" y="3"/>
                    <a:pt x="0" y="4"/>
                  </a:cubicBezTo>
                  <a:cubicBezTo>
                    <a:pt x="4" y="4"/>
                    <a:pt x="7" y="3"/>
                    <a:pt x="11" y="3"/>
                  </a:cubicBezTo>
                  <a:cubicBezTo>
                    <a:pt x="17" y="2"/>
                    <a:pt x="18" y="1"/>
                    <a:pt x="18" y="0"/>
                  </a:cubicBezTo>
                  <a:cubicBezTo>
                    <a:pt x="18" y="0"/>
                    <a:pt x="17"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5">
              <a:extLst>
                <a:ext uri="{FF2B5EF4-FFF2-40B4-BE49-F238E27FC236}">
                  <a16:creationId xmlns:a16="http://schemas.microsoft.com/office/drawing/2014/main" id="{B5124FD2-3741-4B36-BE7B-6E40166EC7D9}"/>
                </a:ext>
              </a:extLst>
            </p:cNvPr>
            <p:cNvSpPr>
              <a:spLocks/>
            </p:cNvSpPr>
            <p:nvPr/>
          </p:nvSpPr>
          <p:spPr bwMode="auto">
            <a:xfrm>
              <a:off x="2263775" y="4425950"/>
              <a:ext cx="9525" cy="4762"/>
            </a:xfrm>
            <a:custGeom>
              <a:avLst/>
              <a:gdLst>
                <a:gd name="T0" fmla="*/ 1 w 4"/>
                <a:gd name="T1" fmla="*/ 0 h 2"/>
                <a:gd name="T2" fmla="*/ 0 w 4"/>
                <a:gd name="T3" fmla="*/ 0 h 2"/>
                <a:gd name="T4" fmla="*/ 0 w 4"/>
                <a:gd name="T5" fmla="*/ 2 h 2"/>
                <a:gd name="T6" fmla="*/ 4 w 4"/>
                <a:gd name="T7" fmla="*/ 1 h 2"/>
                <a:gd name="T8" fmla="*/ 1 w 4"/>
                <a:gd name="T9" fmla="*/ 0 h 2"/>
              </a:gdLst>
              <a:ahLst/>
              <a:cxnLst>
                <a:cxn ang="0">
                  <a:pos x="T0" y="T1"/>
                </a:cxn>
                <a:cxn ang="0">
                  <a:pos x="T2" y="T3"/>
                </a:cxn>
                <a:cxn ang="0">
                  <a:pos x="T4" y="T5"/>
                </a:cxn>
                <a:cxn ang="0">
                  <a:pos x="T6" y="T7"/>
                </a:cxn>
                <a:cxn ang="0">
                  <a:pos x="T8" y="T9"/>
                </a:cxn>
              </a:cxnLst>
              <a:rect l="0" t="0" r="r" b="b"/>
              <a:pathLst>
                <a:path w="4" h="2">
                  <a:moveTo>
                    <a:pt x="1" y="0"/>
                  </a:moveTo>
                  <a:cubicBezTo>
                    <a:pt x="1" y="0"/>
                    <a:pt x="0" y="0"/>
                    <a:pt x="0" y="0"/>
                  </a:cubicBezTo>
                  <a:cubicBezTo>
                    <a:pt x="0" y="1"/>
                    <a:pt x="0" y="1"/>
                    <a:pt x="0" y="2"/>
                  </a:cubicBezTo>
                  <a:cubicBezTo>
                    <a:pt x="2" y="2"/>
                    <a:pt x="4" y="2"/>
                    <a:pt x="4" y="1"/>
                  </a:cubicBezTo>
                  <a:cubicBezTo>
                    <a:pt x="4" y="0"/>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6">
              <a:extLst>
                <a:ext uri="{FF2B5EF4-FFF2-40B4-BE49-F238E27FC236}">
                  <a16:creationId xmlns:a16="http://schemas.microsoft.com/office/drawing/2014/main" id="{18F10D5E-C412-4A23-935D-A2176832B6BD}"/>
                </a:ext>
              </a:extLst>
            </p:cNvPr>
            <p:cNvSpPr>
              <a:spLocks/>
            </p:cNvSpPr>
            <p:nvPr/>
          </p:nvSpPr>
          <p:spPr bwMode="auto">
            <a:xfrm>
              <a:off x="2686050" y="4340225"/>
              <a:ext cx="338138" cy="68262"/>
            </a:xfrm>
            <a:custGeom>
              <a:avLst/>
              <a:gdLst>
                <a:gd name="T0" fmla="*/ 72 w 125"/>
                <a:gd name="T1" fmla="*/ 0 h 25"/>
                <a:gd name="T2" fmla="*/ 54 w 125"/>
                <a:gd name="T3" fmla="*/ 1 h 25"/>
                <a:gd name="T4" fmla="*/ 45 w 125"/>
                <a:gd name="T5" fmla="*/ 7 h 25"/>
                <a:gd name="T6" fmla="*/ 34 w 125"/>
                <a:gd name="T7" fmla="*/ 9 h 25"/>
                <a:gd name="T8" fmla="*/ 26 w 125"/>
                <a:gd name="T9" fmla="*/ 11 h 25"/>
                <a:gd name="T10" fmla="*/ 26 w 125"/>
                <a:gd name="T11" fmla="*/ 11 h 25"/>
                <a:gd name="T12" fmla="*/ 26 w 125"/>
                <a:gd name="T13" fmla="*/ 11 h 25"/>
                <a:gd name="T14" fmla="*/ 11 w 125"/>
                <a:gd name="T15" fmla="*/ 14 h 25"/>
                <a:gd name="T16" fmla="*/ 2 w 125"/>
                <a:gd name="T17" fmla="*/ 18 h 25"/>
                <a:gd name="T18" fmla="*/ 7 w 125"/>
                <a:gd name="T19" fmla="*/ 21 h 25"/>
                <a:gd name="T20" fmla="*/ 13 w 125"/>
                <a:gd name="T21" fmla="*/ 25 h 25"/>
                <a:gd name="T22" fmla="*/ 16 w 125"/>
                <a:gd name="T23" fmla="*/ 25 h 25"/>
                <a:gd name="T24" fmla="*/ 25 w 125"/>
                <a:gd name="T25" fmla="*/ 24 h 25"/>
                <a:gd name="T26" fmla="*/ 26 w 125"/>
                <a:gd name="T27" fmla="*/ 24 h 25"/>
                <a:gd name="T28" fmla="*/ 29 w 125"/>
                <a:gd name="T29" fmla="*/ 24 h 25"/>
                <a:gd name="T30" fmla="*/ 42 w 125"/>
                <a:gd name="T31" fmla="*/ 23 h 25"/>
                <a:gd name="T32" fmla="*/ 80 w 125"/>
                <a:gd name="T33" fmla="*/ 16 h 25"/>
                <a:gd name="T34" fmla="*/ 105 w 125"/>
                <a:gd name="T35" fmla="*/ 14 h 25"/>
                <a:gd name="T36" fmla="*/ 107 w 125"/>
                <a:gd name="T37" fmla="*/ 14 h 25"/>
                <a:gd name="T38" fmla="*/ 109 w 125"/>
                <a:gd name="T39" fmla="*/ 14 h 25"/>
                <a:gd name="T40" fmla="*/ 123 w 125"/>
                <a:gd name="T41" fmla="*/ 8 h 25"/>
                <a:gd name="T42" fmla="*/ 109 w 125"/>
                <a:gd name="T43" fmla="*/ 5 h 25"/>
                <a:gd name="T44" fmla="*/ 106 w 125"/>
                <a:gd name="T45" fmla="*/ 5 h 25"/>
                <a:gd name="T46" fmla="*/ 104 w 125"/>
                <a:gd name="T47" fmla="*/ 5 h 25"/>
                <a:gd name="T48" fmla="*/ 103 w 125"/>
                <a:gd name="T49" fmla="*/ 5 h 25"/>
                <a:gd name="T50" fmla="*/ 102 w 125"/>
                <a:gd name="T51" fmla="*/ 4 h 25"/>
                <a:gd name="T52" fmla="*/ 79 w 125"/>
                <a:gd name="T53" fmla="*/ 0 h 25"/>
                <a:gd name="T54" fmla="*/ 72 w 125"/>
                <a:gd name="T5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 h="25">
                  <a:moveTo>
                    <a:pt x="72" y="0"/>
                  </a:moveTo>
                  <a:cubicBezTo>
                    <a:pt x="65" y="0"/>
                    <a:pt x="58" y="0"/>
                    <a:pt x="54" y="1"/>
                  </a:cubicBezTo>
                  <a:cubicBezTo>
                    <a:pt x="51" y="2"/>
                    <a:pt x="47" y="6"/>
                    <a:pt x="45" y="7"/>
                  </a:cubicBezTo>
                  <a:cubicBezTo>
                    <a:pt x="42" y="8"/>
                    <a:pt x="38" y="8"/>
                    <a:pt x="34" y="9"/>
                  </a:cubicBezTo>
                  <a:cubicBezTo>
                    <a:pt x="28" y="10"/>
                    <a:pt x="28" y="11"/>
                    <a:pt x="26" y="11"/>
                  </a:cubicBezTo>
                  <a:cubicBezTo>
                    <a:pt x="26" y="11"/>
                    <a:pt x="26" y="11"/>
                    <a:pt x="26" y="11"/>
                  </a:cubicBezTo>
                  <a:cubicBezTo>
                    <a:pt x="26" y="11"/>
                    <a:pt x="26" y="11"/>
                    <a:pt x="26" y="11"/>
                  </a:cubicBezTo>
                  <a:cubicBezTo>
                    <a:pt x="23" y="11"/>
                    <a:pt x="18" y="13"/>
                    <a:pt x="11" y="14"/>
                  </a:cubicBezTo>
                  <a:cubicBezTo>
                    <a:pt x="5" y="16"/>
                    <a:pt x="0" y="17"/>
                    <a:pt x="2" y="18"/>
                  </a:cubicBezTo>
                  <a:cubicBezTo>
                    <a:pt x="5" y="18"/>
                    <a:pt x="7" y="19"/>
                    <a:pt x="7" y="21"/>
                  </a:cubicBezTo>
                  <a:cubicBezTo>
                    <a:pt x="7" y="23"/>
                    <a:pt x="9" y="25"/>
                    <a:pt x="13" y="25"/>
                  </a:cubicBezTo>
                  <a:cubicBezTo>
                    <a:pt x="14" y="25"/>
                    <a:pt x="15" y="25"/>
                    <a:pt x="16" y="25"/>
                  </a:cubicBezTo>
                  <a:cubicBezTo>
                    <a:pt x="20" y="24"/>
                    <a:pt x="23" y="24"/>
                    <a:pt x="25" y="24"/>
                  </a:cubicBezTo>
                  <a:cubicBezTo>
                    <a:pt x="25" y="24"/>
                    <a:pt x="26" y="24"/>
                    <a:pt x="26" y="24"/>
                  </a:cubicBezTo>
                  <a:cubicBezTo>
                    <a:pt x="26" y="24"/>
                    <a:pt x="27" y="24"/>
                    <a:pt x="29" y="24"/>
                  </a:cubicBezTo>
                  <a:cubicBezTo>
                    <a:pt x="33" y="24"/>
                    <a:pt x="38" y="24"/>
                    <a:pt x="42" y="23"/>
                  </a:cubicBezTo>
                  <a:cubicBezTo>
                    <a:pt x="49" y="21"/>
                    <a:pt x="65" y="18"/>
                    <a:pt x="80" y="16"/>
                  </a:cubicBezTo>
                  <a:cubicBezTo>
                    <a:pt x="88" y="15"/>
                    <a:pt x="96" y="14"/>
                    <a:pt x="105" y="14"/>
                  </a:cubicBezTo>
                  <a:cubicBezTo>
                    <a:pt x="106" y="14"/>
                    <a:pt x="107" y="14"/>
                    <a:pt x="107" y="14"/>
                  </a:cubicBezTo>
                  <a:cubicBezTo>
                    <a:pt x="108" y="14"/>
                    <a:pt x="109" y="14"/>
                    <a:pt x="109" y="14"/>
                  </a:cubicBezTo>
                  <a:cubicBezTo>
                    <a:pt x="122" y="14"/>
                    <a:pt x="125" y="11"/>
                    <a:pt x="123" y="8"/>
                  </a:cubicBezTo>
                  <a:cubicBezTo>
                    <a:pt x="121" y="5"/>
                    <a:pt x="114" y="5"/>
                    <a:pt x="109" y="5"/>
                  </a:cubicBezTo>
                  <a:cubicBezTo>
                    <a:pt x="108" y="5"/>
                    <a:pt x="107" y="5"/>
                    <a:pt x="106" y="5"/>
                  </a:cubicBezTo>
                  <a:cubicBezTo>
                    <a:pt x="105" y="5"/>
                    <a:pt x="104" y="5"/>
                    <a:pt x="104" y="5"/>
                  </a:cubicBezTo>
                  <a:cubicBezTo>
                    <a:pt x="103" y="5"/>
                    <a:pt x="103" y="5"/>
                    <a:pt x="103" y="5"/>
                  </a:cubicBezTo>
                  <a:cubicBezTo>
                    <a:pt x="104" y="4"/>
                    <a:pt x="104" y="4"/>
                    <a:pt x="102" y="4"/>
                  </a:cubicBezTo>
                  <a:cubicBezTo>
                    <a:pt x="100" y="4"/>
                    <a:pt x="93" y="1"/>
                    <a:pt x="79" y="0"/>
                  </a:cubicBezTo>
                  <a:cubicBezTo>
                    <a:pt x="77" y="0"/>
                    <a:pt x="74"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7">
              <a:extLst>
                <a:ext uri="{FF2B5EF4-FFF2-40B4-BE49-F238E27FC236}">
                  <a16:creationId xmlns:a16="http://schemas.microsoft.com/office/drawing/2014/main" id="{384AA7A4-1561-4BE5-9D68-FBD7FD7E0DC7}"/>
                </a:ext>
              </a:extLst>
            </p:cNvPr>
            <p:cNvSpPr>
              <a:spLocks/>
            </p:cNvSpPr>
            <p:nvPr/>
          </p:nvSpPr>
          <p:spPr bwMode="auto">
            <a:xfrm>
              <a:off x="2246313" y="4427538"/>
              <a:ext cx="11113" cy="3175"/>
            </a:xfrm>
            <a:custGeom>
              <a:avLst/>
              <a:gdLst>
                <a:gd name="T0" fmla="*/ 2 w 4"/>
                <a:gd name="T1" fmla="*/ 0 h 1"/>
                <a:gd name="T2" fmla="*/ 1 w 4"/>
                <a:gd name="T3" fmla="*/ 0 h 1"/>
                <a:gd name="T4" fmla="*/ 3 w 4"/>
                <a:gd name="T5" fmla="*/ 1 h 1"/>
                <a:gd name="T6" fmla="*/ 4 w 4"/>
                <a:gd name="T7" fmla="*/ 0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2" y="0"/>
                    <a:pt x="1" y="0"/>
                    <a:pt x="1" y="0"/>
                  </a:cubicBezTo>
                  <a:cubicBezTo>
                    <a:pt x="0" y="0"/>
                    <a:pt x="3" y="0"/>
                    <a:pt x="3" y="1"/>
                  </a:cubicBezTo>
                  <a:cubicBezTo>
                    <a:pt x="3" y="1"/>
                    <a:pt x="3" y="0"/>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8">
              <a:extLst>
                <a:ext uri="{FF2B5EF4-FFF2-40B4-BE49-F238E27FC236}">
                  <a16:creationId xmlns:a16="http://schemas.microsoft.com/office/drawing/2014/main" id="{71BA7463-F222-4BAC-9AD7-77B668BD4FE0}"/>
                </a:ext>
              </a:extLst>
            </p:cNvPr>
            <p:cNvSpPr>
              <a:spLocks/>
            </p:cNvSpPr>
            <p:nvPr/>
          </p:nvSpPr>
          <p:spPr bwMode="auto">
            <a:xfrm>
              <a:off x="2192338" y="4408488"/>
              <a:ext cx="14288" cy="3175"/>
            </a:xfrm>
            <a:custGeom>
              <a:avLst/>
              <a:gdLst>
                <a:gd name="T0" fmla="*/ 2 w 5"/>
                <a:gd name="T1" fmla="*/ 0 h 1"/>
                <a:gd name="T2" fmla="*/ 0 w 5"/>
                <a:gd name="T3" fmla="*/ 0 h 1"/>
                <a:gd name="T4" fmla="*/ 2 w 5"/>
                <a:gd name="T5" fmla="*/ 0 h 1"/>
                <a:gd name="T6" fmla="*/ 3 w 5"/>
                <a:gd name="T7" fmla="*/ 0 h 1"/>
                <a:gd name="T8" fmla="*/ 4 w 5"/>
                <a:gd name="T9" fmla="*/ 1 h 1"/>
                <a:gd name="T10" fmla="*/ 4 w 5"/>
                <a:gd name="T11" fmla="*/ 0 h 1"/>
                <a:gd name="T12" fmla="*/ 2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2" y="0"/>
                  </a:moveTo>
                  <a:cubicBezTo>
                    <a:pt x="1" y="0"/>
                    <a:pt x="0" y="0"/>
                    <a:pt x="0" y="0"/>
                  </a:cubicBezTo>
                  <a:cubicBezTo>
                    <a:pt x="1" y="0"/>
                    <a:pt x="2" y="0"/>
                    <a:pt x="2" y="0"/>
                  </a:cubicBezTo>
                  <a:cubicBezTo>
                    <a:pt x="3" y="0"/>
                    <a:pt x="3" y="0"/>
                    <a:pt x="3" y="0"/>
                  </a:cubicBezTo>
                  <a:cubicBezTo>
                    <a:pt x="3" y="0"/>
                    <a:pt x="3" y="1"/>
                    <a:pt x="4" y="1"/>
                  </a:cubicBezTo>
                  <a:cubicBezTo>
                    <a:pt x="4" y="1"/>
                    <a:pt x="5" y="0"/>
                    <a:pt x="4"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9">
              <a:extLst>
                <a:ext uri="{FF2B5EF4-FFF2-40B4-BE49-F238E27FC236}">
                  <a16:creationId xmlns:a16="http://schemas.microsoft.com/office/drawing/2014/main" id="{30285B62-62F1-4B61-9EB6-448A278808B5}"/>
                </a:ext>
              </a:extLst>
            </p:cNvPr>
            <p:cNvSpPr>
              <a:spLocks/>
            </p:cNvSpPr>
            <p:nvPr/>
          </p:nvSpPr>
          <p:spPr bwMode="auto">
            <a:xfrm>
              <a:off x="2992438" y="4273550"/>
              <a:ext cx="260350" cy="31750"/>
            </a:xfrm>
            <a:custGeom>
              <a:avLst/>
              <a:gdLst>
                <a:gd name="T0" fmla="*/ 91 w 96"/>
                <a:gd name="T1" fmla="*/ 0 h 12"/>
                <a:gd name="T2" fmla="*/ 90 w 96"/>
                <a:gd name="T3" fmla="*/ 0 h 12"/>
                <a:gd name="T4" fmla="*/ 85 w 96"/>
                <a:gd name="T5" fmla="*/ 1 h 12"/>
                <a:gd name="T6" fmla="*/ 85 w 96"/>
                <a:gd name="T7" fmla="*/ 1 h 12"/>
                <a:gd name="T8" fmla="*/ 80 w 96"/>
                <a:gd name="T9" fmla="*/ 1 h 12"/>
                <a:gd name="T10" fmla="*/ 69 w 96"/>
                <a:gd name="T11" fmla="*/ 1 h 12"/>
                <a:gd name="T12" fmla="*/ 53 w 96"/>
                <a:gd name="T13" fmla="*/ 1 h 12"/>
                <a:gd name="T14" fmla="*/ 4 w 96"/>
                <a:gd name="T15" fmla="*/ 8 h 12"/>
                <a:gd name="T16" fmla="*/ 1 w 96"/>
                <a:gd name="T17" fmla="*/ 9 h 12"/>
                <a:gd name="T18" fmla="*/ 6 w 96"/>
                <a:gd name="T19" fmla="*/ 11 h 12"/>
                <a:gd name="T20" fmla="*/ 11 w 96"/>
                <a:gd name="T21" fmla="*/ 11 h 12"/>
                <a:gd name="T22" fmla="*/ 17 w 96"/>
                <a:gd name="T23" fmla="*/ 10 h 12"/>
                <a:gd name="T24" fmla="*/ 19 w 96"/>
                <a:gd name="T25" fmla="*/ 10 h 12"/>
                <a:gd name="T26" fmla="*/ 19 w 96"/>
                <a:gd name="T27" fmla="*/ 11 h 12"/>
                <a:gd name="T28" fmla="*/ 23 w 96"/>
                <a:gd name="T29" fmla="*/ 12 h 12"/>
                <a:gd name="T30" fmla="*/ 28 w 96"/>
                <a:gd name="T31" fmla="*/ 12 h 12"/>
                <a:gd name="T32" fmla="*/ 34 w 96"/>
                <a:gd name="T33" fmla="*/ 10 h 12"/>
                <a:gd name="T34" fmla="*/ 35 w 96"/>
                <a:gd name="T35" fmla="*/ 10 h 12"/>
                <a:gd name="T36" fmla="*/ 36 w 96"/>
                <a:gd name="T37" fmla="*/ 11 h 12"/>
                <a:gd name="T38" fmla="*/ 41 w 96"/>
                <a:gd name="T39" fmla="*/ 9 h 12"/>
                <a:gd name="T40" fmla="*/ 53 w 96"/>
                <a:gd name="T41" fmla="*/ 6 h 12"/>
                <a:gd name="T42" fmla="*/ 54 w 96"/>
                <a:gd name="T43" fmla="*/ 6 h 12"/>
                <a:gd name="T44" fmla="*/ 52 w 96"/>
                <a:gd name="T45" fmla="*/ 9 h 12"/>
                <a:gd name="T46" fmla="*/ 56 w 96"/>
                <a:gd name="T47" fmla="*/ 11 h 12"/>
                <a:gd name="T48" fmla="*/ 60 w 96"/>
                <a:gd name="T49" fmla="*/ 11 h 12"/>
                <a:gd name="T50" fmla="*/ 81 w 96"/>
                <a:gd name="T51" fmla="*/ 6 h 12"/>
                <a:gd name="T52" fmla="*/ 81 w 96"/>
                <a:gd name="T53" fmla="*/ 6 h 12"/>
                <a:gd name="T54" fmla="*/ 81 w 96"/>
                <a:gd name="T55" fmla="*/ 6 h 12"/>
                <a:gd name="T56" fmla="*/ 92 w 96"/>
                <a:gd name="T57" fmla="*/ 3 h 12"/>
                <a:gd name="T58" fmla="*/ 91 w 96"/>
                <a:gd name="T5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 h="12">
                  <a:moveTo>
                    <a:pt x="91" y="0"/>
                  </a:moveTo>
                  <a:cubicBezTo>
                    <a:pt x="91" y="0"/>
                    <a:pt x="90" y="0"/>
                    <a:pt x="90" y="0"/>
                  </a:cubicBezTo>
                  <a:cubicBezTo>
                    <a:pt x="89" y="1"/>
                    <a:pt x="87" y="1"/>
                    <a:pt x="85" y="1"/>
                  </a:cubicBezTo>
                  <a:cubicBezTo>
                    <a:pt x="85" y="1"/>
                    <a:pt x="85" y="1"/>
                    <a:pt x="85" y="1"/>
                  </a:cubicBezTo>
                  <a:cubicBezTo>
                    <a:pt x="84" y="1"/>
                    <a:pt x="82" y="1"/>
                    <a:pt x="80" y="1"/>
                  </a:cubicBezTo>
                  <a:cubicBezTo>
                    <a:pt x="77" y="1"/>
                    <a:pt x="73" y="1"/>
                    <a:pt x="69" y="1"/>
                  </a:cubicBezTo>
                  <a:cubicBezTo>
                    <a:pt x="64" y="1"/>
                    <a:pt x="59" y="1"/>
                    <a:pt x="53" y="1"/>
                  </a:cubicBezTo>
                  <a:cubicBezTo>
                    <a:pt x="30" y="3"/>
                    <a:pt x="3" y="8"/>
                    <a:pt x="4" y="8"/>
                  </a:cubicBezTo>
                  <a:cubicBezTo>
                    <a:pt x="2" y="8"/>
                    <a:pt x="2" y="9"/>
                    <a:pt x="1" y="9"/>
                  </a:cubicBezTo>
                  <a:cubicBezTo>
                    <a:pt x="0" y="10"/>
                    <a:pt x="2" y="10"/>
                    <a:pt x="6" y="11"/>
                  </a:cubicBezTo>
                  <a:cubicBezTo>
                    <a:pt x="8" y="11"/>
                    <a:pt x="9" y="11"/>
                    <a:pt x="11" y="11"/>
                  </a:cubicBezTo>
                  <a:cubicBezTo>
                    <a:pt x="13" y="11"/>
                    <a:pt x="16" y="11"/>
                    <a:pt x="17" y="10"/>
                  </a:cubicBezTo>
                  <a:cubicBezTo>
                    <a:pt x="18" y="10"/>
                    <a:pt x="19" y="10"/>
                    <a:pt x="19" y="10"/>
                  </a:cubicBezTo>
                  <a:cubicBezTo>
                    <a:pt x="20" y="10"/>
                    <a:pt x="20" y="10"/>
                    <a:pt x="19" y="11"/>
                  </a:cubicBezTo>
                  <a:cubicBezTo>
                    <a:pt x="18" y="12"/>
                    <a:pt x="20" y="12"/>
                    <a:pt x="23" y="12"/>
                  </a:cubicBezTo>
                  <a:cubicBezTo>
                    <a:pt x="25" y="12"/>
                    <a:pt x="27" y="12"/>
                    <a:pt x="28" y="12"/>
                  </a:cubicBezTo>
                  <a:cubicBezTo>
                    <a:pt x="32" y="11"/>
                    <a:pt x="34" y="10"/>
                    <a:pt x="34" y="10"/>
                  </a:cubicBezTo>
                  <a:cubicBezTo>
                    <a:pt x="35" y="10"/>
                    <a:pt x="35" y="10"/>
                    <a:pt x="35" y="10"/>
                  </a:cubicBezTo>
                  <a:cubicBezTo>
                    <a:pt x="35" y="11"/>
                    <a:pt x="36" y="11"/>
                    <a:pt x="36" y="11"/>
                  </a:cubicBezTo>
                  <a:cubicBezTo>
                    <a:pt x="37" y="11"/>
                    <a:pt x="39" y="10"/>
                    <a:pt x="41" y="9"/>
                  </a:cubicBezTo>
                  <a:cubicBezTo>
                    <a:pt x="44" y="8"/>
                    <a:pt x="49" y="6"/>
                    <a:pt x="53" y="6"/>
                  </a:cubicBezTo>
                  <a:cubicBezTo>
                    <a:pt x="53" y="6"/>
                    <a:pt x="54" y="6"/>
                    <a:pt x="54" y="6"/>
                  </a:cubicBezTo>
                  <a:cubicBezTo>
                    <a:pt x="55" y="6"/>
                    <a:pt x="53" y="7"/>
                    <a:pt x="52" y="9"/>
                  </a:cubicBezTo>
                  <a:cubicBezTo>
                    <a:pt x="51" y="10"/>
                    <a:pt x="51" y="11"/>
                    <a:pt x="56" y="11"/>
                  </a:cubicBezTo>
                  <a:cubicBezTo>
                    <a:pt x="57" y="11"/>
                    <a:pt x="58" y="11"/>
                    <a:pt x="60" y="11"/>
                  </a:cubicBezTo>
                  <a:cubicBezTo>
                    <a:pt x="75" y="10"/>
                    <a:pt x="79" y="6"/>
                    <a:pt x="81" y="6"/>
                  </a:cubicBezTo>
                  <a:cubicBezTo>
                    <a:pt x="81" y="6"/>
                    <a:pt x="81" y="6"/>
                    <a:pt x="81" y="6"/>
                  </a:cubicBezTo>
                  <a:cubicBezTo>
                    <a:pt x="81" y="6"/>
                    <a:pt x="81" y="6"/>
                    <a:pt x="81" y="6"/>
                  </a:cubicBezTo>
                  <a:cubicBezTo>
                    <a:pt x="83" y="6"/>
                    <a:pt x="87" y="5"/>
                    <a:pt x="92" y="3"/>
                  </a:cubicBezTo>
                  <a:cubicBezTo>
                    <a:pt x="96" y="1"/>
                    <a:pt x="93" y="0"/>
                    <a:pt x="9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0">
              <a:extLst>
                <a:ext uri="{FF2B5EF4-FFF2-40B4-BE49-F238E27FC236}">
                  <a16:creationId xmlns:a16="http://schemas.microsoft.com/office/drawing/2014/main" id="{0FE7D522-0CD6-41FC-AF52-CB174E61C66E}"/>
                </a:ext>
              </a:extLst>
            </p:cNvPr>
            <p:cNvSpPr>
              <a:spLocks/>
            </p:cNvSpPr>
            <p:nvPr/>
          </p:nvSpPr>
          <p:spPr bwMode="auto">
            <a:xfrm>
              <a:off x="3303588" y="4264025"/>
              <a:ext cx="26988" cy="9525"/>
            </a:xfrm>
            <a:custGeom>
              <a:avLst/>
              <a:gdLst>
                <a:gd name="T0" fmla="*/ 3 w 10"/>
                <a:gd name="T1" fmla="*/ 0 h 3"/>
                <a:gd name="T2" fmla="*/ 1 w 10"/>
                <a:gd name="T3" fmla="*/ 1 h 3"/>
                <a:gd name="T4" fmla="*/ 1 w 10"/>
                <a:gd name="T5" fmla="*/ 3 h 3"/>
                <a:gd name="T6" fmla="*/ 8 w 10"/>
                <a:gd name="T7" fmla="*/ 2 h 3"/>
                <a:gd name="T8" fmla="*/ 3 w 10"/>
                <a:gd name="T9" fmla="*/ 0 h 3"/>
              </a:gdLst>
              <a:ahLst/>
              <a:cxnLst>
                <a:cxn ang="0">
                  <a:pos x="T0" y="T1"/>
                </a:cxn>
                <a:cxn ang="0">
                  <a:pos x="T2" y="T3"/>
                </a:cxn>
                <a:cxn ang="0">
                  <a:pos x="T4" y="T5"/>
                </a:cxn>
                <a:cxn ang="0">
                  <a:pos x="T6" y="T7"/>
                </a:cxn>
                <a:cxn ang="0">
                  <a:pos x="T8" y="T9"/>
                </a:cxn>
              </a:cxnLst>
              <a:rect l="0" t="0" r="r" b="b"/>
              <a:pathLst>
                <a:path w="10" h="3">
                  <a:moveTo>
                    <a:pt x="3" y="0"/>
                  </a:moveTo>
                  <a:cubicBezTo>
                    <a:pt x="2" y="0"/>
                    <a:pt x="1" y="0"/>
                    <a:pt x="1" y="1"/>
                  </a:cubicBezTo>
                  <a:cubicBezTo>
                    <a:pt x="0" y="1"/>
                    <a:pt x="1" y="2"/>
                    <a:pt x="1" y="3"/>
                  </a:cubicBezTo>
                  <a:cubicBezTo>
                    <a:pt x="4" y="3"/>
                    <a:pt x="6" y="3"/>
                    <a:pt x="8" y="2"/>
                  </a:cubicBezTo>
                  <a:cubicBezTo>
                    <a:pt x="10" y="1"/>
                    <a:pt x="6"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1">
              <a:extLst>
                <a:ext uri="{FF2B5EF4-FFF2-40B4-BE49-F238E27FC236}">
                  <a16:creationId xmlns:a16="http://schemas.microsoft.com/office/drawing/2014/main" id="{AE789D3A-8A69-4572-B784-CDAC7725F790}"/>
                </a:ext>
              </a:extLst>
            </p:cNvPr>
            <p:cNvSpPr>
              <a:spLocks/>
            </p:cNvSpPr>
            <p:nvPr/>
          </p:nvSpPr>
          <p:spPr bwMode="auto">
            <a:xfrm>
              <a:off x="3314700" y="4270375"/>
              <a:ext cx="107950" cy="19050"/>
            </a:xfrm>
            <a:custGeom>
              <a:avLst/>
              <a:gdLst>
                <a:gd name="T0" fmla="*/ 20 w 40"/>
                <a:gd name="T1" fmla="*/ 0 h 7"/>
                <a:gd name="T2" fmla="*/ 3 w 40"/>
                <a:gd name="T3" fmla="*/ 3 h 7"/>
                <a:gd name="T4" fmla="*/ 13 w 40"/>
                <a:gd name="T5" fmla="*/ 7 h 7"/>
                <a:gd name="T6" fmla="*/ 16 w 40"/>
                <a:gd name="T7" fmla="*/ 7 h 7"/>
                <a:gd name="T8" fmla="*/ 29 w 40"/>
                <a:gd name="T9" fmla="*/ 4 h 7"/>
                <a:gd name="T10" fmla="*/ 36 w 40"/>
                <a:gd name="T11" fmla="*/ 3 h 7"/>
                <a:gd name="T12" fmla="*/ 22 w 40"/>
                <a:gd name="T13" fmla="*/ 0 h 7"/>
                <a:gd name="T14" fmla="*/ 20 w 4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
                  <a:moveTo>
                    <a:pt x="20" y="0"/>
                  </a:moveTo>
                  <a:cubicBezTo>
                    <a:pt x="13" y="0"/>
                    <a:pt x="7" y="1"/>
                    <a:pt x="3" y="3"/>
                  </a:cubicBezTo>
                  <a:cubicBezTo>
                    <a:pt x="0" y="5"/>
                    <a:pt x="6" y="7"/>
                    <a:pt x="13" y="7"/>
                  </a:cubicBezTo>
                  <a:cubicBezTo>
                    <a:pt x="14" y="7"/>
                    <a:pt x="15" y="7"/>
                    <a:pt x="16" y="7"/>
                  </a:cubicBezTo>
                  <a:cubicBezTo>
                    <a:pt x="27" y="7"/>
                    <a:pt x="30" y="5"/>
                    <a:pt x="29" y="4"/>
                  </a:cubicBezTo>
                  <a:cubicBezTo>
                    <a:pt x="28" y="4"/>
                    <a:pt x="31" y="4"/>
                    <a:pt x="36" y="3"/>
                  </a:cubicBezTo>
                  <a:cubicBezTo>
                    <a:pt x="40" y="2"/>
                    <a:pt x="34" y="0"/>
                    <a:pt x="22" y="0"/>
                  </a:cubicBezTo>
                  <a:cubicBezTo>
                    <a:pt x="21" y="0"/>
                    <a:pt x="21"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2">
              <a:extLst>
                <a:ext uri="{FF2B5EF4-FFF2-40B4-BE49-F238E27FC236}">
                  <a16:creationId xmlns:a16="http://schemas.microsoft.com/office/drawing/2014/main" id="{753160F3-1A67-4B49-B3B4-E39B0BC5253D}"/>
                </a:ext>
              </a:extLst>
            </p:cNvPr>
            <p:cNvSpPr>
              <a:spLocks/>
            </p:cNvSpPr>
            <p:nvPr/>
          </p:nvSpPr>
          <p:spPr bwMode="auto">
            <a:xfrm>
              <a:off x="3236913" y="4294188"/>
              <a:ext cx="23813" cy="3175"/>
            </a:xfrm>
            <a:custGeom>
              <a:avLst/>
              <a:gdLst>
                <a:gd name="T0" fmla="*/ 0 w 9"/>
                <a:gd name="T1" fmla="*/ 0 h 1"/>
                <a:gd name="T2" fmla="*/ 4 w 9"/>
                <a:gd name="T3" fmla="*/ 1 h 1"/>
                <a:gd name="T4" fmla="*/ 5 w 9"/>
                <a:gd name="T5" fmla="*/ 1 h 1"/>
                <a:gd name="T6" fmla="*/ 6 w 9"/>
                <a:gd name="T7" fmla="*/ 0 h 1"/>
                <a:gd name="T8" fmla="*/ 0 w 9"/>
                <a:gd name="T9" fmla="*/ 0 h 1"/>
              </a:gdLst>
              <a:ahLst/>
              <a:cxnLst>
                <a:cxn ang="0">
                  <a:pos x="T0" y="T1"/>
                </a:cxn>
                <a:cxn ang="0">
                  <a:pos x="T2" y="T3"/>
                </a:cxn>
                <a:cxn ang="0">
                  <a:pos x="T4" y="T5"/>
                </a:cxn>
                <a:cxn ang="0">
                  <a:pos x="T6" y="T7"/>
                </a:cxn>
                <a:cxn ang="0">
                  <a:pos x="T8" y="T9"/>
                </a:cxn>
              </a:cxnLst>
              <a:rect l="0" t="0" r="r" b="b"/>
              <a:pathLst>
                <a:path w="9" h="1">
                  <a:moveTo>
                    <a:pt x="0" y="0"/>
                  </a:moveTo>
                  <a:cubicBezTo>
                    <a:pt x="2" y="0"/>
                    <a:pt x="2" y="1"/>
                    <a:pt x="4" y="1"/>
                  </a:cubicBezTo>
                  <a:cubicBezTo>
                    <a:pt x="5" y="1"/>
                    <a:pt x="5" y="1"/>
                    <a:pt x="5" y="1"/>
                  </a:cubicBezTo>
                  <a:cubicBezTo>
                    <a:pt x="8" y="1"/>
                    <a:pt x="9" y="0"/>
                    <a:pt x="6" y="0"/>
                  </a:cubicBezTo>
                  <a:cubicBezTo>
                    <a:pt x="4" y="0"/>
                    <a:pt x="3"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3">
              <a:extLst>
                <a:ext uri="{FF2B5EF4-FFF2-40B4-BE49-F238E27FC236}">
                  <a16:creationId xmlns:a16="http://schemas.microsoft.com/office/drawing/2014/main" id="{A4AA33D5-4AB2-49C0-8AF2-6D9E9C348830}"/>
                </a:ext>
              </a:extLst>
            </p:cNvPr>
            <p:cNvSpPr>
              <a:spLocks/>
            </p:cNvSpPr>
            <p:nvPr/>
          </p:nvSpPr>
          <p:spPr bwMode="auto">
            <a:xfrm>
              <a:off x="3379788" y="4254500"/>
              <a:ext cx="106363" cy="15875"/>
            </a:xfrm>
            <a:custGeom>
              <a:avLst/>
              <a:gdLst>
                <a:gd name="T0" fmla="*/ 28 w 39"/>
                <a:gd name="T1" fmla="*/ 0 h 6"/>
                <a:gd name="T2" fmla="*/ 0 w 39"/>
                <a:gd name="T3" fmla="*/ 3 h 6"/>
                <a:gd name="T4" fmla="*/ 8 w 39"/>
                <a:gd name="T5" fmla="*/ 3 h 6"/>
                <a:gd name="T6" fmla="*/ 14 w 39"/>
                <a:gd name="T7" fmla="*/ 4 h 6"/>
                <a:gd name="T8" fmla="*/ 14 w 39"/>
                <a:gd name="T9" fmla="*/ 4 h 6"/>
                <a:gd name="T10" fmla="*/ 14 w 39"/>
                <a:gd name="T11" fmla="*/ 4 h 6"/>
                <a:gd name="T12" fmla="*/ 18 w 39"/>
                <a:gd name="T13" fmla="*/ 5 h 6"/>
                <a:gd name="T14" fmla="*/ 25 w 39"/>
                <a:gd name="T15" fmla="*/ 6 h 6"/>
                <a:gd name="T16" fmla="*/ 31 w 39"/>
                <a:gd name="T17" fmla="*/ 5 h 6"/>
                <a:gd name="T18" fmla="*/ 34 w 39"/>
                <a:gd name="T19" fmla="*/ 0 h 6"/>
                <a:gd name="T20" fmla="*/ 28 w 3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
                  <a:moveTo>
                    <a:pt x="28" y="0"/>
                  </a:moveTo>
                  <a:cubicBezTo>
                    <a:pt x="18" y="0"/>
                    <a:pt x="0" y="2"/>
                    <a:pt x="0" y="3"/>
                  </a:cubicBezTo>
                  <a:cubicBezTo>
                    <a:pt x="4" y="3"/>
                    <a:pt x="7" y="3"/>
                    <a:pt x="8" y="3"/>
                  </a:cubicBezTo>
                  <a:cubicBezTo>
                    <a:pt x="12" y="3"/>
                    <a:pt x="13" y="4"/>
                    <a:pt x="14" y="4"/>
                  </a:cubicBezTo>
                  <a:cubicBezTo>
                    <a:pt x="14" y="4"/>
                    <a:pt x="14" y="4"/>
                    <a:pt x="14" y="4"/>
                  </a:cubicBezTo>
                  <a:cubicBezTo>
                    <a:pt x="14" y="4"/>
                    <a:pt x="14" y="4"/>
                    <a:pt x="14" y="4"/>
                  </a:cubicBezTo>
                  <a:cubicBezTo>
                    <a:pt x="14" y="4"/>
                    <a:pt x="16" y="4"/>
                    <a:pt x="18" y="5"/>
                  </a:cubicBezTo>
                  <a:cubicBezTo>
                    <a:pt x="19" y="5"/>
                    <a:pt x="22" y="6"/>
                    <a:pt x="25" y="6"/>
                  </a:cubicBezTo>
                  <a:cubicBezTo>
                    <a:pt x="27" y="6"/>
                    <a:pt x="29" y="6"/>
                    <a:pt x="31" y="5"/>
                  </a:cubicBezTo>
                  <a:cubicBezTo>
                    <a:pt x="36" y="4"/>
                    <a:pt x="39" y="2"/>
                    <a:pt x="34" y="0"/>
                  </a:cubicBezTo>
                  <a:cubicBezTo>
                    <a:pt x="33" y="0"/>
                    <a:pt x="31" y="0"/>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54">
              <a:extLst>
                <a:ext uri="{FF2B5EF4-FFF2-40B4-BE49-F238E27FC236}">
                  <a16:creationId xmlns:a16="http://schemas.microsoft.com/office/drawing/2014/main" id="{703372CE-3BD2-496A-9DA7-2EBA9531FD39}"/>
                </a:ext>
              </a:extLst>
            </p:cNvPr>
            <p:cNvSpPr>
              <a:spLocks/>
            </p:cNvSpPr>
            <p:nvPr/>
          </p:nvSpPr>
          <p:spPr bwMode="auto">
            <a:xfrm>
              <a:off x="3460750" y="4327525"/>
              <a:ext cx="160338" cy="41275"/>
            </a:xfrm>
            <a:custGeom>
              <a:avLst/>
              <a:gdLst>
                <a:gd name="T0" fmla="*/ 39 w 59"/>
                <a:gd name="T1" fmla="*/ 0 h 15"/>
                <a:gd name="T2" fmla="*/ 36 w 59"/>
                <a:gd name="T3" fmla="*/ 0 h 15"/>
                <a:gd name="T4" fmla="*/ 30 w 59"/>
                <a:gd name="T5" fmla="*/ 4 h 15"/>
                <a:gd name="T6" fmla="*/ 30 w 59"/>
                <a:gd name="T7" fmla="*/ 4 h 15"/>
                <a:gd name="T8" fmla="*/ 29 w 59"/>
                <a:gd name="T9" fmla="*/ 4 h 15"/>
                <a:gd name="T10" fmla="*/ 29 w 59"/>
                <a:gd name="T11" fmla="*/ 5 h 15"/>
                <a:gd name="T12" fmla="*/ 29 w 59"/>
                <a:gd name="T13" fmla="*/ 6 h 15"/>
                <a:gd name="T14" fmla="*/ 25 w 59"/>
                <a:gd name="T15" fmla="*/ 4 h 15"/>
                <a:gd name="T16" fmla="*/ 18 w 59"/>
                <a:gd name="T17" fmla="*/ 2 h 15"/>
                <a:gd name="T18" fmla="*/ 16 w 59"/>
                <a:gd name="T19" fmla="*/ 3 h 15"/>
                <a:gd name="T20" fmla="*/ 13 w 59"/>
                <a:gd name="T21" fmla="*/ 5 h 15"/>
                <a:gd name="T22" fmla="*/ 10 w 59"/>
                <a:gd name="T23" fmla="*/ 7 h 15"/>
                <a:gd name="T24" fmla="*/ 10 w 59"/>
                <a:gd name="T25" fmla="*/ 7 h 15"/>
                <a:gd name="T26" fmla="*/ 7 w 59"/>
                <a:gd name="T27" fmla="*/ 6 h 15"/>
                <a:gd name="T28" fmla="*/ 3 w 59"/>
                <a:gd name="T29" fmla="*/ 7 h 15"/>
                <a:gd name="T30" fmla="*/ 13 w 59"/>
                <a:gd name="T31" fmla="*/ 9 h 15"/>
                <a:gd name="T32" fmla="*/ 22 w 59"/>
                <a:gd name="T33" fmla="*/ 10 h 15"/>
                <a:gd name="T34" fmla="*/ 17 w 59"/>
                <a:gd name="T35" fmla="*/ 10 h 15"/>
                <a:gd name="T36" fmla="*/ 13 w 59"/>
                <a:gd name="T37" fmla="*/ 11 h 15"/>
                <a:gd name="T38" fmla="*/ 9 w 59"/>
                <a:gd name="T39" fmla="*/ 12 h 15"/>
                <a:gd name="T40" fmla="*/ 9 w 59"/>
                <a:gd name="T41" fmla="*/ 14 h 15"/>
                <a:gd name="T42" fmla="*/ 21 w 59"/>
                <a:gd name="T43" fmla="*/ 15 h 15"/>
                <a:gd name="T44" fmla="*/ 23 w 59"/>
                <a:gd name="T45" fmla="*/ 15 h 15"/>
                <a:gd name="T46" fmla="*/ 29 w 59"/>
                <a:gd name="T47" fmla="*/ 14 h 15"/>
                <a:gd name="T48" fmla="*/ 30 w 59"/>
                <a:gd name="T49" fmla="*/ 14 h 15"/>
                <a:gd name="T50" fmla="*/ 30 w 59"/>
                <a:gd name="T51" fmla="*/ 15 h 15"/>
                <a:gd name="T52" fmla="*/ 32 w 59"/>
                <a:gd name="T53" fmla="*/ 14 h 15"/>
                <a:gd name="T54" fmla="*/ 35 w 59"/>
                <a:gd name="T55" fmla="*/ 12 h 15"/>
                <a:gd name="T56" fmla="*/ 41 w 59"/>
                <a:gd name="T57" fmla="*/ 11 h 15"/>
                <a:gd name="T58" fmla="*/ 54 w 59"/>
                <a:gd name="T59" fmla="*/ 6 h 15"/>
                <a:gd name="T60" fmla="*/ 51 w 59"/>
                <a:gd name="T61" fmla="*/ 2 h 15"/>
                <a:gd name="T62" fmla="*/ 49 w 59"/>
                <a:gd name="T63" fmla="*/ 2 h 15"/>
                <a:gd name="T64" fmla="*/ 48 w 59"/>
                <a:gd name="T65" fmla="*/ 2 h 15"/>
                <a:gd name="T66" fmla="*/ 45 w 59"/>
                <a:gd name="T67" fmla="*/ 1 h 15"/>
                <a:gd name="T68" fmla="*/ 39 w 59"/>
                <a:gd name="T6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15">
                  <a:moveTo>
                    <a:pt x="39" y="0"/>
                  </a:moveTo>
                  <a:cubicBezTo>
                    <a:pt x="38" y="0"/>
                    <a:pt x="37" y="0"/>
                    <a:pt x="36" y="0"/>
                  </a:cubicBezTo>
                  <a:cubicBezTo>
                    <a:pt x="27" y="1"/>
                    <a:pt x="31" y="4"/>
                    <a:pt x="30" y="4"/>
                  </a:cubicBezTo>
                  <a:cubicBezTo>
                    <a:pt x="30" y="4"/>
                    <a:pt x="30" y="4"/>
                    <a:pt x="30" y="4"/>
                  </a:cubicBezTo>
                  <a:cubicBezTo>
                    <a:pt x="30" y="4"/>
                    <a:pt x="29" y="4"/>
                    <a:pt x="29" y="4"/>
                  </a:cubicBezTo>
                  <a:cubicBezTo>
                    <a:pt x="28" y="4"/>
                    <a:pt x="29" y="5"/>
                    <a:pt x="29" y="5"/>
                  </a:cubicBezTo>
                  <a:cubicBezTo>
                    <a:pt x="29" y="6"/>
                    <a:pt x="29" y="6"/>
                    <a:pt x="29" y="6"/>
                  </a:cubicBezTo>
                  <a:cubicBezTo>
                    <a:pt x="28" y="6"/>
                    <a:pt x="26" y="5"/>
                    <a:pt x="25" y="4"/>
                  </a:cubicBezTo>
                  <a:cubicBezTo>
                    <a:pt x="23" y="3"/>
                    <a:pt x="20" y="2"/>
                    <a:pt x="18" y="2"/>
                  </a:cubicBezTo>
                  <a:cubicBezTo>
                    <a:pt x="17" y="2"/>
                    <a:pt x="16" y="2"/>
                    <a:pt x="16" y="3"/>
                  </a:cubicBezTo>
                  <a:cubicBezTo>
                    <a:pt x="14" y="3"/>
                    <a:pt x="16" y="4"/>
                    <a:pt x="13" y="5"/>
                  </a:cubicBezTo>
                  <a:cubicBezTo>
                    <a:pt x="11" y="6"/>
                    <a:pt x="11" y="7"/>
                    <a:pt x="10" y="7"/>
                  </a:cubicBezTo>
                  <a:cubicBezTo>
                    <a:pt x="10" y="7"/>
                    <a:pt x="10" y="7"/>
                    <a:pt x="10" y="7"/>
                  </a:cubicBezTo>
                  <a:cubicBezTo>
                    <a:pt x="9" y="7"/>
                    <a:pt x="8" y="6"/>
                    <a:pt x="7" y="6"/>
                  </a:cubicBezTo>
                  <a:cubicBezTo>
                    <a:pt x="6" y="6"/>
                    <a:pt x="4" y="6"/>
                    <a:pt x="3" y="7"/>
                  </a:cubicBezTo>
                  <a:cubicBezTo>
                    <a:pt x="0" y="7"/>
                    <a:pt x="4" y="8"/>
                    <a:pt x="13" y="9"/>
                  </a:cubicBezTo>
                  <a:cubicBezTo>
                    <a:pt x="23" y="9"/>
                    <a:pt x="27" y="10"/>
                    <a:pt x="22" y="10"/>
                  </a:cubicBezTo>
                  <a:cubicBezTo>
                    <a:pt x="18" y="10"/>
                    <a:pt x="16" y="10"/>
                    <a:pt x="17" y="10"/>
                  </a:cubicBezTo>
                  <a:cubicBezTo>
                    <a:pt x="18" y="10"/>
                    <a:pt x="16" y="11"/>
                    <a:pt x="13" y="11"/>
                  </a:cubicBezTo>
                  <a:cubicBezTo>
                    <a:pt x="10" y="11"/>
                    <a:pt x="7" y="11"/>
                    <a:pt x="9" y="12"/>
                  </a:cubicBezTo>
                  <a:cubicBezTo>
                    <a:pt x="10" y="12"/>
                    <a:pt x="5" y="14"/>
                    <a:pt x="9" y="14"/>
                  </a:cubicBezTo>
                  <a:cubicBezTo>
                    <a:pt x="13" y="14"/>
                    <a:pt x="17" y="15"/>
                    <a:pt x="21" y="15"/>
                  </a:cubicBezTo>
                  <a:cubicBezTo>
                    <a:pt x="21" y="15"/>
                    <a:pt x="22" y="15"/>
                    <a:pt x="23" y="15"/>
                  </a:cubicBezTo>
                  <a:cubicBezTo>
                    <a:pt x="26" y="15"/>
                    <a:pt x="28" y="14"/>
                    <a:pt x="29" y="14"/>
                  </a:cubicBezTo>
                  <a:cubicBezTo>
                    <a:pt x="30" y="14"/>
                    <a:pt x="30" y="14"/>
                    <a:pt x="30" y="14"/>
                  </a:cubicBezTo>
                  <a:cubicBezTo>
                    <a:pt x="30" y="15"/>
                    <a:pt x="30" y="15"/>
                    <a:pt x="30" y="15"/>
                  </a:cubicBezTo>
                  <a:cubicBezTo>
                    <a:pt x="31" y="15"/>
                    <a:pt x="31" y="14"/>
                    <a:pt x="32" y="14"/>
                  </a:cubicBezTo>
                  <a:cubicBezTo>
                    <a:pt x="33" y="14"/>
                    <a:pt x="33" y="13"/>
                    <a:pt x="35" y="12"/>
                  </a:cubicBezTo>
                  <a:cubicBezTo>
                    <a:pt x="37" y="12"/>
                    <a:pt x="39" y="12"/>
                    <a:pt x="41" y="11"/>
                  </a:cubicBezTo>
                  <a:cubicBezTo>
                    <a:pt x="43" y="10"/>
                    <a:pt x="49" y="8"/>
                    <a:pt x="54" y="6"/>
                  </a:cubicBezTo>
                  <a:cubicBezTo>
                    <a:pt x="59" y="3"/>
                    <a:pt x="54" y="2"/>
                    <a:pt x="51" y="2"/>
                  </a:cubicBezTo>
                  <a:cubicBezTo>
                    <a:pt x="50" y="2"/>
                    <a:pt x="50" y="2"/>
                    <a:pt x="49" y="2"/>
                  </a:cubicBezTo>
                  <a:cubicBezTo>
                    <a:pt x="49" y="2"/>
                    <a:pt x="49" y="2"/>
                    <a:pt x="48" y="2"/>
                  </a:cubicBezTo>
                  <a:cubicBezTo>
                    <a:pt x="47" y="2"/>
                    <a:pt x="46" y="1"/>
                    <a:pt x="45" y="1"/>
                  </a:cubicBezTo>
                  <a:cubicBezTo>
                    <a:pt x="44" y="0"/>
                    <a:pt x="42" y="0"/>
                    <a:pt x="3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5">
              <a:extLst>
                <a:ext uri="{FF2B5EF4-FFF2-40B4-BE49-F238E27FC236}">
                  <a16:creationId xmlns:a16="http://schemas.microsoft.com/office/drawing/2014/main" id="{20B8A83D-917F-455F-BA5A-F19827F780A3}"/>
                </a:ext>
              </a:extLst>
            </p:cNvPr>
            <p:cNvSpPr>
              <a:spLocks/>
            </p:cNvSpPr>
            <p:nvPr/>
          </p:nvSpPr>
          <p:spPr bwMode="auto">
            <a:xfrm>
              <a:off x="3060700" y="4302125"/>
              <a:ext cx="330200" cy="57150"/>
            </a:xfrm>
            <a:custGeom>
              <a:avLst/>
              <a:gdLst>
                <a:gd name="T0" fmla="*/ 51 w 122"/>
                <a:gd name="T1" fmla="*/ 0 h 21"/>
                <a:gd name="T2" fmla="*/ 44 w 122"/>
                <a:gd name="T3" fmla="*/ 2 h 21"/>
                <a:gd name="T4" fmla="*/ 44 w 122"/>
                <a:gd name="T5" fmla="*/ 2 h 21"/>
                <a:gd name="T6" fmla="*/ 42 w 122"/>
                <a:gd name="T7" fmla="*/ 2 h 21"/>
                <a:gd name="T8" fmla="*/ 39 w 122"/>
                <a:gd name="T9" fmla="*/ 2 h 21"/>
                <a:gd name="T10" fmla="*/ 35 w 122"/>
                <a:gd name="T11" fmla="*/ 2 h 21"/>
                <a:gd name="T12" fmla="*/ 33 w 122"/>
                <a:gd name="T13" fmla="*/ 5 h 21"/>
                <a:gd name="T14" fmla="*/ 26 w 122"/>
                <a:gd name="T15" fmla="*/ 5 h 21"/>
                <a:gd name="T16" fmla="*/ 22 w 122"/>
                <a:gd name="T17" fmla="*/ 8 h 21"/>
                <a:gd name="T18" fmla="*/ 11 w 122"/>
                <a:gd name="T19" fmla="*/ 10 h 21"/>
                <a:gd name="T20" fmla="*/ 13 w 122"/>
                <a:gd name="T21" fmla="*/ 13 h 21"/>
                <a:gd name="T22" fmla="*/ 16 w 122"/>
                <a:gd name="T23" fmla="*/ 14 h 21"/>
                <a:gd name="T24" fmla="*/ 17 w 122"/>
                <a:gd name="T25" fmla="*/ 14 h 21"/>
                <a:gd name="T26" fmla="*/ 18 w 122"/>
                <a:gd name="T27" fmla="*/ 13 h 21"/>
                <a:gd name="T28" fmla="*/ 19 w 122"/>
                <a:gd name="T29" fmla="*/ 13 h 21"/>
                <a:gd name="T30" fmla="*/ 26 w 122"/>
                <a:gd name="T31" fmla="*/ 14 h 21"/>
                <a:gd name="T32" fmla="*/ 29 w 122"/>
                <a:gd name="T33" fmla="*/ 14 h 21"/>
                <a:gd name="T34" fmla="*/ 35 w 122"/>
                <a:gd name="T35" fmla="*/ 13 h 21"/>
                <a:gd name="T36" fmla="*/ 35 w 122"/>
                <a:gd name="T37" fmla="*/ 14 h 21"/>
                <a:gd name="T38" fmla="*/ 46 w 122"/>
                <a:gd name="T39" fmla="*/ 15 h 21"/>
                <a:gd name="T40" fmla="*/ 32 w 122"/>
                <a:gd name="T41" fmla="*/ 16 h 21"/>
                <a:gd name="T42" fmla="*/ 26 w 122"/>
                <a:gd name="T43" fmla="*/ 20 h 21"/>
                <a:gd name="T44" fmla="*/ 37 w 122"/>
                <a:gd name="T45" fmla="*/ 21 h 21"/>
                <a:gd name="T46" fmla="*/ 52 w 122"/>
                <a:gd name="T47" fmla="*/ 20 h 21"/>
                <a:gd name="T48" fmla="*/ 78 w 122"/>
                <a:gd name="T49" fmla="*/ 18 h 21"/>
                <a:gd name="T50" fmla="*/ 79 w 122"/>
                <a:gd name="T51" fmla="*/ 18 h 21"/>
                <a:gd name="T52" fmla="*/ 81 w 122"/>
                <a:gd name="T53" fmla="*/ 19 h 21"/>
                <a:gd name="T54" fmla="*/ 83 w 122"/>
                <a:gd name="T55" fmla="*/ 18 h 21"/>
                <a:gd name="T56" fmla="*/ 84 w 122"/>
                <a:gd name="T57" fmla="*/ 18 h 21"/>
                <a:gd name="T58" fmla="*/ 89 w 122"/>
                <a:gd name="T59" fmla="*/ 19 h 21"/>
                <a:gd name="T60" fmla="*/ 97 w 122"/>
                <a:gd name="T61" fmla="*/ 19 h 21"/>
                <a:gd name="T62" fmla="*/ 102 w 122"/>
                <a:gd name="T63" fmla="*/ 19 h 21"/>
                <a:gd name="T64" fmla="*/ 115 w 122"/>
                <a:gd name="T65" fmla="*/ 16 h 21"/>
                <a:gd name="T66" fmla="*/ 122 w 122"/>
                <a:gd name="T67" fmla="*/ 11 h 21"/>
                <a:gd name="T68" fmla="*/ 119 w 122"/>
                <a:gd name="T69" fmla="*/ 10 h 21"/>
                <a:gd name="T70" fmla="*/ 113 w 122"/>
                <a:gd name="T71" fmla="*/ 11 h 21"/>
                <a:gd name="T72" fmla="*/ 110 w 122"/>
                <a:gd name="T73" fmla="*/ 12 h 21"/>
                <a:gd name="T74" fmla="*/ 110 w 122"/>
                <a:gd name="T75" fmla="*/ 12 h 21"/>
                <a:gd name="T76" fmla="*/ 107 w 122"/>
                <a:gd name="T77" fmla="*/ 11 h 21"/>
                <a:gd name="T78" fmla="*/ 105 w 122"/>
                <a:gd name="T79" fmla="*/ 12 h 21"/>
                <a:gd name="T80" fmla="*/ 103 w 122"/>
                <a:gd name="T81" fmla="*/ 12 h 21"/>
                <a:gd name="T82" fmla="*/ 103 w 122"/>
                <a:gd name="T83" fmla="*/ 11 h 21"/>
                <a:gd name="T84" fmla="*/ 104 w 122"/>
                <a:gd name="T85" fmla="*/ 9 h 21"/>
                <a:gd name="T86" fmla="*/ 111 w 122"/>
                <a:gd name="T87" fmla="*/ 4 h 21"/>
                <a:gd name="T88" fmla="*/ 109 w 122"/>
                <a:gd name="T89" fmla="*/ 2 h 21"/>
                <a:gd name="T90" fmla="*/ 98 w 122"/>
                <a:gd name="T91" fmla="*/ 4 h 21"/>
                <a:gd name="T92" fmla="*/ 88 w 122"/>
                <a:gd name="T93" fmla="*/ 8 h 21"/>
                <a:gd name="T94" fmla="*/ 80 w 122"/>
                <a:gd name="T95" fmla="*/ 13 h 21"/>
                <a:gd name="T96" fmla="*/ 79 w 122"/>
                <a:gd name="T97" fmla="*/ 13 h 21"/>
                <a:gd name="T98" fmla="*/ 72 w 122"/>
                <a:gd name="T99" fmla="*/ 12 h 21"/>
                <a:gd name="T100" fmla="*/ 71 w 122"/>
                <a:gd name="T101" fmla="*/ 12 h 21"/>
                <a:gd name="T102" fmla="*/ 69 w 122"/>
                <a:gd name="T103" fmla="*/ 12 h 21"/>
                <a:gd name="T104" fmla="*/ 69 w 122"/>
                <a:gd name="T105" fmla="*/ 12 h 21"/>
                <a:gd name="T106" fmla="*/ 67 w 122"/>
                <a:gd name="T107" fmla="*/ 10 h 21"/>
                <a:gd name="T108" fmla="*/ 65 w 122"/>
                <a:gd name="T109" fmla="*/ 9 h 21"/>
                <a:gd name="T110" fmla="*/ 67 w 122"/>
                <a:gd name="T111" fmla="*/ 5 h 21"/>
                <a:gd name="T112" fmla="*/ 54 w 122"/>
                <a:gd name="T113" fmla="*/ 1 h 21"/>
                <a:gd name="T114" fmla="*/ 51 w 122"/>
                <a:gd name="T11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 h="21">
                  <a:moveTo>
                    <a:pt x="51" y="0"/>
                  </a:moveTo>
                  <a:cubicBezTo>
                    <a:pt x="45" y="0"/>
                    <a:pt x="42" y="2"/>
                    <a:pt x="44" y="2"/>
                  </a:cubicBezTo>
                  <a:cubicBezTo>
                    <a:pt x="44" y="2"/>
                    <a:pt x="44" y="2"/>
                    <a:pt x="44" y="2"/>
                  </a:cubicBezTo>
                  <a:cubicBezTo>
                    <a:pt x="43" y="2"/>
                    <a:pt x="43" y="2"/>
                    <a:pt x="42" y="2"/>
                  </a:cubicBezTo>
                  <a:cubicBezTo>
                    <a:pt x="41" y="2"/>
                    <a:pt x="40" y="2"/>
                    <a:pt x="39" y="2"/>
                  </a:cubicBezTo>
                  <a:cubicBezTo>
                    <a:pt x="38" y="2"/>
                    <a:pt x="37" y="2"/>
                    <a:pt x="35" y="2"/>
                  </a:cubicBezTo>
                  <a:cubicBezTo>
                    <a:pt x="29" y="3"/>
                    <a:pt x="29" y="4"/>
                    <a:pt x="33" y="5"/>
                  </a:cubicBezTo>
                  <a:cubicBezTo>
                    <a:pt x="36" y="5"/>
                    <a:pt x="33" y="5"/>
                    <a:pt x="26" y="5"/>
                  </a:cubicBezTo>
                  <a:cubicBezTo>
                    <a:pt x="18" y="6"/>
                    <a:pt x="18" y="7"/>
                    <a:pt x="22" y="8"/>
                  </a:cubicBezTo>
                  <a:cubicBezTo>
                    <a:pt x="27" y="8"/>
                    <a:pt x="21" y="9"/>
                    <a:pt x="11" y="10"/>
                  </a:cubicBezTo>
                  <a:cubicBezTo>
                    <a:pt x="0" y="11"/>
                    <a:pt x="12" y="13"/>
                    <a:pt x="13" y="13"/>
                  </a:cubicBezTo>
                  <a:cubicBezTo>
                    <a:pt x="14" y="14"/>
                    <a:pt x="15" y="14"/>
                    <a:pt x="16" y="14"/>
                  </a:cubicBezTo>
                  <a:cubicBezTo>
                    <a:pt x="17" y="14"/>
                    <a:pt x="17" y="14"/>
                    <a:pt x="17" y="14"/>
                  </a:cubicBezTo>
                  <a:cubicBezTo>
                    <a:pt x="18" y="13"/>
                    <a:pt x="18" y="13"/>
                    <a:pt x="18" y="13"/>
                  </a:cubicBezTo>
                  <a:cubicBezTo>
                    <a:pt x="19" y="13"/>
                    <a:pt x="19" y="13"/>
                    <a:pt x="19" y="13"/>
                  </a:cubicBezTo>
                  <a:cubicBezTo>
                    <a:pt x="20" y="13"/>
                    <a:pt x="23" y="14"/>
                    <a:pt x="26" y="14"/>
                  </a:cubicBezTo>
                  <a:cubicBezTo>
                    <a:pt x="27" y="14"/>
                    <a:pt x="28" y="14"/>
                    <a:pt x="29" y="14"/>
                  </a:cubicBezTo>
                  <a:cubicBezTo>
                    <a:pt x="32" y="13"/>
                    <a:pt x="34" y="13"/>
                    <a:pt x="35" y="13"/>
                  </a:cubicBezTo>
                  <a:cubicBezTo>
                    <a:pt x="36" y="13"/>
                    <a:pt x="36" y="13"/>
                    <a:pt x="35" y="14"/>
                  </a:cubicBezTo>
                  <a:cubicBezTo>
                    <a:pt x="33" y="14"/>
                    <a:pt x="39" y="14"/>
                    <a:pt x="46" y="15"/>
                  </a:cubicBezTo>
                  <a:cubicBezTo>
                    <a:pt x="54" y="15"/>
                    <a:pt x="48" y="15"/>
                    <a:pt x="32" y="16"/>
                  </a:cubicBezTo>
                  <a:cubicBezTo>
                    <a:pt x="20" y="17"/>
                    <a:pt x="11" y="18"/>
                    <a:pt x="26" y="20"/>
                  </a:cubicBezTo>
                  <a:cubicBezTo>
                    <a:pt x="29" y="20"/>
                    <a:pt x="33" y="21"/>
                    <a:pt x="37" y="21"/>
                  </a:cubicBezTo>
                  <a:cubicBezTo>
                    <a:pt x="42" y="21"/>
                    <a:pt x="47" y="20"/>
                    <a:pt x="52" y="20"/>
                  </a:cubicBezTo>
                  <a:cubicBezTo>
                    <a:pt x="64" y="19"/>
                    <a:pt x="75" y="18"/>
                    <a:pt x="78" y="18"/>
                  </a:cubicBezTo>
                  <a:cubicBezTo>
                    <a:pt x="78" y="18"/>
                    <a:pt x="79" y="18"/>
                    <a:pt x="79" y="18"/>
                  </a:cubicBezTo>
                  <a:cubicBezTo>
                    <a:pt x="78" y="18"/>
                    <a:pt x="79" y="19"/>
                    <a:pt x="81" y="19"/>
                  </a:cubicBezTo>
                  <a:cubicBezTo>
                    <a:pt x="82" y="19"/>
                    <a:pt x="82" y="18"/>
                    <a:pt x="83" y="18"/>
                  </a:cubicBezTo>
                  <a:cubicBezTo>
                    <a:pt x="83" y="18"/>
                    <a:pt x="83" y="18"/>
                    <a:pt x="84" y="18"/>
                  </a:cubicBezTo>
                  <a:cubicBezTo>
                    <a:pt x="85" y="18"/>
                    <a:pt x="86" y="19"/>
                    <a:pt x="89" y="19"/>
                  </a:cubicBezTo>
                  <a:cubicBezTo>
                    <a:pt x="91" y="19"/>
                    <a:pt x="94" y="19"/>
                    <a:pt x="97" y="19"/>
                  </a:cubicBezTo>
                  <a:cubicBezTo>
                    <a:pt x="98" y="19"/>
                    <a:pt x="100" y="19"/>
                    <a:pt x="102" y="19"/>
                  </a:cubicBezTo>
                  <a:cubicBezTo>
                    <a:pt x="107" y="18"/>
                    <a:pt x="112" y="17"/>
                    <a:pt x="115" y="16"/>
                  </a:cubicBezTo>
                  <a:cubicBezTo>
                    <a:pt x="121" y="14"/>
                    <a:pt x="122" y="12"/>
                    <a:pt x="122" y="11"/>
                  </a:cubicBezTo>
                  <a:cubicBezTo>
                    <a:pt x="121" y="11"/>
                    <a:pt x="120" y="10"/>
                    <a:pt x="119" y="10"/>
                  </a:cubicBezTo>
                  <a:cubicBezTo>
                    <a:pt x="117" y="10"/>
                    <a:pt x="115" y="11"/>
                    <a:pt x="113" y="11"/>
                  </a:cubicBezTo>
                  <a:cubicBezTo>
                    <a:pt x="112" y="12"/>
                    <a:pt x="110" y="12"/>
                    <a:pt x="110" y="12"/>
                  </a:cubicBezTo>
                  <a:cubicBezTo>
                    <a:pt x="110" y="12"/>
                    <a:pt x="110" y="12"/>
                    <a:pt x="110" y="12"/>
                  </a:cubicBezTo>
                  <a:cubicBezTo>
                    <a:pt x="110" y="12"/>
                    <a:pt x="109" y="11"/>
                    <a:pt x="107" y="11"/>
                  </a:cubicBezTo>
                  <a:cubicBezTo>
                    <a:pt x="107" y="11"/>
                    <a:pt x="106" y="11"/>
                    <a:pt x="105" y="12"/>
                  </a:cubicBezTo>
                  <a:cubicBezTo>
                    <a:pt x="104" y="12"/>
                    <a:pt x="103" y="12"/>
                    <a:pt x="103" y="12"/>
                  </a:cubicBezTo>
                  <a:cubicBezTo>
                    <a:pt x="101" y="12"/>
                    <a:pt x="101" y="11"/>
                    <a:pt x="103" y="11"/>
                  </a:cubicBezTo>
                  <a:cubicBezTo>
                    <a:pt x="106" y="10"/>
                    <a:pt x="106" y="9"/>
                    <a:pt x="104" y="9"/>
                  </a:cubicBezTo>
                  <a:cubicBezTo>
                    <a:pt x="102" y="9"/>
                    <a:pt x="108" y="7"/>
                    <a:pt x="111" y="4"/>
                  </a:cubicBezTo>
                  <a:cubicBezTo>
                    <a:pt x="112" y="3"/>
                    <a:pt x="111" y="2"/>
                    <a:pt x="109" y="2"/>
                  </a:cubicBezTo>
                  <a:cubicBezTo>
                    <a:pt x="107" y="2"/>
                    <a:pt x="103" y="2"/>
                    <a:pt x="98" y="4"/>
                  </a:cubicBezTo>
                  <a:cubicBezTo>
                    <a:pt x="95" y="5"/>
                    <a:pt x="91" y="6"/>
                    <a:pt x="88" y="8"/>
                  </a:cubicBezTo>
                  <a:cubicBezTo>
                    <a:pt x="84" y="11"/>
                    <a:pt x="83" y="13"/>
                    <a:pt x="80" y="13"/>
                  </a:cubicBezTo>
                  <a:cubicBezTo>
                    <a:pt x="79" y="13"/>
                    <a:pt x="79" y="13"/>
                    <a:pt x="79" y="13"/>
                  </a:cubicBezTo>
                  <a:cubicBezTo>
                    <a:pt x="76" y="12"/>
                    <a:pt x="74" y="12"/>
                    <a:pt x="72" y="12"/>
                  </a:cubicBezTo>
                  <a:cubicBezTo>
                    <a:pt x="72" y="12"/>
                    <a:pt x="72" y="12"/>
                    <a:pt x="71" y="12"/>
                  </a:cubicBezTo>
                  <a:cubicBezTo>
                    <a:pt x="71" y="12"/>
                    <a:pt x="70" y="12"/>
                    <a:pt x="69" y="12"/>
                  </a:cubicBezTo>
                  <a:cubicBezTo>
                    <a:pt x="69" y="12"/>
                    <a:pt x="69" y="12"/>
                    <a:pt x="69" y="12"/>
                  </a:cubicBezTo>
                  <a:cubicBezTo>
                    <a:pt x="67" y="12"/>
                    <a:pt x="66" y="11"/>
                    <a:pt x="67" y="10"/>
                  </a:cubicBezTo>
                  <a:cubicBezTo>
                    <a:pt x="68" y="10"/>
                    <a:pt x="68" y="9"/>
                    <a:pt x="65" y="9"/>
                  </a:cubicBezTo>
                  <a:cubicBezTo>
                    <a:pt x="63" y="9"/>
                    <a:pt x="69" y="7"/>
                    <a:pt x="67" y="5"/>
                  </a:cubicBezTo>
                  <a:cubicBezTo>
                    <a:pt x="65" y="3"/>
                    <a:pt x="61" y="1"/>
                    <a:pt x="54" y="1"/>
                  </a:cubicBezTo>
                  <a:cubicBezTo>
                    <a:pt x="53" y="0"/>
                    <a:pt x="52" y="0"/>
                    <a:pt x="5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6">
              <a:extLst>
                <a:ext uri="{FF2B5EF4-FFF2-40B4-BE49-F238E27FC236}">
                  <a16:creationId xmlns:a16="http://schemas.microsoft.com/office/drawing/2014/main" id="{16ADA748-CB00-4BEA-851A-95F68F4836AE}"/>
                </a:ext>
              </a:extLst>
            </p:cNvPr>
            <p:cNvSpPr>
              <a:spLocks/>
            </p:cNvSpPr>
            <p:nvPr/>
          </p:nvSpPr>
          <p:spPr bwMode="auto">
            <a:xfrm>
              <a:off x="3781425" y="5872163"/>
              <a:ext cx="188913" cy="36512"/>
            </a:xfrm>
            <a:custGeom>
              <a:avLst/>
              <a:gdLst>
                <a:gd name="T0" fmla="*/ 21 w 70"/>
                <a:gd name="T1" fmla="*/ 0 h 13"/>
                <a:gd name="T2" fmla="*/ 20 w 70"/>
                <a:gd name="T3" fmla="*/ 0 h 13"/>
                <a:gd name="T4" fmla="*/ 9 w 70"/>
                <a:gd name="T5" fmla="*/ 4 h 13"/>
                <a:gd name="T6" fmla="*/ 22 w 70"/>
                <a:gd name="T7" fmla="*/ 9 h 13"/>
                <a:gd name="T8" fmla="*/ 32 w 70"/>
                <a:gd name="T9" fmla="*/ 10 h 13"/>
                <a:gd name="T10" fmla="*/ 26 w 70"/>
                <a:gd name="T11" fmla="*/ 9 h 13"/>
                <a:gd name="T12" fmla="*/ 10 w 70"/>
                <a:gd name="T13" fmla="*/ 9 h 13"/>
                <a:gd name="T14" fmla="*/ 10 w 70"/>
                <a:gd name="T15" fmla="*/ 9 h 13"/>
                <a:gd name="T16" fmla="*/ 4 w 70"/>
                <a:gd name="T17" fmla="*/ 10 h 13"/>
                <a:gd name="T18" fmla="*/ 8 w 70"/>
                <a:gd name="T19" fmla="*/ 11 h 13"/>
                <a:gd name="T20" fmla="*/ 13 w 70"/>
                <a:gd name="T21" fmla="*/ 13 h 13"/>
                <a:gd name="T22" fmla="*/ 13 w 70"/>
                <a:gd name="T23" fmla="*/ 12 h 13"/>
                <a:gd name="T24" fmla="*/ 14 w 70"/>
                <a:gd name="T25" fmla="*/ 12 h 13"/>
                <a:gd name="T26" fmla="*/ 15 w 70"/>
                <a:gd name="T27" fmla="*/ 12 h 13"/>
                <a:gd name="T28" fmla="*/ 28 w 70"/>
                <a:gd name="T29" fmla="*/ 12 h 13"/>
                <a:gd name="T30" fmla="*/ 38 w 70"/>
                <a:gd name="T31" fmla="*/ 11 h 13"/>
                <a:gd name="T32" fmla="*/ 42 w 70"/>
                <a:gd name="T33" fmla="*/ 11 h 13"/>
                <a:gd name="T34" fmla="*/ 45 w 70"/>
                <a:gd name="T35" fmla="*/ 11 h 13"/>
                <a:gd name="T36" fmla="*/ 70 w 70"/>
                <a:gd name="T37" fmla="*/ 9 h 13"/>
                <a:gd name="T38" fmla="*/ 47 w 70"/>
                <a:gd name="T39" fmla="*/ 7 h 13"/>
                <a:gd name="T40" fmla="*/ 28 w 70"/>
                <a:gd name="T41" fmla="*/ 3 h 13"/>
                <a:gd name="T42" fmla="*/ 21 w 70"/>
                <a:gd name="T4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3">
                  <a:moveTo>
                    <a:pt x="21" y="0"/>
                  </a:moveTo>
                  <a:cubicBezTo>
                    <a:pt x="21" y="0"/>
                    <a:pt x="20" y="0"/>
                    <a:pt x="20" y="0"/>
                  </a:cubicBezTo>
                  <a:cubicBezTo>
                    <a:pt x="11" y="0"/>
                    <a:pt x="4" y="4"/>
                    <a:pt x="9" y="4"/>
                  </a:cubicBezTo>
                  <a:cubicBezTo>
                    <a:pt x="15" y="5"/>
                    <a:pt x="11" y="7"/>
                    <a:pt x="22" y="9"/>
                  </a:cubicBezTo>
                  <a:cubicBezTo>
                    <a:pt x="29" y="9"/>
                    <a:pt x="33" y="10"/>
                    <a:pt x="32" y="10"/>
                  </a:cubicBezTo>
                  <a:cubicBezTo>
                    <a:pt x="32" y="10"/>
                    <a:pt x="30" y="10"/>
                    <a:pt x="26" y="9"/>
                  </a:cubicBezTo>
                  <a:cubicBezTo>
                    <a:pt x="18" y="9"/>
                    <a:pt x="12" y="9"/>
                    <a:pt x="10" y="9"/>
                  </a:cubicBezTo>
                  <a:cubicBezTo>
                    <a:pt x="10" y="9"/>
                    <a:pt x="10" y="9"/>
                    <a:pt x="10" y="9"/>
                  </a:cubicBezTo>
                  <a:cubicBezTo>
                    <a:pt x="12" y="9"/>
                    <a:pt x="9" y="9"/>
                    <a:pt x="4" y="10"/>
                  </a:cubicBezTo>
                  <a:cubicBezTo>
                    <a:pt x="0" y="10"/>
                    <a:pt x="2" y="10"/>
                    <a:pt x="8" y="11"/>
                  </a:cubicBezTo>
                  <a:cubicBezTo>
                    <a:pt x="10" y="12"/>
                    <a:pt x="12" y="12"/>
                    <a:pt x="13" y="13"/>
                  </a:cubicBezTo>
                  <a:cubicBezTo>
                    <a:pt x="13" y="12"/>
                    <a:pt x="13" y="12"/>
                    <a:pt x="13" y="12"/>
                  </a:cubicBezTo>
                  <a:cubicBezTo>
                    <a:pt x="14" y="12"/>
                    <a:pt x="14" y="12"/>
                    <a:pt x="14" y="12"/>
                  </a:cubicBezTo>
                  <a:cubicBezTo>
                    <a:pt x="14" y="12"/>
                    <a:pt x="14" y="12"/>
                    <a:pt x="15" y="12"/>
                  </a:cubicBezTo>
                  <a:cubicBezTo>
                    <a:pt x="17" y="12"/>
                    <a:pt x="22" y="12"/>
                    <a:pt x="28" y="12"/>
                  </a:cubicBezTo>
                  <a:cubicBezTo>
                    <a:pt x="31" y="12"/>
                    <a:pt x="34" y="11"/>
                    <a:pt x="38" y="11"/>
                  </a:cubicBezTo>
                  <a:cubicBezTo>
                    <a:pt x="39" y="11"/>
                    <a:pt x="41" y="11"/>
                    <a:pt x="42" y="11"/>
                  </a:cubicBezTo>
                  <a:cubicBezTo>
                    <a:pt x="43" y="11"/>
                    <a:pt x="44" y="11"/>
                    <a:pt x="45" y="11"/>
                  </a:cubicBezTo>
                  <a:cubicBezTo>
                    <a:pt x="58" y="11"/>
                    <a:pt x="70" y="10"/>
                    <a:pt x="70" y="9"/>
                  </a:cubicBezTo>
                  <a:cubicBezTo>
                    <a:pt x="61" y="9"/>
                    <a:pt x="54" y="8"/>
                    <a:pt x="47" y="7"/>
                  </a:cubicBezTo>
                  <a:cubicBezTo>
                    <a:pt x="35" y="5"/>
                    <a:pt x="27" y="3"/>
                    <a:pt x="28" y="3"/>
                  </a:cubicBezTo>
                  <a:cubicBezTo>
                    <a:pt x="29" y="3"/>
                    <a:pt x="30"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C6B0EBF8-1975-410C-BF7D-4B52C1DE81E9}"/>
                </a:ext>
              </a:extLst>
            </p:cNvPr>
            <p:cNvSpPr>
              <a:spLocks/>
            </p:cNvSpPr>
            <p:nvPr/>
          </p:nvSpPr>
          <p:spPr bwMode="auto">
            <a:xfrm>
              <a:off x="3643313" y="4354513"/>
              <a:ext cx="11113" cy="4762"/>
            </a:xfrm>
            <a:custGeom>
              <a:avLst/>
              <a:gdLst>
                <a:gd name="T0" fmla="*/ 1 w 4"/>
                <a:gd name="T1" fmla="*/ 0 h 2"/>
                <a:gd name="T2" fmla="*/ 1 w 4"/>
                <a:gd name="T3" fmla="*/ 1 h 2"/>
                <a:gd name="T4" fmla="*/ 1 w 4"/>
                <a:gd name="T5" fmla="*/ 2 h 2"/>
                <a:gd name="T6" fmla="*/ 3 w 4"/>
                <a:gd name="T7" fmla="*/ 1 h 2"/>
                <a:gd name="T8" fmla="*/ 1 w 4"/>
                <a:gd name="T9" fmla="*/ 0 h 2"/>
              </a:gdLst>
              <a:ahLst/>
              <a:cxnLst>
                <a:cxn ang="0">
                  <a:pos x="T0" y="T1"/>
                </a:cxn>
                <a:cxn ang="0">
                  <a:pos x="T2" y="T3"/>
                </a:cxn>
                <a:cxn ang="0">
                  <a:pos x="T4" y="T5"/>
                </a:cxn>
                <a:cxn ang="0">
                  <a:pos x="T6" y="T7"/>
                </a:cxn>
                <a:cxn ang="0">
                  <a:pos x="T8" y="T9"/>
                </a:cxn>
              </a:cxnLst>
              <a:rect l="0" t="0" r="r" b="b"/>
              <a:pathLst>
                <a:path w="4" h="2">
                  <a:moveTo>
                    <a:pt x="1" y="0"/>
                  </a:moveTo>
                  <a:cubicBezTo>
                    <a:pt x="1" y="1"/>
                    <a:pt x="1" y="1"/>
                    <a:pt x="1" y="1"/>
                  </a:cubicBezTo>
                  <a:cubicBezTo>
                    <a:pt x="0" y="2"/>
                    <a:pt x="1" y="2"/>
                    <a:pt x="1" y="2"/>
                  </a:cubicBezTo>
                  <a:cubicBezTo>
                    <a:pt x="2" y="2"/>
                    <a:pt x="3" y="1"/>
                    <a:pt x="3"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2089055-0A0E-4A19-A94D-E6435A154A28}"/>
                </a:ext>
              </a:extLst>
            </p:cNvPr>
            <p:cNvSpPr>
              <a:spLocks noEditPoints="1"/>
            </p:cNvSpPr>
            <p:nvPr/>
          </p:nvSpPr>
          <p:spPr bwMode="auto">
            <a:xfrm>
              <a:off x="7939088" y="4259263"/>
              <a:ext cx="68263" cy="7937"/>
            </a:xfrm>
            <a:custGeom>
              <a:avLst/>
              <a:gdLst>
                <a:gd name="T0" fmla="*/ 12 w 25"/>
                <a:gd name="T1" fmla="*/ 3 h 3"/>
                <a:gd name="T2" fmla="*/ 12 w 25"/>
                <a:gd name="T3" fmla="*/ 3 h 3"/>
                <a:gd name="T4" fmla="*/ 12 w 25"/>
                <a:gd name="T5" fmla="*/ 3 h 3"/>
                <a:gd name="T6" fmla="*/ 12 w 25"/>
                <a:gd name="T7" fmla="*/ 3 h 3"/>
                <a:gd name="T8" fmla="*/ 12 w 25"/>
                <a:gd name="T9" fmla="*/ 3 h 3"/>
                <a:gd name="T10" fmla="*/ 12 w 25"/>
                <a:gd name="T11" fmla="*/ 3 h 3"/>
                <a:gd name="T12" fmla="*/ 10 w 25"/>
                <a:gd name="T13" fmla="*/ 0 h 3"/>
                <a:gd name="T14" fmla="*/ 3 w 25"/>
                <a:gd name="T15" fmla="*/ 2 h 3"/>
                <a:gd name="T16" fmla="*/ 10 w 25"/>
                <a:gd name="T17" fmla="*/ 3 h 3"/>
                <a:gd name="T18" fmla="*/ 10 w 25"/>
                <a:gd name="T19" fmla="*/ 3 h 3"/>
                <a:gd name="T20" fmla="*/ 13 w 25"/>
                <a:gd name="T21" fmla="*/ 3 h 3"/>
                <a:gd name="T22" fmla="*/ 13 w 25"/>
                <a:gd name="T23" fmla="*/ 3 h 3"/>
                <a:gd name="T24" fmla="*/ 12 w 25"/>
                <a:gd name="T25" fmla="*/ 3 h 3"/>
                <a:gd name="T26" fmla="*/ 17 w 25"/>
                <a:gd name="T27" fmla="*/ 0 h 3"/>
                <a:gd name="T28" fmla="*/ 10 w 25"/>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3">
                  <a:moveTo>
                    <a:pt x="12" y="3"/>
                  </a:moveTo>
                  <a:cubicBezTo>
                    <a:pt x="12" y="3"/>
                    <a:pt x="12" y="3"/>
                    <a:pt x="12" y="3"/>
                  </a:cubicBezTo>
                  <a:cubicBezTo>
                    <a:pt x="12" y="3"/>
                    <a:pt x="12" y="3"/>
                    <a:pt x="12" y="3"/>
                  </a:cubicBezTo>
                  <a:moveTo>
                    <a:pt x="12" y="3"/>
                  </a:moveTo>
                  <a:cubicBezTo>
                    <a:pt x="12" y="3"/>
                    <a:pt x="12" y="3"/>
                    <a:pt x="12" y="3"/>
                  </a:cubicBezTo>
                  <a:cubicBezTo>
                    <a:pt x="12" y="3"/>
                    <a:pt x="12" y="3"/>
                    <a:pt x="12" y="3"/>
                  </a:cubicBezTo>
                  <a:moveTo>
                    <a:pt x="10" y="0"/>
                  </a:moveTo>
                  <a:cubicBezTo>
                    <a:pt x="4" y="0"/>
                    <a:pt x="0" y="1"/>
                    <a:pt x="3" y="2"/>
                  </a:cubicBezTo>
                  <a:cubicBezTo>
                    <a:pt x="5" y="2"/>
                    <a:pt x="7" y="2"/>
                    <a:pt x="10" y="3"/>
                  </a:cubicBezTo>
                  <a:cubicBezTo>
                    <a:pt x="10" y="3"/>
                    <a:pt x="10" y="3"/>
                    <a:pt x="10" y="3"/>
                  </a:cubicBezTo>
                  <a:cubicBezTo>
                    <a:pt x="11" y="3"/>
                    <a:pt x="12" y="3"/>
                    <a:pt x="13" y="3"/>
                  </a:cubicBezTo>
                  <a:cubicBezTo>
                    <a:pt x="13" y="3"/>
                    <a:pt x="13" y="3"/>
                    <a:pt x="13" y="3"/>
                  </a:cubicBezTo>
                  <a:cubicBezTo>
                    <a:pt x="14" y="3"/>
                    <a:pt x="14" y="3"/>
                    <a:pt x="12" y="3"/>
                  </a:cubicBezTo>
                  <a:cubicBezTo>
                    <a:pt x="15" y="3"/>
                    <a:pt x="25" y="2"/>
                    <a:pt x="17" y="0"/>
                  </a:cubicBezTo>
                  <a:cubicBezTo>
                    <a:pt x="15" y="0"/>
                    <a:pt x="12"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B7CD2C0-0464-46EE-A01C-F698272FC17A}"/>
                </a:ext>
              </a:extLst>
            </p:cNvPr>
            <p:cNvSpPr>
              <a:spLocks/>
            </p:cNvSpPr>
            <p:nvPr/>
          </p:nvSpPr>
          <p:spPr bwMode="auto">
            <a:xfrm>
              <a:off x="6394450" y="4313238"/>
              <a:ext cx="22225" cy="3175"/>
            </a:xfrm>
            <a:custGeom>
              <a:avLst/>
              <a:gdLst>
                <a:gd name="T0" fmla="*/ 2 w 8"/>
                <a:gd name="T1" fmla="*/ 0 h 1"/>
                <a:gd name="T2" fmla="*/ 1 w 8"/>
                <a:gd name="T3" fmla="*/ 0 h 1"/>
                <a:gd name="T4" fmla="*/ 4 w 8"/>
                <a:gd name="T5" fmla="*/ 1 h 1"/>
                <a:gd name="T6" fmla="*/ 4 w 8"/>
                <a:gd name="T7" fmla="*/ 0 h 1"/>
                <a:gd name="T8" fmla="*/ 2 w 8"/>
                <a:gd name="T9" fmla="*/ 0 h 1"/>
              </a:gdLst>
              <a:ahLst/>
              <a:cxnLst>
                <a:cxn ang="0">
                  <a:pos x="T0" y="T1"/>
                </a:cxn>
                <a:cxn ang="0">
                  <a:pos x="T2" y="T3"/>
                </a:cxn>
                <a:cxn ang="0">
                  <a:pos x="T4" y="T5"/>
                </a:cxn>
                <a:cxn ang="0">
                  <a:pos x="T6" y="T7"/>
                </a:cxn>
                <a:cxn ang="0">
                  <a:pos x="T8" y="T9"/>
                </a:cxn>
              </a:cxnLst>
              <a:rect l="0" t="0" r="r" b="b"/>
              <a:pathLst>
                <a:path w="8" h="1">
                  <a:moveTo>
                    <a:pt x="2" y="0"/>
                  </a:moveTo>
                  <a:cubicBezTo>
                    <a:pt x="1" y="0"/>
                    <a:pt x="0" y="0"/>
                    <a:pt x="1" y="0"/>
                  </a:cubicBezTo>
                  <a:cubicBezTo>
                    <a:pt x="2" y="0"/>
                    <a:pt x="3" y="1"/>
                    <a:pt x="4" y="1"/>
                  </a:cubicBezTo>
                  <a:cubicBezTo>
                    <a:pt x="4" y="1"/>
                    <a:pt x="8" y="0"/>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35832509-CF69-413A-AD82-4DB1FE70DE31}"/>
                </a:ext>
              </a:extLst>
            </p:cNvPr>
            <p:cNvSpPr>
              <a:spLocks/>
            </p:cNvSpPr>
            <p:nvPr/>
          </p:nvSpPr>
          <p:spPr bwMode="auto">
            <a:xfrm>
              <a:off x="6353175" y="4327525"/>
              <a:ext cx="11113" cy="3175"/>
            </a:xfrm>
            <a:custGeom>
              <a:avLst/>
              <a:gdLst>
                <a:gd name="T0" fmla="*/ 3 w 4"/>
                <a:gd name="T1" fmla="*/ 0 h 1"/>
                <a:gd name="T2" fmla="*/ 0 w 4"/>
                <a:gd name="T3" fmla="*/ 0 h 1"/>
                <a:gd name="T4" fmla="*/ 3 w 4"/>
                <a:gd name="T5" fmla="*/ 1 h 1"/>
                <a:gd name="T6" fmla="*/ 4 w 4"/>
                <a:gd name="T7" fmla="*/ 0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1" y="0"/>
                    <a:pt x="0" y="0"/>
                    <a:pt x="0" y="0"/>
                  </a:cubicBezTo>
                  <a:cubicBezTo>
                    <a:pt x="1" y="0"/>
                    <a:pt x="3" y="0"/>
                    <a:pt x="3" y="1"/>
                  </a:cubicBezTo>
                  <a:cubicBezTo>
                    <a:pt x="3" y="0"/>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08699626-7018-4D91-B0EC-6628C72814F9}"/>
                </a:ext>
              </a:extLst>
            </p:cNvPr>
            <p:cNvSpPr>
              <a:spLocks/>
            </p:cNvSpPr>
            <p:nvPr/>
          </p:nvSpPr>
          <p:spPr bwMode="auto">
            <a:xfrm>
              <a:off x="6348413" y="4321175"/>
              <a:ext cx="206375" cy="33337"/>
            </a:xfrm>
            <a:custGeom>
              <a:avLst/>
              <a:gdLst>
                <a:gd name="T0" fmla="*/ 37 w 76"/>
                <a:gd name="T1" fmla="*/ 0 h 12"/>
                <a:gd name="T2" fmla="*/ 37 w 76"/>
                <a:gd name="T3" fmla="*/ 0 h 12"/>
                <a:gd name="T4" fmla="*/ 37 w 76"/>
                <a:gd name="T5" fmla="*/ 0 h 12"/>
                <a:gd name="T6" fmla="*/ 36 w 76"/>
                <a:gd name="T7" fmla="*/ 0 h 12"/>
                <a:gd name="T8" fmla="*/ 36 w 76"/>
                <a:gd name="T9" fmla="*/ 0 h 12"/>
                <a:gd name="T10" fmla="*/ 36 w 76"/>
                <a:gd name="T11" fmla="*/ 2 h 12"/>
                <a:gd name="T12" fmla="*/ 35 w 76"/>
                <a:gd name="T13" fmla="*/ 4 h 12"/>
                <a:gd name="T14" fmla="*/ 33 w 76"/>
                <a:gd name="T15" fmla="*/ 3 h 12"/>
                <a:gd name="T16" fmla="*/ 19 w 76"/>
                <a:gd name="T17" fmla="*/ 2 h 12"/>
                <a:gd name="T18" fmla="*/ 13 w 76"/>
                <a:gd name="T19" fmla="*/ 0 h 12"/>
                <a:gd name="T20" fmla="*/ 12 w 76"/>
                <a:gd name="T21" fmla="*/ 1 h 12"/>
                <a:gd name="T22" fmla="*/ 11 w 76"/>
                <a:gd name="T23" fmla="*/ 3 h 12"/>
                <a:gd name="T24" fmla="*/ 11 w 76"/>
                <a:gd name="T25" fmla="*/ 2 h 12"/>
                <a:gd name="T26" fmla="*/ 10 w 76"/>
                <a:gd name="T27" fmla="*/ 2 h 12"/>
                <a:gd name="T28" fmla="*/ 10 w 76"/>
                <a:gd name="T29" fmla="*/ 3 h 12"/>
                <a:gd name="T30" fmla="*/ 7 w 76"/>
                <a:gd name="T31" fmla="*/ 4 h 12"/>
                <a:gd name="T32" fmla="*/ 5 w 76"/>
                <a:gd name="T33" fmla="*/ 4 h 12"/>
                <a:gd name="T34" fmla="*/ 2 w 76"/>
                <a:gd name="T35" fmla="*/ 3 h 12"/>
                <a:gd name="T36" fmla="*/ 3 w 76"/>
                <a:gd name="T37" fmla="*/ 4 h 12"/>
                <a:gd name="T38" fmla="*/ 4 w 76"/>
                <a:gd name="T39" fmla="*/ 5 h 12"/>
                <a:gd name="T40" fmla="*/ 16 w 76"/>
                <a:gd name="T41" fmla="*/ 8 h 12"/>
                <a:gd name="T42" fmla="*/ 17 w 76"/>
                <a:gd name="T43" fmla="*/ 8 h 12"/>
                <a:gd name="T44" fmla="*/ 29 w 76"/>
                <a:gd name="T45" fmla="*/ 7 h 12"/>
                <a:gd name="T46" fmla="*/ 29 w 76"/>
                <a:gd name="T47" fmla="*/ 7 h 12"/>
                <a:gd name="T48" fmla="*/ 26 w 76"/>
                <a:gd name="T49" fmla="*/ 8 h 12"/>
                <a:gd name="T50" fmla="*/ 23 w 76"/>
                <a:gd name="T51" fmla="*/ 9 h 12"/>
                <a:gd name="T52" fmla="*/ 22 w 76"/>
                <a:gd name="T53" fmla="*/ 9 h 12"/>
                <a:gd name="T54" fmla="*/ 21 w 76"/>
                <a:gd name="T55" fmla="*/ 9 h 12"/>
                <a:gd name="T56" fmla="*/ 28 w 76"/>
                <a:gd name="T57" fmla="*/ 11 h 12"/>
                <a:gd name="T58" fmla="*/ 49 w 76"/>
                <a:gd name="T59" fmla="*/ 12 h 12"/>
                <a:gd name="T60" fmla="*/ 60 w 76"/>
                <a:gd name="T61" fmla="*/ 11 h 12"/>
                <a:gd name="T62" fmla="*/ 72 w 76"/>
                <a:gd name="T63" fmla="*/ 7 h 12"/>
                <a:gd name="T64" fmla="*/ 69 w 76"/>
                <a:gd name="T65" fmla="*/ 2 h 12"/>
                <a:gd name="T66" fmla="*/ 52 w 76"/>
                <a:gd name="T67" fmla="*/ 1 h 12"/>
                <a:gd name="T68" fmla="*/ 51 w 76"/>
                <a:gd name="T69" fmla="*/ 1 h 12"/>
                <a:gd name="T70" fmla="*/ 47 w 76"/>
                <a:gd name="T71" fmla="*/ 2 h 12"/>
                <a:gd name="T72" fmla="*/ 44 w 76"/>
                <a:gd name="T73" fmla="*/ 2 h 12"/>
                <a:gd name="T74" fmla="*/ 43 w 76"/>
                <a:gd name="T75" fmla="*/ 2 h 12"/>
                <a:gd name="T76" fmla="*/ 40 w 76"/>
                <a:gd name="T77" fmla="*/ 1 h 12"/>
                <a:gd name="T78" fmla="*/ 37 w 76"/>
                <a:gd name="T7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12">
                  <a:moveTo>
                    <a:pt x="37" y="0"/>
                  </a:moveTo>
                  <a:cubicBezTo>
                    <a:pt x="37" y="0"/>
                    <a:pt x="37" y="0"/>
                    <a:pt x="37" y="0"/>
                  </a:cubicBezTo>
                  <a:cubicBezTo>
                    <a:pt x="38" y="0"/>
                    <a:pt x="38" y="0"/>
                    <a:pt x="37" y="0"/>
                  </a:cubicBezTo>
                  <a:cubicBezTo>
                    <a:pt x="37" y="0"/>
                    <a:pt x="36" y="0"/>
                    <a:pt x="36" y="0"/>
                  </a:cubicBezTo>
                  <a:cubicBezTo>
                    <a:pt x="36" y="0"/>
                    <a:pt x="36" y="0"/>
                    <a:pt x="36" y="0"/>
                  </a:cubicBezTo>
                  <a:cubicBezTo>
                    <a:pt x="35" y="0"/>
                    <a:pt x="35" y="1"/>
                    <a:pt x="36" y="2"/>
                  </a:cubicBezTo>
                  <a:cubicBezTo>
                    <a:pt x="36" y="3"/>
                    <a:pt x="36" y="4"/>
                    <a:pt x="35" y="4"/>
                  </a:cubicBezTo>
                  <a:cubicBezTo>
                    <a:pt x="34" y="4"/>
                    <a:pt x="34" y="4"/>
                    <a:pt x="33" y="3"/>
                  </a:cubicBezTo>
                  <a:cubicBezTo>
                    <a:pt x="32" y="3"/>
                    <a:pt x="25" y="3"/>
                    <a:pt x="19" y="2"/>
                  </a:cubicBezTo>
                  <a:cubicBezTo>
                    <a:pt x="15" y="1"/>
                    <a:pt x="13" y="0"/>
                    <a:pt x="13" y="0"/>
                  </a:cubicBezTo>
                  <a:cubicBezTo>
                    <a:pt x="12" y="0"/>
                    <a:pt x="12" y="1"/>
                    <a:pt x="12" y="1"/>
                  </a:cubicBezTo>
                  <a:cubicBezTo>
                    <a:pt x="12" y="2"/>
                    <a:pt x="12" y="3"/>
                    <a:pt x="11" y="3"/>
                  </a:cubicBezTo>
                  <a:cubicBezTo>
                    <a:pt x="11" y="3"/>
                    <a:pt x="11" y="2"/>
                    <a:pt x="11" y="2"/>
                  </a:cubicBezTo>
                  <a:cubicBezTo>
                    <a:pt x="10" y="2"/>
                    <a:pt x="10" y="2"/>
                    <a:pt x="10" y="2"/>
                  </a:cubicBezTo>
                  <a:cubicBezTo>
                    <a:pt x="10" y="2"/>
                    <a:pt x="10" y="2"/>
                    <a:pt x="10" y="3"/>
                  </a:cubicBezTo>
                  <a:cubicBezTo>
                    <a:pt x="10" y="3"/>
                    <a:pt x="9" y="4"/>
                    <a:pt x="7" y="4"/>
                  </a:cubicBezTo>
                  <a:cubicBezTo>
                    <a:pt x="7" y="4"/>
                    <a:pt x="6" y="4"/>
                    <a:pt x="5" y="4"/>
                  </a:cubicBezTo>
                  <a:cubicBezTo>
                    <a:pt x="4" y="3"/>
                    <a:pt x="3" y="3"/>
                    <a:pt x="2" y="3"/>
                  </a:cubicBezTo>
                  <a:cubicBezTo>
                    <a:pt x="0" y="3"/>
                    <a:pt x="0" y="4"/>
                    <a:pt x="3" y="4"/>
                  </a:cubicBezTo>
                  <a:cubicBezTo>
                    <a:pt x="2" y="4"/>
                    <a:pt x="3" y="4"/>
                    <a:pt x="4" y="5"/>
                  </a:cubicBezTo>
                  <a:cubicBezTo>
                    <a:pt x="5" y="5"/>
                    <a:pt x="7" y="8"/>
                    <a:pt x="16" y="8"/>
                  </a:cubicBezTo>
                  <a:cubicBezTo>
                    <a:pt x="16" y="8"/>
                    <a:pt x="17" y="8"/>
                    <a:pt x="17" y="8"/>
                  </a:cubicBezTo>
                  <a:cubicBezTo>
                    <a:pt x="24" y="7"/>
                    <a:pt x="28" y="7"/>
                    <a:pt x="29" y="7"/>
                  </a:cubicBezTo>
                  <a:cubicBezTo>
                    <a:pt x="30" y="7"/>
                    <a:pt x="29" y="7"/>
                    <a:pt x="29" y="7"/>
                  </a:cubicBezTo>
                  <a:cubicBezTo>
                    <a:pt x="25" y="8"/>
                    <a:pt x="24" y="8"/>
                    <a:pt x="26" y="8"/>
                  </a:cubicBezTo>
                  <a:cubicBezTo>
                    <a:pt x="28" y="8"/>
                    <a:pt x="26" y="9"/>
                    <a:pt x="23" y="9"/>
                  </a:cubicBezTo>
                  <a:cubicBezTo>
                    <a:pt x="22" y="9"/>
                    <a:pt x="22" y="9"/>
                    <a:pt x="22" y="9"/>
                  </a:cubicBezTo>
                  <a:cubicBezTo>
                    <a:pt x="22" y="9"/>
                    <a:pt x="22" y="9"/>
                    <a:pt x="21" y="9"/>
                  </a:cubicBezTo>
                  <a:cubicBezTo>
                    <a:pt x="18" y="9"/>
                    <a:pt x="19" y="10"/>
                    <a:pt x="28" y="11"/>
                  </a:cubicBezTo>
                  <a:cubicBezTo>
                    <a:pt x="33" y="11"/>
                    <a:pt x="42" y="12"/>
                    <a:pt x="49" y="12"/>
                  </a:cubicBezTo>
                  <a:cubicBezTo>
                    <a:pt x="53" y="12"/>
                    <a:pt x="57" y="12"/>
                    <a:pt x="60" y="11"/>
                  </a:cubicBezTo>
                  <a:cubicBezTo>
                    <a:pt x="65" y="10"/>
                    <a:pt x="70" y="8"/>
                    <a:pt x="72" y="7"/>
                  </a:cubicBezTo>
                  <a:cubicBezTo>
                    <a:pt x="76" y="4"/>
                    <a:pt x="74" y="3"/>
                    <a:pt x="69" y="2"/>
                  </a:cubicBezTo>
                  <a:cubicBezTo>
                    <a:pt x="61" y="2"/>
                    <a:pt x="54" y="1"/>
                    <a:pt x="52" y="1"/>
                  </a:cubicBezTo>
                  <a:cubicBezTo>
                    <a:pt x="51" y="1"/>
                    <a:pt x="51" y="1"/>
                    <a:pt x="51" y="1"/>
                  </a:cubicBezTo>
                  <a:cubicBezTo>
                    <a:pt x="50" y="1"/>
                    <a:pt x="48" y="1"/>
                    <a:pt x="47" y="2"/>
                  </a:cubicBezTo>
                  <a:cubicBezTo>
                    <a:pt x="46" y="2"/>
                    <a:pt x="45" y="2"/>
                    <a:pt x="44" y="2"/>
                  </a:cubicBezTo>
                  <a:cubicBezTo>
                    <a:pt x="44" y="2"/>
                    <a:pt x="44" y="2"/>
                    <a:pt x="43" y="2"/>
                  </a:cubicBezTo>
                  <a:cubicBezTo>
                    <a:pt x="42" y="2"/>
                    <a:pt x="42" y="2"/>
                    <a:pt x="40" y="1"/>
                  </a:cubicBezTo>
                  <a:cubicBezTo>
                    <a:pt x="39" y="0"/>
                    <a:pt x="37"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BA7964DD-251B-48BA-B17B-B61C60E4AD04}"/>
                </a:ext>
              </a:extLst>
            </p:cNvPr>
            <p:cNvSpPr>
              <a:spLocks/>
            </p:cNvSpPr>
            <p:nvPr/>
          </p:nvSpPr>
          <p:spPr bwMode="auto">
            <a:xfrm>
              <a:off x="6448425" y="4378325"/>
              <a:ext cx="79375" cy="22225"/>
            </a:xfrm>
            <a:custGeom>
              <a:avLst/>
              <a:gdLst>
                <a:gd name="T0" fmla="*/ 7 w 29"/>
                <a:gd name="T1" fmla="*/ 0 h 8"/>
                <a:gd name="T2" fmla="*/ 5 w 29"/>
                <a:gd name="T3" fmla="*/ 0 h 8"/>
                <a:gd name="T4" fmla="*/ 2 w 29"/>
                <a:gd name="T5" fmla="*/ 5 h 8"/>
                <a:gd name="T6" fmla="*/ 4 w 29"/>
                <a:gd name="T7" fmla="*/ 7 h 8"/>
                <a:gd name="T8" fmla="*/ 7 w 29"/>
                <a:gd name="T9" fmla="*/ 7 h 8"/>
                <a:gd name="T10" fmla="*/ 11 w 29"/>
                <a:gd name="T11" fmla="*/ 6 h 8"/>
                <a:gd name="T12" fmla="*/ 14 w 29"/>
                <a:gd name="T13" fmla="*/ 7 h 8"/>
                <a:gd name="T14" fmla="*/ 17 w 29"/>
                <a:gd name="T15" fmla="*/ 8 h 8"/>
                <a:gd name="T16" fmla="*/ 21 w 29"/>
                <a:gd name="T17" fmla="*/ 7 h 8"/>
                <a:gd name="T18" fmla="*/ 25 w 29"/>
                <a:gd name="T19" fmla="*/ 5 h 8"/>
                <a:gd name="T20" fmla="*/ 28 w 29"/>
                <a:gd name="T21" fmla="*/ 4 h 8"/>
                <a:gd name="T22" fmla="*/ 18 w 29"/>
                <a:gd name="T23" fmla="*/ 2 h 8"/>
                <a:gd name="T24" fmla="*/ 7 w 29"/>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7" y="0"/>
                  </a:moveTo>
                  <a:cubicBezTo>
                    <a:pt x="6" y="0"/>
                    <a:pt x="6" y="0"/>
                    <a:pt x="5" y="0"/>
                  </a:cubicBezTo>
                  <a:cubicBezTo>
                    <a:pt x="0" y="1"/>
                    <a:pt x="2" y="3"/>
                    <a:pt x="2" y="5"/>
                  </a:cubicBezTo>
                  <a:cubicBezTo>
                    <a:pt x="2" y="6"/>
                    <a:pt x="2" y="7"/>
                    <a:pt x="4" y="7"/>
                  </a:cubicBezTo>
                  <a:cubicBezTo>
                    <a:pt x="5" y="7"/>
                    <a:pt x="6" y="7"/>
                    <a:pt x="7" y="7"/>
                  </a:cubicBezTo>
                  <a:cubicBezTo>
                    <a:pt x="9" y="6"/>
                    <a:pt x="10" y="6"/>
                    <a:pt x="11" y="6"/>
                  </a:cubicBezTo>
                  <a:cubicBezTo>
                    <a:pt x="13" y="6"/>
                    <a:pt x="15" y="6"/>
                    <a:pt x="14" y="7"/>
                  </a:cubicBezTo>
                  <a:cubicBezTo>
                    <a:pt x="14" y="8"/>
                    <a:pt x="15" y="8"/>
                    <a:pt x="17" y="8"/>
                  </a:cubicBezTo>
                  <a:cubicBezTo>
                    <a:pt x="18" y="8"/>
                    <a:pt x="19" y="8"/>
                    <a:pt x="21" y="7"/>
                  </a:cubicBezTo>
                  <a:cubicBezTo>
                    <a:pt x="22" y="6"/>
                    <a:pt x="24" y="6"/>
                    <a:pt x="25" y="5"/>
                  </a:cubicBezTo>
                  <a:cubicBezTo>
                    <a:pt x="26" y="5"/>
                    <a:pt x="27" y="4"/>
                    <a:pt x="28" y="4"/>
                  </a:cubicBezTo>
                  <a:cubicBezTo>
                    <a:pt x="29" y="4"/>
                    <a:pt x="23" y="4"/>
                    <a:pt x="18" y="2"/>
                  </a:cubicBezTo>
                  <a:cubicBezTo>
                    <a:pt x="13"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76769588-2E4D-46F9-B25F-AB152841403B}"/>
                </a:ext>
              </a:extLst>
            </p:cNvPr>
            <p:cNvSpPr>
              <a:spLocks/>
            </p:cNvSpPr>
            <p:nvPr/>
          </p:nvSpPr>
          <p:spPr bwMode="auto">
            <a:xfrm>
              <a:off x="6592888" y="4359275"/>
              <a:ext cx="7938" cy="3175"/>
            </a:xfrm>
            <a:custGeom>
              <a:avLst/>
              <a:gdLst>
                <a:gd name="T0" fmla="*/ 3 w 3"/>
                <a:gd name="T1" fmla="*/ 0 h 1"/>
                <a:gd name="T2" fmla="*/ 1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2" y="0"/>
                    <a:pt x="2" y="0"/>
                    <a:pt x="1" y="0"/>
                  </a:cubicBezTo>
                  <a:cubicBezTo>
                    <a:pt x="0" y="1"/>
                    <a:pt x="0" y="1"/>
                    <a:pt x="0" y="1"/>
                  </a:cubicBezTo>
                  <a:cubicBezTo>
                    <a:pt x="0" y="1"/>
                    <a:pt x="1"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6CA72E52-4C85-47EF-9A47-F68CB3A2C5E1}"/>
                </a:ext>
              </a:extLst>
            </p:cNvPr>
            <p:cNvSpPr>
              <a:spLocks/>
            </p:cNvSpPr>
            <p:nvPr/>
          </p:nvSpPr>
          <p:spPr bwMode="auto">
            <a:xfrm>
              <a:off x="6556375" y="4365625"/>
              <a:ext cx="11113" cy="3175"/>
            </a:xfrm>
            <a:custGeom>
              <a:avLst/>
              <a:gdLst>
                <a:gd name="T0" fmla="*/ 2 w 4"/>
                <a:gd name="T1" fmla="*/ 0 h 1"/>
                <a:gd name="T2" fmla="*/ 1 w 4"/>
                <a:gd name="T3" fmla="*/ 0 h 1"/>
                <a:gd name="T4" fmla="*/ 2 w 4"/>
                <a:gd name="T5" fmla="*/ 1 h 1"/>
                <a:gd name="T6" fmla="*/ 4 w 4"/>
                <a:gd name="T7" fmla="*/ 0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1" y="0"/>
                    <a:pt x="0" y="0"/>
                    <a:pt x="1" y="0"/>
                  </a:cubicBezTo>
                  <a:cubicBezTo>
                    <a:pt x="1" y="0"/>
                    <a:pt x="2" y="1"/>
                    <a:pt x="2" y="1"/>
                  </a:cubicBezTo>
                  <a:cubicBezTo>
                    <a:pt x="2" y="1"/>
                    <a:pt x="4" y="1"/>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5CE15831-35E5-4F6B-A04E-2CF528377741}"/>
                </a:ext>
              </a:extLst>
            </p:cNvPr>
            <p:cNvSpPr>
              <a:spLocks/>
            </p:cNvSpPr>
            <p:nvPr/>
          </p:nvSpPr>
          <p:spPr bwMode="auto">
            <a:xfrm>
              <a:off x="6600825" y="4359275"/>
              <a:ext cx="12700" cy="0"/>
            </a:xfrm>
            <a:custGeom>
              <a:avLst/>
              <a:gdLst>
                <a:gd name="T0" fmla="*/ 4 w 5"/>
                <a:gd name="T1" fmla="*/ 2 w 5"/>
                <a:gd name="T2" fmla="*/ 0 w 5"/>
                <a:gd name="T3" fmla="*/ 4 w 5"/>
                <a:gd name="T4" fmla="*/ 4 w 5"/>
                <a:gd name="T5" fmla="*/ 5 w 5"/>
                <a:gd name="T6" fmla="*/ 4 w 5"/>
              </a:gdLst>
              <a:ahLst/>
              <a:cxnLst>
                <a:cxn ang="0">
                  <a:pos x="T0" y="0"/>
                </a:cxn>
                <a:cxn ang="0">
                  <a:pos x="T1" y="0"/>
                </a:cxn>
                <a:cxn ang="0">
                  <a:pos x="T2" y="0"/>
                </a:cxn>
                <a:cxn ang="0">
                  <a:pos x="T3" y="0"/>
                </a:cxn>
                <a:cxn ang="0">
                  <a:pos x="T4" y="0"/>
                </a:cxn>
                <a:cxn ang="0">
                  <a:pos x="T5" y="0"/>
                </a:cxn>
                <a:cxn ang="0">
                  <a:pos x="T6" y="0"/>
                </a:cxn>
              </a:cxnLst>
              <a:rect l="0" t="0" r="r" b="b"/>
              <a:pathLst>
                <a:path w="5">
                  <a:moveTo>
                    <a:pt x="4" y="0"/>
                  </a:moveTo>
                  <a:cubicBezTo>
                    <a:pt x="3" y="0"/>
                    <a:pt x="3" y="0"/>
                    <a:pt x="2" y="0"/>
                  </a:cubicBezTo>
                  <a:cubicBezTo>
                    <a:pt x="1" y="0"/>
                    <a:pt x="0" y="0"/>
                    <a:pt x="0" y="0"/>
                  </a:cubicBezTo>
                  <a:cubicBezTo>
                    <a:pt x="1" y="0"/>
                    <a:pt x="3" y="0"/>
                    <a:pt x="4" y="0"/>
                  </a:cubicBezTo>
                  <a:cubicBezTo>
                    <a:pt x="4" y="0"/>
                    <a:pt x="4" y="0"/>
                    <a:pt x="4" y="0"/>
                  </a:cubicBezTo>
                  <a:cubicBezTo>
                    <a:pt x="5" y="0"/>
                    <a:pt x="5" y="0"/>
                    <a:pt x="5"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AA3C0411-924A-4ECE-AA22-4E724F5BD3AD}"/>
                </a:ext>
              </a:extLst>
            </p:cNvPr>
            <p:cNvSpPr>
              <a:spLocks/>
            </p:cNvSpPr>
            <p:nvPr/>
          </p:nvSpPr>
          <p:spPr bwMode="auto">
            <a:xfrm>
              <a:off x="6408738" y="4357688"/>
              <a:ext cx="15875" cy="1587"/>
            </a:xfrm>
            <a:custGeom>
              <a:avLst/>
              <a:gdLst>
                <a:gd name="T0" fmla="*/ 0 w 6"/>
                <a:gd name="T1" fmla="*/ 0 h 1"/>
                <a:gd name="T2" fmla="*/ 2 w 6"/>
                <a:gd name="T3" fmla="*/ 1 h 1"/>
                <a:gd name="T4" fmla="*/ 3 w 6"/>
                <a:gd name="T5" fmla="*/ 1 h 1"/>
                <a:gd name="T6" fmla="*/ 4 w 6"/>
                <a:gd name="T7" fmla="*/ 0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cubicBezTo>
                    <a:pt x="1" y="0"/>
                    <a:pt x="1" y="1"/>
                    <a:pt x="2" y="1"/>
                  </a:cubicBezTo>
                  <a:cubicBezTo>
                    <a:pt x="2" y="1"/>
                    <a:pt x="2" y="1"/>
                    <a:pt x="3" y="1"/>
                  </a:cubicBezTo>
                  <a:cubicBezTo>
                    <a:pt x="4" y="1"/>
                    <a:pt x="6" y="0"/>
                    <a:pt x="4" y="0"/>
                  </a:cubicBezTo>
                  <a:cubicBezTo>
                    <a:pt x="3"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5A12A906-17D6-4E60-9E36-7FEE2D935C8D}"/>
                </a:ext>
              </a:extLst>
            </p:cNvPr>
            <p:cNvSpPr>
              <a:spLocks/>
            </p:cNvSpPr>
            <p:nvPr/>
          </p:nvSpPr>
          <p:spPr bwMode="auto">
            <a:xfrm>
              <a:off x="6651625" y="4321175"/>
              <a:ext cx="22225" cy="6350"/>
            </a:xfrm>
            <a:custGeom>
              <a:avLst/>
              <a:gdLst>
                <a:gd name="T0" fmla="*/ 7 w 8"/>
                <a:gd name="T1" fmla="*/ 0 h 2"/>
                <a:gd name="T2" fmla="*/ 5 w 8"/>
                <a:gd name="T3" fmla="*/ 0 h 2"/>
                <a:gd name="T4" fmla="*/ 0 w 8"/>
                <a:gd name="T5" fmla="*/ 2 h 2"/>
                <a:gd name="T6" fmla="*/ 6 w 8"/>
                <a:gd name="T7" fmla="*/ 1 h 2"/>
                <a:gd name="T8" fmla="*/ 7 w 8"/>
                <a:gd name="T9" fmla="*/ 0 h 2"/>
              </a:gdLst>
              <a:ahLst/>
              <a:cxnLst>
                <a:cxn ang="0">
                  <a:pos x="T0" y="T1"/>
                </a:cxn>
                <a:cxn ang="0">
                  <a:pos x="T2" y="T3"/>
                </a:cxn>
                <a:cxn ang="0">
                  <a:pos x="T4" y="T5"/>
                </a:cxn>
                <a:cxn ang="0">
                  <a:pos x="T6" y="T7"/>
                </a:cxn>
                <a:cxn ang="0">
                  <a:pos x="T8" y="T9"/>
                </a:cxn>
              </a:cxnLst>
              <a:rect l="0" t="0" r="r" b="b"/>
              <a:pathLst>
                <a:path w="8" h="2">
                  <a:moveTo>
                    <a:pt x="7" y="0"/>
                  </a:moveTo>
                  <a:cubicBezTo>
                    <a:pt x="7" y="0"/>
                    <a:pt x="6" y="0"/>
                    <a:pt x="5" y="0"/>
                  </a:cubicBezTo>
                  <a:cubicBezTo>
                    <a:pt x="2" y="1"/>
                    <a:pt x="1" y="2"/>
                    <a:pt x="0" y="2"/>
                  </a:cubicBezTo>
                  <a:cubicBezTo>
                    <a:pt x="2" y="2"/>
                    <a:pt x="4" y="1"/>
                    <a:pt x="6" y="1"/>
                  </a:cubicBezTo>
                  <a:cubicBezTo>
                    <a:pt x="8" y="1"/>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64C619A7-9460-440B-ACC8-7C6AD9DD9337}"/>
                </a:ext>
              </a:extLst>
            </p:cNvPr>
            <p:cNvSpPr>
              <a:spLocks/>
            </p:cNvSpPr>
            <p:nvPr/>
          </p:nvSpPr>
          <p:spPr bwMode="auto">
            <a:xfrm>
              <a:off x="6196013" y="4338638"/>
              <a:ext cx="225425" cy="77787"/>
            </a:xfrm>
            <a:custGeom>
              <a:avLst/>
              <a:gdLst>
                <a:gd name="T0" fmla="*/ 40 w 83"/>
                <a:gd name="T1" fmla="*/ 4 h 29"/>
                <a:gd name="T2" fmla="*/ 41 w 83"/>
                <a:gd name="T3" fmla="*/ 8 h 29"/>
                <a:gd name="T4" fmla="*/ 32 w 83"/>
                <a:gd name="T5" fmla="*/ 3 h 29"/>
                <a:gd name="T6" fmla="*/ 26 w 83"/>
                <a:gd name="T7" fmla="*/ 6 h 29"/>
                <a:gd name="T8" fmla="*/ 21 w 83"/>
                <a:gd name="T9" fmla="*/ 4 h 29"/>
                <a:gd name="T10" fmla="*/ 19 w 83"/>
                <a:gd name="T11" fmla="*/ 3 h 29"/>
                <a:gd name="T12" fmla="*/ 21 w 83"/>
                <a:gd name="T13" fmla="*/ 1 h 29"/>
                <a:gd name="T14" fmla="*/ 9 w 83"/>
                <a:gd name="T15" fmla="*/ 2 h 29"/>
                <a:gd name="T16" fmla="*/ 7 w 83"/>
                <a:gd name="T17" fmla="*/ 2 h 29"/>
                <a:gd name="T18" fmla="*/ 1 w 83"/>
                <a:gd name="T19" fmla="*/ 4 h 29"/>
                <a:gd name="T20" fmla="*/ 0 w 83"/>
                <a:gd name="T21" fmla="*/ 6 h 29"/>
                <a:gd name="T22" fmla="*/ 3 w 83"/>
                <a:gd name="T23" fmla="*/ 7 h 29"/>
                <a:gd name="T24" fmla="*/ 8 w 83"/>
                <a:gd name="T25" fmla="*/ 6 h 29"/>
                <a:gd name="T26" fmla="*/ 12 w 83"/>
                <a:gd name="T27" fmla="*/ 8 h 29"/>
                <a:gd name="T28" fmla="*/ 12 w 83"/>
                <a:gd name="T29" fmla="*/ 10 h 29"/>
                <a:gd name="T30" fmla="*/ 7 w 83"/>
                <a:gd name="T31" fmla="*/ 10 h 29"/>
                <a:gd name="T32" fmla="*/ 18 w 83"/>
                <a:gd name="T33" fmla="*/ 13 h 29"/>
                <a:gd name="T34" fmla="*/ 30 w 83"/>
                <a:gd name="T35" fmla="*/ 16 h 29"/>
                <a:gd name="T36" fmla="*/ 36 w 83"/>
                <a:gd name="T37" fmla="*/ 12 h 29"/>
                <a:gd name="T38" fmla="*/ 36 w 83"/>
                <a:gd name="T39" fmla="*/ 12 h 29"/>
                <a:gd name="T40" fmla="*/ 37 w 83"/>
                <a:gd name="T41" fmla="*/ 12 h 29"/>
                <a:gd name="T42" fmla="*/ 39 w 83"/>
                <a:gd name="T43" fmla="*/ 11 h 29"/>
                <a:gd name="T44" fmla="*/ 43 w 83"/>
                <a:gd name="T45" fmla="*/ 13 h 29"/>
                <a:gd name="T46" fmla="*/ 49 w 83"/>
                <a:gd name="T47" fmla="*/ 12 h 29"/>
                <a:gd name="T48" fmla="*/ 53 w 83"/>
                <a:gd name="T49" fmla="*/ 13 h 29"/>
                <a:gd name="T50" fmla="*/ 53 w 83"/>
                <a:gd name="T51" fmla="*/ 13 h 29"/>
                <a:gd name="T52" fmla="*/ 38 w 83"/>
                <a:gd name="T53" fmla="*/ 20 h 29"/>
                <a:gd name="T54" fmla="*/ 55 w 83"/>
                <a:gd name="T55" fmla="*/ 19 h 29"/>
                <a:gd name="T56" fmla="*/ 47 w 83"/>
                <a:gd name="T57" fmla="*/ 20 h 29"/>
                <a:gd name="T58" fmla="*/ 34 w 83"/>
                <a:gd name="T59" fmla="*/ 24 h 29"/>
                <a:gd name="T60" fmla="*/ 57 w 83"/>
                <a:gd name="T61" fmla="*/ 29 h 29"/>
                <a:gd name="T62" fmla="*/ 72 w 83"/>
                <a:gd name="T63" fmla="*/ 16 h 29"/>
                <a:gd name="T64" fmla="*/ 59 w 83"/>
                <a:gd name="T65" fmla="*/ 4 h 29"/>
                <a:gd name="T66" fmla="*/ 58 w 83"/>
                <a:gd name="T67" fmla="*/ 4 h 29"/>
                <a:gd name="T68" fmla="*/ 50 w 83"/>
                <a:gd name="T6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29">
                  <a:moveTo>
                    <a:pt x="50" y="0"/>
                  </a:moveTo>
                  <a:cubicBezTo>
                    <a:pt x="45" y="0"/>
                    <a:pt x="40" y="2"/>
                    <a:pt x="40" y="4"/>
                  </a:cubicBezTo>
                  <a:cubicBezTo>
                    <a:pt x="41" y="7"/>
                    <a:pt x="43" y="9"/>
                    <a:pt x="42" y="9"/>
                  </a:cubicBezTo>
                  <a:cubicBezTo>
                    <a:pt x="42" y="9"/>
                    <a:pt x="42" y="8"/>
                    <a:pt x="41" y="8"/>
                  </a:cubicBezTo>
                  <a:cubicBezTo>
                    <a:pt x="38" y="8"/>
                    <a:pt x="39" y="6"/>
                    <a:pt x="37" y="4"/>
                  </a:cubicBezTo>
                  <a:cubicBezTo>
                    <a:pt x="36" y="3"/>
                    <a:pt x="34" y="3"/>
                    <a:pt x="32" y="3"/>
                  </a:cubicBezTo>
                  <a:cubicBezTo>
                    <a:pt x="30" y="3"/>
                    <a:pt x="28" y="3"/>
                    <a:pt x="27" y="4"/>
                  </a:cubicBezTo>
                  <a:cubicBezTo>
                    <a:pt x="26" y="5"/>
                    <a:pt x="26" y="6"/>
                    <a:pt x="26" y="6"/>
                  </a:cubicBezTo>
                  <a:cubicBezTo>
                    <a:pt x="25" y="6"/>
                    <a:pt x="25" y="6"/>
                    <a:pt x="24" y="5"/>
                  </a:cubicBezTo>
                  <a:cubicBezTo>
                    <a:pt x="22" y="5"/>
                    <a:pt x="20" y="4"/>
                    <a:pt x="21" y="4"/>
                  </a:cubicBezTo>
                  <a:cubicBezTo>
                    <a:pt x="22" y="4"/>
                    <a:pt x="21" y="3"/>
                    <a:pt x="19" y="3"/>
                  </a:cubicBezTo>
                  <a:cubicBezTo>
                    <a:pt x="19" y="3"/>
                    <a:pt x="19" y="3"/>
                    <a:pt x="19" y="3"/>
                  </a:cubicBezTo>
                  <a:cubicBezTo>
                    <a:pt x="19" y="3"/>
                    <a:pt x="19" y="3"/>
                    <a:pt x="19" y="3"/>
                  </a:cubicBezTo>
                  <a:cubicBezTo>
                    <a:pt x="17" y="3"/>
                    <a:pt x="27" y="2"/>
                    <a:pt x="21" y="1"/>
                  </a:cubicBezTo>
                  <a:cubicBezTo>
                    <a:pt x="20" y="1"/>
                    <a:pt x="18" y="1"/>
                    <a:pt x="17" y="1"/>
                  </a:cubicBezTo>
                  <a:cubicBezTo>
                    <a:pt x="12" y="1"/>
                    <a:pt x="9" y="2"/>
                    <a:pt x="9" y="2"/>
                  </a:cubicBezTo>
                  <a:cubicBezTo>
                    <a:pt x="10" y="2"/>
                    <a:pt x="10" y="3"/>
                    <a:pt x="9" y="3"/>
                  </a:cubicBezTo>
                  <a:cubicBezTo>
                    <a:pt x="9" y="3"/>
                    <a:pt x="8" y="2"/>
                    <a:pt x="7" y="2"/>
                  </a:cubicBezTo>
                  <a:cubicBezTo>
                    <a:pt x="7" y="2"/>
                    <a:pt x="7" y="2"/>
                    <a:pt x="6" y="2"/>
                  </a:cubicBezTo>
                  <a:cubicBezTo>
                    <a:pt x="4" y="2"/>
                    <a:pt x="2" y="3"/>
                    <a:pt x="1" y="4"/>
                  </a:cubicBezTo>
                  <a:cubicBezTo>
                    <a:pt x="0" y="5"/>
                    <a:pt x="0" y="5"/>
                    <a:pt x="0" y="6"/>
                  </a:cubicBezTo>
                  <a:cubicBezTo>
                    <a:pt x="0" y="6"/>
                    <a:pt x="0" y="6"/>
                    <a:pt x="0" y="6"/>
                  </a:cubicBezTo>
                  <a:cubicBezTo>
                    <a:pt x="1" y="6"/>
                    <a:pt x="2" y="7"/>
                    <a:pt x="2" y="7"/>
                  </a:cubicBezTo>
                  <a:cubicBezTo>
                    <a:pt x="2" y="7"/>
                    <a:pt x="3" y="7"/>
                    <a:pt x="3" y="7"/>
                  </a:cubicBezTo>
                  <a:cubicBezTo>
                    <a:pt x="4" y="7"/>
                    <a:pt x="5" y="7"/>
                    <a:pt x="5" y="7"/>
                  </a:cubicBezTo>
                  <a:cubicBezTo>
                    <a:pt x="6" y="7"/>
                    <a:pt x="6" y="6"/>
                    <a:pt x="8" y="6"/>
                  </a:cubicBezTo>
                  <a:cubicBezTo>
                    <a:pt x="8" y="6"/>
                    <a:pt x="8" y="6"/>
                    <a:pt x="8" y="6"/>
                  </a:cubicBezTo>
                  <a:cubicBezTo>
                    <a:pt x="9" y="6"/>
                    <a:pt x="11" y="7"/>
                    <a:pt x="12" y="8"/>
                  </a:cubicBezTo>
                  <a:cubicBezTo>
                    <a:pt x="12" y="9"/>
                    <a:pt x="13" y="10"/>
                    <a:pt x="12" y="10"/>
                  </a:cubicBezTo>
                  <a:cubicBezTo>
                    <a:pt x="12" y="10"/>
                    <a:pt x="12" y="10"/>
                    <a:pt x="12" y="10"/>
                  </a:cubicBezTo>
                  <a:cubicBezTo>
                    <a:pt x="11" y="10"/>
                    <a:pt x="9" y="10"/>
                    <a:pt x="8" y="10"/>
                  </a:cubicBezTo>
                  <a:cubicBezTo>
                    <a:pt x="8" y="10"/>
                    <a:pt x="8" y="10"/>
                    <a:pt x="7" y="10"/>
                  </a:cubicBezTo>
                  <a:cubicBezTo>
                    <a:pt x="7" y="10"/>
                    <a:pt x="8" y="10"/>
                    <a:pt x="12" y="11"/>
                  </a:cubicBezTo>
                  <a:cubicBezTo>
                    <a:pt x="15" y="12"/>
                    <a:pt x="19" y="13"/>
                    <a:pt x="18" y="13"/>
                  </a:cubicBezTo>
                  <a:cubicBezTo>
                    <a:pt x="17" y="13"/>
                    <a:pt x="19" y="16"/>
                    <a:pt x="27" y="16"/>
                  </a:cubicBezTo>
                  <a:cubicBezTo>
                    <a:pt x="28" y="16"/>
                    <a:pt x="29" y="16"/>
                    <a:pt x="30" y="16"/>
                  </a:cubicBezTo>
                  <a:cubicBezTo>
                    <a:pt x="39" y="15"/>
                    <a:pt x="36" y="12"/>
                    <a:pt x="36" y="12"/>
                  </a:cubicBezTo>
                  <a:cubicBezTo>
                    <a:pt x="36" y="12"/>
                    <a:pt x="36" y="12"/>
                    <a:pt x="36" y="12"/>
                  </a:cubicBezTo>
                  <a:cubicBezTo>
                    <a:pt x="36" y="12"/>
                    <a:pt x="36" y="12"/>
                    <a:pt x="36" y="12"/>
                  </a:cubicBezTo>
                  <a:cubicBezTo>
                    <a:pt x="36" y="12"/>
                    <a:pt x="36" y="12"/>
                    <a:pt x="36" y="12"/>
                  </a:cubicBezTo>
                  <a:cubicBezTo>
                    <a:pt x="36" y="12"/>
                    <a:pt x="36" y="12"/>
                    <a:pt x="36" y="12"/>
                  </a:cubicBezTo>
                  <a:cubicBezTo>
                    <a:pt x="36" y="12"/>
                    <a:pt x="36" y="12"/>
                    <a:pt x="37" y="12"/>
                  </a:cubicBezTo>
                  <a:cubicBezTo>
                    <a:pt x="37" y="12"/>
                    <a:pt x="37" y="12"/>
                    <a:pt x="38" y="11"/>
                  </a:cubicBezTo>
                  <a:cubicBezTo>
                    <a:pt x="38" y="11"/>
                    <a:pt x="38" y="11"/>
                    <a:pt x="39" y="11"/>
                  </a:cubicBezTo>
                  <a:cubicBezTo>
                    <a:pt x="39" y="11"/>
                    <a:pt x="40" y="11"/>
                    <a:pt x="40" y="12"/>
                  </a:cubicBezTo>
                  <a:cubicBezTo>
                    <a:pt x="41" y="13"/>
                    <a:pt x="41" y="13"/>
                    <a:pt x="43" y="13"/>
                  </a:cubicBezTo>
                  <a:cubicBezTo>
                    <a:pt x="43" y="13"/>
                    <a:pt x="44" y="13"/>
                    <a:pt x="45" y="13"/>
                  </a:cubicBezTo>
                  <a:cubicBezTo>
                    <a:pt x="47" y="12"/>
                    <a:pt x="48" y="12"/>
                    <a:pt x="49" y="12"/>
                  </a:cubicBezTo>
                  <a:cubicBezTo>
                    <a:pt x="50" y="12"/>
                    <a:pt x="51" y="12"/>
                    <a:pt x="50" y="12"/>
                  </a:cubicBezTo>
                  <a:cubicBezTo>
                    <a:pt x="50" y="13"/>
                    <a:pt x="51" y="13"/>
                    <a:pt x="53" y="13"/>
                  </a:cubicBezTo>
                  <a:cubicBezTo>
                    <a:pt x="53" y="13"/>
                    <a:pt x="53" y="13"/>
                    <a:pt x="53" y="13"/>
                  </a:cubicBezTo>
                  <a:cubicBezTo>
                    <a:pt x="53" y="13"/>
                    <a:pt x="53" y="13"/>
                    <a:pt x="53" y="13"/>
                  </a:cubicBezTo>
                  <a:cubicBezTo>
                    <a:pt x="55" y="13"/>
                    <a:pt x="50" y="14"/>
                    <a:pt x="42" y="15"/>
                  </a:cubicBezTo>
                  <a:cubicBezTo>
                    <a:pt x="35" y="17"/>
                    <a:pt x="32" y="20"/>
                    <a:pt x="38" y="20"/>
                  </a:cubicBezTo>
                  <a:cubicBezTo>
                    <a:pt x="39" y="20"/>
                    <a:pt x="40" y="20"/>
                    <a:pt x="40" y="20"/>
                  </a:cubicBezTo>
                  <a:cubicBezTo>
                    <a:pt x="47" y="19"/>
                    <a:pt x="53" y="19"/>
                    <a:pt x="55" y="19"/>
                  </a:cubicBezTo>
                  <a:cubicBezTo>
                    <a:pt x="56" y="19"/>
                    <a:pt x="56" y="19"/>
                    <a:pt x="56" y="19"/>
                  </a:cubicBezTo>
                  <a:cubicBezTo>
                    <a:pt x="55" y="19"/>
                    <a:pt x="51" y="19"/>
                    <a:pt x="47" y="20"/>
                  </a:cubicBezTo>
                  <a:cubicBezTo>
                    <a:pt x="42" y="20"/>
                    <a:pt x="41" y="21"/>
                    <a:pt x="44" y="21"/>
                  </a:cubicBezTo>
                  <a:cubicBezTo>
                    <a:pt x="46" y="21"/>
                    <a:pt x="28" y="21"/>
                    <a:pt x="34" y="24"/>
                  </a:cubicBezTo>
                  <a:cubicBezTo>
                    <a:pt x="41" y="27"/>
                    <a:pt x="50" y="28"/>
                    <a:pt x="52" y="29"/>
                  </a:cubicBezTo>
                  <a:cubicBezTo>
                    <a:pt x="53" y="29"/>
                    <a:pt x="55" y="29"/>
                    <a:pt x="57" y="29"/>
                  </a:cubicBezTo>
                  <a:cubicBezTo>
                    <a:pt x="60" y="29"/>
                    <a:pt x="64" y="29"/>
                    <a:pt x="64" y="27"/>
                  </a:cubicBezTo>
                  <a:cubicBezTo>
                    <a:pt x="66" y="25"/>
                    <a:pt x="69" y="19"/>
                    <a:pt x="72" y="16"/>
                  </a:cubicBezTo>
                  <a:cubicBezTo>
                    <a:pt x="76" y="12"/>
                    <a:pt x="83" y="9"/>
                    <a:pt x="74" y="7"/>
                  </a:cubicBezTo>
                  <a:cubicBezTo>
                    <a:pt x="66" y="5"/>
                    <a:pt x="61" y="4"/>
                    <a:pt x="59" y="4"/>
                  </a:cubicBezTo>
                  <a:cubicBezTo>
                    <a:pt x="59" y="4"/>
                    <a:pt x="58" y="4"/>
                    <a:pt x="58" y="4"/>
                  </a:cubicBezTo>
                  <a:cubicBezTo>
                    <a:pt x="58" y="4"/>
                    <a:pt x="58" y="4"/>
                    <a:pt x="58" y="4"/>
                  </a:cubicBezTo>
                  <a:cubicBezTo>
                    <a:pt x="58" y="4"/>
                    <a:pt x="58" y="3"/>
                    <a:pt x="55" y="1"/>
                  </a:cubicBezTo>
                  <a:cubicBezTo>
                    <a:pt x="54" y="1"/>
                    <a:pt x="52"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90EE4F15-A65A-451D-BCFD-096B02DFF17A}"/>
                </a:ext>
              </a:extLst>
            </p:cNvPr>
            <p:cNvSpPr>
              <a:spLocks/>
            </p:cNvSpPr>
            <p:nvPr/>
          </p:nvSpPr>
          <p:spPr bwMode="auto">
            <a:xfrm>
              <a:off x="6202363" y="4370388"/>
              <a:ext cx="31750" cy="7937"/>
            </a:xfrm>
            <a:custGeom>
              <a:avLst/>
              <a:gdLst>
                <a:gd name="T0" fmla="*/ 2 w 12"/>
                <a:gd name="T1" fmla="*/ 0 h 3"/>
                <a:gd name="T2" fmla="*/ 1 w 12"/>
                <a:gd name="T3" fmla="*/ 1 h 3"/>
                <a:gd name="T4" fmla="*/ 8 w 12"/>
                <a:gd name="T5" fmla="*/ 3 h 3"/>
                <a:gd name="T6" fmla="*/ 10 w 12"/>
                <a:gd name="T7" fmla="*/ 3 h 3"/>
                <a:gd name="T8" fmla="*/ 7 w 12"/>
                <a:gd name="T9" fmla="*/ 1 h 3"/>
                <a:gd name="T10" fmla="*/ 2 w 12"/>
                <a:gd name="T11" fmla="*/ 0 h 3"/>
              </a:gdLst>
              <a:ahLst/>
              <a:cxnLst>
                <a:cxn ang="0">
                  <a:pos x="T0" y="T1"/>
                </a:cxn>
                <a:cxn ang="0">
                  <a:pos x="T2" y="T3"/>
                </a:cxn>
                <a:cxn ang="0">
                  <a:pos x="T4" y="T5"/>
                </a:cxn>
                <a:cxn ang="0">
                  <a:pos x="T6" y="T7"/>
                </a:cxn>
                <a:cxn ang="0">
                  <a:pos x="T8" y="T9"/>
                </a:cxn>
                <a:cxn ang="0">
                  <a:pos x="T10" y="T11"/>
                </a:cxn>
              </a:cxnLst>
              <a:rect l="0" t="0" r="r" b="b"/>
              <a:pathLst>
                <a:path w="12" h="3">
                  <a:moveTo>
                    <a:pt x="2" y="0"/>
                  </a:moveTo>
                  <a:cubicBezTo>
                    <a:pt x="0" y="0"/>
                    <a:pt x="0" y="0"/>
                    <a:pt x="1" y="1"/>
                  </a:cubicBezTo>
                  <a:cubicBezTo>
                    <a:pt x="3" y="2"/>
                    <a:pt x="5" y="2"/>
                    <a:pt x="8" y="3"/>
                  </a:cubicBezTo>
                  <a:cubicBezTo>
                    <a:pt x="9" y="3"/>
                    <a:pt x="10" y="3"/>
                    <a:pt x="10" y="3"/>
                  </a:cubicBezTo>
                  <a:cubicBezTo>
                    <a:pt x="12" y="3"/>
                    <a:pt x="10" y="2"/>
                    <a:pt x="7" y="1"/>
                  </a:cubicBezTo>
                  <a:cubicBezTo>
                    <a:pt x="5"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0">
              <a:extLst>
                <a:ext uri="{FF2B5EF4-FFF2-40B4-BE49-F238E27FC236}">
                  <a16:creationId xmlns:a16="http://schemas.microsoft.com/office/drawing/2014/main" id="{6D8490F4-D462-419C-AE52-A4885AA513DC}"/>
                </a:ext>
              </a:extLst>
            </p:cNvPr>
            <p:cNvSpPr>
              <a:spLocks/>
            </p:cNvSpPr>
            <p:nvPr/>
          </p:nvSpPr>
          <p:spPr bwMode="auto">
            <a:xfrm>
              <a:off x="6424613" y="4368800"/>
              <a:ext cx="46038" cy="9525"/>
            </a:xfrm>
            <a:custGeom>
              <a:avLst/>
              <a:gdLst>
                <a:gd name="T0" fmla="*/ 9 w 17"/>
                <a:gd name="T1" fmla="*/ 0 h 4"/>
                <a:gd name="T2" fmla="*/ 8 w 17"/>
                <a:gd name="T3" fmla="*/ 1 h 4"/>
                <a:gd name="T4" fmla="*/ 1 w 17"/>
                <a:gd name="T5" fmla="*/ 3 h 4"/>
                <a:gd name="T6" fmla="*/ 8 w 17"/>
                <a:gd name="T7" fmla="*/ 4 h 4"/>
                <a:gd name="T8" fmla="*/ 12 w 17"/>
                <a:gd name="T9" fmla="*/ 4 h 4"/>
                <a:gd name="T10" fmla="*/ 17 w 17"/>
                <a:gd name="T11" fmla="*/ 2 h 4"/>
                <a:gd name="T12" fmla="*/ 9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9" y="0"/>
                  </a:moveTo>
                  <a:cubicBezTo>
                    <a:pt x="9" y="0"/>
                    <a:pt x="8" y="1"/>
                    <a:pt x="8" y="1"/>
                  </a:cubicBezTo>
                  <a:cubicBezTo>
                    <a:pt x="2" y="1"/>
                    <a:pt x="0" y="3"/>
                    <a:pt x="1" y="3"/>
                  </a:cubicBezTo>
                  <a:cubicBezTo>
                    <a:pt x="3" y="4"/>
                    <a:pt x="5" y="4"/>
                    <a:pt x="8" y="4"/>
                  </a:cubicBezTo>
                  <a:cubicBezTo>
                    <a:pt x="10" y="4"/>
                    <a:pt x="11" y="4"/>
                    <a:pt x="12" y="4"/>
                  </a:cubicBezTo>
                  <a:cubicBezTo>
                    <a:pt x="14" y="3"/>
                    <a:pt x="15" y="3"/>
                    <a:pt x="17" y="2"/>
                  </a:cubicBezTo>
                  <a:cubicBezTo>
                    <a:pt x="15" y="1"/>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301FF6FE-76BC-4631-85BF-D2721FC1C609}"/>
                </a:ext>
              </a:extLst>
            </p:cNvPr>
            <p:cNvSpPr>
              <a:spLocks/>
            </p:cNvSpPr>
            <p:nvPr/>
          </p:nvSpPr>
          <p:spPr bwMode="auto">
            <a:xfrm>
              <a:off x="8216900" y="4259263"/>
              <a:ext cx="123825" cy="38100"/>
            </a:xfrm>
            <a:custGeom>
              <a:avLst/>
              <a:gdLst>
                <a:gd name="T0" fmla="*/ 4 w 46"/>
                <a:gd name="T1" fmla="*/ 0 h 14"/>
                <a:gd name="T2" fmla="*/ 4 w 46"/>
                <a:gd name="T3" fmla="*/ 0 h 14"/>
                <a:gd name="T4" fmla="*/ 2 w 46"/>
                <a:gd name="T5" fmla="*/ 1 h 14"/>
                <a:gd name="T6" fmla="*/ 1 w 46"/>
                <a:gd name="T7" fmla="*/ 1 h 14"/>
                <a:gd name="T8" fmla="*/ 1 w 46"/>
                <a:gd name="T9" fmla="*/ 1 h 14"/>
                <a:gd name="T10" fmla="*/ 0 w 46"/>
                <a:gd name="T11" fmla="*/ 1 h 14"/>
                <a:gd name="T12" fmla="*/ 4 w 46"/>
                <a:gd name="T13" fmla="*/ 4 h 14"/>
                <a:gd name="T14" fmla="*/ 6 w 46"/>
                <a:gd name="T15" fmla="*/ 10 h 14"/>
                <a:gd name="T16" fmla="*/ 11 w 46"/>
                <a:gd name="T17" fmla="*/ 14 h 14"/>
                <a:gd name="T18" fmla="*/ 15 w 46"/>
                <a:gd name="T19" fmla="*/ 14 h 14"/>
                <a:gd name="T20" fmla="*/ 37 w 46"/>
                <a:gd name="T21" fmla="*/ 10 h 14"/>
                <a:gd name="T22" fmla="*/ 40 w 46"/>
                <a:gd name="T23" fmla="*/ 4 h 14"/>
                <a:gd name="T24" fmla="*/ 18 w 46"/>
                <a:gd name="T25" fmla="*/ 1 h 14"/>
                <a:gd name="T26" fmla="*/ 15 w 46"/>
                <a:gd name="T27" fmla="*/ 1 h 14"/>
                <a:gd name="T28" fmla="*/ 15 w 46"/>
                <a:gd name="T29" fmla="*/ 1 h 14"/>
                <a:gd name="T30" fmla="*/ 10 w 46"/>
                <a:gd name="T31" fmla="*/ 0 h 14"/>
                <a:gd name="T32" fmla="*/ 4 w 4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4">
                  <a:moveTo>
                    <a:pt x="4" y="0"/>
                  </a:moveTo>
                  <a:cubicBezTo>
                    <a:pt x="3" y="0"/>
                    <a:pt x="3" y="0"/>
                    <a:pt x="4" y="0"/>
                  </a:cubicBezTo>
                  <a:cubicBezTo>
                    <a:pt x="5" y="0"/>
                    <a:pt x="4" y="1"/>
                    <a:pt x="2" y="1"/>
                  </a:cubicBezTo>
                  <a:cubicBezTo>
                    <a:pt x="2" y="1"/>
                    <a:pt x="2" y="1"/>
                    <a:pt x="1" y="1"/>
                  </a:cubicBezTo>
                  <a:cubicBezTo>
                    <a:pt x="1" y="1"/>
                    <a:pt x="1" y="1"/>
                    <a:pt x="1" y="1"/>
                  </a:cubicBezTo>
                  <a:cubicBezTo>
                    <a:pt x="0" y="1"/>
                    <a:pt x="0" y="1"/>
                    <a:pt x="0" y="1"/>
                  </a:cubicBezTo>
                  <a:cubicBezTo>
                    <a:pt x="1" y="2"/>
                    <a:pt x="2" y="3"/>
                    <a:pt x="4" y="4"/>
                  </a:cubicBezTo>
                  <a:cubicBezTo>
                    <a:pt x="6" y="5"/>
                    <a:pt x="6" y="8"/>
                    <a:pt x="6" y="10"/>
                  </a:cubicBezTo>
                  <a:cubicBezTo>
                    <a:pt x="6" y="11"/>
                    <a:pt x="8" y="13"/>
                    <a:pt x="11" y="14"/>
                  </a:cubicBezTo>
                  <a:cubicBezTo>
                    <a:pt x="12" y="14"/>
                    <a:pt x="13" y="14"/>
                    <a:pt x="15" y="14"/>
                  </a:cubicBezTo>
                  <a:cubicBezTo>
                    <a:pt x="21" y="14"/>
                    <a:pt x="33" y="12"/>
                    <a:pt x="37" y="10"/>
                  </a:cubicBezTo>
                  <a:cubicBezTo>
                    <a:pt x="46" y="7"/>
                    <a:pt x="45" y="5"/>
                    <a:pt x="40" y="4"/>
                  </a:cubicBezTo>
                  <a:cubicBezTo>
                    <a:pt x="32" y="2"/>
                    <a:pt x="23" y="1"/>
                    <a:pt x="18" y="1"/>
                  </a:cubicBezTo>
                  <a:cubicBezTo>
                    <a:pt x="16" y="1"/>
                    <a:pt x="15" y="1"/>
                    <a:pt x="15" y="1"/>
                  </a:cubicBezTo>
                  <a:cubicBezTo>
                    <a:pt x="15" y="1"/>
                    <a:pt x="15" y="1"/>
                    <a:pt x="15" y="1"/>
                  </a:cubicBezTo>
                  <a:cubicBezTo>
                    <a:pt x="14" y="1"/>
                    <a:pt x="13" y="1"/>
                    <a:pt x="10"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24179EA9-2E08-43E9-BE10-0469F1DDB439}"/>
                </a:ext>
              </a:extLst>
            </p:cNvPr>
            <p:cNvSpPr>
              <a:spLocks/>
            </p:cNvSpPr>
            <p:nvPr/>
          </p:nvSpPr>
          <p:spPr bwMode="auto">
            <a:xfrm>
              <a:off x="8383588" y="4278313"/>
              <a:ext cx="11113" cy="3175"/>
            </a:xfrm>
            <a:custGeom>
              <a:avLst/>
              <a:gdLst>
                <a:gd name="T0" fmla="*/ 3 w 4"/>
                <a:gd name="T1" fmla="*/ 0 h 1"/>
                <a:gd name="T2" fmla="*/ 2 w 4"/>
                <a:gd name="T3" fmla="*/ 0 h 1"/>
                <a:gd name="T4" fmla="*/ 2 w 4"/>
                <a:gd name="T5" fmla="*/ 1 h 1"/>
                <a:gd name="T6" fmla="*/ 4 w 4"/>
                <a:gd name="T7" fmla="*/ 0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3" y="0"/>
                    <a:pt x="2" y="0"/>
                    <a:pt x="2" y="0"/>
                  </a:cubicBezTo>
                  <a:cubicBezTo>
                    <a:pt x="0" y="0"/>
                    <a:pt x="2" y="1"/>
                    <a:pt x="2" y="1"/>
                  </a:cubicBezTo>
                  <a:cubicBezTo>
                    <a:pt x="3" y="1"/>
                    <a:pt x="3"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034EC555-29A1-42DF-BDFB-CEF3A0861B02}"/>
                </a:ext>
              </a:extLst>
            </p:cNvPr>
            <p:cNvSpPr>
              <a:spLocks/>
            </p:cNvSpPr>
            <p:nvPr/>
          </p:nvSpPr>
          <p:spPr bwMode="auto">
            <a:xfrm>
              <a:off x="8401050" y="4278313"/>
              <a:ext cx="20638" cy="3175"/>
            </a:xfrm>
            <a:custGeom>
              <a:avLst/>
              <a:gdLst>
                <a:gd name="T0" fmla="*/ 6 w 8"/>
                <a:gd name="T1" fmla="*/ 0 h 1"/>
                <a:gd name="T2" fmla="*/ 5 w 8"/>
                <a:gd name="T3" fmla="*/ 0 h 1"/>
                <a:gd name="T4" fmla="*/ 0 w 8"/>
                <a:gd name="T5" fmla="*/ 1 h 1"/>
                <a:gd name="T6" fmla="*/ 6 w 8"/>
                <a:gd name="T7" fmla="*/ 1 h 1"/>
                <a:gd name="T8" fmla="*/ 6 w 8"/>
                <a:gd name="T9" fmla="*/ 0 h 1"/>
              </a:gdLst>
              <a:ahLst/>
              <a:cxnLst>
                <a:cxn ang="0">
                  <a:pos x="T0" y="T1"/>
                </a:cxn>
                <a:cxn ang="0">
                  <a:pos x="T2" y="T3"/>
                </a:cxn>
                <a:cxn ang="0">
                  <a:pos x="T4" y="T5"/>
                </a:cxn>
                <a:cxn ang="0">
                  <a:pos x="T6" y="T7"/>
                </a:cxn>
                <a:cxn ang="0">
                  <a:pos x="T8" y="T9"/>
                </a:cxn>
              </a:cxnLst>
              <a:rect l="0" t="0" r="r" b="b"/>
              <a:pathLst>
                <a:path w="8" h="1">
                  <a:moveTo>
                    <a:pt x="6" y="0"/>
                  </a:moveTo>
                  <a:cubicBezTo>
                    <a:pt x="6" y="0"/>
                    <a:pt x="6" y="0"/>
                    <a:pt x="5" y="0"/>
                  </a:cubicBezTo>
                  <a:cubicBezTo>
                    <a:pt x="3" y="0"/>
                    <a:pt x="2" y="1"/>
                    <a:pt x="0" y="1"/>
                  </a:cubicBezTo>
                  <a:cubicBezTo>
                    <a:pt x="2" y="1"/>
                    <a:pt x="4" y="1"/>
                    <a:pt x="6" y="1"/>
                  </a:cubicBezTo>
                  <a:cubicBezTo>
                    <a:pt x="8" y="1"/>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3E31433C-DFDD-4B7F-A410-C1EFB009583F}"/>
                </a:ext>
              </a:extLst>
            </p:cNvPr>
            <p:cNvSpPr>
              <a:spLocks/>
            </p:cNvSpPr>
            <p:nvPr/>
          </p:nvSpPr>
          <p:spPr bwMode="auto">
            <a:xfrm>
              <a:off x="8267700" y="4346575"/>
              <a:ext cx="30163" cy="3175"/>
            </a:xfrm>
            <a:custGeom>
              <a:avLst/>
              <a:gdLst>
                <a:gd name="T0" fmla="*/ 5 w 11"/>
                <a:gd name="T1" fmla="*/ 0 h 1"/>
                <a:gd name="T2" fmla="*/ 4 w 11"/>
                <a:gd name="T3" fmla="*/ 1 h 1"/>
                <a:gd name="T4" fmla="*/ 0 w 11"/>
                <a:gd name="T5" fmla="*/ 1 h 1"/>
                <a:gd name="T6" fmla="*/ 1 w 11"/>
                <a:gd name="T7" fmla="*/ 1 h 1"/>
                <a:gd name="T8" fmla="*/ 4 w 11"/>
                <a:gd name="T9" fmla="*/ 1 h 1"/>
                <a:gd name="T10" fmla="*/ 6 w 11"/>
                <a:gd name="T11" fmla="*/ 1 h 1"/>
                <a:gd name="T12" fmla="*/ 7 w 11"/>
                <a:gd name="T13" fmla="*/ 1 h 1"/>
                <a:gd name="T14" fmla="*/ 5 w 1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
                  <a:moveTo>
                    <a:pt x="5" y="0"/>
                  </a:moveTo>
                  <a:cubicBezTo>
                    <a:pt x="5" y="0"/>
                    <a:pt x="4" y="0"/>
                    <a:pt x="4" y="1"/>
                  </a:cubicBezTo>
                  <a:cubicBezTo>
                    <a:pt x="1" y="1"/>
                    <a:pt x="0" y="1"/>
                    <a:pt x="0" y="1"/>
                  </a:cubicBezTo>
                  <a:cubicBezTo>
                    <a:pt x="0" y="1"/>
                    <a:pt x="1" y="1"/>
                    <a:pt x="1" y="1"/>
                  </a:cubicBezTo>
                  <a:cubicBezTo>
                    <a:pt x="2" y="1"/>
                    <a:pt x="3" y="1"/>
                    <a:pt x="4" y="1"/>
                  </a:cubicBezTo>
                  <a:cubicBezTo>
                    <a:pt x="5" y="1"/>
                    <a:pt x="6" y="1"/>
                    <a:pt x="6" y="1"/>
                  </a:cubicBezTo>
                  <a:cubicBezTo>
                    <a:pt x="7" y="1"/>
                    <a:pt x="7" y="1"/>
                    <a:pt x="7" y="1"/>
                  </a:cubicBezTo>
                  <a:cubicBezTo>
                    <a:pt x="11" y="1"/>
                    <a:pt x="8"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75">
              <a:extLst>
                <a:ext uri="{FF2B5EF4-FFF2-40B4-BE49-F238E27FC236}">
                  <a16:creationId xmlns:a16="http://schemas.microsoft.com/office/drawing/2014/main" id="{4F691BF8-0434-4B17-9B26-CBCBCC6E9C07}"/>
                </a:ext>
              </a:extLst>
            </p:cNvPr>
            <p:cNvSpPr>
              <a:spLocks/>
            </p:cNvSpPr>
            <p:nvPr/>
          </p:nvSpPr>
          <p:spPr bwMode="auto">
            <a:xfrm>
              <a:off x="8102600" y="4392613"/>
              <a:ext cx="19050" cy="3175"/>
            </a:xfrm>
            <a:custGeom>
              <a:avLst/>
              <a:gdLst>
                <a:gd name="T0" fmla="*/ 2 w 7"/>
                <a:gd name="T1" fmla="*/ 0 h 1"/>
                <a:gd name="T2" fmla="*/ 3 w 7"/>
                <a:gd name="T3" fmla="*/ 1 h 1"/>
                <a:gd name="T4" fmla="*/ 3 w 7"/>
                <a:gd name="T5" fmla="*/ 1 h 1"/>
                <a:gd name="T6" fmla="*/ 7 w 7"/>
                <a:gd name="T7" fmla="*/ 0 h 1"/>
                <a:gd name="T8" fmla="*/ 6 w 7"/>
                <a:gd name="T9" fmla="*/ 0 h 1"/>
                <a:gd name="T10" fmla="*/ 2 w 7"/>
                <a:gd name="T11" fmla="*/ 0 h 1"/>
                <a:gd name="T12" fmla="*/ 2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2" y="0"/>
                  </a:moveTo>
                  <a:cubicBezTo>
                    <a:pt x="0" y="0"/>
                    <a:pt x="0" y="1"/>
                    <a:pt x="3" y="1"/>
                  </a:cubicBezTo>
                  <a:cubicBezTo>
                    <a:pt x="3" y="1"/>
                    <a:pt x="3" y="1"/>
                    <a:pt x="3" y="1"/>
                  </a:cubicBezTo>
                  <a:cubicBezTo>
                    <a:pt x="5" y="1"/>
                    <a:pt x="5" y="0"/>
                    <a:pt x="7" y="0"/>
                  </a:cubicBezTo>
                  <a:cubicBezTo>
                    <a:pt x="7" y="0"/>
                    <a:pt x="6" y="0"/>
                    <a:pt x="6" y="0"/>
                  </a:cubicBezTo>
                  <a:cubicBezTo>
                    <a:pt x="5" y="0"/>
                    <a:pt x="4" y="0"/>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D4206334-5EFB-46C0-AEED-772755143160}"/>
                </a:ext>
              </a:extLst>
            </p:cNvPr>
            <p:cNvSpPr>
              <a:spLocks noEditPoints="1"/>
            </p:cNvSpPr>
            <p:nvPr/>
          </p:nvSpPr>
          <p:spPr bwMode="auto">
            <a:xfrm>
              <a:off x="8010525" y="4244975"/>
              <a:ext cx="195263" cy="33337"/>
            </a:xfrm>
            <a:custGeom>
              <a:avLst/>
              <a:gdLst>
                <a:gd name="T0" fmla="*/ 32 w 72"/>
                <a:gd name="T1" fmla="*/ 3 h 12"/>
                <a:gd name="T2" fmla="*/ 32 w 72"/>
                <a:gd name="T3" fmla="*/ 3 h 12"/>
                <a:gd name="T4" fmla="*/ 32 w 72"/>
                <a:gd name="T5" fmla="*/ 3 h 12"/>
                <a:gd name="T6" fmla="*/ 32 w 72"/>
                <a:gd name="T7" fmla="*/ 3 h 12"/>
                <a:gd name="T8" fmla="*/ 32 w 72"/>
                <a:gd name="T9" fmla="*/ 3 h 12"/>
                <a:gd name="T10" fmla="*/ 32 w 72"/>
                <a:gd name="T11" fmla="*/ 3 h 12"/>
                <a:gd name="T12" fmla="*/ 20 w 72"/>
                <a:gd name="T13" fmla="*/ 0 h 12"/>
                <a:gd name="T14" fmla="*/ 8 w 72"/>
                <a:gd name="T15" fmla="*/ 1 h 12"/>
                <a:gd name="T16" fmla="*/ 3 w 72"/>
                <a:gd name="T17" fmla="*/ 5 h 12"/>
                <a:gd name="T18" fmla="*/ 1 w 72"/>
                <a:gd name="T19" fmla="*/ 9 h 12"/>
                <a:gd name="T20" fmla="*/ 24 w 72"/>
                <a:gd name="T21" fmla="*/ 11 h 12"/>
                <a:gd name="T22" fmla="*/ 44 w 72"/>
                <a:gd name="T23" fmla="*/ 12 h 12"/>
                <a:gd name="T24" fmla="*/ 46 w 72"/>
                <a:gd name="T25" fmla="*/ 12 h 12"/>
                <a:gd name="T26" fmla="*/ 65 w 72"/>
                <a:gd name="T27" fmla="*/ 11 h 12"/>
                <a:gd name="T28" fmla="*/ 57 w 72"/>
                <a:gd name="T29" fmla="*/ 7 h 12"/>
                <a:gd name="T30" fmla="*/ 57 w 72"/>
                <a:gd name="T31" fmla="*/ 7 h 12"/>
                <a:gd name="T32" fmla="*/ 50 w 72"/>
                <a:gd name="T33" fmla="*/ 2 h 12"/>
                <a:gd name="T34" fmla="*/ 40 w 72"/>
                <a:gd name="T35" fmla="*/ 1 h 12"/>
                <a:gd name="T36" fmla="*/ 32 w 72"/>
                <a:gd name="T37" fmla="*/ 3 h 12"/>
                <a:gd name="T38" fmla="*/ 32 w 72"/>
                <a:gd name="T39" fmla="*/ 3 h 12"/>
                <a:gd name="T40" fmla="*/ 26 w 72"/>
                <a:gd name="T41" fmla="*/ 0 h 12"/>
                <a:gd name="T42" fmla="*/ 20 w 72"/>
                <a:gd name="T4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12">
                  <a:moveTo>
                    <a:pt x="32" y="3"/>
                  </a:moveTo>
                  <a:cubicBezTo>
                    <a:pt x="32" y="3"/>
                    <a:pt x="32" y="3"/>
                    <a:pt x="32" y="3"/>
                  </a:cubicBezTo>
                  <a:cubicBezTo>
                    <a:pt x="32" y="3"/>
                    <a:pt x="32" y="3"/>
                    <a:pt x="32" y="3"/>
                  </a:cubicBezTo>
                  <a:cubicBezTo>
                    <a:pt x="32" y="3"/>
                    <a:pt x="32" y="3"/>
                    <a:pt x="32" y="3"/>
                  </a:cubicBezTo>
                  <a:cubicBezTo>
                    <a:pt x="32" y="3"/>
                    <a:pt x="32" y="3"/>
                    <a:pt x="32" y="3"/>
                  </a:cubicBezTo>
                  <a:cubicBezTo>
                    <a:pt x="32" y="3"/>
                    <a:pt x="32" y="3"/>
                    <a:pt x="32" y="3"/>
                  </a:cubicBezTo>
                  <a:moveTo>
                    <a:pt x="20" y="0"/>
                  </a:moveTo>
                  <a:cubicBezTo>
                    <a:pt x="16" y="0"/>
                    <a:pt x="12" y="0"/>
                    <a:pt x="8" y="1"/>
                  </a:cubicBezTo>
                  <a:cubicBezTo>
                    <a:pt x="2" y="3"/>
                    <a:pt x="3" y="4"/>
                    <a:pt x="3" y="5"/>
                  </a:cubicBezTo>
                  <a:cubicBezTo>
                    <a:pt x="4" y="7"/>
                    <a:pt x="0" y="9"/>
                    <a:pt x="1" y="9"/>
                  </a:cubicBezTo>
                  <a:cubicBezTo>
                    <a:pt x="2" y="10"/>
                    <a:pt x="12" y="10"/>
                    <a:pt x="24" y="11"/>
                  </a:cubicBezTo>
                  <a:cubicBezTo>
                    <a:pt x="30" y="12"/>
                    <a:pt x="37" y="12"/>
                    <a:pt x="44" y="12"/>
                  </a:cubicBezTo>
                  <a:cubicBezTo>
                    <a:pt x="44" y="12"/>
                    <a:pt x="45" y="12"/>
                    <a:pt x="46" y="12"/>
                  </a:cubicBezTo>
                  <a:cubicBezTo>
                    <a:pt x="54" y="12"/>
                    <a:pt x="62" y="12"/>
                    <a:pt x="65" y="11"/>
                  </a:cubicBezTo>
                  <a:cubicBezTo>
                    <a:pt x="72" y="9"/>
                    <a:pt x="58" y="7"/>
                    <a:pt x="57" y="7"/>
                  </a:cubicBezTo>
                  <a:cubicBezTo>
                    <a:pt x="57" y="7"/>
                    <a:pt x="57" y="7"/>
                    <a:pt x="57" y="7"/>
                  </a:cubicBezTo>
                  <a:cubicBezTo>
                    <a:pt x="58" y="7"/>
                    <a:pt x="57" y="5"/>
                    <a:pt x="50" y="2"/>
                  </a:cubicBezTo>
                  <a:cubicBezTo>
                    <a:pt x="47" y="1"/>
                    <a:pt x="43" y="1"/>
                    <a:pt x="40" y="1"/>
                  </a:cubicBezTo>
                  <a:cubicBezTo>
                    <a:pt x="36" y="1"/>
                    <a:pt x="32" y="2"/>
                    <a:pt x="32" y="3"/>
                  </a:cubicBezTo>
                  <a:cubicBezTo>
                    <a:pt x="32" y="3"/>
                    <a:pt x="32" y="3"/>
                    <a:pt x="32" y="3"/>
                  </a:cubicBezTo>
                  <a:cubicBezTo>
                    <a:pt x="31" y="2"/>
                    <a:pt x="30" y="1"/>
                    <a:pt x="26" y="0"/>
                  </a:cubicBezTo>
                  <a:cubicBezTo>
                    <a:pt x="24" y="0"/>
                    <a:pt x="22"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5D1076C9-2183-4C74-8C73-0375BA7C8AAE}"/>
                </a:ext>
              </a:extLst>
            </p:cNvPr>
            <p:cNvSpPr>
              <a:spLocks/>
            </p:cNvSpPr>
            <p:nvPr/>
          </p:nvSpPr>
          <p:spPr bwMode="auto">
            <a:xfrm>
              <a:off x="8470900" y="4297363"/>
              <a:ext cx="11113" cy="4762"/>
            </a:xfrm>
            <a:custGeom>
              <a:avLst/>
              <a:gdLst>
                <a:gd name="T0" fmla="*/ 2 w 4"/>
                <a:gd name="T1" fmla="*/ 0 h 2"/>
                <a:gd name="T2" fmla="*/ 0 w 4"/>
                <a:gd name="T3" fmla="*/ 1 h 2"/>
                <a:gd name="T4" fmla="*/ 1 w 4"/>
                <a:gd name="T5" fmla="*/ 2 h 2"/>
                <a:gd name="T6" fmla="*/ 3 w 4"/>
                <a:gd name="T7" fmla="*/ 1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0" y="1"/>
                    <a:pt x="0" y="1"/>
                  </a:cubicBezTo>
                  <a:cubicBezTo>
                    <a:pt x="1" y="1"/>
                    <a:pt x="1" y="2"/>
                    <a:pt x="1" y="2"/>
                  </a:cubicBezTo>
                  <a:cubicBezTo>
                    <a:pt x="1" y="1"/>
                    <a:pt x="4" y="1"/>
                    <a:pt x="3" y="1"/>
                  </a:cubicBezTo>
                  <a:cubicBezTo>
                    <a:pt x="3"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71F92267-A5A2-4DD6-B511-71B0BB906795}"/>
                </a:ext>
              </a:extLst>
            </p:cNvPr>
            <p:cNvSpPr>
              <a:spLocks/>
            </p:cNvSpPr>
            <p:nvPr/>
          </p:nvSpPr>
          <p:spPr bwMode="auto">
            <a:xfrm>
              <a:off x="10309225" y="4357688"/>
              <a:ext cx="11113" cy="1587"/>
            </a:xfrm>
            <a:custGeom>
              <a:avLst/>
              <a:gdLst>
                <a:gd name="T0" fmla="*/ 2 w 4"/>
                <a:gd name="T1" fmla="*/ 0 h 1"/>
                <a:gd name="T2" fmla="*/ 0 w 4"/>
                <a:gd name="T3" fmla="*/ 1 h 1"/>
                <a:gd name="T4" fmla="*/ 3 w 4"/>
                <a:gd name="T5" fmla="*/ 1 h 1"/>
                <a:gd name="T6" fmla="*/ 4 w 4"/>
                <a:gd name="T7" fmla="*/ 1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1" y="0"/>
                    <a:pt x="0" y="1"/>
                    <a:pt x="0" y="1"/>
                  </a:cubicBezTo>
                  <a:cubicBezTo>
                    <a:pt x="1" y="1"/>
                    <a:pt x="2" y="1"/>
                    <a:pt x="3" y="1"/>
                  </a:cubicBezTo>
                  <a:cubicBezTo>
                    <a:pt x="2" y="1"/>
                    <a:pt x="4" y="1"/>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85B410D2-96E5-4EC4-B267-60B7F9987E27}"/>
                </a:ext>
              </a:extLst>
            </p:cNvPr>
            <p:cNvSpPr>
              <a:spLocks/>
            </p:cNvSpPr>
            <p:nvPr/>
          </p:nvSpPr>
          <p:spPr bwMode="auto">
            <a:xfrm>
              <a:off x="9569450" y="4370388"/>
              <a:ext cx="20638" cy="6350"/>
            </a:xfrm>
            <a:custGeom>
              <a:avLst/>
              <a:gdLst>
                <a:gd name="T0" fmla="*/ 3 w 8"/>
                <a:gd name="T1" fmla="*/ 0 h 2"/>
                <a:gd name="T2" fmla="*/ 1 w 8"/>
                <a:gd name="T3" fmla="*/ 0 h 2"/>
                <a:gd name="T4" fmla="*/ 3 w 8"/>
                <a:gd name="T5" fmla="*/ 2 h 2"/>
                <a:gd name="T6" fmla="*/ 6 w 8"/>
                <a:gd name="T7" fmla="*/ 1 h 2"/>
                <a:gd name="T8" fmla="*/ 3 w 8"/>
                <a:gd name="T9" fmla="*/ 0 h 2"/>
              </a:gdLst>
              <a:ahLst/>
              <a:cxnLst>
                <a:cxn ang="0">
                  <a:pos x="T0" y="T1"/>
                </a:cxn>
                <a:cxn ang="0">
                  <a:pos x="T2" y="T3"/>
                </a:cxn>
                <a:cxn ang="0">
                  <a:pos x="T4" y="T5"/>
                </a:cxn>
                <a:cxn ang="0">
                  <a:pos x="T6" y="T7"/>
                </a:cxn>
                <a:cxn ang="0">
                  <a:pos x="T8" y="T9"/>
                </a:cxn>
              </a:cxnLst>
              <a:rect l="0" t="0" r="r" b="b"/>
              <a:pathLst>
                <a:path w="8" h="2">
                  <a:moveTo>
                    <a:pt x="3" y="0"/>
                  </a:moveTo>
                  <a:cubicBezTo>
                    <a:pt x="2" y="0"/>
                    <a:pt x="2" y="0"/>
                    <a:pt x="1" y="0"/>
                  </a:cubicBezTo>
                  <a:cubicBezTo>
                    <a:pt x="0" y="1"/>
                    <a:pt x="3" y="1"/>
                    <a:pt x="3" y="2"/>
                  </a:cubicBezTo>
                  <a:cubicBezTo>
                    <a:pt x="3" y="1"/>
                    <a:pt x="5" y="1"/>
                    <a:pt x="6" y="1"/>
                  </a:cubicBezTo>
                  <a:cubicBezTo>
                    <a:pt x="8" y="1"/>
                    <a:pt x="6"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49EAE884-22D1-40D1-B46E-539105B5450E}"/>
                </a:ext>
              </a:extLst>
            </p:cNvPr>
            <p:cNvSpPr>
              <a:spLocks/>
            </p:cNvSpPr>
            <p:nvPr/>
          </p:nvSpPr>
          <p:spPr bwMode="auto">
            <a:xfrm>
              <a:off x="8755063" y="4354513"/>
              <a:ext cx="60325" cy="11112"/>
            </a:xfrm>
            <a:custGeom>
              <a:avLst/>
              <a:gdLst>
                <a:gd name="T0" fmla="*/ 10 w 22"/>
                <a:gd name="T1" fmla="*/ 0 h 4"/>
                <a:gd name="T2" fmla="*/ 5 w 22"/>
                <a:gd name="T3" fmla="*/ 4 h 4"/>
                <a:gd name="T4" fmla="*/ 10 w 22"/>
                <a:gd name="T5" fmla="*/ 4 h 4"/>
                <a:gd name="T6" fmla="*/ 15 w 22"/>
                <a:gd name="T7" fmla="*/ 0 h 4"/>
                <a:gd name="T8" fmla="*/ 10 w 22"/>
                <a:gd name="T9" fmla="*/ 0 h 4"/>
              </a:gdLst>
              <a:ahLst/>
              <a:cxnLst>
                <a:cxn ang="0">
                  <a:pos x="T0" y="T1"/>
                </a:cxn>
                <a:cxn ang="0">
                  <a:pos x="T2" y="T3"/>
                </a:cxn>
                <a:cxn ang="0">
                  <a:pos x="T4" y="T5"/>
                </a:cxn>
                <a:cxn ang="0">
                  <a:pos x="T6" y="T7"/>
                </a:cxn>
                <a:cxn ang="0">
                  <a:pos x="T8" y="T9"/>
                </a:cxn>
              </a:cxnLst>
              <a:rect l="0" t="0" r="r" b="b"/>
              <a:pathLst>
                <a:path w="22" h="4">
                  <a:moveTo>
                    <a:pt x="10" y="0"/>
                  </a:moveTo>
                  <a:cubicBezTo>
                    <a:pt x="0" y="0"/>
                    <a:pt x="2" y="3"/>
                    <a:pt x="5" y="4"/>
                  </a:cubicBezTo>
                  <a:cubicBezTo>
                    <a:pt x="7" y="4"/>
                    <a:pt x="9" y="4"/>
                    <a:pt x="10" y="4"/>
                  </a:cubicBezTo>
                  <a:cubicBezTo>
                    <a:pt x="21" y="4"/>
                    <a:pt x="22" y="1"/>
                    <a:pt x="15" y="0"/>
                  </a:cubicBezTo>
                  <a:cubicBezTo>
                    <a:pt x="13" y="0"/>
                    <a:pt x="12"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8F0DA46C-B6A5-49AD-B99B-8D110D2A9428}"/>
                </a:ext>
              </a:extLst>
            </p:cNvPr>
            <p:cNvSpPr>
              <a:spLocks/>
            </p:cNvSpPr>
            <p:nvPr/>
          </p:nvSpPr>
          <p:spPr bwMode="auto">
            <a:xfrm>
              <a:off x="8072438" y="4406900"/>
              <a:ext cx="11113" cy="1587"/>
            </a:xfrm>
            <a:custGeom>
              <a:avLst/>
              <a:gdLst>
                <a:gd name="T0" fmla="*/ 3 w 4"/>
                <a:gd name="T1" fmla="*/ 0 h 1"/>
                <a:gd name="T2" fmla="*/ 1 w 4"/>
                <a:gd name="T3" fmla="*/ 0 h 1"/>
                <a:gd name="T4" fmla="*/ 2 w 4"/>
                <a:gd name="T5" fmla="*/ 1 h 1"/>
                <a:gd name="T6" fmla="*/ 2 w 4"/>
                <a:gd name="T7" fmla="*/ 1 h 1"/>
                <a:gd name="T8" fmla="*/ 4 w 4"/>
                <a:gd name="T9" fmla="*/ 0 h 1"/>
                <a:gd name="T10" fmla="*/ 3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3" y="0"/>
                  </a:moveTo>
                  <a:cubicBezTo>
                    <a:pt x="2" y="0"/>
                    <a:pt x="2" y="0"/>
                    <a:pt x="1" y="0"/>
                  </a:cubicBezTo>
                  <a:cubicBezTo>
                    <a:pt x="0" y="0"/>
                    <a:pt x="1" y="1"/>
                    <a:pt x="2" y="1"/>
                  </a:cubicBezTo>
                  <a:cubicBezTo>
                    <a:pt x="2" y="1"/>
                    <a:pt x="2" y="1"/>
                    <a:pt x="2" y="1"/>
                  </a:cubicBezTo>
                  <a:cubicBezTo>
                    <a:pt x="2" y="1"/>
                    <a:pt x="2"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83EFD6E0-4E9F-4868-BDEF-8AD368EC6330}"/>
                </a:ext>
              </a:extLst>
            </p:cNvPr>
            <p:cNvSpPr>
              <a:spLocks/>
            </p:cNvSpPr>
            <p:nvPr/>
          </p:nvSpPr>
          <p:spPr bwMode="auto">
            <a:xfrm>
              <a:off x="9498013" y="4308475"/>
              <a:ext cx="90488" cy="15875"/>
            </a:xfrm>
            <a:custGeom>
              <a:avLst/>
              <a:gdLst>
                <a:gd name="T0" fmla="*/ 19 w 33"/>
                <a:gd name="T1" fmla="*/ 0 h 6"/>
                <a:gd name="T2" fmla="*/ 17 w 33"/>
                <a:gd name="T3" fmla="*/ 0 h 6"/>
                <a:gd name="T4" fmla="*/ 6 w 33"/>
                <a:gd name="T5" fmla="*/ 6 h 6"/>
                <a:gd name="T6" fmla="*/ 23 w 33"/>
                <a:gd name="T7" fmla="*/ 5 h 6"/>
                <a:gd name="T8" fmla="*/ 19 w 33"/>
                <a:gd name="T9" fmla="*/ 0 h 6"/>
              </a:gdLst>
              <a:ahLst/>
              <a:cxnLst>
                <a:cxn ang="0">
                  <a:pos x="T0" y="T1"/>
                </a:cxn>
                <a:cxn ang="0">
                  <a:pos x="T2" y="T3"/>
                </a:cxn>
                <a:cxn ang="0">
                  <a:pos x="T4" y="T5"/>
                </a:cxn>
                <a:cxn ang="0">
                  <a:pos x="T6" y="T7"/>
                </a:cxn>
                <a:cxn ang="0">
                  <a:pos x="T8" y="T9"/>
                </a:cxn>
              </a:cxnLst>
              <a:rect l="0" t="0" r="r" b="b"/>
              <a:pathLst>
                <a:path w="33" h="6">
                  <a:moveTo>
                    <a:pt x="19" y="0"/>
                  </a:moveTo>
                  <a:cubicBezTo>
                    <a:pt x="19" y="0"/>
                    <a:pt x="18" y="0"/>
                    <a:pt x="17" y="0"/>
                  </a:cubicBezTo>
                  <a:cubicBezTo>
                    <a:pt x="7" y="1"/>
                    <a:pt x="0" y="3"/>
                    <a:pt x="6" y="6"/>
                  </a:cubicBezTo>
                  <a:cubicBezTo>
                    <a:pt x="11" y="5"/>
                    <a:pt x="17" y="5"/>
                    <a:pt x="23" y="5"/>
                  </a:cubicBezTo>
                  <a:cubicBezTo>
                    <a:pt x="33" y="4"/>
                    <a:pt x="33"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C5293C74-908A-4669-B285-B0F202245151}"/>
                </a:ext>
              </a:extLst>
            </p:cNvPr>
            <p:cNvSpPr>
              <a:spLocks/>
            </p:cNvSpPr>
            <p:nvPr/>
          </p:nvSpPr>
          <p:spPr bwMode="auto">
            <a:xfrm>
              <a:off x="9102725" y="4349750"/>
              <a:ext cx="14288" cy="1587"/>
            </a:xfrm>
            <a:custGeom>
              <a:avLst/>
              <a:gdLst>
                <a:gd name="T0" fmla="*/ 3 w 5"/>
                <a:gd name="T1" fmla="*/ 0 h 1"/>
                <a:gd name="T2" fmla="*/ 2 w 5"/>
                <a:gd name="T3" fmla="*/ 0 h 1"/>
                <a:gd name="T4" fmla="*/ 3 w 5"/>
                <a:gd name="T5" fmla="*/ 1 h 1"/>
                <a:gd name="T6" fmla="*/ 3 w 5"/>
                <a:gd name="T7" fmla="*/ 1 h 1"/>
                <a:gd name="T8" fmla="*/ 5 w 5"/>
                <a:gd name="T9" fmla="*/ 0 h 1"/>
                <a:gd name="T10" fmla="*/ 3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3" y="0"/>
                  </a:moveTo>
                  <a:cubicBezTo>
                    <a:pt x="3" y="0"/>
                    <a:pt x="2" y="0"/>
                    <a:pt x="2" y="0"/>
                  </a:cubicBezTo>
                  <a:cubicBezTo>
                    <a:pt x="0" y="0"/>
                    <a:pt x="3" y="1"/>
                    <a:pt x="3" y="1"/>
                  </a:cubicBezTo>
                  <a:cubicBezTo>
                    <a:pt x="3" y="1"/>
                    <a:pt x="3" y="1"/>
                    <a:pt x="3" y="1"/>
                  </a:cubicBezTo>
                  <a:cubicBezTo>
                    <a:pt x="3" y="1"/>
                    <a:pt x="4" y="1"/>
                    <a:pt x="5" y="0"/>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9CEF73F-9587-413A-ADB1-80622D49D08D}"/>
                </a:ext>
              </a:extLst>
            </p:cNvPr>
            <p:cNvSpPr>
              <a:spLocks/>
            </p:cNvSpPr>
            <p:nvPr/>
          </p:nvSpPr>
          <p:spPr bwMode="auto">
            <a:xfrm>
              <a:off x="9023350" y="4373563"/>
              <a:ext cx="14288" cy="3175"/>
            </a:xfrm>
            <a:custGeom>
              <a:avLst/>
              <a:gdLst>
                <a:gd name="T0" fmla="*/ 2 w 5"/>
                <a:gd name="T1" fmla="*/ 0 h 1"/>
                <a:gd name="T2" fmla="*/ 0 w 5"/>
                <a:gd name="T3" fmla="*/ 1 h 1"/>
                <a:gd name="T4" fmla="*/ 1 w 5"/>
                <a:gd name="T5" fmla="*/ 1 h 1"/>
                <a:gd name="T6" fmla="*/ 1 w 5"/>
                <a:gd name="T7" fmla="*/ 1 h 1"/>
                <a:gd name="T8" fmla="*/ 3 w 5"/>
                <a:gd name="T9" fmla="*/ 1 h 1"/>
                <a:gd name="T10" fmla="*/ 3 w 5"/>
                <a:gd name="T11" fmla="*/ 1 h 1"/>
                <a:gd name="T12" fmla="*/ 3 w 5"/>
                <a:gd name="T13" fmla="*/ 0 h 1"/>
                <a:gd name="T14" fmla="*/ 2 w 5"/>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
                  <a:moveTo>
                    <a:pt x="2" y="0"/>
                  </a:moveTo>
                  <a:cubicBezTo>
                    <a:pt x="1" y="0"/>
                    <a:pt x="1" y="0"/>
                    <a:pt x="0" y="1"/>
                  </a:cubicBezTo>
                  <a:cubicBezTo>
                    <a:pt x="0" y="1"/>
                    <a:pt x="1" y="1"/>
                    <a:pt x="1" y="1"/>
                  </a:cubicBezTo>
                  <a:cubicBezTo>
                    <a:pt x="1" y="1"/>
                    <a:pt x="1" y="1"/>
                    <a:pt x="1" y="1"/>
                  </a:cubicBezTo>
                  <a:cubicBezTo>
                    <a:pt x="0" y="1"/>
                    <a:pt x="1" y="1"/>
                    <a:pt x="3" y="1"/>
                  </a:cubicBezTo>
                  <a:cubicBezTo>
                    <a:pt x="3" y="1"/>
                    <a:pt x="3" y="1"/>
                    <a:pt x="3" y="1"/>
                  </a:cubicBezTo>
                  <a:cubicBezTo>
                    <a:pt x="5" y="1"/>
                    <a:pt x="5" y="1"/>
                    <a:pt x="3"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DF68E76-2028-459D-91DA-9ABEBCDA7EA1}"/>
                </a:ext>
              </a:extLst>
            </p:cNvPr>
            <p:cNvSpPr>
              <a:spLocks/>
            </p:cNvSpPr>
            <p:nvPr/>
          </p:nvSpPr>
          <p:spPr bwMode="auto">
            <a:xfrm>
              <a:off x="7915275" y="4224338"/>
              <a:ext cx="134938" cy="30162"/>
            </a:xfrm>
            <a:custGeom>
              <a:avLst/>
              <a:gdLst>
                <a:gd name="T0" fmla="*/ 15 w 50"/>
                <a:gd name="T1" fmla="*/ 0 h 11"/>
                <a:gd name="T2" fmla="*/ 2 w 50"/>
                <a:gd name="T3" fmla="*/ 2 h 11"/>
                <a:gd name="T4" fmla="*/ 2 w 50"/>
                <a:gd name="T5" fmla="*/ 6 h 11"/>
                <a:gd name="T6" fmla="*/ 3 w 50"/>
                <a:gd name="T7" fmla="*/ 9 h 11"/>
                <a:gd name="T8" fmla="*/ 25 w 50"/>
                <a:gd name="T9" fmla="*/ 11 h 11"/>
                <a:gd name="T10" fmla="*/ 28 w 50"/>
                <a:gd name="T11" fmla="*/ 11 h 11"/>
                <a:gd name="T12" fmla="*/ 47 w 50"/>
                <a:gd name="T13" fmla="*/ 8 h 11"/>
                <a:gd name="T14" fmla="*/ 33 w 50"/>
                <a:gd name="T15" fmla="*/ 2 h 11"/>
                <a:gd name="T16" fmla="*/ 15 w 50"/>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1">
                  <a:moveTo>
                    <a:pt x="15" y="0"/>
                  </a:moveTo>
                  <a:cubicBezTo>
                    <a:pt x="9" y="0"/>
                    <a:pt x="4" y="1"/>
                    <a:pt x="2" y="2"/>
                  </a:cubicBezTo>
                  <a:cubicBezTo>
                    <a:pt x="0" y="3"/>
                    <a:pt x="0" y="5"/>
                    <a:pt x="2" y="6"/>
                  </a:cubicBezTo>
                  <a:cubicBezTo>
                    <a:pt x="2" y="7"/>
                    <a:pt x="3" y="8"/>
                    <a:pt x="3" y="9"/>
                  </a:cubicBezTo>
                  <a:cubicBezTo>
                    <a:pt x="4" y="10"/>
                    <a:pt x="13" y="11"/>
                    <a:pt x="25" y="11"/>
                  </a:cubicBezTo>
                  <a:cubicBezTo>
                    <a:pt x="26" y="11"/>
                    <a:pt x="27" y="11"/>
                    <a:pt x="28" y="11"/>
                  </a:cubicBezTo>
                  <a:cubicBezTo>
                    <a:pt x="36" y="11"/>
                    <a:pt x="43" y="10"/>
                    <a:pt x="47" y="8"/>
                  </a:cubicBezTo>
                  <a:cubicBezTo>
                    <a:pt x="50" y="5"/>
                    <a:pt x="42" y="3"/>
                    <a:pt x="33" y="2"/>
                  </a:cubicBezTo>
                  <a:cubicBezTo>
                    <a:pt x="27" y="0"/>
                    <a:pt x="20"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87CFE22E-BDE9-42EF-A0E8-4980528A4DC4}"/>
                </a:ext>
              </a:extLst>
            </p:cNvPr>
            <p:cNvSpPr>
              <a:spLocks noEditPoints="1"/>
            </p:cNvSpPr>
            <p:nvPr/>
          </p:nvSpPr>
          <p:spPr bwMode="auto">
            <a:xfrm>
              <a:off x="7321550" y="4370388"/>
              <a:ext cx="290513" cy="95250"/>
            </a:xfrm>
            <a:custGeom>
              <a:avLst/>
              <a:gdLst>
                <a:gd name="T0" fmla="*/ 15 w 107"/>
                <a:gd name="T1" fmla="*/ 29 h 35"/>
                <a:gd name="T2" fmla="*/ 14 w 107"/>
                <a:gd name="T3" fmla="*/ 28 h 35"/>
                <a:gd name="T4" fmla="*/ 14 w 107"/>
                <a:gd name="T5" fmla="*/ 28 h 35"/>
                <a:gd name="T6" fmla="*/ 15 w 107"/>
                <a:gd name="T7" fmla="*/ 29 h 35"/>
                <a:gd name="T8" fmla="*/ 95 w 107"/>
                <a:gd name="T9" fmla="*/ 0 h 35"/>
                <a:gd name="T10" fmla="*/ 79 w 107"/>
                <a:gd name="T11" fmla="*/ 3 h 35"/>
                <a:gd name="T12" fmla="*/ 53 w 107"/>
                <a:gd name="T13" fmla="*/ 9 h 35"/>
                <a:gd name="T14" fmla="*/ 53 w 107"/>
                <a:gd name="T15" fmla="*/ 9 h 35"/>
                <a:gd name="T16" fmla="*/ 50 w 107"/>
                <a:gd name="T17" fmla="*/ 9 h 35"/>
                <a:gd name="T18" fmla="*/ 47 w 107"/>
                <a:gd name="T19" fmla="*/ 9 h 35"/>
                <a:gd name="T20" fmla="*/ 42 w 107"/>
                <a:gd name="T21" fmla="*/ 9 h 35"/>
                <a:gd name="T22" fmla="*/ 37 w 107"/>
                <a:gd name="T23" fmla="*/ 11 h 35"/>
                <a:gd name="T24" fmla="*/ 37 w 107"/>
                <a:gd name="T25" fmla="*/ 11 h 35"/>
                <a:gd name="T26" fmla="*/ 37 w 107"/>
                <a:gd name="T27" fmla="*/ 11 h 35"/>
                <a:gd name="T28" fmla="*/ 30 w 107"/>
                <a:gd name="T29" fmla="*/ 13 h 35"/>
                <a:gd name="T30" fmla="*/ 17 w 107"/>
                <a:gd name="T31" fmla="*/ 19 h 35"/>
                <a:gd name="T32" fmla="*/ 7 w 107"/>
                <a:gd name="T33" fmla="*/ 23 h 35"/>
                <a:gd name="T34" fmla="*/ 13 w 107"/>
                <a:gd name="T35" fmla="*/ 24 h 35"/>
                <a:gd name="T36" fmla="*/ 11 w 107"/>
                <a:gd name="T37" fmla="*/ 25 h 35"/>
                <a:gd name="T38" fmla="*/ 11 w 107"/>
                <a:gd name="T39" fmla="*/ 26 h 35"/>
                <a:gd name="T40" fmla="*/ 10 w 107"/>
                <a:gd name="T41" fmla="*/ 27 h 35"/>
                <a:gd name="T42" fmla="*/ 10 w 107"/>
                <a:gd name="T43" fmla="*/ 27 h 35"/>
                <a:gd name="T44" fmla="*/ 10 w 107"/>
                <a:gd name="T45" fmla="*/ 27 h 35"/>
                <a:gd name="T46" fmla="*/ 11 w 107"/>
                <a:gd name="T47" fmla="*/ 27 h 35"/>
                <a:gd name="T48" fmla="*/ 14 w 107"/>
                <a:gd name="T49" fmla="*/ 28 h 35"/>
                <a:gd name="T50" fmla="*/ 13 w 107"/>
                <a:gd name="T51" fmla="*/ 28 h 35"/>
                <a:gd name="T52" fmla="*/ 10 w 107"/>
                <a:gd name="T53" fmla="*/ 29 h 35"/>
                <a:gd name="T54" fmla="*/ 5 w 107"/>
                <a:gd name="T55" fmla="*/ 30 h 35"/>
                <a:gd name="T56" fmla="*/ 5 w 107"/>
                <a:gd name="T57" fmla="*/ 33 h 35"/>
                <a:gd name="T58" fmla="*/ 6 w 107"/>
                <a:gd name="T59" fmla="*/ 33 h 35"/>
                <a:gd name="T60" fmla="*/ 9 w 107"/>
                <a:gd name="T61" fmla="*/ 33 h 35"/>
                <a:gd name="T62" fmla="*/ 11 w 107"/>
                <a:gd name="T63" fmla="*/ 33 h 35"/>
                <a:gd name="T64" fmla="*/ 10 w 107"/>
                <a:gd name="T65" fmla="*/ 33 h 35"/>
                <a:gd name="T66" fmla="*/ 14 w 107"/>
                <a:gd name="T67" fmla="*/ 35 h 35"/>
                <a:gd name="T68" fmla="*/ 16 w 107"/>
                <a:gd name="T69" fmla="*/ 35 h 35"/>
                <a:gd name="T70" fmla="*/ 18 w 107"/>
                <a:gd name="T71" fmla="*/ 35 h 35"/>
                <a:gd name="T72" fmla="*/ 21 w 107"/>
                <a:gd name="T73" fmla="*/ 35 h 35"/>
                <a:gd name="T74" fmla="*/ 25 w 107"/>
                <a:gd name="T75" fmla="*/ 35 h 35"/>
                <a:gd name="T76" fmla="*/ 36 w 107"/>
                <a:gd name="T77" fmla="*/ 33 h 35"/>
                <a:gd name="T78" fmla="*/ 34 w 107"/>
                <a:gd name="T79" fmla="*/ 30 h 35"/>
                <a:gd name="T80" fmla="*/ 34 w 107"/>
                <a:gd name="T81" fmla="*/ 30 h 35"/>
                <a:gd name="T82" fmla="*/ 35 w 107"/>
                <a:gd name="T83" fmla="*/ 30 h 35"/>
                <a:gd name="T84" fmla="*/ 36 w 107"/>
                <a:gd name="T85" fmla="*/ 29 h 35"/>
                <a:gd name="T86" fmla="*/ 36 w 107"/>
                <a:gd name="T87" fmla="*/ 28 h 35"/>
                <a:gd name="T88" fmla="*/ 37 w 107"/>
                <a:gd name="T89" fmla="*/ 28 h 35"/>
                <a:gd name="T90" fmla="*/ 38 w 107"/>
                <a:gd name="T91" fmla="*/ 28 h 35"/>
                <a:gd name="T92" fmla="*/ 39 w 107"/>
                <a:gd name="T93" fmla="*/ 26 h 35"/>
                <a:gd name="T94" fmla="*/ 39 w 107"/>
                <a:gd name="T95" fmla="*/ 25 h 35"/>
                <a:gd name="T96" fmla="*/ 39 w 107"/>
                <a:gd name="T97" fmla="*/ 25 h 35"/>
                <a:gd name="T98" fmla="*/ 40 w 107"/>
                <a:gd name="T99" fmla="*/ 25 h 35"/>
                <a:gd name="T100" fmla="*/ 41 w 107"/>
                <a:gd name="T101" fmla="*/ 24 h 35"/>
                <a:gd name="T102" fmla="*/ 43 w 107"/>
                <a:gd name="T103" fmla="*/ 23 h 35"/>
                <a:gd name="T104" fmla="*/ 44 w 107"/>
                <a:gd name="T105" fmla="*/ 23 h 35"/>
                <a:gd name="T106" fmla="*/ 46 w 107"/>
                <a:gd name="T107" fmla="*/ 23 h 35"/>
                <a:gd name="T108" fmla="*/ 48 w 107"/>
                <a:gd name="T109" fmla="*/ 23 h 35"/>
                <a:gd name="T110" fmla="*/ 53 w 107"/>
                <a:gd name="T111" fmla="*/ 21 h 35"/>
                <a:gd name="T112" fmla="*/ 79 w 107"/>
                <a:gd name="T113" fmla="*/ 13 h 35"/>
                <a:gd name="T114" fmla="*/ 104 w 107"/>
                <a:gd name="T115" fmla="*/ 3 h 35"/>
                <a:gd name="T116" fmla="*/ 95 w 107"/>
                <a:gd name="T1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7" h="35">
                  <a:moveTo>
                    <a:pt x="15" y="29"/>
                  </a:moveTo>
                  <a:cubicBezTo>
                    <a:pt x="15" y="29"/>
                    <a:pt x="15" y="29"/>
                    <a:pt x="14" y="28"/>
                  </a:cubicBezTo>
                  <a:cubicBezTo>
                    <a:pt x="14" y="28"/>
                    <a:pt x="14" y="28"/>
                    <a:pt x="14" y="28"/>
                  </a:cubicBezTo>
                  <a:cubicBezTo>
                    <a:pt x="15" y="29"/>
                    <a:pt x="16" y="29"/>
                    <a:pt x="15" y="29"/>
                  </a:cubicBezTo>
                  <a:moveTo>
                    <a:pt x="95" y="0"/>
                  </a:moveTo>
                  <a:cubicBezTo>
                    <a:pt x="90" y="0"/>
                    <a:pt x="84" y="2"/>
                    <a:pt x="79" y="3"/>
                  </a:cubicBezTo>
                  <a:cubicBezTo>
                    <a:pt x="67" y="7"/>
                    <a:pt x="53" y="8"/>
                    <a:pt x="53" y="9"/>
                  </a:cubicBezTo>
                  <a:cubicBezTo>
                    <a:pt x="53" y="9"/>
                    <a:pt x="53" y="9"/>
                    <a:pt x="53" y="9"/>
                  </a:cubicBezTo>
                  <a:cubicBezTo>
                    <a:pt x="52" y="9"/>
                    <a:pt x="51" y="9"/>
                    <a:pt x="50" y="9"/>
                  </a:cubicBezTo>
                  <a:cubicBezTo>
                    <a:pt x="49" y="9"/>
                    <a:pt x="48" y="9"/>
                    <a:pt x="47" y="9"/>
                  </a:cubicBezTo>
                  <a:cubicBezTo>
                    <a:pt x="45" y="9"/>
                    <a:pt x="44" y="9"/>
                    <a:pt x="42" y="9"/>
                  </a:cubicBezTo>
                  <a:cubicBezTo>
                    <a:pt x="38" y="10"/>
                    <a:pt x="37" y="11"/>
                    <a:pt x="37" y="11"/>
                  </a:cubicBezTo>
                  <a:cubicBezTo>
                    <a:pt x="37" y="11"/>
                    <a:pt x="37" y="11"/>
                    <a:pt x="37" y="11"/>
                  </a:cubicBezTo>
                  <a:cubicBezTo>
                    <a:pt x="37" y="11"/>
                    <a:pt x="37" y="11"/>
                    <a:pt x="37" y="11"/>
                  </a:cubicBezTo>
                  <a:cubicBezTo>
                    <a:pt x="36" y="11"/>
                    <a:pt x="34" y="12"/>
                    <a:pt x="30" y="13"/>
                  </a:cubicBezTo>
                  <a:cubicBezTo>
                    <a:pt x="27" y="14"/>
                    <a:pt x="23" y="17"/>
                    <a:pt x="17" y="19"/>
                  </a:cubicBezTo>
                  <a:cubicBezTo>
                    <a:pt x="12" y="20"/>
                    <a:pt x="3" y="22"/>
                    <a:pt x="7" y="23"/>
                  </a:cubicBezTo>
                  <a:cubicBezTo>
                    <a:pt x="11" y="24"/>
                    <a:pt x="16" y="24"/>
                    <a:pt x="13" y="24"/>
                  </a:cubicBezTo>
                  <a:cubicBezTo>
                    <a:pt x="10" y="24"/>
                    <a:pt x="9" y="25"/>
                    <a:pt x="11" y="25"/>
                  </a:cubicBezTo>
                  <a:cubicBezTo>
                    <a:pt x="13" y="25"/>
                    <a:pt x="13" y="26"/>
                    <a:pt x="11" y="26"/>
                  </a:cubicBezTo>
                  <a:cubicBezTo>
                    <a:pt x="9" y="26"/>
                    <a:pt x="8" y="27"/>
                    <a:pt x="10" y="27"/>
                  </a:cubicBezTo>
                  <a:cubicBezTo>
                    <a:pt x="10" y="27"/>
                    <a:pt x="10" y="27"/>
                    <a:pt x="10" y="27"/>
                  </a:cubicBezTo>
                  <a:cubicBezTo>
                    <a:pt x="10" y="27"/>
                    <a:pt x="10" y="27"/>
                    <a:pt x="10" y="27"/>
                  </a:cubicBezTo>
                  <a:cubicBezTo>
                    <a:pt x="12" y="27"/>
                    <a:pt x="12" y="27"/>
                    <a:pt x="11" y="27"/>
                  </a:cubicBezTo>
                  <a:cubicBezTo>
                    <a:pt x="10" y="28"/>
                    <a:pt x="12" y="28"/>
                    <a:pt x="14" y="28"/>
                  </a:cubicBezTo>
                  <a:cubicBezTo>
                    <a:pt x="14" y="28"/>
                    <a:pt x="13" y="28"/>
                    <a:pt x="13" y="28"/>
                  </a:cubicBezTo>
                  <a:cubicBezTo>
                    <a:pt x="12" y="28"/>
                    <a:pt x="11" y="28"/>
                    <a:pt x="10" y="29"/>
                  </a:cubicBezTo>
                  <a:cubicBezTo>
                    <a:pt x="8" y="29"/>
                    <a:pt x="8" y="30"/>
                    <a:pt x="5" y="30"/>
                  </a:cubicBezTo>
                  <a:cubicBezTo>
                    <a:pt x="0" y="32"/>
                    <a:pt x="1" y="33"/>
                    <a:pt x="5" y="33"/>
                  </a:cubicBezTo>
                  <a:cubicBezTo>
                    <a:pt x="5" y="33"/>
                    <a:pt x="5" y="33"/>
                    <a:pt x="6" y="33"/>
                  </a:cubicBezTo>
                  <a:cubicBezTo>
                    <a:pt x="7" y="33"/>
                    <a:pt x="8" y="33"/>
                    <a:pt x="9" y="33"/>
                  </a:cubicBezTo>
                  <a:cubicBezTo>
                    <a:pt x="10" y="33"/>
                    <a:pt x="10" y="33"/>
                    <a:pt x="11" y="33"/>
                  </a:cubicBezTo>
                  <a:cubicBezTo>
                    <a:pt x="12" y="33"/>
                    <a:pt x="11" y="33"/>
                    <a:pt x="10" y="33"/>
                  </a:cubicBezTo>
                  <a:cubicBezTo>
                    <a:pt x="8" y="34"/>
                    <a:pt x="10" y="35"/>
                    <a:pt x="14" y="35"/>
                  </a:cubicBezTo>
                  <a:cubicBezTo>
                    <a:pt x="14" y="35"/>
                    <a:pt x="15" y="35"/>
                    <a:pt x="16" y="35"/>
                  </a:cubicBezTo>
                  <a:cubicBezTo>
                    <a:pt x="16" y="35"/>
                    <a:pt x="17" y="35"/>
                    <a:pt x="18" y="35"/>
                  </a:cubicBezTo>
                  <a:cubicBezTo>
                    <a:pt x="19" y="35"/>
                    <a:pt x="20" y="35"/>
                    <a:pt x="21" y="35"/>
                  </a:cubicBezTo>
                  <a:cubicBezTo>
                    <a:pt x="22" y="35"/>
                    <a:pt x="23" y="35"/>
                    <a:pt x="25" y="35"/>
                  </a:cubicBezTo>
                  <a:cubicBezTo>
                    <a:pt x="30" y="35"/>
                    <a:pt x="36" y="34"/>
                    <a:pt x="36" y="33"/>
                  </a:cubicBezTo>
                  <a:cubicBezTo>
                    <a:pt x="38" y="31"/>
                    <a:pt x="33" y="30"/>
                    <a:pt x="34" y="30"/>
                  </a:cubicBezTo>
                  <a:cubicBezTo>
                    <a:pt x="34" y="30"/>
                    <a:pt x="34" y="30"/>
                    <a:pt x="34" y="30"/>
                  </a:cubicBezTo>
                  <a:cubicBezTo>
                    <a:pt x="35" y="30"/>
                    <a:pt x="35" y="30"/>
                    <a:pt x="35" y="30"/>
                  </a:cubicBezTo>
                  <a:cubicBezTo>
                    <a:pt x="37" y="30"/>
                    <a:pt x="36" y="30"/>
                    <a:pt x="36" y="29"/>
                  </a:cubicBezTo>
                  <a:cubicBezTo>
                    <a:pt x="35" y="28"/>
                    <a:pt x="35" y="28"/>
                    <a:pt x="36" y="28"/>
                  </a:cubicBezTo>
                  <a:cubicBezTo>
                    <a:pt x="36" y="28"/>
                    <a:pt x="36" y="28"/>
                    <a:pt x="37" y="28"/>
                  </a:cubicBezTo>
                  <a:cubicBezTo>
                    <a:pt x="37" y="28"/>
                    <a:pt x="37" y="28"/>
                    <a:pt x="38" y="28"/>
                  </a:cubicBezTo>
                  <a:cubicBezTo>
                    <a:pt x="39" y="28"/>
                    <a:pt x="39" y="27"/>
                    <a:pt x="39" y="26"/>
                  </a:cubicBezTo>
                  <a:cubicBezTo>
                    <a:pt x="38" y="25"/>
                    <a:pt x="38" y="25"/>
                    <a:pt x="39" y="25"/>
                  </a:cubicBezTo>
                  <a:cubicBezTo>
                    <a:pt x="39" y="25"/>
                    <a:pt x="39" y="25"/>
                    <a:pt x="39" y="25"/>
                  </a:cubicBezTo>
                  <a:cubicBezTo>
                    <a:pt x="39" y="25"/>
                    <a:pt x="40" y="25"/>
                    <a:pt x="40" y="25"/>
                  </a:cubicBezTo>
                  <a:cubicBezTo>
                    <a:pt x="41" y="25"/>
                    <a:pt x="42" y="24"/>
                    <a:pt x="41" y="24"/>
                  </a:cubicBezTo>
                  <a:cubicBezTo>
                    <a:pt x="41" y="23"/>
                    <a:pt x="42" y="23"/>
                    <a:pt x="43" y="23"/>
                  </a:cubicBezTo>
                  <a:cubicBezTo>
                    <a:pt x="43" y="23"/>
                    <a:pt x="44" y="23"/>
                    <a:pt x="44" y="23"/>
                  </a:cubicBezTo>
                  <a:cubicBezTo>
                    <a:pt x="45" y="23"/>
                    <a:pt x="45" y="23"/>
                    <a:pt x="46" y="23"/>
                  </a:cubicBezTo>
                  <a:cubicBezTo>
                    <a:pt x="47" y="23"/>
                    <a:pt x="49" y="23"/>
                    <a:pt x="48" y="23"/>
                  </a:cubicBezTo>
                  <a:cubicBezTo>
                    <a:pt x="47" y="23"/>
                    <a:pt x="51" y="22"/>
                    <a:pt x="53" y="21"/>
                  </a:cubicBezTo>
                  <a:cubicBezTo>
                    <a:pt x="55" y="20"/>
                    <a:pt x="66" y="17"/>
                    <a:pt x="79" y="13"/>
                  </a:cubicBezTo>
                  <a:cubicBezTo>
                    <a:pt x="93" y="10"/>
                    <a:pt x="107" y="5"/>
                    <a:pt x="104" y="3"/>
                  </a:cubicBezTo>
                  <a:cubicBezTo>
                    <a:pt x="101" y="1"/>
                    <a:pt x="98" y="0"/>
                    <a:pt x="9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364BCD00-14C0-4BA4-8E2B-3E6859D546C1}"/>
                </a:ext>
              </a:extLst>
            </p:cNvPr>
            <p:cNvSpPr>
              <a:spLocks/>
            </p:cNvSpPr>
            <p:nvPr/>
          </p:nvSpPr>
          <p:spPr bwMode="auto">
            <a:xfrm>
              <a:off x="7381875" y="4406900"/>
              <a:ext cx="9525" cy="1587"/>
            </a:xfrm>
            <a:custGeom>
              <a:avLst/>
              <a:gdLst>
                <a:gd name="T0" fmla="*/ 3 w 4"/>
                <a:gd name="T1" fmla="*/ 0 h 1"/>
                <a:gd name="T2" fmla="*/ 2 w 4"/>
                <a:gd name="T3" fmla="*/ 0 h 1"/>
                <a:gd name="T4" fmla="*/ 1 w 4"/>
                <a:gd name="T5" fmla="*/ 1 h 1"/>
                <a:gd name="T6" fmla="*/ 3 w 4"/>
                <a:gd name="T7" fmla="*/ 0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3" y="0"/>
                    <a:pt x="3" y="0"/>
                    <a:pt x="2" y="0"/>
                  </a:cubicBezTo>
                  <a:cubicBezTo>
                    <a:pt x="0" y="0"/>
                    <a:pt x="1" y="1"/>
                    <a:pt x="1" y="1"/>
                  </a:cubicBezTo>
                  <a:cubicBezTo>
                    <a:pt x="2" y="0"/>
                    <a:pt x="2" y="0"/>
                    <a:pt x="3"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0EC464E5-CE7F-4AD7-9FA5-072B4A08A943}"/>
                </a:ext>
              </a:extLst>
            </p:cNvPr>
            <p:cNvSpPr>
              <a:spLocks/>
            </p:cNvSpPr>
            <p:nvPr/>
          </p:nvSpPr>
          <p:spPr bwMode="auto">
            <a:xfrm>
              <a:off x="7527925" y="4521200"/>
              <a:ext cx="61913" cy="12700"/>
            </a:xfrm>
            <a:custGeom>
              <a:avLst/>
              <a:gdLst>
                <a:gd name="T0" fmla="*/ 7 w 23"/>
                <a:gd name="T1" fmla="*/ 0 h 5"/>
                <a:gd name="T2" fmla="*/ 3 w 23"/>
                <a:gd name="T3" fmla="*/ 1 h 5"/>
                <a:gd name="T4" fmla="*/ 1 w 23"/>
                <a:gd name="T5" fmla="*/ 1 h 5"/>
                <a:gd name="T6" fmla="*/ 1 w 23"/>
                <a:gd name="T7" fmla="*/ 1 h 5"/>
                <a:gd name="T8" fmla="*/ 9 w 23"/>
                <a:gd name="T9" fmla="*/ 3 h 5"/>
                <a:gd name="T10" fmla="*/ 23 w 23"/>
                <a:gd name="T11" fmla="*/ 5 h 5"/>
                <a:gd name="T12" fmla="*/ 13 w 23"/>
                <a:gd name="T13" fmla="*/ 1 h 5"/>
                <a:gd name="T14" fmla="*/ 7 w 23"/>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
                  <a:moveTo>
                    <a:pt x="7" y="0"/>
                  </a:moveTo>
                  <a:cubicBezTo>
                    <a:pt x="6" y="0"/>
                    <a:pt x="4" y="0"/>
                    <a:pt x="3" y="1"/>
                  </a:cubicBezTo>
                  <a:cubicBezTo>
                    <a:pt x="2" y="1"/>
                    <a:pt x="1" y="1"/>
                    <a:pt x="1" y="1"/>
                  </a:cubicBezTo>
                  <a:cubicBezTo>
                    <a:pt x="1" y="1"/>
                    <a:pt x="1" y="1"/>
                    <a:pt x="1" y="1"/>
                  </a:cubicBezTo>
                  <a:cubicBezTo>
                    <a:pt x="0" y="1"/>
                    <a:pt x="2" y="2"/>
                    <a:pt x="9" y="3"/>
                  </a:cubicBezTo>
                  <a:cubicBezTo>
                    <a:pt x="13" y="4"/>
                    <a:pt x="17" y="4"/>
                    <a:pt x="23" y="5"/>
                  </a:cubicBezTo>
                  <a:cubicBezTo>
                    <a:pt x="23" y="4"/>
                    <a:pt x="18" y="2"/>
                    <a:pt x="13" y="1"/>
                  </a:cubicBezTo>
                  <a:cubicBezTo>
                    <a:pt x="11" y="0"/>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0F915F52-7F70-4B51-A4EA-378D56480885}"/>
                </a:ext>
              </a:extLst>
            </p:cNvPr>
            <p:cNvSpPr>
              <a:spLocks/>
            </p:cNvSpPr>
            <p:nvPr/>
          </p:nvSpPr>
          <p:spPr bwMode="auto">
            <a:xfrm>
              <a:off x="7351713" y="4506913"/>
              <a:ext cx="19050" cy="4762"/>
            </a:xfrm>
            <a:custGeom>
              <a:avLst/>
              <a:gdLst>
                <a:gd name="T0" fmla="*/ 2 w 7"/>
                <a:gd name="T1" fmla="*/ 0 h 2"/>
                <a:gd name="T2" fmla="*/ 2 w 7"/>
                <a:gd name="T3" fmla="*/ 2 h 2"/>
                <a:gd name="T4" fmla="*/ 6 w 7"/>
                <a:gd name="T5" fmla="*/ 2 h 2"/>
                <a:gd name="T6" fmla="*/ 7 w 7"/>
                <a:gd name="T7" fmla="*/ 2 h 2"/>
                <a:gd name="T8" fmla="*/ 7 w 7"/>
                <a:gd name="T9" fmla="*/ 1 h 2"/>
                <a:gd name="T10" fmla="*/ 2 w 7"/>
                <a:gd name="T11" fmla="*/ 0 h 2"/>
                <a:gd name="T12" fmla="*/ 2 w 7"/>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2" y="0"/>
                  </a:moveTo>
                  <a:cubicBezTo>
                    <a:pt x="0" y="0"/>
                    <a:pt x="0" y="1"/>
                    <a:pt x="2" y="2"/>
                  </a:cubicBezTo>
                  <a:cubicBezTo>
                    <a:pt x="4" y="2"/>
                    <a:pt x="5" y="2"/>
                    <a:pt x="6" y="2"/>
                  </a:cubicBezTo>
                  <a:cubicBezTo>
                    <a:pt x="7" y="2"/>
                    <a:pt x="7" y="2"/>
                    <a:pt x="7" y="2"/>
                  </a:cubicBezTo>
                  <a:cubicBezTo>
                    <a:pt x="7" y="2"/>
                    <a:pt x="7" y="1"/>
                    <a:pt x="7" y="1"/>
                  </a:cubicBezTo>
                  <a:cubicBezTo>
                    <a:pt x="5" y="1"/>
                    <a:pt x="4"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A754A43F-30C1-404F-B919-550BD8552A52}"/>
                </a:ext>
              </a:extLst>
            </p:cNvPr>
            <p:cNvSpPr>
              <a:spLocks/>
            </p:cNvSpPr>
            <p:nvPr/>
          </p:nvSpPr>
          <p:spPr bwMode="auto">
            <a:xfrm>
              <a:off x="7842250" y="4225925"/>
              <a:ext cx="23813" cy="6350"/>
            </a:xfrm>
            <a:custGeom>
              <a:avLst/>
              <a:gdLst>
                <a:gd name="T0" fmla="*/ 5 w 9"/>
                <a:gd name="T1" fmla="*/ 0 h 2"/>
                <a:gd name="T2" fmla="*/ 3 w 9"/>
                <a:gd name="T3" fmla="*/ 0 h 2"/>
                <a:gd name="T4" fmla="*/ 3 w 9"/>
                <a:gd name="T5" fmla="*/ 2 h 2"/>
                <a:gd name="T6" fmla="*/ 7 w 9"/>
                <a:gd name="T7" fmla="*/ 1 h 2"/>
                <a:gd name="T8" fmla="*/ 5 w 9"/>
                <a:gd name="T9" fmla="*/ 0 h 2"/>
              </a:gdLst>
              <a:ahLst/>
              <a:cxnLst>
                <a:cxn ang="0">
                  <a:pos x="T0" y="T1"/>
                </a:cxn>
                <a:cxn ang="0">
                  <a:pos x="T2" y="T3"/>
                </a:cxn>
                <a:cxn ang="0">
                  <a:pos x="T4" y="T5"/>
                </a:cxn>
                <a:cxn ang="0">
                  <a:pos x="T6" y="T7"/>
                </a:cxn>
                <a:cxn ang="0">
                  <a:pos x="T8" y="T9"/>
                </a:cxn>
              </a:cxnLst>
              <a:rect l="0" t="0" r="r" b="b"/>
              <a:pathLst>
                <a:path w="9" h="2">
                  <a:moveTo>
                    <a:pt x="5" y="0"/>
                  </a:moveTo>
                  <a:cubicBezTo>
                    <a:pt x="5" y="0"/>
                    <a:pt x="4" y="0"/>
                    <a:pt x="3" y="0"/>
                  </a:cubicBezTo>
                  <a:cubicBezTo>
                    <a:pt x="0" y="1"/>
                    <a:pt x="4" y="2"/>
                    <a:pt x="3" y="2"/>
                  </a:cubicBezTo>
                  <a:cubicBezTo>
                    <a:pt x="4" y="2"/>
                    <a:pt x="5" y="2"/>
                    <a:pt x="7" y="1"/>
                  </a:cubicBezTo>
                  <a:cubicBezTo>
                    <a:pt x="9" y="1"/>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0E5322BE-94AD-42A3-A470-5CAE72F9DD8F}"/>
                </a:ext>
              </a:extLst>
            </p:cNvPr>
            <p:cNvSpPr>
              <a:spLocks/>
            </p:cNvSpPr>
            <p:nvPr/>
          </p:nvSpPr>
          <p:spPr bwMode="auto">
            <a:xfrm>
              <a:off x="7558088" y="4537075"/>
              <a:ext cx="12700" cy="3175"/>
            </a:xfrm>
            <a:custGeom>
              <a:avLst/>
              <a:gdLst>
                <a:gd name="T0" fmla="*/ 0 w 5"/>
                <a:gd name="T1" fmla="*/ 0 h 1"/>
                <a:gd name="T2" fmla="*/ 2 w 5"/>
                <a:gd name="T3" fmla="*/ 1 h 1"/>
                <a:gd name="T4" fmla="*/ 4 w 5"/>
                <a:gd name="T5" fmla="*/ 1 h 1"/>
                <a:gd name="T6" fmla="*/ 3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0" y="0"/>
                    <a:pt x="1" y="1"/>
                    <a:pt x="2" y="1"/>
                  </a:cubicBezTo>
                  <a:cubicBezTo>
                    <a:pt x="3" y="1"/>
                    <a:pt x="3" y="1"/>
                    <a:pt x="4" y="1"/>
                  </a:cubicBezTo>
                  <a:cubicBezTo>
                    <a:pt x="4" y="1"/>
                    <a:pt x="5" y="1"/>
                    <a:pt x="3" y="1"/>
                  </a:cubicBezTo>
                  <a:cubicBezTo>
                    <a:pt x="2" y="1"/>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25C145FC-1936-4AC6-9BA4-E85616311442}"/>
                </a:ext>
              </a:extLst>
            </p:cNvPr>
            <p:cNvSpPr>
              <a:spLocks/>
            </p:cNvSpPr>
            <p:nvPr/>
          </p:nvSpPr>
          <p:spPr bwMode="auto">
            <a:xfrm>
              <a:off x="7294563" y="4465638"/>
              <a:ext cx="200025" cy="55562"/>
            </a:xfrm>
            <a:custGeom>
              <a:avLst/>
              <a:gdLst>
                <a:gd name="T0" fmla="*/ 27 w 74"/>
                <a:gd name="T1" fmla="*/ 0 h 20"/>
                <a:gd name="T2" fmla="*/ 22 w 74"/>
                <a:gd name="T3" fmla="*/ 0 h 20"/>
                <a:gd name="T4" fmla="*/ 10 w 74"/>
                <a:gd name="T5" fmla="*/ 5 h 20"/>
                <a:gd name="T6" fmla="*/ 10 w 74"/>
                <a:gd name="T7" fmla="*/ 6 h 20"/>
                <a:gd name="T8" fmla="*/ 10 w 74"/>
                <a:gd name="T9" fmla="*/ 6 h 20"/>
                <a:gd name="T10" fmla="*/ 12 w 74"/>
                <a:gd name="T11" fmla="*/ 6 h 20"/>
                <a:gd name="T12" fmla="*/ 12 w 74"/>
                <a:gd name="T13" fmla="*/ 6 h 20"/>
                <a:gd name="T14" fmla="*/ 12 w 74"/>
                <a:gd name="T15" fmla="*/ 7 h 20"/>
                <a:gd name="T16" fmla="*/ 13 w 74"/>
                <a:gd name="T17" fmla="*/ 6 h 20"/>
                <a:gd name="T18" fmla="*/ 14 w 74"/>
                <a:gd name="T19" fmla="*/ 6 h 20"/>
                <a:gd name="T20" fmla="*/ 16 w 74"/>
                <a:gd name="T21" fmla="*/ 7 h 20"/>
                <a:gd name="T22" fmla="*/ 15 w 74"/>
                <a:gd name="T23" fmla="*/ 9 h 20"/>
                <a:gd name="T24" fmla="*/ 7 w 74"/>
                <a:gd name="T25" fmla="*/ 14 h 20"/>
                <a:gd name="T26" fmla="*/ 13 w 74"/>
                <a:gd name="T27" fmla="*/ 15 h 20"/>
                <a:gd name="T28" fmla="*/ 18 w 74"/>
                <a:gd name="T29" fmla="*/ 14 h 20"/>
                <a:gd name="T30" fmla="*/ 22 w 74"/>
                <a:gd name="T31" fmla="*/ 13 h 20"/>
                <a:gd name="T32" fmla="*/ 22 w 74"/>
                <a:gd name="T33" fmla="*/ 13 h 20"/>
                <a:gd name="T34" fmla="*/ 24 w 74"/>
                <a:gd name="T35" fmla="*/ 14 h 20"/>
                <a:gd name="T36" fmla="*/ 25 w 74"/>
                <a:gd name="T37" fmla="*/ 14 h 20"/>
                <a:gd name="T38" fmla="*/ 26 w 74"/>
                <a:gd name="T39" fmla="*/ 14 h 20"/>
                <a:gd name="T40" fmla="*/ 31 w 74"/>
                <a:gd name="T41" fmla="*/ 15 h 20"/>
                <a:gd name="T42" fmla="*/ 34 w 74"/>
                <a:gd name="T43" fmla="*/ 17 h 20"/>
                <a:gd name="T44" fmla="*/ 43 w 74"/>
                <a:gd name="T45" fmla="*/ 19 h 20"/>
                <a:gd name="T46" fmla="*/ 51 w 74"/>
                <a:gd name="T47" fmla="*/ 20 h 20"/>
                <a:gd name="T48" fmla="*/ 51 w 74"/>
                <a:gd name="T49" fmla="*/ 20 h 20"/>
                <a:gd name="T50" fmla="*/ 51 w 74"/>
                <a:gd name="T51" fmla="*/ 19 h 20"/>
                <a:gd name="T52" fmla="*/ 56 w 74"/>
                <a:gd name="T53" fmla="*/ 20 h 20"/>
                <a:gd name="T54" fmla="*/ 63 w 74"/>
                <a:gd name="T55" fmla="*/ 20 h 20"/>
                <a:gd name="T56" fmla="*/ 64 w 74"/>
                <a:gd name="T57" fmla="*/ 20 h 20"/>
                <a:gd name="T58" fmla="*/ 64 w 74"/>
                <a:gd name="T59" fmla="*/ 20 h 20"/>
                <a:gd name="T60" fmla="*/ 67 w 74"/>
                <a:gd name="T61" fmla="*/ 20 h 20"/>
                <a:gd name="T62" fmla="*/ 70 w 74"/>
                <a:gd name="T63" fmla="*/ 20 h 20"/>
                <a:gd name="T64" fmla="*/ 71 w 74"/>
                <a:gd name="T65" fmla="*/ 20 h 20"/>
                <a:gd name="T66" fmla="*/ 70 w 74"/>
                <a:gd name="T67" fmla="*/ 19 h 20"/>
                <a:gd name="T68" fmla="*/ 49 w 74"/>
                <a:gd name="T69" fmla="*/ 13 h 20"/>
                <a:gd name="T70" fmla="*/ 42 w 74"/>
                <a:gd name="T71" fmla="*/ 8 h 20"/>
                <a:gd name="T72" fmla="*/ 39 w 74"/>
                <a:gd name="T73" fmla="*/ 3 h 20"/>
                <a:gd name="T74" fmla="*/ 39 w 74"/>
                <a:gd name="T75" fmla="*/ 1 h 20"/>
                <a:gd name="T76" fmla="*/ 27 w 74"/>
                <a:gd name="T7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 h="20">
                  <a:moveTo>
                    <a:pt x="27" y="0"/>
                  </a:moveTo>
                  <a:cubicBezTo>
                    <a:pt x="25" y="0"/>
                    <a:pt x="24" y="0"/>
                    <a:pt x="22" y="0"/>
                  </a:cubicBezTo>
                  <a:cubicBezTo>
                    <a:pt x="12" y="0"/>
                    <a:pt x="12" y="4"/>
                    <a:pt x="10" y="5"/>
                  </a:cubicBezTo>
                  <a:cubicBezTo>
                    <a:pt x="8" y="5"/>
                    <a:pt x="9" y="6"/>
                    <a:pt x="10" y="6"/>
                  </a:cubicBezTo>
                  <a:cubicBezTo>
                    <a:pt x="10" y="6"/>
                    <a:pt x="10" y="6"/>
                    <a:pt x="10" y="6"/>
                  </a:cubicBezTo>
                  <a:cubicBezTo>
                    <a:pt x="11" y="6"/>
                    <a:pt x="11" y="6"/>
                    <a:pt x="12" y="6"/>
                  </a:cubicBezTo>
                  <a:cubicBezTo>
                    <a:pt x="12" y="6"/>
                    <a:pt x="13" y="6"/>
                    <a:pt x="12" y="6"/>
                  </a:cubicBezTo>
                  <a:cubicBezTo>
                    <a:pt x="11" y="6"/>
                    <a:pt x="11" y="7"/>
                    <a:pt x="12" y="7"/>
                  </a:cubicBezTo>
                  <a:cubicBezTo>
                    <a:pt x="12" y="7"/>
                    <a:pt x="13" y="7"/>
                    <a:pt x="13" y="6"/>
                  </a:cubicBezTo>
                  <a:cubicBezTo>
                    <a:pt x="13" y="6"/>
                    <a:pt x="14" y="6"/>
                    <a:pt x="14" y="6"/>
                  </a:cubicBezTo>
                  <a:cubicBezTo>
                    <a:pt x="15" y="6"/>
                    <a:pt x="16" y="7"/>
                    <a:pt x="16" y="7"/>
                  </a:cubicBezTo>
                  <a:cubicBezTo>
                    <a:pt x="17" y="8"/>
                    <a:pt x="15" y="8"/>
                    <a:pt x="15" y="9"/>
                  </a:cubicBezTo>
                  <a:cubicBezTo>
                    <a:pt x="14" y="9"/>
                    <a:pt x="0" y="11"/>
                    <a:pt x="7" y="14"/>
                  </a:cubicBezTo>
                  <a:cubicBezTo>
                    <a:pt x="9" y="14"/>
                    <a:pt x="11" y="15"/>
                    <a:pt x="13" y="15"/>
                  </a:cubicBezTo>
                  <a:cubicBezTo>
                    <a:pt x="15" y="15"/>
                    <a:pt x="17" y="14"/>
                    <a:pt x="18" y="14"/>
                  </a:cubicBezTo>
                  <a:cubicBezTo>
                    <a:pt x="20" y="14"/>
                    <a:pt x="21" y="13"/>
                    <a:pt x="22" y="13"/>
                  </a:cubicBezTo>
                  <a:cubicBezTo>
                    <a:pt x="22" y="13"/>
                    <a:pt x="22" y="13"/>
                    <a:pt x="22" y="13"/>
                  </a:cubicBezTo>
                  <a:cubicBezTo>
                    <a:pt x="23" y="14"/>
                    <a:pt x="23" y="14"/>
                    <a:pt x="24" y="14"/>
                  </a:cubicBezTo>
                  <a:cubicBezTo>
                    <a:pt x="24" y="14"/>
                    <a:pt x="25" y="14"/>
                    <a:pt x="25" y="14"/>
                  </a:cubicBezTo>
                  <a:cubicBezTo>
                    <a:pt x="25" y="14"/>
                    <a:pt x="25" y="14"/>
                    <a:pt x="26" y="14"/>
                  </a:cubicBezTo>
                  <a:cubicBezTo>
                    <a:pt x="27" y="14"/>
                    <a:pt x="29" y="14"/>
                    <a:pt x="31" y="15"/>
                  </a:cubicBezTo>
                  <a:cubicBezTo>
                    <a:pt x="34" y="15"/>
                    <a:pt x="35" y="16"/>
                    <a:pt x="34" y="17"/>
                  </a:cubicBezTo>
                  <a:cubicBezTo>
                    <a:pt x="33" y="17"/>
                    <a:pt x="37" y="18"/>
                    <a:pt x="43" y="19"/>
                  </a:cubicBezTo>
                  <a:cubicBezTo>
                    <a:pt x="47" y="19"/>
                    <a:pt x="50" y="20"/>
                    <a:pt x="51" y="20"/>
                  </a:cubicBezTo>
                  <a:cubicBezTo>
                    <a:pt x="51" y="20"/>
                    <a:pt x="51" y="20"/>
                    <a:pt x="51" y="20"/>
                  </a:cubicBezTo>
                  <a:cubicBezTo>
                    <a:pt x="50" y="19"/>
                    <a:pt x="51" y="19"/>
                    <a:pt x="51" y="19"/>
                  </a:cubicBezTo>
                  <a:cubicBezTo>
                    <a:pt x="52" y="19"/>
                    <a:pt x="54" y="19"/>
                    <a:pt x="56" y="20"/>
                  </a:cubicBezTo>
                  <a:cubicBezTo>
                    <a:pt x="59" y="20"/>
                    <a:pt x="61" y="20"/>
                    <a:pt x="63" y="20"/>
                  </a:cubicBezTo>
                  <a:cubicBezTo>
                    <a:pt x="64" y="20"/>
                    <a:pt x="65" y="20"/>
                    <a:pt x="64" y="20"/>
                  </a:cubicBezTo>
                  <a:cubicBezTo>
                    <a:pt x="64" y="20"/>
                    <a:pt x="64" y="20"/>
                    <a:pt x="64" y="20"/>
                  </a:cubicBezTo>
                  <a:cubicBezTo>
                    <a:pt x="65" y="20"/>
                    <a:pt x="66" y="20"/>
                    <a:pt x="67" y="20"/>
                  </a:cubicBezTo>
                  <a:cubicBezTo>
                    <a:pt x="68" y="20"/>
                    <a:pt x="69" y="20"/>
                    <a:pt x="70" y="20"/>
                  </a:cubicBezTo>
                  <a:cubicBezTo>
                    <a:pt x="71" y="20"/>
                    <a:pt x="71" y="20"/>
                    <a:pt x="71" y="20"/>
                  </a:cubicBezTo>
                  <a:cubicBezTo>
                    <a:pt x="70" y="19"/>
                    <a:pt x="70" y="19"/>
                    <a:pt x="70" y="19"/>
                  </a:cubicBezTo>
                  <a:cubicBezTo>
                    <a:pt x="74" y="17"/>
                    <a:pt x="57" y="15"/>
                    <a:pt x="49" y="13"/>
                  </a:cubicBezTo>
                  <a:cubicBezTo>
                    <a:pt x="45" y="11"/>
                    <a:pt x="43" y="10"/>
                    <a:pt x="42" y="8"/>
                  </a:cubicBezTo>
                  <a:cubicBezTo>
                    <a:pt x="40" y="5"/>
                    <a:pt x="37" y="3"/>
                    <a:pt x="39" y="3"/>
                  </a:cubicBezTo>
                  <a:cubicBezTo>
                    <a:pt x="42" y="2"/>
                    <a:pt x="38" y="1"/>
                    <a:pt x="39" y="1"/>
                  </a:cubicBezTo>
                  <a:cubicBezTo>
                    <a:pt x="41" y="1"/>
                    <a:pt x="35"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A374AB86-34E4-434B-94E7-8093BA9DFFAA}"/>
                </a:ext>
              </a:extLst>
            </p:cNvPr>
            <p:cNvSpPr>
              <a:spLocks/>
            </p:cNvSpPr>
            <p:nvPr/>
          </p:nvSpPr>
          <p:spPr bwMode="auto">
            <a:xfrm>
              <a:off x="7964488" y="4457700"/>
              <a:ext cx="20638" cy="6350"/>
            </a:xfrm>
            <a:custGeom>
              <a:avLst/>
              <a:gdLst>
                <a:gd name="T0" fmla="*/ 4 w 8"/>
                <a:gd name="T1" fmla="*/ 0 h 2"/>
                <a:gd name="T2" fmla="*/ 2 w 8"/>
                <a:gd name="T3" fmla="*/ 0 h 2"/>
                <a:gd name="T4" fmla="*/ 0 w 8"/>
                <a:gd name="T5" fmla="*/ 2 h 2"/>
                <a:gd name="T6" fmla="*/ 6 w 8"/>
                <a:gd name="T7" fmla="*/ 1 h 2"/>
                <a:gd name="T8" fmla="*/ 4 w 8"/>
                <a:gd name="T9" fmla="*/ 0 h 2"/>
              </a:gdLst>
              <a:ahLst/>
              <a:cxnLst>
                <a:cxn ang="0">
                  <a:pos x="T0" y="T1"/>
                </a:cxn>
                <a:cxn ang="0">
                  <a:pos x="T2" y="T3"/>
                </a:cxn>
                <a:cxn ang="0">
                  <a:pos x="T4" y="T5"/>
                </a:cxn>
                <a:cxn ang="0">
                  <a:pos x="T6" y="T7"/>
                </a:cxn>
                <a:cxn ang="0">
                  <a:pos x="T8" y="T9"/>
                </a:cxn>
              </a:cxnLst>
              <a:rect l="0" t="0" r="r" b="b"/>
              <a:pathLst>
                <a:path w="8" h="2">
                  <a:moveTo>
                    <a:pt x="4" y="0"/>
                  </a:moveTo>
                  <a:cubicBezTo>
                    <a:pt x="4" y="0"/>
                    <a:pt x="3" y="0"/>
                    <a:pt x="2" y="0"/>
                  </a:cubicBezTo>
                  <a:cubicBezTo>
                    <a:pt x="0" y="1"/>
                    <a:pt x="1" y="2"/>
                    <a:pt x="0" y="2"/>
                  </a:cubicBezTo>
                  <a:cubicBezTo>
                    <a:pt x="2" y="2"/>
                    <a:pt x="4" y="1"/>
                    <a:pt x="6" y="1"/>
                  </a:cubicBezTo>
                  <a:cubicBezTo>
                    <a:pt x="8" y="0"/>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402BB71C-4416-4708-8C15-F6D9C786FEBA}"/>
                </a:ext>
              </a:extLst>
            </p:cNvPr>
            <p:cNvSpPr>
              <a:spLocks/>
            </p:cNvSpPr>
            <p:nvPr/>
          </p:nvSpPr>
          <p:spPr bwMode="auto">
            <a:xfrm>
              <a:off x="7969250" y="4267200"/>
              <a:ext cx="3175"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1" y="0"/>
                    <a:pt x="0"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83E556C9-7A41-4875-8C87-441013039FE8}"/>
                </a:ext>
              </a:extLst>
            </p:cNvPr>
            <p:cNvSpPr>
              <a:spLocks/>
            </p:cNvSpPr>
            <p:nvPr/>
          </p:nvSpPr>
          <p:spPr bwMode="auto">
            <a:xfrm>
              <a:off x="7278688" y="4545013"/>
              <a:ext cx="47625" cy="11112"/>
            </a:xfrm>
            <a:custGeom>
              <a:avLst/>
              <a:gdLst>
                <a:gd name="T0" fmla="*/ 6 w 18"/>
                <a:gd name="T1" fmla="*/ 0 h 4"/>
                <a:gd name="T2" fmla="*/ 1 w 18"/>
                <a:gd name="T3" fmla="*/ 3 h 4"/>
                <a:gd name="T4" fmla="*/ 4 w 18"/>
                <a:gd name="T5" fmla="*/ 4 h 4"/>
                <a:gd name="T6" fmla="*/ 11 w 18"/>
                <a:gd name="T7" fmla="*/ 4 h 4"/>
                <a:gd name="T8" fmla="*/ 16 w 18"/>
                <a:gd name="T9" fmla="*/ 3 h 4"/>
                <a:gd name="T10" fmla="*/ 16 w 18"/>
                <a:gd name="T11" fmla="*/ 3 h 4"/>
                <a:gd name="T12" fmla="*/ 17 w 18"/>
                <a:gd name="T13" fmla="*/ 3 h 4"/>
                <a:gd name="T14" fmla="*/ 17 w 18"/>
                <a:gd name="T15" fmla="*/ 2 h 4"/>
                <a:gd name="T16" fmla="*/ 6 w 1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6" y="0"/>
                  </a:moveTo>
                  <a:cubicBezTo>
                    <a:pt x="2" y="0"/>
                    <a:pt x="0" y="1"/>
                    <a:pt x="1" y="3"/>
                  </a:cubicBezTo>
                  <a:cubicBezTo>
                    <a:pt x="1" y="4"/>
                    <a:pt x="2" y="4"/>
                    <a:pt x="4" y="4"/>
                  </a:cubicBezTo>
                  <a:cubicBezTo>
                    <a:pt x="6" y="4"/>
                    <a:pt x="9" y="4"/>
                    <a:pt x="11" y="4"/>
                  </a:cubicBezTo>
                  <a:cubicBezTo>
                    <a:pt x="13" y="3"/>
                    <a:pt x="15" y="3"/>
                    <a:pt x="16" y="3"/>
                  </a:cubicBezTo>
                  <a:cubicBezTo>
                    <a:pt x="16" y="3"/>
                    <a:pt x="16" y="3"/>
                    <a:pt x="16" y="3"/>
                  </a:cubicBezTo>
                  <a:cubicBezTo>
                    <a:pt x="16" y="3"/>
                    <a:pt x="16" y="3"/>
                    <a:pt x="17" y="3"/>
                  </a:cubicBezTo>
                  <a:cubicBezTo>
                    <a:pt x="17" y="3"/>
                    <a:pt x="18" y="3"/>
                    <a:pt x="17" y="2"/>
                  </a:cubicBezTo>
                  <a:cubicBezTo>
                    <a:pt x="12" y="0"/>
                    <a:pt x="9"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82E83977-D41F-4545-8426-0B2C90D39B43}"/>
                </a:ext>
              </a:extLst>
            </p:cNvPr>
            <p:cNvSpPr>
              <a:spLocks/>
            </p:cNvSpPr>
            <p:nvPr/>
          </p:nvSpPr>
          <p:spPr bwMode="auto">
            <a:xfrm>
              <a:off x="7864475" y="4449763"/>
              <a:ext cx="15875" cy="4762"/>
            </a:xfrm>
            <a:custGeom>
              <a:avLst/>
              <a:gdLst>
                <a:gd name="T0" fmla="*/ 6 w 6"/>
                <a:gd name="T1" fmla="*/ 0 h 2"/>
                <a:gd name="T2" fmla="*/ 2 w 6"/>
                <a:gd name="T3" fmla="*/ 1 h 2"/>
                <a:gd name="T4" fmla="*/ 4 w 6"/>
                <a:gd name="T5" fmla="*/ 2 h 2"/>
                <a:gd name="T6" fmla="*/ 5 w 6"/>
                <a:gd name="T7" fmla="*/ 1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cubicBezTo>
                    <a:pt x="5" y="1"/>
                    <a:pt x="0" y="1"/>
                    <a:pt x="2" y="1"/>
                  </a:cubicBezTo>
                  <a:cubicBezTo>
                    <a:pt x="3" y="2"/>
                    <a:pt x="4" y="2"/>
                    <a:pt x="4" y="2"/>
                  </a:cubicBezTo>
                  <a:cubicBezTo>
                    <a:pt x="5" y="2"/>
                    <a:pt x="5" y="2"/>
                    <a:pt x="5" y="1"/>
                  </a:cubicBezTo>
                  <a:cubicBezTo>
                    <a:pt x="5" y="1"/>
                    <a:pt x="5"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CB2912CB-32B7-46BA-A807-A407DA00EC5A}"/>
                </a:ext>
              </a:extLst>
            </p:cNvPr>
            <p:cNvSpPr>
              <a:spLocks/>
            </p:cNvSpPr>
            <p:nvPr/>
          </p:nvSpPr>
          <p:spPr bwMode="auto">
            <a:xfrm>
              <a:off x="7872413" y="4438650"/>
              <a:ext cx="12700" cy="3175"/>
            </a:xfrm>
            <a:custGeom>
              <a:avLst/>
              <a:gdLst>
                <a:gd name="T0" fmla="*/ 5 w 5"/>
                <a:gd name="T1" fmla="*/ 0 h 1"/>
                <a:gd name="T2" fmla="*/ 2 w 5"/>
                <a:gd name="T3" fmla="*/ 0 h 1"/>
                <a:gd name="T4" fmla="*/ 1 w 5"/>
                <a:gd name="T5" fmla="*/ 1 h 1"/>
                <a:gd name="T6" fmla="*/ 2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4" y="0"/>
                    <a:pt x="3" y="0"/>
                    <a:pt x="2" y="0"/>
                  </a:cubicBezTo>
                  <a:cubicBezTo>
                    <a:pt x="1" y="1"/>
                    <a:pt x="0" y="1"/>
                    <a:pt x="1" y="1"/>
                  </a:cubicBezTo>
                  <a:cubicBezTo>
                    <a:pt x="1" y="1"/>
                    <a:pt x="1" y="1"/>
                    <a:pt x="2" y="1"/>
                  </a:cubicBezTo>
                  <a:cubicBezTo>
                    <a:pt x="2" y="1"/>
                    <a:pt x="3" y="1"/>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38C49759-661D-44BE-BD6E-8E51091AF5F3}"/>
                </a:ext>
              </a:extLst>
            </p:cNvPr>
            <p:cNvSpPr>
              <a:spLocks/>
            </p:cNvSpPr>
            <p:nvPr/>
          </p:nvSpPr>
          <p:spPr bwMode="auto">
            <a:xfrm>
              <a:off x="7900988" y="4445000"/>
              <a:ext cx="17463" cy="1587"/>
            </a:xfrm>
            <a:custGeom>
              <a:avLst/>
              <a:gdLst>
                <a:gd name="T0" fmla="*/ 3 w 6"/>
                <a:gd name="T1" fmla="*/ 0 h 1"/>
                <a:gd name="T2" fmla="*/ 2 w 6"/>
                <a:gd name="T3" fmla="*/ 1 h 1"/>
                <a:gd name="T4" fmla="*/ 5 w 6"/>
                <a:gd name="T5" fmla="*/ 1 h 1"/>
                <a:gd name="T6" fmla="*/ 6 w 6"/>
                <a:gd name="T7" fmla="*/ 1 h 1"/>
                <a:gd name="T8" fmla="*/ 4 w 6"/>
                <a:gd name="T9" fmla="*/ 0 h 1"/>
                <a:gd name="T10" fmla="*/ 3 w 6"/>
                <a:gd name="T11" fmla="*/ 0 h 1"/>
              </a:gdLst>
              <a:ahLst/>
              <a:cxnLst>
                <a:cxn ang="0">
                  <a:pos x="T0" y="T1"/>
                </a:cxn>
                <a:cxn ang="0">
                  <a:pos x="T2" y="T3"/>
                </a:cxn>
                <a:cxn ang="0">
                  <a:pos x="T4" y="T5"/>
                </a:cxn>
                <a:cxn ang="0">
                  <a:pos x="T6" y="T7"/>
                </a:cxn>
                <a:cxn ang="0">
                  <a:pos x="T8" y="T9"/>
                </a:cxn>
                <a:cxn ang="0">
                  <a:pos x="T10" y="T11"/>
                </a:cxn>
              </a:cxnLst>
              <a:rect l="0" t="0" r="r" b="b"/>
              <a:pathLst>
                <a:path w="6" h="1">
                  <a:moveTo>
                    <a:pt x="3" y="0"/>
                  </a:moveTo>
                  <a:cubicBezTo>
                    <a:pt x="2" y="0"/>
                    <a:pt x="0" y="1"/>
                    <a:pt x="2" y="1"/>
                  </a:cubicBezTo>
                  <a:cubicBezTo>
                    <a:pt x="3" y="1"/>
                    <a:pt x="4" y="1"/>
                    <a:pt x="5" y="1"/>
                  </a:cubicBezTo>
                  <a:cubicBezTo>
                    <a:pt x="6" y="1"/>
                    <a:pt x="6" y="1"/>
                    <a:pt x="6" y="1"/>
                  </a:cubicBezTo>
                  <a:cubicBezTo>
                    <a:pt x="6" y="1"/>
                    <a:pt x="6"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67EB9263-2199-4C8D-9E09-8CB3C33CCF85}"/>
                </a:ext>
              </a:extLst>
            </p:cNvPr>
            <p:cNvSpPr>
              <a:spLocks/>
            </p:cNvSpPr>
            <p:nvPr/>
          </p:nvSpPr>
          <p:spPr bwMode="auto">
            <a:xfrm>
              <a:off x="3046413" y="4311650"/>
              <a:ext cx="57150" cy="7937"/>
            </a:xfrm>
            <a:custGeom>
              <a:avLst/>
              <a:gdLst>
                <a:gd name="T0" fmla="*/ 16 w 21"/>
                <a:gd name="T1" fmla="*/ 0 h 3"/>
                <a:gd name="T2" fmla="*/ 11 w 21"/>
                <a:gd name="T3" fmla="*/ 0 h 3"/>
                <a:gd name="T4" fmla="*/ 2 w 21"/>
                <a:gd name="T5" fmla="*/ 3 h 3"/>
                <a:gd name="T6" fmla="*/ 4 w 21"/>
                <a:gd name="T7" fmla="*/ 3 h 3"/>
                <a:gd name="T8" fmla="*/ 16 w 21"/>
                <a:gd name="T9" fmla="*/ 1 h 3"/>
                <a:gd name="T10" fmla="*/ 16 w 21"/>
                <a:gd name="T11" fmla="*/ 0 h 3"/>
              </a:gdLst>
              <a:ahLst/>
              <a:cxnLst>
                <a:cxn ang="0">
                  <a:pos x="T0" y="T1"/>
                </a:cxn>
                <a:cxn ang="0">
                  <a:pos x="T2" y="T3"/>
                </a:cxn>
                <a:cxn ang="0">
                  <a:pos x="T4" y="T5"/>
                </a:cxn>
                <a:cxn ang="0">
                  <a:pos x="T6" y="T7"/>
                </a:cxn>
                <a:cxn ang="0">
                  <a:pos x="T8" y="T9"/>
                </a:cxn>
                <a:cxn ang="0">
                  <a:pos x="T10" y="T11"/>
                </a:cxn>
              </a:cxnLst>
              <a:rect l="0" t="0" r="r" b="b"/>
              <a:pathLst>
                <a:path w="21" h="3">
                  <a:moveTo>
                    <a:pt x="16" y="0"/>
                  </a:moveTo>
                  <a:cubicBezTo>
                    <a:pt x="15" y="0"/>
                    <a:pt x="13" y="0"/>
                    <a:pt x="11" y="0"/>
                  </a:cubicBezTo>
                  <a:cubicBezTo>
                    <a:pt x="4" y="1"/>
                    <a:pt x="0" y="2"/>
                    <a:pt x="2" y="3"/>
                  </a:cubicBezTo>
                  <a:cubicBezTo>
                    <a:pt x="2" y="3"/>
                    <a:pt x="3" y="3"/>
                    <a:pt x="4" y="3"/>
                  </a:cubicBezTo>
                  <a:cubicBezTo>
                    <a:pt x="7" y="3"/>
                    <a:pt x="12" y="2"/>
                    <a:pt x="16" y="1"/>
                  </a:cubicBezTo>
                  <a:cubicBezTo>
                    <a:pt x="21" y="0"/>
                    <a:pt x="20"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3B5C065A-1437-4E7B-84B3-2BC9FF7BC249}"/>
                </a:ext>
              </a:extLst>
            </p:cNvPr>
            <p:cNvSpPr>
              <a:spLocks/>
            </p:cNvSpPr>
            <p:nvPr/>
          </p:nvSpPr>
          <p:spPr bwMode="auto">
            <a:xfrm>
              <a:off x="3475038" y="4397375"/>
              <a:ext cx="180975" cy="44450"/>
            </a:xfrm>
            <a:custGeom>
              <a:avLst/>
              <a:gdLst>
                <a:gd name="T0" fmla="*/ 41 w 67"/>
                <a:gd name="T1" fmla="*/ 0 h 16"/>
                <a:gd name="T2" fmla="*/ 31 w 67"/>
                <a:gd name="T3" fmla="*/ 1 h 16"/>
                <a:gd name="T4" fmla="*/ 27 w 67"/>
                <a:gd name="T5" fmla="*/ 2 h 16"/>
                <a:gd name="T6" fmla="*/ 26 w 67"/>
                <a:gd name="T7" fmla="*/ 2 h 16"/>
                <a:gd name="T8" fmla="*/ 26 w 67"/>
                <a:gd name="T9" fmla="*/ 2 h 16"/>
                <a:gd name="T10" fmla="*/ 11 w 67"/>
                <a:gd name="T11" fmla="*/ 8 h 16"/>
                <a:gd name="T12" fmla="*/ 2 w 67"/>
                <a:gd name="T13" fmla="*/ 15 h 16"/>
                <a:gd name="T14" fmla="*/ 4 w 67"/>
                <a:gd name="T15" fmla="*/ 16 h 16"/>
                <a:gd name="T16" fmla="*/ 5 w 67"/>
                <a:gd name="T17" fmla="*/ 16 h 16"/>
                <a:gd name="T18" fmla="*/ 19 w 67"/>
                <a:gd name="T19" fmla="*/ 14 h 16"/>
                <a:gd name="T20" fmla="*/ 22 w 67"/>
                <a:gd name="T21" fmla="*/ 11 h 16"/>
                <a:gd name="T22" fmla="*/ 22 w 67"/>
                <a:gd name="T23" fmla="*/ 11 h 16"/>
                <a:gd name="T24" fmla="*/ 30 w 67"/>
                <a:gd name="T25" fmla="*/ 11 h 16"/>
                <a:gd name="T26" fmla="*/ 41 w 67"/>
                <a:gd name="T27" fmla="*/ 12 h 16"/>
                <a:gd name="T28" fmla="*/ 58 w 67"/>
                <a:gd name="T29" fmla="*/ 8 h 16"/>
                <a:gd name="T30" fmla="*/ 48 w 67"/>
                <a:gd name="T31" fmla="*/ 0 h 16"/>
                <a:gd name="T32" fmla="*/ 41 w 67"/>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16">
                  <a:moveTo>
                    <a:pt x="41" y="0"/>
                  </a:moveTo>
                  <a:cubicBezTo>
                    <a:pt x="36" y="0"/>
                    <a:pt x="33" y="1"/>
                    <a:pt x="31" y="1"/>
                  </a:cubicBezTo>
                  <a:cubicBezTo>
                    <a:pt x="29" y="2"/>
                    <a:pt x="27" y="2"/>
                    <a:pt x="27" y="2"/>
                  </a:cubicBezTo>
                  <a:cubicBezTo>
                    <a:pt x="27" y="2"/>
                    <a:pt x="26" y="2"/>
                    <a:pt x="26" y="2"/>
                  </a:cubicBezTo>
                  <a:cubicBezTo>
                    <a:pt x="26" y="2"/>
                    <a:pt x="26" y="2"/>
                    <a:pt x="26" y="2"/>
                  </a:cubicBezTo>
                  <a:cubicBezTo>
                    <a:pt x="23" y="2"/>
                    <a:pt x="17" y="5"/>
                    <a:pt x="11" y="8"/>
                  </a:cubicBezTo>
                  <a:cubicBezTo>
                    <a:pt x="5" y="12"/>
                    <a:pt x="4" y="15"/>
                    <a:pt x="2" y="15"/>
                  </a:cubicBezTo>
                  <a:cubicBezTo>
                    <a:pt x="0" y="16"/>
                    <a:pt x="1" y="16"/>
                    <a:pt x="4" y="16"/>
                  </a:cubicBezTo>
                  <a:cubicBezTo>
                    <a:pt x="4" y="16"/>
                    <a:pt x="5" y="16"/>
                    <a:pt x="5" y="16"/>
                  </a:cubicBezTo>
                  <a:cubicBezTo>
                    <a:pt x="9" y="16"/>
                    <a:pt x="15" y="16"/>
                    <a:pt x="19" y="14"/>
                  </a:cubicBezTo>
                  <a:cubicBezTo>
                    <a:pt x="24" y="13"/>
                    <a:pt x="23" y="11"/>
                    <a:pt x="22" y="11"/>
                  </a:cubicBezTo>
                  <a:cubicBezTo>
                    <a:pt x="21" y="11"/>
                    <a:pt x="21" y="11"/>
                    <a:pt x="22" y="11"/>
                  </a:cubicBezTo>
                  <a:cubicBezTo>
                    <a:pt x="23" y="11"/>
                    <a:pt x="26" y="11"/>
                    <a:pt x="30" y="11"/>
                  </a:cubicBezTo>
                  <a:cubicBezTo>
                    <a:pt x="34" y="11"/>
                    <a:pt x="38" y="12"/>
                    <a:pt x="41" y="12"/>
                  </a:cubicBezTo>
                  <a:cubicBezTo>
                    <a:pt x="47" y="11"/>
                    <a:pt x="53" y="9"/>
                    <a:pt x="58" y="8"/>
                  </a:cubicBezTo>
                  <a:cubicBezTo>
                    <a:pt x="67" y="6"/>
                    <a:pt x="64" y="2"/>
                    <a:pt x="48" y="0"/>
                  </a:cubicBezTo>
                  <a:cubicBezTo>
                    <a:pt x="45" y="0"/>
                    <a:pt x="43"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C61A03EA-9A2A-48A1-9FB7-E5B069926900}"/>
                </a:ext>
              </a:extLst>
            </p:cNvPr>
            <p:cNvSpPr>
              <a:spLocks/>
            </p:cNvSpPr>
            <p:nvPr/>
          </p:nvSpPr>
          <p:spPr bwMode="auto">
            <a:xfrm>
              <a:off x="3616325" y="4491038"/>
              <a:ext cx="20638" cy="4762"/>
            </a:xfrm>
            <a:custGeom>
              <a:avLst/>
              <a:gdLst>
                <a:gd name="T0" fmla="*/ 4 w 8"/>
                <a:gd name="T1" fmla="*/ 0 h 2"/>
                <a:gd name="T2" fmla="*/ 2 w 8"/>
                <a:gd name="T3" fmla="*/ 2 h 2"/>
                <a:gd name="T4" fmla="*/ 4 w 8"/>
                <a:gd name="T5" fmla="*/ 2 h 2"/>
                <a:gd name="T6" fmla="*/ 7 w 8"/>
                <a:gd name="T7" fmla="*/ 1 h 2"/>
                <a:gd name="T8" fmla="*/ 4 w 8"/>
                <a:gd name="T9" fmla="*/ 0 h 2"/>
              </a:gdLst>
              <a:ahLst/>
              <a:cxnLst>
                <a:cxn ang="0">
                  <a:pos x="T0" y="T1"/>
                </a:cxn>
                <a:cxn ang="0">
                  <a:pos x="T2" y="T3"/>
                </a:cxn>
                <a:cxn ang="0">
                  <a:pos x="T4" y="T5"/>
                </a:cxn>
                <a:cxn ang="0">
                  <a:pos x="T6" y="T7"/>
                </a:cxn>
                <a:cxn ang="0">
                  <a:pos x="T8" y="T9"/>
                </a:cxn>
              </a:cxnLst>
              <a:rect l="0" t="0" r="r" b="b"/>
              <a:pathLst>
                <a:path w="8" h="2">
                  <a:moveTo>
                    <a:pt x="4" y="0"/>
                  </a:moveTo>
                  <a:cubicBezTo>
                    <a:pt x="4" y="1"/>
                    <a:pt x="0" y="1"/>
                    <a:pt x="2" y="2"/>
                  </a:cubicBezTo>
                  <a:cubicBezTo>
                    <a:pt x="3" y="2"/>
                    <a:pt x="3" y="2"/>
                    <a:pt x="4" y="2"/>
                  </a:cubicBezTo>
                  <a:cubicBezTo>
                    <a:pt x="6" y="2"/>
                    <a:pt x="8" y="1"/>
                    <a:pt x="7" y="1"/>
                  </a:cubicBezTo>
                  <a:cubicBezTo>
                    <a:pt x="5" y="1"/>
                    <a:pt x="4"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102">
              <a:extLst>
                <a:ext uri="{FF2B5EF4-FFF2-40B4-BE49-F238E27FC236}">
                  <a16:creationId xmlns:a16="http://schemas.microsoft.com/office/drawing/2014/main" id="{59DC0A4E-08B2-4EBD-9D52-1B9637A17ECE}"/>
                </a:ext>
              </a:extLst>
            </p:cNvPr>
            <p:cNvSpPr>
              <a:spLocks/>
            </p:cNvSpPr>
            <p:nvPr/>
          </p:nvSpPr>
          <p:spPr bwMode="auto">
            <a:xfrm>
              <a:off x="3563938" y="4529138"/>
              <a:ext cx="15875" cy="4762"/>
            </a:xfrm>
            <a:custGeom>
              <a:avLst/>
              <a:gdLst>
                <a:gd name="T0" fmla="*/ 2 w 6"/>
                <a:gd name="T1" fmla="*/ 0 h 2"/>
                <a:gd name="T2" fmla="*/ 1 w 6"/>
                <a:gd name="T3" fmla="*/ 0 h 2"/>
                <a:gd name="T4" fmla="*/ 2 w 6"/>
                <a:gd name="T5" fmla="*/ 2 h 2"/>
                <a:gd name="T6" fmla="*/ 3 w 6"/>
                <a:gd name="T7" fmla="*/ 2 h 2"/>
                <a:gd name="T8" fmla="*/ 4 w 6"/>
                <a:gd name="T9" fmla="*/ 1 h 2"/>
                <a:gd name="T10" fmla="*/ 2 w 6"/>
                <a:gd name="T11" fmla="*/ 0 h 2"/>
              </a:gdLst>
              <a:ahLst/>
              <a:cxnLst>
                <a:cxn ang="0">
                  <a:pos x="T0" y="T1"/>
                </a:cxn>
                <a:cxn ang="0">
                  <a:pos x="T2" y="T3"/>
                </a:cxn>
                <a:cxn ang="0">
                  <a:pos x="T4" y="T5"/>
                </a:cxn>
                <a:cxn ang="0">
                  <a:pos x="T6" y="T7"/>
                </a:cxn>
                <a:cxn ang="0">
                  <a:pos x="T8" y="T9"/>
                </a:cxn>
                <a:cxn ang="0">
                  <a:pos x="T10" y="T11"/>
                </a:cxn>
              </a:cxnLst>
              <a:rect l="0" t="0" r="r" b="b"/>
              <a:pathLst>
                <a:path w="6" h="2">
                  <a:moveTo>
                    <a:pt x="2" y="0"/>
                  </a:moveTo>
                  <a:cubicBezTo>
                    <a:pt x="2" y="0"/>
                    <a:pt x="2" y="0"/>
                    <a:pt x="1" y="0"/>
                  </a:cubicBezTo>
                  <a:cubicBezTo>
                    <a:pt x="0" y="1"/>
                    <a:pt x="0" y="2"/>
                    <a:pt x="2" y="2"/>
                  </a:cubicBezTo>
                  <a:cubicBezTo>
                    <a:pt x="3" y="2"/>
                    <a:pt x="3" y="2"/>
                    <a:pt x="3" y="2"/>
                  </a:cubicBezTo>
                  <a:cubicBezTo>
                    <a:pt x="5" y="1"/>
                    <a:pt x="6" y="1"/>
                    <a:pt x="4"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5F4EA246-461E-4CEF-B99A-62C54DFCB63A}"/>
                </a:ext>
              </a:extLst>
            </p:cNvPr>
            <p:cNvSpPr>
              <a:spLocks/>
            </p:cNvSpPr>
            <p:nvPr/>
          </p:nvSpPr>
          <p:spPr bwMode="auto">
            <a:xfrm>
              <a:off x="3908425" y="4635500"/>
              <a:ext cx="19050" cy="4762"/>
            </a:xfrm>
            <a:custGeom>
              <a:avLst/>
              <a:gdLst>
                <a:gd name="T0" fmla="*/ 0 w 7"/>
                <a:gd name="T1" fmla="*/ 0 h 2"/>
                <a:gd name="T2" fmla="*/ 1 w 7"/>
                <a:gd name="T3" fmla="*/ 1 h 2"/>
                <a:gd name="T4" fmla="*/ 1 w 7"/>
                <a:gd name="T5" fmla="*/ 2 h 2"/>
                <a:gd name="T6" fmla="*/ 3 w 7"/>
                <a:gd name="T7" fmla="*/ 1 h 2"/>
                <a:gd name="T8" fmla="*/ 0 w 7"/>
                <a:gd name="T9" fmla="*/ 0 h 2"/>
              </a:gdLst>
              <a:ahLst/>
              <a:cxnLst>
                <a:cxn ang="0">
                  <a:pos x="T0" y="T1"/>
                </a:cxn>
                <a:cxn ang="0">
                  <a:pos x="T2" y="T3"/>
                </a:cxn>
                <a:cxn ang="0">
                  <a:pos x="T4" y="T5"/>
                </a:cxn>
                <a:cxn ang="0">
                  <a:pos x="T6" y="T7"/>
                </a:cxn>
                <a:cxn ang="0">
                  <a:pos x="T8" y="T9"/>
                </a:cxn>
              </a:cxnLst>
              <a:rect l="0" t="0" r="r" b="b"/>
              <a:pathLst>
                <a:path w="7" h="2">
                  <a:moveTo>
                    <a:pt x="0" y="0"/>
                  </a:moveTo>
                  <a:cubicBezTo>
                    <a:pt x="0" y="0"/>
                    <a:pt x="0" y="1"/>
                    <a:pt x="1" y="1"/>
                  </a:cubicBezTo>
                  <a:cubicBezTo>
                    <a:pt x="2" y="1"/>
                    <a:pt x="2" y="1"/>
                    <a:pt x="1" y="2"/>
                  </a:cubicBezTo>
                  <a:cubicBezTo>
                    <a:pt x="2" y="1"/>
                    <a:pt x="7" y="1"/>
                    <a:pt x="3" y="1"/>
                  </a:cubicBezTo>
                  <a:cubicBezTo>
                    <a:pt x="1"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34766837-BFB9-429E-A3FD-A0434ED7961D}"/>
                </a:ext>
              </a:extLst>
            </p:cNvPr>
            <p:cNvSpPr>
              <a:spLocks/>
            </p:cNvSpPr>
            <p:nvPr/>
          </p:nvSpPr>
          <p:spPr bwMode="auto">
            <a:xfrm>
              <a:off x="3311525" y="4392613"/>
              <a:ext cx="185738" cy="57150"/>
            </a:xfrm>
            <a:custGeom>
              <a:avLst/>
              <a:gdLst>
                <a:gd name="T0" fmla="*/ 38 w 68"/>
                <a:gd name="T1" fmla="*/ 0 h 21"/>
                <a:gd name="T2" fmla="*/ 32 w 68"/>
                <a:gd name="T3" fmla="*/ 1 h 21"/>
                <a:gd name="T4" fmla="*/ 30 w 68"/>
                <a:gd name="T5" fmla="*/ 3 h 21"/>
                <a:gd name="T6" fmla="*/ 30 w 68"/>
                <a:gd name="T7" fmla="*/ 3 h 21"/>
                <a:gd name="T8" fmla="*/ 28 w 68"/>
                <a:gd name="T9" fmla="*/ 3 h 21"/>
                <a:gd name="T10" fmla="*/ 25 w 68"/>
                <a:gd name="T11" fmla="*/ 4 h 21"/>
                <a:gd name="T12" fmla="*/ 34 w 68"/>
                <a:gd name="T13" fmla="*/ 6 h 21"/>
                <a:gd name="T14" fmla="*/ 26 w 68"/>
                <a:gd name="T15" fmla="*/ 7 h 21"/>
                <a:gd name="T16" fmla="*/ 25 w 68"/>
                <a:gd name="T17" fmla="*/ 8 h 21"/>
                <a:gd name="T18" fmla="*/ 19 w 68"/>
                <a:gd name="T19" fmla="*/ 7 h 21"/>
                <a:gd name="T20" fmla="*/ 11 w 68"/>
                <a:gd name="T21" fmla="*/ 6 h 21"/>
                <a:gd name="T22" fmla="*/ 6 w 68"/>
                <a:gd name="T23" fmla="*/ 7 h 21"/>
                <a:gd name="T24" fmla="*/ 3 w 68"/>
                <a:gd name="T25" fmla="*/ 12 h 21"/>
                <a:gd name="T26" fmla="*/ 14 w 68"/>
                <a:gd name="T27" fmla="*/ 19 h 21"/>
                <a:gd name="T28" fmla="*/ 23 w 68"/>
                <a:gd name="T29" fmla="*/ 21 h 21"/>
                <a:gd name="T30" fmla="*/ 38 w 68"/>
                <a:gd name="T31" fmla="*/ 19 h 21"/>
                <a:gd name="T32" fmla="*/ 51 w 68"/>
                <a:gd name="T33" fmla="*/ 16 h 21"/>
                <a:gd name="T34" fmla="*/ 54 w 68"/>
                <a:gd name="T35" fmla="*/ 15 h 21"/>
                <a:gd name="T36" fmla="*/ 59 w 68"/>
                <a:gd name="T37" fmla="*/ 13 h 21"/>
                <a:gd name="T38" fmla="*/ 58 w 68"/>
                <a:gd name="T39" fmla="*/ 12 h 21"/>
                <a:gd name="T40" fmla="*/ 57 w 68"/>
                <a:gd name="T41" fmla="*/ 12 h 21"/>
                <a:gd name="T42" fmla="*/ 57 w 68"/>
                <a:gd name="T43" fmla="*/ 12 h 21"/>
                <a:gd name="T44" fmla="*/ 55 w 68"/>
                <a:gd name="T45" fmla="*/ 9 h 21"/>
                <a:gd name="T46" fmla="*/ 55 w 68"/>
                <a:gd name="T47" fmla="*/ 7 h 21"/>
                <a:gd name="T48" fmla="*/ 63 w 68"/>
                <a:gd name="T49" fmla="*/ 4 h 21"/>
                <a:gd name="T50" fmla="*/ 58 w 68"/>
                <a:gd name="T51" fmla="*/ 1 h 21"/>
                <a:gd name="T52" fmla="*/ 42 w 68"/>
                <a:gd name="T53" fmla="*/ 0 h 21"/>
                <a:gd name="T54" fmla="*/ 42 w 68"/>
                <a:gd name="T55" fmla="*/ 0 h 21"/>
                <a:gd name="T56" fmla="*/ 42 w 68"/>
                <a:gd name="T57" fmla="*/ 0 h 21"/>
                <a:gd name="T58" fmla="*/ 41 w 68"/>
                <a:gd name="T59" fmla="*/ 0 h 21"/>
                <a:gd name="T60" fmla="*/ 38 w 68"/>
                <a:gd name="T6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21">
                  <a:moveTo>
                    <a:pt x="38" y="0"/>
                  </a:moveTo>
                  <a:cubicBezTo>
                    <a:pt x="36" y="0"/>
                    <a:pt x="33" y="0"/>
                    <a:pt x="32" y="1"/>
                  </a:cubicBezTo>
                  <a:cubicBezTo>
                    <a:pt x="30" y="2"/>
                    <a:pt x="30" y="3"/>
                    <a:pt x="30" y="3"/>
                  </a:cubicBezTo>
                  <a:cubicBezTo>
                    <a:pt x="30" y="3"/>
                    <a:pt x="30" y="3"/>
                    <a:pt x="30" y="3"/>
                  </a:cubicBezTo>
                  <a:cubicBezTo>
                    <a:pt x="29" y="3"/>
                    <a:pt x="29" y="3"/>
                    <a:pt x="28" y="3"/>
                  </a:cubicBezTo>
                  <a:cubicBezTo>
                    <a:pt x="26" y="3"/>
                    <a:pt x="24" y="3"/>
                    <a:pt x="25" y="4"/>
                  </a:cubicBezTo>
                  <a:cubicBezTo>
                    <a:pt x="27" y="5"/>
                    <a:pt x="33" y="5"/>
                    <a:pt x="34" y="6"/>
                  </a:cubicBezTo>
                  <a:cubicBezTo>
                    <a:pt x="34" y="6"/>
                    <a:pt x="29" y="6"/>
                    <a:pt x="26" y="7"/>
                  </a:cubicBezTo>
                  <a:cubicBezTo>
                    <a:pt x="26" y="8"/>
                    <a:pt x="25" y="8"/>
                    <a:pt x="25" y="8"/>
                  </a:cubicBezTo>
                  <a:cubicBezTo>
                    <a:pt x="23" y="8"/>
                    <a:pt x="22" y="7"/>
                    <a:pt x="19" y="7"/>
                  </a:cubicBezTo>
                  <a:cubicBezTo>
                    <a:pt x="17" y="7"/>
                    <a:pt x="14" y="6"/>
                    <a:pt x="11" y="6"/>
                  </a:cubicBezTo>
                  <a:cubicBezTo>
                    <a:pt x="9" y="6"/>
                    <a:pt x="8" y="6"/>
                    <a:pt x="6" y="7"/>
                  </a:cubicBezTo>
                  <a:cubicBezTo>
                    <a:pt x="1" y="7"/>
                    <a:pt x="0" y="9"/>
                    <a:pt x="3" y="12"/>
                  </a:cubicBezTo>
                  <a:cubicBezTo>
                    <a:pt x="5" y="14"/>
                    <a:pt x="9" y="17"/>
                    <a:pt x="14" y="19"/>
                  </a:cubicBezTo>
                  <a:cubicBezTo>
                    <a:pt x="17" y="21"/>
                    <a:pt x="20" y="21"/>
                    <a:pt x="23" y="21"/>
                  </a:cubicBezTo>
                  <a:cubicBezTo>
                    <a:pt x="28" y="21"/>
                    <a:pt x="32" y="20"/>
                    <a:pt x="38" y="19"/>
                  </a:cubicBezTo>
                  <a:cubicBezTo>
                    <a:pt x="47" y="19"/>
                    <a:pt x="49" y="16"/>
                    <a:pt x="51" y="16"/>
                  </a:cubicBezTo>
                  <a:cubicBezTo>
                    <a:pt x="52" y="15"/>
                    <a:pt x="53" y="15"/>
                    <a:pt x="54" y="15"/>
                  </a:cubicBezTo>
                  <a:cubicBezTo>
                    <a:pt x="56" y="14"/>
                    <a:pt x="57" y="14"/>
                    <a:pt x="59" y="13"/>
                  </a:cubicBezTo>
                  <a:cubicBezTo>
                    <a:pt x="60" y="12"/>
                    <a:pt x="60" y="12"/>
                    <a:pt x="58" y="12"/>
                  </a:cubicBezTo>
                  <a:cubicBezTo>
                    <a:pt x="58" y="12"/>
                    <a:pt x="58" y="12"/>
                    <a:pt x="57" y="12"/>
                  </a:cubicBezTo>
                  <a:cubicBezTo>
                    <a:pt x="57" y="12"/>
                    <a:pt x="57" y="12"/>
                    <a:pt x="57" y="12"/>
                  </a:cubicBezTo>
                  <a:cubicBezTo>
                    <a:pt x="56" y="12"/>
                    <a:pt x="58" y="11"/>
                    <a:pt x="55" y="9"/>
                  </a:cubicBezTo>
                  <a:cubicBezTo>
                    <a:pt x="52" y="8"/>
                    <a:pt x="49" y="8"/>
                    <a:pt x="55" y="7"/>
                  </a:cubicBezTo>
                  <a:cubicBezTo>
                    <a:pt x="62" y="6"/>
                    <a:pt x="62" y="4"/>
                    <a:pt x="63" y="4"/>
                  </a:cubicBezTo>
                  <a:cubicBezTo>
                    <a:pt x="63" y="4"/>
                    <a:pt x="68" y="2"/>
                    <a:pt x="58" y="1"/>
                  </a:cubicBezTo>
                  <a:cubicBezTo>
                    <a:pt x="50" y="1"/>
                    <a:pt x="44" y="0"/>
                    <a:pt x="42" y="0"/>
                  </a:cubicBezTo>
                  <a:cubicBezTo>
                    <a:pt x="42" y="0"/>
                    <a:pt x="42" y="0"/>
                    <a:pt x="42" y="0"/>
                  </a:cubicBezTo>
                  <a:cubicBezTo>
                    <a:pt x="42" y="0"/>
                    <a:pt x="42" y="0"/>
                    <a:pt x="42" y="0"/>
                  </a:cubicBezTo>
                  <a:cubicBezTo>
                    <a:pt x="42" y="0"/>
                    <a:pt x="41" y="0"/>
                    <a:pt x="41" y="0"/>
                  </a:cubicBezTo>
                  <a:cubicBezTo>
                    <a:pt x="40" y="0"/>
                    <a:pt x="39" y="0"/>
                    <a:pt x="3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968F4066-A639-4737-8216-2962BB0CF91F}"/>
                </a:ext>
              </a:extLst>
            </p:cNvPr>
            <p:cNvSpPr>
              <a:spLocks/>
            </p:cNvSpPr>
            <p:nvPr/>
          </p:nvSpPr>
          <p:spPr bwMode="auto">
            <a:xfrm>
              <a:off x="3208338" y="4495800"/>
              <a:ext cx="14288" cy="3175"/>
            </a:xfrm>
            <a:custGeom>
              <a:avLst/>
              <a:gdLst>
                <a:gd name="T0" fmla="*/ 4 w 5"/>
                <a:gd name="T1" fmla="*/ 0 h 1"/>
                <a:gd name="T2" fmla="*/ 2 w 5"/>
                <a:gd name="T3" fmla="*/ 0 h 1"/>
                <a:gd name="T4" fmla="*/ 0 w 5"/>
                <a:gd name="T5" fmla="*/ 1 h 1"/>
                <a:gd name="T6" fmla="*/ 5 w 5"/>
                <a:gd name="T7" fmla="*/ 0 h 1"/>
                <a:gd name="T8" fmla="*/ 4 w 5"/>
                <a:gd name="T9" fmla="*/ 0 h 1"/>
              </a:gdLst>
              <a:ahLst/>
              <a:cxnLst>
                <a:cxn ang="0">
                  <a:pos x="T0" y="T1"/>
                </a:cxn>
                <a:cxn ang="0">
                  <a:pos x="T2" y="T3"/>
                </a:cxn>
                <a:cxn ang="0">
                  <a:pos x="T4" y="T5"/>
                </a:cxn>
                <a:cxn ang="0">
                  <a:pos x="T6" y="T7"/>
                </a:cxn>
                <a:cxn ang="0">
                  <a:pos x="T8" y="T9"/>
                </a:cxn>
              </a:cxnLst>
              <a:rect l="0" t="0" r="r" b="b"/>
              <a:pathLst>
                <a:path w="5" h="1">
                  <a:moveTo>
                    <a:pt x="4" y="0"/>
                  </a:moveTo>
                  <a:cubicBezTo>
                    <a:pt x="3" y="0"/>
                    <a:pt x="2" y="0"/>
                    <a:pt x="2" y="0"/>
                  </a:cubicBezTo>
                  <a:cubicBezTo>
                    <a:pt x="2" y="0"/>
                    <a:pt x="1" y="1"/>
                    <a:pt x="0" y="1"/>
                  </a:cubicBezTo>
                  <a:cubicBezTo>
                    <a:pt x="1" y="1"/>
                    <a:pt x="4" y="1"/>
                    <a:pt x="5"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988965D5-BACF-4D17-B383-EAD4580113A3}"/>
                </a:ext>
              </a:extLst>
            </p:cNvPr>
            <p:cNvSpPr>
              <a:spLocks/>
            </p:cNvSpPr>
            <p:nvPr/>
          </p:nvSpPr>
          <p:spPr bwMode="auto">
            <a:xfrm>
              <a:off x="3360738" y="4492625"/>
              <a:ext cx="15875" cy="3175"/>
            </a:xfrm>
            <a:custGeom>
              <a:avLst/>
              <a:gdLst>
                <a:gd name="T0" fmla="*/ 4 w 6"/>
                <a:gd name="T1" fmla="*/ 0 h 1"/>
                <a:gd name="T2" fmla="*/ 2 w 6"/>
                <a:gd name="T3" fmla="*/ 0 h 1"/>
                <a:gd name="T4" fmla="*/ 2 w 6"/>
                <a:gd name="T5" fmla="*/ 1 h 1"/>
                <a:gd name="T6" fmla="*/ 4 w 6"/>
                <a:gd name="T7" fmla="*/ 1 h 1"/>
                <a:gd name="T8" fmla="*/ 5 w 6"/>
                <a:gd name="T9" fmla="*/ 0 h 1"/>
                <a:gd name="T10" fmla="*/ 4 w 6"/>
                <a:gd name="T11" fmla="*/ 0 h 1"/>
              </a:gdLst>
              <a:ahLst/>
              <a:cxnLst>
                <a:cxn ang="0">
                  <a:pos x="T0" y="T1"/>
                </a:cxn>
                <a:cxn ang="0">
                  <a:pos x="T2" y="T3"/>
                </a:cxn>
                <a:cxn ang="0">
                  <a:pos x="T4" y="T5"/>
                </a:cxn>
                <a:cxn ang="0">
                  <a:pos x="T6" y="T7"/>
                </a:cxn>
                <a:cxn ang="0">
                  <a:pos x="T8" y="T9"/>
                </a:cxn>
                <a:cxn ang="0">
                  <a:pos x="T10" y="T11"/>
                </a:cxn>
              </a:cxnLst>
              <a:rect l="0" t="0" r="r" b="b"/>
              <a:pathLst>
                <a:path w="6" h="1">
                  <a:moveTo>
                    <a:pt x="4" y="0"/>
                  </a:moveTo>
                  <a:cubicBezTo>
                    <a:pt x="3" y="0"/>
                    <a:pt x="3" y="0"/>
                    <a:pt x="2" y="0"/>
                  </a:cubicBezTo>
                  <a:cubicBezTo>
                    <a:pt x="0" y="0"/>
                    <a:pt x="1" y="1"/>
                    <a:pt x="2" y="1"/>
                  </a:cubicBezTo>
                  <a:cubicBezTo>
                    <a:pt x="3" y="1"/>
                    <a:pt x="3" y="1"/>
                    <a:pt x="4" y="1"/>
                  </a:cubicBezTo>
                  <a:cubicBezTo>
                    <a:pt x="4" y="1"/>
                    <a:pt x="5" y="1"/>
                    <a:pt x="5" y="0"/>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107">
              <a:extLst>
                <a:ext uri="{FF2B5EF4-FFF2-40B4-BE49-F238E27FC236}">
                  <a16:creationId xmlns:a16="http://schemas.microsoft.com/office/drawing/2014/main" id="{518ED37A-8767-463E-8D26-CBC447286C72}"/>
                </a:ext>
              </a:extLst>
            </p:cNvPr>
            <p:cNvSpPr>
              <a:spLocks/>
            </p:cNvSpPr>
            <p:nvPr/>
          </p:nvSpPr>
          <p:spPr bwMode="auto">
            <a:xfrm>
              <a:off x="3843338" y="4511675"/>
              <a:ext cx="14288" cy="3175"/>
            </a:xfrm>
            <a:custGeom>
              <a:avLst/>
              <a:gdLst>
                <a:gd name="T0" fmla="*/ 4 w 5"/>
                <a:gd name="T1" fmla="*/ 0 h 1"/>
                <a:gd name="T2" fmla="*/ 2 w 5"/>
                <a:gd name="T3" fmla="*/ 0 h 1"/>
                <a:gd name="T4" fmla="*/ 1 w 5"/>
                <a:gd name="T5" fmla="*/ 1 h 1"/>
                <a:gd name="T6" fmla="*/ 3 w 5"/>
                <a:gd name="T7" fmla="*/ 1 h 1"/>
                <a:gd name="T8" fmla="*/ 4 w 5"/>
                <a:gd name="T9" fmla="*/ 0 h 1"/>
              </a:gdLst>
              <a:ahLst/>
              <a:cxnLst>
                <a:cxn ang="0">
                  <a:pos x="T0" y="T1"/>
                </a:cxn>
                <a:cxn ang="0">
                  <a:pos x="T2" y="T3"/>
                </a:cxn>
                <a:cxn ang="0">
                  <a:pos x="T4" y="T5"/>
                </a:cxn>
                <a:cxn ang="0">
                  <a:pos x="T6" y="T7"/>
                </a:cxn>
                <a:cxn ang="0">
                  <a:pos x="T8" y="T9"/>
                </a:cxn>
              </a:cxnLst>
              <a:rect l="0" t="0" r="r" b="b"/>
              <a:pathLst>
                <a:path w="5" h="1">
                  <a:moveTo>
                    <a:pt x="4" y="0"/>
                  </a:moveTo>
                  <a:cubicBezTo>
                    <a:pt x="4" y="0"/>
                    <a:pt x="3" y="0"/>
                    <a:pt x="2" y="0"/>
                  </a:cubicBezTo>
                  <a:cubicBezTo>
                    <a:pt x="0" y="1"/>
                    <a:pt x="0" y="1"/>
                    <a:pt x="1" y="1"/>
                  </a:cubicBezTo>
                  <a:cubicBezTo>
                    <a:pt x="2" y="1"/>
                    <a:pt x="2" y="1"/>
                    <a:pt x="3"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108">
              <a:extLst>
                <a:ext uri="{FF2B5EF4-FFF2-40B4-BE49-F238E27FC236}">
                  <a16:creationId xmlns:a16="http://schemas.microsoft.com/office/drawing/2014/main" id="{DA495C88-2F4F-405E-8E0A-283E6BFB8AB5}"/>
                </a:ext>
              </a:extLst>
            </p:cNvPr>
            <p:cNvSpPr>
              <a:spLocks/>
            </p:cNvSpPr>
            <p:nvPr/>
          </p:nvSpPr>
          <p:spPr bwMode="auto">
            <a:xfrm>
              <a:off x="3211513" y="4483100"/>
              <a:ext cx="11113" cy="1587"/>
            </a:xfrm>
            <a:custGeom>
              <a:avLst/>
              <a:gdLst>
                <a:gd name="T0" fmla="*/ 3 w 4"/>
                <a:gd name="T1" fmla="*/ 0 h 1"/>
                <a:gd name="T2" fmla="*/ 2 w 4"/>
                <a:gd name="T3" fmla="*/ 1 h 1"/>
                <a:gd name="T4" fmla="*/ 0 w 4"/>
                <a:gd name="T5" fmla="*/ 1 h 1"/>
                <a:gd name="T6" fmla="*/ 4 w 4"/>
                <a:gd name="T7" fmla="*/ 1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2" y="0"/>
                    <a:pt x="2" y="0"/>
                    <a:pt x="2" y="1"/>
                  </a:cubicBezTo>
                  <a:cubicBezTo>
                    <a:pt x="2" y="1"/>
                    <a:pt x="1" y="1"/>
                    <a:pt x="0" y="1"/>
                  </a:cubicBezTo>
                  <a:cubicBezTo>
                    <a:pt x="1" y="1"/>
                    <a:pt x="3" y="1"/>
                    <a:pt x="4" y="1"/>
                  </a:cubicBezTo>
                  <a:cubicBezTo>
                    <a:pt x="4" y="1"/>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9">
              <a:extLst>
                <a:ext uri="{FF2B5EF4-FFF2-40B4-BE49-F238E27FC236}">
                  <a16:creationId xmlns:a16="http://schemas.microsoft.com/office/drawing/2014/main" id="{FEBE6B47-D92F-47D6-BBD3-1BDA001B03CC}"/>
                </a:ext>
              </a:extLst>
            </p:cNvPr>
            <p:cNvSpPr>
              <a:spLocks/>
            </p:cNvSpPr>
            <p:nvPr/>
          </p:nvSpPr>
          <p:spPr bwMode="auto">
            <a:xfrm>
              <a:off x="3870325" y="4521200"/>
              <a:ext cx="15875" cy="4762"/>
            </a:xfrm>
            <a:custGeom>
              <a:avLst/>
              <a:gdLst>
                <a:gd name="T0" fmla="*/ 2 w 6"/>
                <a:gd name="T1" fmla="*/ 0 h 2"/>
                <a:gd name="T2" fmla="*/ 0 w 6"/>
                <a:gd name="T3" fmla="*/ 0 h 2"/>
                <a:gd name="T4" fmla="*/ 2 w 6"/>
                <a:gd name="T5" fmla="*/ 2 h 2"/>
                <a:gd name="T6" fmla="*/ 5 w 6"/>
                <a:gd name="T7" fmla="*/ 1 h 2"/>
                <a:gd name="T8" fmla="*/ 2 w 6"/>
                <a:gd name="T9" fmla="*/ 0 h 2"/>
              </a:gdLst>
              <a:ahLst/>
              <a:cxnLst>
                <a:cxn ang="0">
                  <a:pos x="T0" y="T1"/>
                </a:cxn>
                <a:cxn ang="0">
                  <a:pos x="T2" y="T3"/>
                </a:cxn>
                <a:cxn ang="0">
                  <a:pos x="T4" y="T5"/>
                </a:cxn>
                <a:cxn ang="0">
                  <a:pos x="T6" y="T7"/>
                </a:cxn>
                <a:cxn ang="0">
                  <a:pos x="T8" y="T9"/>
                </a:cxn>
              </a:cxnLst>
              <a:rect l="0" t="0" r="r" b="b"/>
              <a:pathLst>
                <a:path w="6" h="2">
                  <a:moveTo>
                    <a:pt x="2" y="0"/>
                  </a:moveTo>
                  <a:cubicBezTo>
                    <a:pt x="1" y="0"/>
                    <a:pt x="0" y="0"/>
                    <a:pt x="0" y="0"/>
                  </a:cubicBezTo>
                  <a:cubicBezTo>
                    <a:pt x="0" y="0"/>
                    <a:pt x="2" y="1"/>
                    <a:pt x="2" y="2"/>
                  </a:cubicBezTo>
                  <a:cubicBezTo>
                    <a:pt x="2" y="1"/>
                    <a:pt x="4" y="1"/>
                    <a:pt x="5" y="1"/>
                  </a:cubicBezTo>
                  <a:cubicBezTo>
                    <a:pt x="6"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10">
              <a:extLst>
                <a:ext uri="{FF2B5EF4-FFF2-40B4-BE49-F238E27FC236}">
                  <a16:creationId xmlns:a16="http://schemas.microsoft.com/office/drawing/2014/main" id="{2D37884C-4ACE-458B-81D5-F9DC2BDBCE5F}"/>
                </a:ext>
              </a:extLst>
            </p:cNvPr>
            <p:cNvSpPr>
              <a:spLocks/>
            </p:cNvSpPr>
            <p:nvPr/>
          </p:nvSpPr>
          <p:spPr bwMode="auto">
            <a:xfrm>
              <a:off x="3813175" y="4540250"/>
              <a:ext cx="98425" cy="19050"/>
            </a:xfrm>
            <a:custGeom>
              <a:avLst/>
              <a:gdLst>
                <a:gd name="T0" fmla="*/ 22 w 36"/>
                <a:gd name="T1" fmla="*/ 0 h 7"/>
                <a:gd name="T2" fmla="*/ 18 w 36"/>
                <a:gd name="T3" fmla="*/ 0 h 7"/>
                <a:gd name="T4" fmla="*/ 10 w 36"/>
                <a:gd name="T5" fmla="*/ 7 h 7"/>
                <a:gd name="T6" fmla="*/ 18 w 36"/>
                <a:gd name="T7" fmla="*/ 6 h 7"/>
                <a:gd name="T8" fmla="*/ 22 w 36"/>
                <a:gd name="T9" fmla="*/ 0 h 7"/>
              </a:gdLst>
              <a:ahLst/>
              <a:cxnLst>
                <a:cxn ang="0">
                  <a:pos x="T0" y="T1"/>
                </a:cxn>
                <a:cxn ang="0">
                  <a:pos x="T2" y="T3"/>
                </a:cxn>
                <a:cxn ang="0">
                  <a:pos x="T4" y="T5"/>
                </a:cxn>
                <a:cxn ang="0">
                  <a:pos x="T6" y="T7"/>
                </a:cxn>
                <a:cxn ang="0">
                  <a:pos x="T8" y="T9"/>
                </a:cxn>
              </a:cxnLst>
              <a:rect l="0" t="0" r="r" b="b"/>
              <a:pathLst>
                <a:path w="36" h="7">
                  <a:moveTo>
                    <a:pt x="22" y="0"/>
                  </a:moveTo>
                  <a:cubicBezTo>
                    <a:pt x="21" y="0"/>
                    <a:pt x="19" y="0"/>
                    <a:pt x="18" y="0"/>
                  </a:cubicBezTo>
                  <a:cubicBezTo>
                    <a:pt x="9" y="1"/>
                    <a:pt x="0" y="7"/>
                    <a:pt x="10" y="7"/>
                  </a:cubicBezTo>
                  <a:cubicBezTo>
                    <a:pt x="12" y="7"/>
                    <a:pt x="15" y="6"/>
                    <a:pt x="18" y="6"/>
                  </a:cubicBezTo>
                  <a:cubicBezTo>
                    <a:pt x="31" y="4"/>
                    <a:pt x="36"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11">
              <a:extLst>
                <a:ext uri="{FF2B5EF4-FFF2-40B4-BE49-F238E27FC236}">
                  <a16:creationId xmlns:a16="http://schemas.microsoft.com/office/drawing/2014/main" id="{31C2EC63-5628-47F3-BA50-48174711D225}"/>
                </a:ext>
              </a:extLst>
            </p:cNvPr>
            <p:cNvSpPr>
              <a:spLocks/>
            </p:cNvSpPr>
            <p:nvPr/>
          </p:nvSpPr>
          <p:spPr bwMode="auto">
            <a:xfrm>
              <a:off x="3792538" y="4506913"/>
              <a:ext cx="20638" cy="3175"/>
            </a:xfrm>
            <a:custGeom>
              <a:avLst/>
              <a:gdLst>
                <a:gd name="T0" fmla="*/ 3 w 8"/>
                <a:gd name="T1" fmla="*/ 0 h 1"/>
                <a:gd name="T2" fmla="*/ 2 w 8"/>
                <a:gd name="T3" fmla="*/ 0 h 1"/>
                <a:gd name="T4" fmla="*/ 1 w 8"/>
                <a:gd name="T5" fmla="*/ 1 h 1"/>
                <a:gd name="T6" fmla="*/ 4 w 8"/>
                <a:gd name="T7" fmla="*/ 1 h 1"/>
                <a:gd name="T8" fmla="*/ 6 w 8"/>
                <a:gd name="T9" fmla="*/ 1 h 1"/>
                <a:gd name="T10" fmla="*/ 5 w 8"/>
                <a:gd name="T11" fmla="*/ 0 h 1"/>
                <a:gd name="T12" fmla="*/ 3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3" y="0"/>
                  </a:moveTo>
                  <a:cubicBezTo>
                    <a:pt x="2" y="0"/>
                    <a:pt x="2" y="0"/>
                    <a:pt x="2" y="0"/>
                  </a:cubicBezTo>
                  <a:cubicBezTo>
                    <a:pt x="0" y="0"/>
                    <a:pt x="0" y="1"/>
                    <a:pt x="1" y="1"/>
                  </a:cubicBezTo>
                  <a:cubicBezTo>
                    <a:pt x="1" y="1"/>
                    <a:pt x="3" y="1"/>
                    <a:pt x="4" y="1"/>
                  </a:cubicBezTo>
                  <a:cubicBezTo>
                    <a:pt x="5" y="1"/>
                    <a:pt x="6" y="1"/>
                    <a:pt x="6" y="1"/>
                  </a:cubicBezTo>
                  <a:cubicBezTo>
                    <a:pt x="8" y="1"/>
                    <a:pt x="5" y="1"/>
                    <a:pt x="5" y="0"/>
                  </a:cubicBezTo>
                  <a:cubicBezTo>
                    <a:pt x="6"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12">
              <a:extLst>
                <a:ext uri="{FF2B5EF4-FFF2-40B4-BE49-F238E27FC236}">
                  <a16:creationId xmlns:a16="http://schemas.microsoft.com/office/drawing/2014/main" id="{2E45E1DF-6497-49DB-AB0F-79DF2BC93528}"/>
                </a:ext>
              </a:extLst>
            </p:cNvPr>
            <p:cNvSpPr>
              <a:spLocks/>
            </p:cNvSpPr>
            <p:nvPr/>
          </p:nvSpPr>
          <p:spPr bwMode="auto">
            <a:xfrm>
              <a:off x="3908425" y="4545013"/>
              <a:ext cx="26988" cy="4762"/>
            </a:xfrm>
            <a:custGeom>
              <a:avLst/>
              <a:gdLst>
                <a:gd name="T0" fmla="*/ 2 w 10"/>
                <a:gd name="T1" fmla="*/ 0 h 2"/>
                <a:gd name="T2" fmla="*/ 3 w 10"/>
                <a:gd name="T3" fmla="*/ 2 h 2"/>
                <a:gd name="T4" fmla="*/ 5 w 10"/>
                <a:gd name="T5" fmla="*/ 2 h 2"/>
                <a:gd name="T6" fmla="*/ 8 w 10"/>
                <a:gd name="T7" fmla="*/ 1 h 2"/>
                <a:gd name="T8" fmla="*/ 2 w 10"/>
                <a:gd name="T9" fmla="*/ 0 h 2"/>
              </a:gdLst>
              <a:ahLst/>
              <a:cxnLst>
                <a:cxn ang="0">
                  <a:pos x="T0" y="T1"/>
                </a:cxn>
                <a:cxn ang="0">
                  <a:pos x="T2" y="T3"/>
                </a:cxn>
                <a:cxn ang="0">
                  <a:pos x="T4" y="T5"/>
                </a:cxn>
                <a:cxn ang="0">
                  <a:pos x="T6" y="T7"/>
                </a:cxn>
                <a:cxn ang="0">
                  <a:pos x="T8" y="T9"/>
                </a:cxn>
              </a:cxnLst>
              <a:rect l="0" t="0" r="r" b="b"/>
              <a:pathLst>
                <a:path w="10" h="2">
                  <a:moveTo>
                    <a:pt x="2" y="0"/>
                  </a:moveTo>
                  <a:cubicBezTo>
                    <a:pt x="3" y="1"/>
                    <a:pt x="0" y="1"/>
                    <a:pt x="3" y="2"/>
                  </a:cubicBezTo>
                  <a:cubicBezTo>
                    <a:pt x="4" y="2"/>
                    <a:pt x="5" y="2"/>
                    <a:pt x="5" y="2"/>
                  </a:cubicBezTo>
                  <a:cubicBezTo>
                    <a:pt x="8" y="2"/>
                    <a:pt x="10" y="1"/>
                    <a:pt x="8" y="1"/>
                  </a:cubicBezTo>
                  <a:cubicBezTo>
                    <a:pt x="6" y="0"/>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13">
              <a:extLst>
                <a:ext uri="{FF2B5EF4-FFF2-40B4-BE49-F238E27FC236}">
                  <a16:creationId xmlns:a16="http://schemas.microsoft.com/office/drawing/2014/main" id="{E5A668F0-8E1F-45E5-9130-BE1A20534CD0}"/>
                </a:ext>
              </a:extLst>
            </p:cNvPr>
            <p:cNvSpPr>
              <a:spLocks/>
            </p:cNvSpPr>
            <p:nvPr/>
          </p:nvSpPr>
          <p:spPr bwMode="auto">
            <a:xfrm>
              <a:off x="3805238" y="4518025"/>
              <a:ext cx="41275" cy="4762"/>
            </a:xfrm>
            <a:custGeom>
              <a:avLst/>
              <a:gdLst>
                <a:gd name="T0" fmla="*/ 13 w 15"/>
                <a:gd name="T1" fmla="*/ 0 h 2"/>
                <a:gd name="T2" fmla="*/ 11 w 15"/>
                <a:gd name="T3" fmla="*/ 0 h 2"/>
                <a:gd name="T4" fmla="*/ 11 w 15"/>
                <a:gd name="T5" fmla="*/ 0 h 2"/>
                <a:gd name="T6" fmla="*/ 3 w 15"/>
                <a:gd name="T7" fmla="*/ 1 h 2"/>
                <a:gd name="T8" fmla="*/ 4 w 15"/>
                <a:gd name="T9" fmla="*/ 2 h 2"/>
                <a:gd name="T10" fmla="*/ 7 w 15"/>
                <a:gd name="T11" fmla="*/ 2 h 2"/>
                <a:gd name="T12" fmla="*/ 13 w 1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5" h="2">
                  <a:moveTo>
                    <a:pt x="13" y="0"/>
                  </a:moveTo>
                  <a:cubicBezTo>
                    <a:pt x="12" y="0"/>
                    <a:pt x="11" y="0"/>
                    <a:pt x="11" y="0"/>
                  </a:cubicBezTo>
                  <a:cubicBezTo>
                    <a:pt x="11" y="0"/>
                    <a:pt x="11" y="0"/>
                    <a:pt x="11" y="0"/>
                  </a:cubicBezTo>
                  <a:cubicBezTo>
                    <a:pt x="8" y="1"/>
                    <a:pt x="5" y="1"/>
                    <a:pt x="3" y="1"/>
                  </a:cubicBezTo>
                  <a:cubicBezTo>
                    <a:pt x="0" y="2"/>
                    <a:pt x="1" y="2"/>
                    <a:pt x="4" y="2"/>
                  </a:cubicBezTo>
                  <a:cubicBezTo>
                    <a:pt x="5" y="2"/>
                    <a:pt x="6" y="2"/>
                    <a:pt x="7" y="2"/>
                  </a:cubicBezTo>
                  <a:cubicBezTo>
                    <a:pt x="12" y="1"/>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14">
              <a:extLst>
                <a:ext uri="{FF2B5EF4-FFF2-40B4-BE49-F238E27FC236}">
                  <a16:creationId xmlns:a16="http://schemas.microsoft.com/office/drawing/2014/main" id="{C9E204CB-B98E-4902-AF27-390AAD7F17C2}"/>
                </a:ext>
              </a:extLst>
            </p:cNvPr>
            <p:cNvSpPr>
              <a:spLocks/>
            </p:cNvSpPr>
            <p:nvPr/>
          </p:nvSpPr>
          <p:spPr bwMode="auto">
            <a:xfrm>
              <a:off x="3905250" y="4530725"/>
              <a:ext cx="7938" cy="9525"/>
            </a:xfrm>
            <a:custGeom>
              <a:avLst/>
              <a:gdLst>
                <a:gd name="T0" fmla="*/ 2 w 3"/>
                <a:gd name="T1" fmla="*/ 0 h 3"/>
                <a:gd name="T2" fmla="*/ 0 w 3"/>
                <a:gd name="T3" fmla="*/ 2 h 3"/>
                <a:gd name="T4" fmla="*/ 2 w 3"/>
                <a:gd name="T5" fmla="*/ 3 h 3"/>
                <a:gd name="T6" fmla="*/ 2 w 3"/>
                <a:gd name="T7" fmla="*/ 3 h 3"/>
                <a:gd name="T8" fmla="*/ 3 w 3"/>
                <a:gd name="T9" fmla="*/ 2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cubicBezTo>
                    <a:pt x="2" y="1"/>
                    <a:pt x="1" y="1"/>
                    <a:pt x="0" y="2"/>
                  </a:cubicBezTo>
                  <a:cubicBezTo>
                    <a:pt x="0" y="2"/>
                    <a:pt x="1" y="3"/>
                    <a:pt x="2" y="3"/>
                  </a:cubicBezTo>
                  <a:cubicBezTo>
                    <a:pt x="2" y="3"/>
                    <a:pt x="2" y="3"/>
                    <a:pt x="2" y="3"/>
                  </a:cubicBezTo>
                  <a:cubicBezTo>
                    <a:pt x="3" y="3"/>
                    <a:pt x="3" y="2"/>
                    <a:pt x="3" y="2"/>
                  </a:cubicBezTo>
                  <a:cubicBezTo>
                    <a:pt x="2" y="1"/>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15">
              <a:extLst>
                <a:ext uri="{FF2B5EF4-FFF2-40B4-BE49-F238E27FC236}">
                  <a16:creationId xmlns:a16="http://schemas.microsoft.com/office/drawing/2014/main" id="{225A747E-ADD7-4A2C-A56D-D925F23F4ED7}"/>
                </a:ext>
              </a:extLst>
            </p:cNvPr>
            <p:cNvSpPr>
              <a:spLocks/>
            </p:cNvSpPr>
            <p:nvPr/>
          </p:nvSpPr>
          <p:spPr bwMode="auto">
            <a:xfrm>
              <a:off x="3440113" y="4340225"/>
              <a:ext cx="34925" cy="3175"/>
            </a:xfrm>
            <a:custGeom>
              <a:avLst/>
              <a:gdLst>
                <a:gd name="T0" fmla="*/ 10 w 13"/>
                <a:gd name="T1" fmla="*/ 0 h 1"/>
                <a:gd name="T2" fmla="*/ 8 w 13"/>
                <a:gd name="T3" fmla="*/ 0 h 1"/>
                <a:gd name="T4" fmla="*/ 0 w 13"/>
                <a:gd name="T5" fmla="*/ 1 h 1"/>
                <a:gd name="T6" fmla="*/ 9 w 13"/>
                <a:gd name="T7" fmla="*/ 1 h 1"/>
                <a:gd name="T8" fmla="*/ 10 w 13"/>
                <a:gd name="T9" fmla="*/ 0 h 1"/>
              </a:gdLst>
              <a:ahLst/>
              <a:cxnLst>
                <a:cxn ang="0">
                  <a:pos x="T0" y="T1"/>
                </a:cxn>
                <a:cxn ang="0">
                  <a:pos x="T2" y="T3"/>
                </a:cxn>
                <a:cxn ang="0">
                  <a:pos x="T4" y="T5"/>
                </a:cxn>
                <a:cxn ang="0">
                  <a:pos x="T6" y="T7"/>
                </a:cxn>
                <a:cxn ang="0">
                  <a:pos x="T8" y="T9"/>
                </a:cxn>
              </a:cxnLst>
              <a:rect l="0" t="0" r="r" b="b"/>
              <a:pathLst>
                <a:path w="13" h="1">
                  <a:moveTo>
                    <a:pt x="10" y="0"/>
                  </a:moveTo>
                  <a:cubicBezTo>
                    <a:pt x="10" y="0"/>
                    <a:pt x="9" y="0"/>
                    <a:pt x="8" y="0"/>
                  </a:cubicBezTo>
                  <a:cubicBezTo>
                    <a:pt x="6" y="1"/>
                    <a:pt x="3" y="1"/>
                    <a:pt x="0" y="1"/>
                  </a:cubicBezTo>
                  <a:cubicBezTo>
                    <a:pt x="3" y="1"/>
                    <a:pt x="6" y="1"/>
                    <a:pt x="9" y="1"/>
                  </a:cubicBezTo>
                  <a:cubicBezTo>
                    <a:pt x="13"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16">
              <a:extLst>
                <a:ext uri="{FF2B5EF4-FFF2-40B4-BE49-F238E27FC236}">
                  <a16:creationId xmlns:a16="http://schemas.microsoft.com/office/drawing/2014/main" id="{2BA3E29E-2029-4280-A661-EF2BE441834D}"/>
                </a:ext>
              </a:extLst>
            </p:cNvPr>
            <p:cNvSpPr>
              <a:spLocks/>
            </p:cNvSpPr>
            <p:nvPr/>
          </p:nvSpPr>
          <p:spPr bwMode="auto">
            <a:xfrm>
              <a:off x="3379788" y="4351338"/>
              <a:ext cx="26988" cy="6350"/>
            </a:xfrm>
            <a:custGeom>
              <a:avLst/>
              <a:gdLst>
                <a:gd name="T0" fmla="*/ 5 w 10"/>
                <a:gd name="T1" fmla="*/ 0 h 2"/>
                <a:gd name="T2" fmla="*/ 3 w 10"/>
                <a:gd name="T3" fmla="*/ 0 h 2"/>
                <a:gd name="T4" fmla="*/ 0 w 10"/>
                <a:gd name="T5" fmla="*/ 2 h 2"/>
                <a:gd name="T6" fmla="*/ 8 w 10"/>
                <a:gd name="T7" fmla="*/ 1 h 2"/>
                <a:gd name="T8" fmla="*/ 5 w 10"/>
                <a:gd name="T9" fmla="*/ 0 h 2"/>
              </a:gdLst>
              <a:ahLst/>
              <a:cxnLst>
                <a:cxn ang="0">
                  <a:pos x="T0" y="T1"/>
                </a:cxn>
                <a:cxn ang="0">
                  <a:pos x="T2" y="T3"/>
                </a:cxn>
                <a:cxn ang="0">
                  <a:pos x="T4" y="T5"/>
                </a:cxn>
                <a:cxn ang="0">
                  <a:pos x="T6" y="T7"/>
                </a:cxn>
                <a:cxn ang="0">
                  <a:pos x="T8" y="T9"/>
                </a:cxn>
              </a:cxnLst>
              <a:rect l="0" t="0" r="r" b="b"/>
              <a:pathLst>
                <a:path w="10" h="2">
                  <a:moveTo>
                    <a:pt x="5" y="0"/>
                  </a:moveTo>
                  <a:cubicBezTo>
                    <a:pt x="4" y="0"/>
                    <a:pt x="4" y="0"/>
                    <a:pt x="3" y="0"/>
                  </a:cubicBezTo>
                  <a:cubicBezTo>
                    <a:pt x="1" y="0"/>
                    <a:pt x="1" y="1"/>
                    <a:pt x="0" y="2"/>
                  </a:cubicBezTo>
                  <a:cubicBezTo>
                    <a:pt x="4" y="1"/>
                    <a:pt x="7" y="2"/>
                    <a:pt x="8" y="1"/>
                  </a:cubicBezTo>
                  <a:cubicBezTo>
                    <a:pt x="10" y="0"/>
                    <a:pt x="8"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17">
              <a:extLst>
                <a:ext uri="{FF2B5EF4-FFF2-40B4-BE49-F238E27FC236}">
                  <a16:creationId xmlns:a16="http://schemas.microsoft.com/office/drawing/2014/main" id="{FDD70FEF-7E86-4741-A806-C99F65410E81}"/>
                </a:ext>
              </a:extLst>
            </p:cNvPr>
            <p:cNvSpPr>
              <a:spLocks/>
            </p:cNvSpPr>
            <p:nvPr/>
          </p:nvSpPr>
          <p:spPr bwMode="auto">
            <a:xfrm>
              <a:off x="3441700" y="4338638"/>
              <a:ext cx="30163" cy="0"/>
            </a:xfrm>
            <a:custGeom>
              <a:avLst/>
              <a:gdLst>
                <a:gd name="T0" fmla="*/ 9 w 11"/>
                <a:gd name="T1" fmla="*/ 8 w 11"/>
                <a:gd name="T2" fmla="*/ 0 w 11"/>
                <a:gd name="T3" fmla="*/ 8 w 11"/>
                <a:gd name="T4" fmla="*/ 9 w 11"/>
                <a:gd name="T5" fmla="*/ 11 w 11"/>
                <a:gd name="T6" fmla="*/ 9 w 11"/>
              </a:gdLst>
              <a:ahLst/>
              <a:cxnLst>
                <a:cxn ang="0">
                  <a:pos x="T0" y="0"/>
                </a:cxn>
                <a:cxn ang="0">
                  <a:pos x="T1" y="0"/>
                </a:cxn>
                <a:cxn ang="0">
                  <a:pos x="T2" y="0"/>
                </a:cxn>
                <a:cxn ang="0">
                  <a:pos x="T3" y="0"/>
                </a:cxn>
                <a:cxn ang="0">
                  <a:pos x="T4" y="0"/>
                </a:cxn>
                <a:cxn ang="0">
                  <a:pos x="T5" y="0"/>
                </a:cxn>
                <a:cxn ang="0">
                  <a:pos x="T6" y="0"/>
                </a:cxn>
              </a:cxnLst>
              <a:rect l="0" t="0" r="r" b="b"/>
              <a:pathLst>
                <a:path w="11">
                  <a:moveTo>
                    <a:pt x="9" y="0"/>
                  </a:moveTo>
                  <a:cubicBezTo>
                    <a:pt x="9" y="0"/>
                    <a:pt x="8" y="0"/>
                    <a:pt x="8" y="0"/>
                  </a:cubicBezTo>
                  <a:cubicBezTo>
                    <a:pt x="5" y="0"/>
                    <a:pt x="2" y="0"/>
                    <a:pt x="0" y="0"/>
                  </a:cubicBezTo>
                  <a:cubicBezTo>
                    <a:pt x="4" y="0"/>
                    <a:pt x="6" y="0"/>
                    <a:pt x="8" y="0"/>
                  </a:cubicBezTo>
                  <a:cubicBezTo>
                    <a:pt x="9" y="0"/>
                    <a:pt x="9" y="0"/>
                    <a:pt x="9" y="0"/>
                  </a:cubicBezTo>
                  <a:cubicBezTo>
                    <a:pt x="11" y="0"/>
                    <a:pt x="11" y="0"/>
                    <a:pt x="11" y="0"/>
                  </a:cubicBezTo>
                  <a:cubicBezTo>
                    <a:pt x="11" y="0"/>
                    <a:pt x="11"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18">
              <a:extLst>
                <a:ext uri="{FF2B5EF4-FFF2-40B4-BE49-F238E27FC236}">
                  <a16:creationId xmlns:a16="http://schemas.microsoft.com/office/drawing/2014/main" id="{851A8475-7AF5-4229-8BAD-D086BB0B6991}"/>
                </a:ext>
              </a:extLst>
            </p:cNvPr>
            <p:cNvSpPr>
              <a:spLocks/>
            </p:cNvSpPr>
            <p:nvPr/>
          </p:nvSpPr>
          <p:spPr bwMode="auto">
            <a:xfrm>
              <a:off x="3506788" y="4378325"/>
              <a:ext cx="22225" cy="3175"/>
            </a:xfrm>
            <a:custGeom>
              <a:avLst/>
              <a:gdLst>
                <a:gd name="T0" fmla="*/ 6 w 8"/>
                <a:gd name="T1" fmla="*/ 0 h 1"/>
                <a:gd name="T2" fmla="*/ 2 w 8"/>
                <a:gd name="T3" fmla="*/ 1 h 1"/>
                <a:gd name="T4" fmla="*/ 1 w 8"/>
                <a:gd name="T5" fmla="*/ 1 h 1"/>
                <a:gd name="T6" fmla="*/ 1 w 8"/>
                <a:gd name="T7" fmla="*/ 1 h 1"/>
                <a:gd name="T8" fmla="*/ 4 w 8"/>
                <a:gd name="T9" fmla="*/ 1 h 1"/>
                <a:gd name="T10" fmla="*/ 5 w 8"/>
                <a:gd name="T11" fmla="*/ 1 h 1"/>
                <a:gd name="T12" fmla="*/ 6 w 8"/>
                <a:gd name="T13" fmla="*/ 0 h 1"/>
                <a:gd name="T14" fmla="*/ 6 w 8"/>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
                  <a:moveTo>
                    <a:pt x="6" y="0"/>
                  </a:moveTo>
                  <a:cubicBezTo>
                    <a:pt x="5" y="0"/>
                    <a:pt x="3" y="1"/>
                    <a:pt x="2" y="1"/>
                  </a:cubicBezTo>
                  <a:cubicBezTo>
                    <a:pt x="1" y="1"/>
                    <a:pt x="0" y="1"/>
                    <a:pt x="1" y="1"/>
                  </a:cubicBezTo>
                  <a:cubicBezTo>
                    <a:pt x="1" y="1"/>
                    <a:pt x="1" y="1"/>
                    <a:pt x="1" y="1"/>
                  </a:cubicBezTo>
                  <a:cubicBezTo>
                    <a:pt x="2" y="1"/>
                    <a:pt x="4" y="1"/>
                    <a:pt x="4" y="1"/>
                  </a:cubicBezTo>
                  <a:cubicBezTo>
                    <a:pt x="5" y="1"/>
                    <a:pt x="5" y="1"/>
                    <a:pt x="5" y="1"/>
                  </a:cubicBezTo>
                  <a:cubicBezTo>
                    <a:pt x="5" y="1"/>
                    <a:pt x="8"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9">
              <a:extLst>
                <a:ext uri="{FF2B5EF4-FFF2-40B4-BE49-F238E27FC236}">
                  <a16:creationId xmlns:a16="http://schemas.microsoft.com/office/drawing/2014/main" id="{6586B94A-AD98-43A9-81B9-4C5FA83C2D4F}"/>
                </a:ext>
              </a:extLst>
            </p:cNvPr>
            <p:cNvSpPr>
              <a:spLocks/>
            </p:cNvSpPr>
            <p:nvPr/>
          </p:nvSpPr>
          <p:spPr bwMode="auto">
            <a:xfrm>
              <a:off x="3448050" y="4389438"/>
              <a:ext cx="49213" cy="6350"/>
            </a:xfrm>
            <a:custGeom>
              <a:avLst/>
              <a:gdLst>
                <a:gd name="T0" fmla="*/ 9 w 18"/>
                <a:gd name="T1" fmla="*/ 0 h 2"/>
                <a:gd name="T2" fmla="*/ 5 w 18"/>
                <a:gd name="T3" fmla="*/ 0 h 2"/>
                <a:gd name="T4" fmla="*/ 2 w 18"/>
                <a:gd name="T5" fmla="*/ 1 h 2"/>
                <a:gd name="T6" fmla="*/ 10 w 18"/>
                <a:gd name="T7" fmla="*/ 2 h 2"/>
                <a:gd name="T8" fmla="*/ 10 w 18"/>
                <a:gd name="T9" fmla="*/ 2 h 2"/>
                <a:gd name="T10" fmla="*/ 14 w 18"/>
                <a:gd name="T11" fmla="*/ 0 h 2"/>
                <a:gd name="T12" fmla="*/ 9 w 1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8" h="2">
                  <a:moveTo>
                    <a:pt x="9" y="0"/>
                  </a:moveTo>
                  <a:cubicBezTo>
                    <a:pt x="7" y="0"/>
                    <a:pt x="6" y="0"/>
                    <a:pt x="5" y="0"/>
                  </a:cubicBezTo>
                  <a:cubicBezTo>
                    <a:pt x="4" y="1"/>
                    <a:pt x="3" y="1"/>
                    <a:pt x="2" y="1"/>
                  </a:cubicBezTo>
                  <a:cubicBezTo>
                    <a:pt x="0" y="1"/>
                    <a:pt x="3" y="2"/>
                    <a:pt x="10" y="2"/>
                  </a:cubicBezTo>
                  <a:cubicBezTo>
                    <a:pt x="10" y="2"/>
                    <a:pt x="10" y="2"/>
                    <a:pt x="10" y="2"/>
                  </a:cubicBezTo>
                  <a:cubicBezTo>
                    <a:pt x="16" y="2"/>
                    <a:pt x="18" y="1"/>
                    <a:pt x="14" y="0"/>
                  </a:cubicBezTo>
                  <a:cubicBezTo>
                    <a:pt x="12" y="0"/>
                    <a:pt x="1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20">
              <a:extLst>
                <a:ext uri="{FF2B5EF4-FFF2-40B4-BE49-F238E27FC236}">
                  <a16:creationId xmlns:a16="http://schemas.microsoft.com/office/drawing/2014/main" id="{EACD4F4C-DBFD-4953-BB60-F12A887E54B2}"/>
                </a:ext>
              </a:extLst>
            </p:cNvPr>
            <p:cNvSpPr>
              <a:spLocks/>
            </p:cNvSpPr>
            <p:nvPr/>
          </p:nvSpPr>
          <p:spPr bwMode="auto">
            <a:xfrm>
              <a:off x="3257550" y="4483100"/>
              <a:ext cx="106363" cy="26987"/>
            </a:xfrm>
            <a:custGeom>
              <a:avLst/>
              <a:gdLst>
                <a:gd name="T0" fmla="*/ 25 w 39"/>
                <a:gd name="T1" fmla="*/ 0 h 10"/>
                <a:gd name="T2" fmla="*/ 22 w 39"/>
                <a:gd name="T3" fmla="*/ 1 h 10"/>
                <a:gd name="T4" fmla="*/ 18 w 39"/>
                <a:gd name="T5" fmla="*/ 2 h 10"/>
                <a:gd name="T6" fmla="*/ 17 w 39"/>
                <a:gd name="T7" fmla="*/ 2 h 10"/>
                <a:gd name="T8" fmla="*/ 17 w 39"/>
                <a:gd name="T9" fmla="*/ 2 h 10"/>
                <a:gd name="T10" fmla="*/ 6 w 39"/>
                <a:gd name="T11" fmla="*/ 4 h 10"/>
                <a:gd name="T12" fmla="*/ 1 w 39"/>
                <a:gd name="T13" fmla="*/ 6 h 10"/>
                <a:gd name="T14" fmla="*/ 1 w 39"/>
                <a:gd name="T15" fmla="*/ 6 h 10"/>
                <a:gd name="T16" fmla="*/ 2 w 39"/>
                <a:gd name="T17" fmla="*/ 6 h 10"/>
                <a:gd name="T18" fmla="*/ 7 w 39"/>
                <a:gd name="T19" fmla="*/ 7 h 10"/>
                <a:gd name="T20" fmla="*/ 10 w 39"/>
                <a:gd name="T21" fmla="*/ 9 h 10"/>
                <a:gd name="T22" fmla="*/ 24 w 39"/>
                <a:gd name="T23" fmla="*/ 10 h 10"/>
                <a:gd name="T24" fmla="*/ 25 w 39"/>
                <a:gd name="T25" fmla="*/ 10 h 10"/>
                <a:gd name="T26" fmla="*/ 37 w 39"/>
                <a:gd name="T27" fmla="*/ 7 h 10"/>
                <a:gd name="T28" fmla="*/ 37 w 39"/>
                <a:gd name="T29" fmla="*/ 7 h 10"/>
                <a:gd name="T30" fmla="*/ 35 w 39"/>
                <a:gd name="T31" fmla="*/ 7 h 10"/>
                <a:gd name="T32" fmla="*/ 35 w 39"/>
                <a:gd name="T33" fmla="*/ 7 h 10"/>
                <a:gd name="T34" fmla="*/ 34 w 39"/>
                <a:gd name="T35" fmla="*/ 4 h 10"/>
                <a:gd name="T36" fmla="*/ 26 w 39"/>
                <a:gd name="T37" fmla="*/ 1 h 10"/>
                <a:gd name="T38" fmla="*/ 25 w 39"/>
                <a:gd name="T3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10">
                  <a:moveTo>
                    <a:pt x="25" y="0"/>
                  </a:moveTo>
                  <a:cubicBezTo>
                    <a:pt x="24" y="0"/>
                    <a:pt x="23" y="0"/>
                    <a:pt x="22" y="1"/>
                  </a:cubicBezTo>
                  <a:cubicBezTo>
                    <a:pt x="20" y="2"/>
                    <a:pt x="19" y="2"/>
                    <a:pt x="18" y="2"/>
                  </a:cubicBezTo>
                  <a:cubicBezTo>
                    <a:pt x="18" y="2"/>
                    <a:pt x="17" y="2"/>
                    <a:pt x="17" y="2"/>
                  </a:cubicBezTo>
                  <a:cubicBezTo>
                    <a:pt x="17" y="2"/>
                    <a:pt x="17" y="2"/>
                    <a:pt x="17" y="2"/>
                  </a:cubicBezTo>
                  <a:cubicBezTo>
                    <a:pt x="15" y="2"/>
                    <a:pt x="12" y="3"/>
                    <a:pt x="6" y="4"/>
                  </a:cubicBezTo>
                  <a:cubicBezTo>
                    <a:pt x="0" y="5"/>
                    <a:pt x="0" y="6"/>
                    <a:pt x="1" y="6"/>
                  </a:cubicBezTo>
                  <a:cubicBezTo>
                    <a:pt x="1" y="6"/>
                    <a:pt x="1" y="6"/>
                    <a:pt x="1" y="6"/>
                  </a:cubicBezTo>
                  <a:cubicBezTo>
                    <a:pt x="1" y="6"/>
                    <a:pt x="1" y="6"/>
                    <a:pt x="2" y="6"/>
                  </a:cubicBezTo>
                  <a:cubicBezTo>
                    <a:pt x="3" y="6"/>
                    <a:pt x="4" y="6"/>
                    <a:pt x="7" y="7"/>
                  </a:cubicBezTo>
                  <a:cubicBezTo>
                    <a:pt x="8" y="7"/>
                    <a:pt x="9" y="8"/>
                    <a:pt x="10" y="9"/>
                  </a:cubicBezTo>
                  <a:cubicBezTo>
                    <a:pt x="13" y="10"/>
                    <a:pt x="18" y="10"/>
                    <a:pt x="24" y="10"/>
                  </a:cubicBezTo>
                  <a:cubicBezTo>
                    <a:pt x="24" y="10"/>
                    <a:pt x="24" y="10"/>
                    <a:pt x="25" y="10"/>
                  </a:cubicBezTo>
                  <a:cubicBezTo>
                    <a:pt x="34" y="10"/>
                    <a:pt x="35" y="8"/>
                    <a:pt x="37" y="7"/>
                  </a:cubicBezTo>
                  <a:cubicBezTo>
                    <a:pt x="39" y="7"/>
                    <a:pt x="38" y="7"/>
                    <a:pt x="37" y="7"/>
                  </a:cubicBezTo>
                  <a:cubicBezTo>
                    <a:pt x="36" y="7"/>
                    <a:pt x="36" y="7"/>
                    <a:pt x="35" y="7"/>
                  </a:cubicBezTo>
                  <a:cubicBezTo>
                    <a:pt x="35" y="7"/>
                    <a:pt x="35" y="7"/>
                    <a:pt x="35" y="7"/>
                  </a:cubicBezTo>
                  <a:cubicBezTo>
                    <a:pt x="34" y="7"/>
                    <a:pt x="35" y="6"/>
                    <a:pt x="34" y="4"/>
                  </a:cubicBezTo>
                  <a:cubicBezTo>
                    <a:pt x="33" y="3"/>
                    <a:pt x="26" y="2"/>
                    <a:pt x="26" y="1"/>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21">
              <a:extLst>
                <a:ext uri="{FF2B5EF4-FFF2-40B4-BE49-F238E27FC236}">
                  <a16:creationId xmlns:a16="http://schemas.microsoft.com/office/drawing/2014/main" id="{C9443FEF-3AEC-4696-B440-CF8081447561}"/>
                </a:ext>
              </a:extLst>
            </p:cNvPr>
            <p:cNvSpPr>
              <a:spLocks/>
            </p:cNvSpPr>
            <p:nvPr/>
          </p:nvSpPr>
          <p:spPr bwMode="auto">
            <a:xfrm>
              <a:off x="3471863" y="4414838"/>
              <a:ext cx="11113" cy="1587"/>
            </a:xfrm>
            <a:custGeom>
              <a:avLst/>
              <a:gdLst>
                <a:gd name="T0" fmla="*/ 4 w 4"/>
                <a:gd name="T1" fmla="*/ 0 h 1"/>
                <a:gd name="T2" fmla="*/ 0 w 4"/>
                <a:gd name="T3" fmla="*/ 1 h 1"/>
                <a:gd name="T4" fmla="*/ 1 w 4"/>
                <a:gd name="T5" fmla="*/ 1 h 1"/>
                <a:gd name="T6" fmla="*/ 2 w 4"/>
                <a:gd name="T7" fmla="*/ 1 h 1"/>
                <a:gd name="T8" fmla="*/ 4 w 4"/>
                <a:gd name="T9" fmla="*/ 1 h 1"/>
                <a:gd name="T10" fmla="*/ 4 w 4"/>
                <a:gd name="T11" fmla="*/ 1 h 1"/>
                <a:gd name="T12" fmla="*/ 4 w 4"/>
                <a:gd name="T13" fmla="*/ 0 h 1"/>
                <a:gd name="T14" fmla="*/ 4 w 4"/>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
                  <a:moveTo>
                    <a:pt x="4" y="0"/>
                  </a:moveTo>
                  <a:cubicBezTo>
                    <a:pt x="3" y="0"/>
                    <a:pt x="0" y="0"/>
                    <a:pt x="0" y="1"/>
                  </a:cubicBezTo>
                  <a:cubicBezTo>
                    <a:pt x="0" y="1"/>
                    <a:pt x="0" y="1"/>
                    <a:pt x="1" y="1"/>
                  </a:cubicBezTo>
                  <a:cubicBezTo>
                    <a:pt x="1" y="1"/>
                    <a:pt x="1" y="1"/>
                    <a:pt x="2" y="1"/>
                  </a:cubicBezTo>
                  <a:cubicBezTo>
                    <a:pt x="3" y="1"/>
                    <a:pt x="3" y="1"/>
                    <a:pt x="4" y="1"/>
                  </a:cubicBezTo>
                  <a:cubicBezTo>
                    <a:pt x="4" y="1"/>
                    <a:pt x="4" y="1"/>
                    <a:pt x="4" y="1"/>
                  </a:cubicBezTo>
                  <a:cubicBezTo>
                    <a:pt x="3" y="1"/>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22">
              <a:extLst>
                <a:ext uri="{FF2B5EF4-FFF2-40B4-BE49-F238E27FC236}">
                  <a16:creationId xmlns:a16="http://schemas.microsoft.com/office/drawing/2014/main" id="{66E00F37-F7D5-4C5B-9898-2E92A6A84D90}"/>
                </a:ext>
              </a:extLst>
            </p:cNvPr>
            <p:cNvSpPr>
              <a:spLocks/>
            </p:cNvSpPr>
            <p:nvPr/>
          </p:nvSpPr>
          <p:spPr bwMode="auto">
            <a:xfrm>
              <a:off x="3152775" y="4495800"/>
              <a:ext cx="7938" cy="6350"/>
            </a:xfrm>
            <a:custGeom>
              <a:avLst/>
              <a:gdLst>
                <a:gd name="T0" fmla="*/ 3 w 3"/>
                <a:gd name="T1" fmla="*/ 0 h 2"/>
                <a:gd name="T2" fmla="*/ 1 w 3"/>
                <a:gd name="T3" fmla="*/ 1 h 2"/>
                <a:gd name="T4" fmla="*/ 2 w 3"/>
                <a:gd name="T5" fmla="*/ 2 h 2"/>
                <a:gd name="T6" fmla="*/ 2 w 3"/>
                <a:gd name="T7" fmla="*/ 1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3" y="0"/>
                    <a:pt x="2" y="1"/>
                    <a:pt x="1" y="1"/>
                  </a:cubicBezTo>
                  <a:cubicBezTo>
                    <a:pt x="0" y="1"/>
                    <a:pt x="1" y="2"/>
                    <a:pt x="2" y="2"/>
                  </a:cubicBezTo>
                  <a:cubicBezTo>
                    <a:pt x="2" y="2"/>
                    <a:pt x="2" y="2"/>
                    <a:pt x="2" y="1"/>
                  </a:cubicBezTo>
                  <a:cubicBezTo>
                    <a:pt x="3" y="1"/>
                    <a:pt x="2"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123">
              <a:extLst>
                <a:ext uri="{FF2B5EF4-FFF2-40B4-BE49-F238E27FC236}">
                  <a16:creationId xmlns:a16="http://schemas.microsoft.com/office/drawing/2014/main" id="{050AE608-6974-475E-8534-B235ABAFF333}"/>
                </a:ext>
              </a:extLst>
            </p:cNvPr>
            <p:cNvSpPr>
              <a:spLocks/>
            </p:cNvSpPr>
            <p:nvPr/>
          </p:nvSpPr>
          <p:spPr bwMode="auto">
            <a:xfrm>
              <a:off x="2946400" y="4510088"/>
              <a:ext cx="7938" cy="0"/>
            </a:xfrm>
            <a:custGeom>
              <a:avLst/>
              <a:gdLst>
                <a:gd name="T0" fmla="*/ 2 w 3"/>
                <a:gd name="T1" fmla="*/ 2 w 3"/>
                <a:gd name="T2" fmla="*/ 0 w 3"/>
                <a:gd name="T3" fmla="*/ 1 w 3"/>
                <a:gd name="T4" fmla="*/ 3 w 3"/>
                <a:gd name="T5" fmla="*/ 2 w 3"/>
              </a:gdLst>
              <a:ahLst/>
              <a:cxnLst>
                <a:cxn ang="0">
                  <a:pos x="T0" y="0"/>
                </a:cxn>
                <a:cxn ang="0">
                  <a:pos x="T1" y="0"/>
                </a:cxn>
                <a:cxn ang="0">
                  <a:pos x="T2" y="0"/>
                </a:cxn>
                <a:cxn ang="0">
                  <a:pos x="T3" y="0"/>
                </a:cxn>
                <a:cxn ang="0">
                  <a:pos x="T4" y="0"/>
                </a:cxn>
                <a:cxn ang="0">
                  <a:pos x="T5" y="0"/>
                </a:cxn>
              </a:cxnLst>
              <a:rect l="0" t="0" r="r" b="b"/>
              <a:pathLst>
                <a:path w="3">
                  <a:moveTo>
                    <a:pt x="2" y="0"/>
                  </a:moveTo>
                  <a:cubicBezTo>
                    <a:pt x="2" y="0"/>
                    <a:pt x="2" y="0"/>
                    <a:pt x="2" y="0"/>
                  </a:cubicBezTo>
                  <a:cubicBezTo>
                    <a:pt x="2" y="0"/>
                    <a:pt x="0" y="0"/>
                    <a:pt x="0" y="0"/>
                  </a:cubicBezTo>
                  <a:cubicBezTo>
                    <a:pt x="0" y="0"/>
                    <a:pt x="0" y="0"/>
                    <a:pt x="1" y="0"/>
                  </a:cubicBezTo>
                  <a:cubicBezTo>
                    <a:pt x="2"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124">
              <a:extLst>
                <a:ext uri="{FF2B5EF4-FFF2-40B4-BE49-F238E27FC236}">
                  <a16:creationId xmlns:a16="http://schemas.microsoft.com/office/drawing/2014/main" id="{77B9E6FC-FE98-4152-96E3-45B46159418E}"/>
                </a:ext>
              </a:extLst>
            </p:cNvPr>
            <p:cNvSpPr>
              <a:spLocks/>
            </p:cNvSpPr>
            <p:nvPr/>
          </p:nvSpPr>
          <p:spPr bwMode="auto">
            <a:xfrm>
              <a:off x="3273425" y="4460875"/>
              <a:ext cx="9525" cy="3175"/>
            </a:xfrm>
            <a:custGeom>
              <a:avLst/>
              <a:gdLst>
                <a:gd name="T0" fmla="*/ 2 w 3"/>
                <a:gd name="T1" fmla="*/ 0 h 1"/>
                <a:gd name="T2" fmla="*/ 0 w 3"/>
                <a:gd name="T3" fmla="*/ 1 h 1"/>
                <a:gd name="T4" fmla="*/ 2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cubicBezTo>
                    <a:pt x="2" y="0"/>
                    <a:pt x="1" y="0"/>
                    <a:pt x="0" y="1"/>
                  </a:cubicBezTo>
                  <a:cubicBezTo>
                    <a:pt x="0" y="1"/>
                    <a:pt x="1" y="1"/>
                    <a:pt x="2" y="1"/>
                  </a:cubicBezTo>
                  <a:cubicBezTo>
                    <a:pt x="2" y="1"/>
                    <a:pt x="3" y="1"/>
                    <a:pt x="3" y="1"/>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125">
              <a:extLst>
                <a:ext uri="{FF2B5EF4-FFF2-40B4-BE49-F238E27FC236}">
                  <a16:creationId xmlns:a16="http://schemas.microsoft.com/office/drawing/2014/main" id="{10FD42FD-4A4D-4C82-8DF8-1EE5EC7C1AB4}"/>
                </a:ext>
              </a:extLst>
            </p:cNvPr>
            <p:cNvSpPr>
              <a:spLocks/>
            </p:cNvSpPr>
            <p:nvPr/>
          </p:nvSpPr>
          <p:spPr bwMode="auto">
            <a:xfrm>
              <a:off x="2789238" y="4378325"/>
              <a:ext cx="455613" cy="114300"/>
            </a:xfrm>
            <a:custGeom>
              <a:avLst/>
              <a:gdLst>
                <a:gd name="T0" fmla="*/ 81 w 168"/>
                <a:gd name="T1" fmla="*/ 0 h 42"/>
                <a:gd name="T2" fmla="*/ 18 w 168"/>
                <a:gd name="T3" fmla="*/ 9 h 42"/>
                <a:gd name="T4" fmla="*/ 33 w 168"/>
                <a:gd name="T5" fmla="*/ 13 h 42"/>
                <a:gd name="T6" fmla="*/ 44 w 168"/>
                <a:gd name="T7" fmla="*/ 14 h 42"/>
                <a:gd name="T8" fmla="*/ 40 w 168"/>
                <a:gd name="T9" fmla="*/ 14 h 42"/>
                <a:gd name="T10" fmla="*/ 39 w 168"/>
                <a:gd name="T11" fmla="*/ 14 h 42"/>
                <a:gd name="T12" fmla="*/ 17 w 168"/>
                <a:gd name="T13" fmla="*/ 15 h 42"/>
                <a:gd name="T14" fmla="*/ 49 w 168"/>
                <a:gd name="T15" fmla="*/ 22 h 42"/>
                <a:gd name="T16" fmla="*/ 36 w 168"/>
                <a:gd name="T17" fmla="*/ 24 h 42"/>
                <a:gd name="T18" fmla="*/ 1 w 168"/>
                <a:gd name="T19" fmla="*/ 27 h 42"/>
                <a:gd name="T20" fmla="*/ 22 w 168"/>
                <a:gd name="T21" fmla="*/ 35 h 42"/>
                <a:gd name="T22" fmla="*/ 52 w 168"/>
                <a:gd name="T23" fmla="*/ 40 h 42"/>
                <a:gd name="T24" fmla="*/ 101 w 168"/>
                <a:gd name="T25" fmla="*/ 35 h 42"/>
                <a:gd name="T26" fmla="*/ 101 w 168"/>
                <a:gd name="T27" fmla="*/ 36 h 42"/>
                <a:gd name="T28" fmla="*/ 109 w 168"/>
                <a:gd name="T29" fmla="*/ 40 h 42"/>
                <a:gd name="T30" fmla="*/ 112 w 168"/>
                <a:gd name="T31" fmla="*/ 40 h 42"/>
                <a:gd name="T32" fmla="*/ 119 w 168"/>
                <a:gd name="T33" fmla="*/ 41 h 42"/>
                <a:gd name="T34" fmla="*/ 136 w 168"/>
                <a:gd name="T35" fmla="*/ 42 h 42"/>
                <a:gd name="T36" fmla="*/ 140 w 168"/>
                <a:gd name="T37" fmla="*/ 38 h 42"/>
                <a:gd name="T38" fmla="*/ 134 w 168"/>
                <a:gd name="T39" fmla="*/ 38 h 42"/>
                <a:gd name="T40" fmla="*/ 138 w 168"/>
                <a:gd name="T41" fmla="*/ 36 h 42"/>
                <a:gd name="T42" fmla="*/ 143 w 168"/>
                <a:gd name="T43" fmla="*/ 37 h 42"/>
                <a:gd name="T44" fmla="*/ 152 w 168"/>
                <a:gd name="T45" fmla="*/ 35 h 42"/>
                <a:gd name="T46" fmla="*/ 154 w 168"/>
                <a:gd name="T47" fmla="*/ 36 h 42"/>
                <a:gd name="T48" fmla="*/ 157 w 168"/>
                <a:gd name="T49" fmla="*/ 36 h 42"/>
                <a:gd name="T50" fmla="*/ 160 w 168"/>
                <a:gd name="T51" fmla="*/ 36 h 42"/>
                <a:gd name="T52" fmla="*/ 161 w 168"/>
                <a:gd name="T53" fmla="*/ 37 h 42"/>
                <a:gd name="T54" fmla="*/ 168 w 168"/>
                <a:gd name="T55" fmla="*/ 33 h 42"/>
                <a:gd name="T56" fmla="*/ 156 w 168"/>
                <a:gd name="T57" fmla="*/ 28 h 42"/>
                <a:gd name="T58" fmla="*/ 156 w 168"/>
                <a:gd name="T59" fmla="*/ 28 h 42"/>
                <a:gd name="T60" fmla="*/ 158 w 168"/>
                <a:gd name="T61" fmla="*/ 16 h 42"/>
                <a:gd name="T62" fmla="*/ 154 w 168"/>
                <a:gd name="T63" fmla="*/ 5 h 42"/>
                <a:gd name="T64" fmla="*/ 138 w 168"/>
                <a:gd name="T65" fmla="*/ 11 h 42"/>
                <a:gd name="T66" fmla="*/ 127 w 168"/>
                <a:gd name="T67" fmla="*/ 19 h 42"/>
                <a:gd name="T68" fmla="*/ 126 w 168"/>
                <a:gd name="T69" fmla="*/ 12 h 42"/>
                <a:gd name="T70" fmla="*/ 121 w 168"/>
                <a:gd name="T71" fmla="*/ 8 h 42"/>
                <a:gd name="T72" fmla="*/ 120 w 168"/>
                <a:gd name="T73" fmla="*/ 9 h 42"/>
                <a:gd name="T74" fmla="*/ 119 w 168"/>
                <a:gd name="T75" fmla="*/ 10 h 42"/>
                <a:gd name="T76" fmla="*/ 114 w 168"/>
                <a:gd name="T77" fmla="*/ 11 h 42"/>
                <a:gd name="T78" fmla="*/ 102 w 168"/>
                <a:gd name="T79" fmla="*/ 10 h 42"/>
                <a:gd name="T80" fmla="*/ 98 w 168"/>
                <a:gd name="T81" fmla="*/ 4 h 42"/>
                <a:gd name="T82" fmla="*/ 86 w 168"/>
                <a:gd name="T83" fmla="*/ 5 h 42"/>
                <a:gd name="T84" fmla="*/ 87 w 168"/>
                <a:gd name="T8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8" h="42">
                  <a:moveTo>
                    <a:pt x="85" y="0"/>
                  </a:moveTo>
                  <a:cubicBezTo>
                    <a:pt x="84" y="0"/>
                    <a:pt x="83" y="0"/>
                    <a:pt x="81" y="0"/>
                  </a:cubicBezTo>
                  <a:cubicBezTo>
                    <a:pt x="76" y="1"/>
                    <a:pt x="65" y="1"/>
                    <a:pt x="54" y="2"/>
                  </a:cubicBezTo>
                  <a:cubicBezTo>
                    <a:pt x="40" y="4"/>
                    <a:pt x="25" y="7"/>
                    <a:pt x="18" y="9"/>
                  </a:cubicBezTo>
                  <a:cubicBezTo>
                    <a:pt x="12" y="11"/>
                    <a:pt x="24" y="12"/>
                    <a:pt x="21" y="12"/>
                  </a:cubicBezTo>
                  <a:cubicBezTo>
                    <a:pt x="19" y="12"/>
                    <a:pt x="24" y="13"/>
                    <a:pt x="33" y="13"/>
                  </a:cubicBezTo>
                  <a:cubicBezTo>
                    <a:pt x="42" y="14"/>
                    <a:pt x="47" y="14"/>
                    <a:pt x="44" y="14"/>
                  </a:cubicBezTo>
                  <a:cubicBezTo>
                    <a:pt x="44" y="14"/>
                    <a:pt x="44" y="14"/>
                    <a:pt x="44" y="14"/>
                  </a:cubicBezTo>
                  <a:cubicBezTo>
                    <a:pt x="42" y="14"/>
                    <a:pt x="41" y="14"/>
                    <a:pt x="40" y="14"/>
                  </a:cubicBezTo>
                  <a:cubicBezTo>
                    <a:pt x="40" y="14"/>
                    <a:pt x="40" y="14"/>
                    <a:pt x="40" y="14"/>
                  </a:cubicBezTo>
                  <a:cubicBezTo>
                    <a:pt x="41" y="14"/>
                    <a:pt x="40" y="14"/>
                    <a:pt x="40" y="14"/>
                  </a:cubicBezTo>
                  <a:cubicBezTo>
                    <a:pt x="39" y="14"/>
                    <a:pt x="39" y="14"/>
                    <a:pt x="39" y="14"/>
                  </a:cubicBezTo>
                  <a:cubicBezTo>
                    <a:pt x="39" y="14"/>
                    <a:pt x="38" y="14"/>
                    <a:pt x="38" y="14"/>
                  </a:cubicBezTo>
                  <a:cubicBezTo>
                    <a:pt x="34" y="14"/>
                    <a:pt x="25" y="14"/>
                    <a:pt x="17" y="15"/>
                  </a:cubicBezTo>
                  <a:cubicBezTo>
                    <a:pt x="9" y="16"/>
                    <a:pt x="9" y="18"/>
                    <a:pt x="23" y="20"/>
                  </a:cubicBezTo>
                  <a:cubicBezTo>
                    <a:pt x="32" y="21"/>
                    <a:pt x="41" y="21"/>
                    <a:pt x="49" y="22"/>
                  </a:cubicBezTo>
                  <a:cubicBezTo>
                    <a:pt x="60" y="23"/>
                    <a:pt x="56" y="25"/>
                    <a:pt x="45" y="25"/>
                  </a:cubicBezTo>
                  <a:cubicBezTo>
                    <a:pt x="42" y="25"/>
                    <a:pt x="39" y="25"/>
                    <a:pt x="36" y="24"/>
                  </a:cubicBezTo>
                  <a:cubicBezTo>
                    <a:pt x="28" y="24"/>
                    <a:pt x="21" y="23"/>
                    <a:pt x="15" y="23"/>
                  </a:cubicBezTo>
                  <a:cubicBezTo>
                    <a:pt x="6" y="23"/>
                    <a:pt x="0" y="24"/>
                    <a:pt x="1" y="27"/>
                  </a:cubicBezTo>
                  <a:cubicBezTo>
                    <a:pt x="4" y="31"/>
                    <a:pt x="17" y="30"/>
                    <a:pt x="20" y="32"/>
                  </a:cubicBezTo>
                  <a:cubicBezTo>
                    <a:pt x="23" y="33"/>
                    <a:pt x="23" y="34"/>
                    <a:pt x="22" y="35"/>
                  </a:cubicBezTo>
                  <a:cubicBezTo>
                    <a:pt x="20" y="37"/>
                    <a:pt x="34" y="40"/>
                    <a:pt x="51" y="40"/>
                  </a:cubicBezTo>
                  <a:cubicBezTo>
                    <a:pt x="52" y="40"/>
                    <a:pt x="52" y="40"/>
                    <a:pt x="52" y="40"/>
                  </a:cubicBezTo>
                  <a:cubicBezTo>
                    <a:pt x="59" y="40"/>
                    <a:pt x="66" y="39"/>
                    <a:pt x="72" y="39"/>
                  </a:cubicBezTo>
                  <a:cubicBezTo>
                    <a:pt x="90" y="38"/>
                    <a:pt x="100" y="35"/>
                    <a:pt x="101" y="35"/>
                  </a:cubicBezTo>
                  <a:cubicBezTo>
                    <a:pt x="101" y="35"/>
                    <a:pt x="101" y="35"/>
                    <a:pt x="101" y="35"/>
                  </a:cubicBezTo>
                  <a:cubicBezTo>
                    <a:pt x="101" y="35"/>
                    <a:pt x="101" y="36"/>
                    <a:pt x="101" y="36"/>
                  </a:cubicBezTo>
                  <a:cubicBezTo>
                    <a:pt x="100" y="37"/>
                    <a:pt x="102" y="38"/>
                    <a:pt x="106" y="38"/>
                  </a:cubicBezTo>
                  <a:cubicBezTo>
                    <a:pt x="109" y="39"/>
                    <a:pt x="111" y="39"/>
                    <a:pt x="109" y="40"/>
                  </a:cubicBezTo>
                  <a:cubicBezTo>
                    <a:pt x="108" y="40"/>
                    <a:pt x="109" y="40"/>
                    <a:pt x="111" y="40"/>
                  </a:cubicBezTo>
                  <a:cubicBezTo>
                    <a:pt x="111" y="40"/>
                    <a:pt x="112" y="40"/>
                    <a:pt x="112" y="40"/>
                  </a:cubicBezTo>
                  <a:cubicBezTo>
                    <a:pt x="112" y="40"/>
                    <a:pt x="112" y="40"/>
                    <a:pt x="112" y="40"/>
                  </a:cubicBezTo>
                  <a:cubicBezTo>
                    <a:pt x="113" y="40"/>
                    <a:pt x="116" y="41"/>
                    <a:pt x="119" y="41"/>
                  </a:cubicBezTo>
                  <a:cubicBezTo>
                    <a:pt x="123" y="42"/>
                    <a:pt x="127" y="42"/>
                    <a:pt x="133" y="42"/>
                  </a:cubicBezTo>
                  <a:cubicBezTo>
                    <a:pt x="134" y="42"/>
                    <a:pt x="135" y="42"/>
                    <a:pt x="136" y="42"/>
                  </a:cubicBezTo>
                  <a:cubicBezTo>
                    <a:pt x="148" y="42"/>
                    <a:pt x="144" y="38"/>
                    <a:pt x="140" y="38"/>
                  </a:cubicBezTo>
                  <a:cubicBezTo>
                    <a:pt x="140" y="38"/>
                    <a:pt x="140" y="38"/>
                    <a:pt x="140" y="38"/>
                  </a:cubicBezTo>
                  <a:cubicBezTo>
                    <a:pt x="137" y="38"/>
                    <a:pt x="136" y="39"/>
                    <a:pt x="135" y="39"/>
                  </a:cubicBezTo>
                  <a:cubicBezTo>
                    <a:pt x="134" y="39"/>
                    <a:pt x="134" y="38"/>
                    <a:pt x="134" y="38"/>
                  </a:cubicBezTo>
                  <a:cubicBezTo>
                    <a:pt x="136" y="38"/>
                    <a:pt x="136" y="37"/>
                    <a:pt x="137" y="36"/>
                  </a:cubicBezTo>
                  <a:cubicBezTo>
                    <a:pt x="137" y="36"/>
                    <a:pt x="137" y="36"/>
                    <a:pt x="138" y="36"/>
                  </a:cubicBezTo>
                  <a:cubicBezTo>
                    <a:pt x="139" y="36"/>
                    <a:pt x="140" y="36"/>
                    <a:pt x="142" y="37"/>
                  </a:cubicBezTo>
                  <a:cubicBezTo>
                    <a:pt x="142" y="37"/>
                    <a:pt x="142" y="37"/>
                    <a:pt x="143" y="37"/>
                  </a:cubicBezTo>
                  <a:cubicBezTo>
                    <a:pt x="144" y="37"/>
                    <a:pt x="146" y="36"/>
                    <a:pt x="148" y="35"/>
                  </a:cubicBezTo>
                  <a:cubicBezTo>
                    <a:pt x="150" y="35"/>
                    <a:pt x="151" y="35"/>
                    <a:pt x="152" y="35"/>
                  </a:cubicBezTo>
                  <a:cubicBezTo>
                    <a:pt x="152" y="35"/>
                    <a:pt x="153" y="35"/>
                    <a:pt x="153" y="35"/>
                  </a:cubicBezTo>
                  <a:cubicBezTo>
                    <a:pt x="154" y="35"/>
                    <a:pt x="154" y="35"/>
                    <a:pt x="154" y="36"/>
                  </a:cubicBezTo>
                  <a:cubicBezTo>
                    <a:pt x="154" y="36"/>
                    <a:pt x="154" y="36"/>
                    <a:pt x="155" y="36"/>
                  </a:cubicBezTo>
                  <a:cubicBezTo>
                    <a:pt x="156" y="36"/>
                    <a:pt x="156" y="36"/>
                    <a:pt x="157" y="36"/>
                  </a:cubicBezTo>
                  <a:cubicBezTo>
                    <a:pt x="158" y="36"/>
                    <a:pt x="159" y="36"/>
                    <a:pt x="160" y="36"/>
                  </a:cubicBezTo>
                  <a:cubicBezTo>
                    <a:pt x="160" y="36"/>
                    <a:pt x="160" y="36"/>
                    <a:pt x="160" y="36"/>
                  </a:cubicBezTo>
                  <a:cubicBezTo>
                    <a:pt x="159" y="37"/>
                    <a:pt x="160" y="37"/>
                    <a:pt x="161" y="37"/>
                  </a:cubicBezTo>
                  <a:cubicBezTo>
                    <a:pt x="161" y="37"/>
                    <a:pt x="161" y="37"/>
                    <a:pt x="161" y="37"/>
                  </a:cubicBezTo>
                  <a:cubicBezTo>
                    <a:pt x="162" y="37"/>
                    <a:pt x="166" y="37"/>
                    <a:pt x="167" y="36"/>
                  </a:cubicBezTo>
                  <a:cubicBezTo>
                    <a:pt x="167" y="35"/>
                    <a:pt x="168" y="34"/>
                    <a:pt x="168" y="33"/>
                  </a:cubicBezTo>
                  <a:cubicBezTo>
                    <a:pt x="164" y="33"/>
                    <a:pt x="162" y="32"/>
                    <a:pt x="160" y="31"/>
                  </a:cubicBezTo>
                  <a:cubicBezTo>
                    <a:pt x="158" y="30"/>
                    <a:pt x="157" y="28"/>
                    <a:pt x="156" y="28"/>
                  </a:cubicBezTo>
                  <a:cubicBezTo>
                    <a:pt x="156" y="28"/>
                    <a:pt x="156" y="28"/>
                    <a:pt x="156" y="28"/>
                  </a:cubicBezTo>
                  <a:cubicBezTo>
                    <a:pt x="156" y="28"/>
                    <a:pt x="156" y="28"/>
                    <a:pt x="156" y="28"/>
                  </a:cubicBezTo>
                  <a:cubicBezTo>
                    <a:pt x="154" y="28"/>
                    <a:pt x="148" y="26"/>
                    <a:pt x="149" y="23"/>
                  </a:cubicBezTo>
                  <a:cubicBezTo>
                    <a:pt x="150" y="20"/>
                    <a:pt x="153" y="18"/>
                    <a:pt x="158" y="16"/>
                  </a:cubicBezTo>
                  <a:cubicBezTo>
                    <a:pt x="162" y="15"/>
                    <a:pt x="164" y="13"/>
                    <a:pt x="165" y="10"/>
                  </a:cubicBezTo>
                  <a:cubicBezTo>
                    <a:pt x="166" y="7"/>
                    <a:pt x="155" y="6"/>
                    <a:pt x="154" y="5"/>
                  </a:cubicBezTo>
                  <a:cubicBezTo>
                    <a:pt x="153" y="5"/>
                    <a:pt x="153" y="5"/>
                    <a:pt x="153" y="5"/>
                  </a:cubicBezTo>
                  <a:cubicBezTo>
                    <a:pt x="150" y="5"/>
                    <a:pt x="142" y="7"/>
                    <a:pt x="138" y="11"/>
                  </a:cubicBezTo>
                  <a:cubicBezTo>
                    <a:pt x="132" y="14"/>
                    <a:pt x="129" y="18"/>
                    <a:pt x="130" y="18"/>
                  </a:cubicBezTo>
                  <a:cubicBezTo>
                    <a:pt x="131" y="18"/>
                    <a:pt x="129" y="19"/>
                    <a:pt x="127" y="19"/>
                  </a:cubicBezTo>
                  <a:cubicBezTo>
                    <a:pt x="127" y="19"/>
                    <a:pt x="127" y="19"/>
                    <a:pt x="126" y="19"/>
                  </a:cubicBezTo>
                  <a:cubicBezTo>
                    <a:pt x="124" y="19"/>
                    <a:pt x="122" y="16"/>
                    <a:pt x="126" y="12"/>
                  </a:cubicBezTo>
                  <a:cubicBezTo>
                    <a:pt x="130" y="9"/>
                    <a:pt x="123" y="7"/>
                    <a:pt x="121" y="7"/>
                  </a:cubicBezTo>
                  <a:cubicBezTo>
                    <a:pt x="121" y="7"/>
                    <a:pt x="121" y="7"/>
                    <a:pt x="121" y="8"/>
                  </a:cubicBezTo>
                  <a:cubicBezTo>
                    <a:pt x="122" y="8"/>
                    <a:pt x="121" y="9"/>
                    <a:pt x="121" y="9"/>
                  </a:cubicBezTo>
                  <a:cubicBezTo>
                    <a:pt x="120" y="9"/>
                    <a:pt x="120" y="9"/>
                    <a:pt x="120" y="9"/>
                  </a:cubicBezTo>
                  <a:cubicBezTo>
                    <a:pt x="120" y="9"/>
                    <a:pt x="120" y="8"/>
                    <a:pt x="120" y="8"/>
                  </a:cubicBezTo>
                  <a:cubicBezTo>
                    <a:pt x="119" y="8"/>
                    <a:pt x="119" y="9"/>
                    <a:pt x="119" y="10"/>
                  </a:cubicBezTo>
                  <a:cubicBezTo>
                    <a:pt x="119" y="10"/>
                    <a:pt x="117" y="10"/>
                    <a:pt x="115" y="11"/>
                  </a:cubicBezTo>
                  <a:cubicBezTo>
                    <a:pt x="114" y="11"/>
                    <a:pt x="114" y="11"/>
                    <a:pt x="114" y="11"/>
                  </a:cubicBezTo>
                  <a:cubicBezTo>
                    <a:pt x="112" y="11"/>
                    <a:pt x="110" y="10"/>
                    <a:pt x="111" y="10"/>
                  </a:cubicBezTo>
                  <a:cubicBezTo>
                    <a:pt x="111" y="10"/>
                    <a:pt x="107" y="10"/>
                    <a:pt x="102" y="10"/>
                  </a:cubicBezTo>
                  <a:cubicBezTo>
                    <a:pt x="97" y="10"/>
                    <a:pt x="104" y="10"/>
                    <a:pt x="107" y="7"/>
                  </a:cubicBezTo>
                  <a:cubicBezTo>
                    <a:pt x="109" y="6"/>
                    <a:pt x="106" y="5"/>
                    <a:pt x="98" y="4"/>
                  </a:cubicBezTo>
                  <a:cubicBezTo>
                    <a:pt x="97" y="4"/>
                    <a:pt x="97" y="4"/>
                    <a:pt x="96" y="4"/>
                  </a:cubicBezTo>
                  <a:cubicBezTo>
                    <a:pt x="93" y="4"/>
                    <a:pt x="90" y="5"/>
                    <a:pt x="86" y="5"/>
                  </a:cubicBezTo>
                  <a:cubicBezTo>
                    <a:pt x="85" y="5"/>
                    <a:pt x="84" y="6"/>
                    <a:pt x="83" y="6"/>
                  </a:cubicBezTo>
                  <a:cubicBezTo>
                    <a:pt x="81" y="6"/>
                    <a:pt x="82" y="4"/>
                    <a:pt x="87" y="3"/>
                  </a:cubicBezTo>
                  <a:cubicBezTo>
                    <a:pt x="90" y="1"/>
                    <a:pt x="91" y="0"/>
                    <a:pt x="8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126">
              <a:extLst>
                <a:ext uri="{FF2B5EF4-FFF2-40B4-BE49-F238E27FC236}">
                  <a16:creationId xmlns:a16="http://schemas.microsoft.com/office/drawing/2014/main" id="{C59F9B3D-568A-456D-8844-A600A68B40E5}"/>
                </a:ext>
              </a:extLst>
            </p:cNvPr>
            <p:cNvSpPr>
              <a:spLocks/>
            </p:cNvSpPr>
            <p:nvPr/>
          </p:nvSpPr>
          <p:spPr bwMode="auto">
            <a:xfrm>
              <a:off x="3233738" y="4381500"/>
              <a:ext cx="95250" cy="25400"/>
            </a:xfrm>
            <a:custGeom>
              <a:avLst/>
              <a:gdLst>
                <a:gd name="T0" fmla="*/ 10 w 35"/>
                <a:gd name="T1" fmla="*/ 0 h 9"/>
                <a:gd name="T2" fmla="*/ 7 w 35"/>
                <a:gd name="T3" fmla="*/ 9 h 9"/>
                <a:gd name="T4" fmla="*/ 22 w 35"/>
                <a:gd name="T5" fmla="*/ 2 h 9"/>
                <a:gd name="T6" fmla="*/ 10 w 35"/>
                <a:gd name="T7" fmla="*/ 0 h 9"/>
              </a:gdLst>
              <a:ahLst/>
              <a:cxnLst>
                <a:cxn ang="0">
                  <a:pos x="T0" y="T1"/>
                </a:cxn>
                <a:cxn ang="0">
                  <a:pos x="T2" y="T3"/>
                </a:cxn>
                <a:cxn ang="0">
                  <a:pos x="T4" y="T5"/>
                </a:cxn>
                <a:cxn ang="0">
                  <a:pos x="T6" y="T7"/>
                </a:cxn>
              </a:cxnLst>
              <a:rect l="0" t="0" r="r" b="b"/>
              <a:pathLst>
                <a:path w="35" h="9">
                  <a:moveTo>
                    <a:pt x="10" y="0"/>
                  </a:moveTo>
                  <a:cubicBezTo>
                    <a:pt x="0" y="0"/>
                    <a:pt x="5" y="7"/>
                    <a:pt x="7" y="9"/>
                  </a:cubicBezTo>
                  <a:cubicBezTo>
                    <a:pt x="15" y="7"/>
                    <a:pt x="35" y="4"/>
                    <a:pt x="22" y="2"/>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127">
              <a:extLst>
                <a:ext uri="{FF2B5EF4-FFF2-40B4-BE49-F238E27FC236}">
                  <a16:creationId xmlns:a16="http://schemas.microsoft.com/office/drawing/2014/main" id="{67CB9870-4B21-4A6D-B8FE-5F5892A1B115}"/>
                </a:ext>
              </a:extLst>
            </p:cNvPr>
            <p:cNvSpPr>
              <a:spLocks/>
            </p:cNvSpPr>
            <p:nvPr/>
          </p:nvSpPr>
          <p:spPr bwMode="auto">
            <a:xfrm>
              <a:off x="3571875" y="4365625"/>
              <a:ext cx="68263" cy="15875"/>
            </a:xfrm>
            <a:custGeom>
              <a:avLst/>
              <a:gdLst>
                <a:gd name="T0" fmla="*/ 11 w 25"/>
                <a:gd name="T1" fmla="*/ 0 h 6"/>
                <a:gd name="T2" fmla="*/ 10 w 25"/>
                <a:gd name="T3" fmla="*/ 1 h 6"/>
                <a:gd name="T4" fmla="*/ 4 w 25"/>
                <a:gd name="T5" fmla="*/ 2 h 6"/>
                <a:gd name="T6" fmla="*/ 0 w 25"/>
                <a:gd name="T7" fmla="*/ 3 h 6"/>
                <a:gd name="T8" fmla="*/ 9 w 25"/>
                <a:gd name="T9" fmla="*/ 6 h 6"/>
                <a:gd name="T10" fmla="*/ 13 w 25"/>
                <a:gd name="T11" fmla="*/ 6 h 6"/>
                <a:gd name="T12" fmla="*/ 25 w 25"/>
                <a:gd name="T13" fmla="*/ 2 h 6"/>
                <a:gd name="T14" fmla="*/ 17 w 25"/>
                <a:gd name="T15" fmla="*/ 0 h 6"/>
                <a:gd name="T16" fmla="*/ 14 w 25"/>
                <a:gd name="T17" fmla="*/ 0 h 6"/>
                <a:gd name="T18" fmla="*/ 13 w 25"/>
                <a:gd name="T19" fmla="*/ 0 h 6"/>
                <a:gd name="T20" fmla="*/ 12 w 25"/>
                <a:gd name="T21" fmla="*/ 0 h 6"/>
                <a:gd name="T22" fmla="*/ 11 w 2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6">
                  <a:moveTo>
                    <a:pt x="11" y="0"/>
                  </a:moveTo>
                  <a:cubicBezTo>
                    <a:pt x="10" y="0"/>
                    <a:pt x="10" y="0"/>
                    <a:pt x="10" y="1"/>
                  </a:cubicBezTo>
                  <a:cubicBezTo>
                    <a:pt x="9" y="1"/>
                    <a:pt x="6" y="1"/>
                    <a:pt x="4" y="2"/>
                  </a:cubicBezTo>
                  <a:cubicBezTo>
                    <a:pt x="3" y="2"/>
                    <a:pt x="2" y="2"/>
                    <a:pt x="0" y="3"/>
                  </a:cubicBezTo>
                  <a:cubicBezTo>
                    <a:pt x="2" y="4"/>
                    <a:pt x="4" y="5"/>
                    <a:pt x="9" y="6"/>
                  </a:cubicBezTo>
                  <a:cubicBezTo>
                    <a:pt x="10" y="6"/>
                    <a:pt x="12" y="6"/>
                    <a:pt x="13" y="6"/>
                  </a:cubicBezTo>
                  <a:cubicBezTo>
                    <a:pt x="19" y="6"/>
                    <a:pt x="25" y="4"/>
                    <a:pt x="25" y="2"/>
                  </a:cubicBezTo>
                  <a:cubicBezTo>
                    <a:pt x="24" y="0"/>
                    <a:pt x="20" y="0"/>
                    <a:pt x="17" y="0"/>
                  </a:cubicBezTo>
                  <a:cubicBezTo>
                    <a:pt x="16" y="0"/>
                    <a:pt x="15" y="0"/>
                    <a:pt x="14" y="0"/>
                  </a:cubicBezTo>
                  <a:cubicBezTo>
                    <a:pt x="14" y="0"/>
                    <a:pt x="13" y="0"/>
                    <a:pt x="13" y="0"/>
                  </a:cubicBezTo>
                  <a:cubicBezTo>
                    <a:pt x="12" y="0"/>
                    <a:pt x="12" y="0"/>
                    <a:pt x="12" y="0"/>
                  </a:cubicBezTo>
                  <a:cubicBezTo>
                    <a:pt x="12"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128">
              <a:extLst>
                <a:ext uri="{FF2B5EF4-FFF2-40B4-BE49-F238E27FC236}">
                  <a16:creationId xmlns:a16="http://schemas.microsoft.com/office/drawing/2014/main" id="{826B59CA-397D-4205-BD3A-F49595B24F49}"/>
                </a:ext>
              </a:extLst>
            </p:cNvPr>
            <p:cNvSpPr>
              <a:spLocks/>
            </p:cNvSpPr>
            <p:nvPr/>
          </p:nvSpPr>
          <p:spPr bwMode="auto">
            <a:xfrm>
              <a:off x="2935288" y="4514850"/>
              <a:ext cx="7938" cy="3175"/>
            </a:xfrm>
            <a:custGeom>
              <a:avLst/>
              <a:gdLst>
                <a:gd name="T0" fmla="*/ 3 w 3"/>
                <a:gd name="T1" fmla="*/ 0 h 1"/>
                <a:gd name="T2" fmla="*/ 1 w 3"/>
                <a:gd name="T3" fmla="*/ 0 h 1"/>
                <a:gd name="T4" fmla="*/ 2 w 3"/>
                <a:gd name="T5" fmla="*/ 1 h 1"/>
                <a:gd name="T6" fmla="*/ 2 w 3"/>
                <a:gd name="T7" fmla="*/ 1 h 1"/>
                <a:gd name="T8" fmla="*/ 2 w 3"/>
                <a:gd name="T9" fmla="*/ 0 h 1"/>
                <a:gd name="T10" fmla="*/ 3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3" y="0"/>
                  </a:moveTo>
                  <a:cubicBezTo>
                    <a:pt x="3" y="0"/>
                    <a:pt x="2" y="0"/>
                    <a:pt x="1" y="0"/>
                  </a:cubicBezTo>
                  <a:cubicBezTo>
                    <a:pt x="0" y="1"/>
                    <a:pt x="1" y="1"/>
                    <a:pt x="2" y="1"/>
                  </a:cubicBezTo>
                  <a:cubicBezTo>
                    <a:pt x="2" y="1"/>
                    <a:pt x="2" y="1"/>
                    <a:pt x="2" y="1"/>
                  </a:cubicBezTo>
                  <a:cubicBezTo>
                    <a:pt x="2" y="1"/>
                    <a:pt x="2" y="0"/>
                    <a:pt x="2"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129">
              <a:extLst>
                <a:ext uri="{FF2B5EF4-FFF2-40B4-BE49-F238E27FC236}">
                  <a16:creationId xmlns:a16="http://schemas.microsoft.com/office/drawing/2014/main" id="{0BFA3387-10F6-43CB-B4BF-9B3E5E1ED9F9}"/>
                </a:ext>
              </a:extLst>
            </p:cNvPr>
            <p:cNvSpPr>
              <a:spLocks/>
            </p:cNvSpPr>
            <p:nvPr/>
          </p:nvSpPr>
          <p:spPr bwMode="auto">
            <a:xfrm>
              <a:off x="3943350" y="4673600"/>
              <a:ext cx="19050" cy="1587"/>
            </a:xfrm>
            <a:custGeom>
              <a:avLst/>
              <a:gdLst>
                <a:gd name="T0" fmla="*/ 7 w 7"/>
                <a:gd name="T1" fmla="*/ 0 h 1"/>
                <a:gd name="T2" fmla="*/ 2 w 7"/>
                <a:gd name="T3" fmla="*/ 1 h 1"/>
                <a:gd name="T4" fmla="*/ 4 w 7"/>
                <a:gd name="T5" fmla="*/ 1 h 1"/>
                <a:gd name="T6" fmla="*/ 5 w 7"/>
                <a:gd name="T7" fmla="*/ 1 h 1"/>
                <a:gd name="T8" fmla="*/ 7 w 7"/>
                <a:gd name="T9" fmla="*/ 0 h 1"/>
              </a:gdLst>
              <a:ahLst/>
              <a:cxnLst>
                <a:cxn ang="0">
                  <a:pos x="T0" y="T1"/>
                </a:cxn>
                <a:cxn ang="0">
                  <a:pos x="T2" y="T3"/>
                </a:cxn>
                <a:cxn ang="0">
                  <a:pos x="T4" y="T5"/>
                </a:cxn>
                <a:cxn ang="0">
                  <a:pos x="T6" y="T7"/>
                </a:cxn>
                <a:cxn ang="0">
                  <a:pos x="T8" y="T9"/>
                </a:cxn>
              </a:cxnLst>
              <a:rect l="0" t="0" r="r" b="b"/>
              <a:pathLst>
                <a:path w="7" h="1">
                  <a:moveTo>
                    <a:pt x="7" y="0"/>
                  </a:moveTo>
                  <a:cubicBezTo>
                    <a:pt x="6" y="0"/>
                    <a:pt x="4" y="0"/>
                    <a:pt x="2" y="1"/>
                  </a:cubicBezTo>
                  <a:cubicBezTo>
                    <a:pt x="0" y="1"/>
                    <a:pt x="2" y="1"/>
                    <a:pt x="4" y="1"/>
                  </a:cubicBezTo>
                  <a:cubicBezTo>
                    <a:pt x="4" y="1"/>
                    <a:pt x="5" y="1"/>
                    <a:pt x="5" y="1"/>
                  </a:cubicBezTo>
                  <a:cubicBezTo>
                    <a:pt x="6" y="1"/>
                    <a:pt x="6"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130">
              <a:extLst>
                <a:ext uri="{FF2B5EF4-FFF2-40B4-BE49-F238E27FC236}">
                  <a16:creationId xmlns:a16="http://schemas.microsoft.com/office/drawing/2014/main" id="{68D12502-EAD4-4676-AE18-21C277700217}"/>
                </a:ext>
              </a:extLst>
            </p:cNvPr>
            <p:cNvSpPr>
              <a:spLocks noEditPoints="1"/>
            </p:cNvSpPr>
            <p:nvPr/>
          </p:nvSpPr>
          <p:spPr bwMode="auto">
            <a:xfrm>
              <a:off x="5789613" y="4730750"/>
              <a:ext cx="241300" cy="104775"/>
            </a:xfrm>
            <a:custGeom>
              <a:avLst/>
              <a:gdLst>
                <a:gd name="T0" fmla="*/ 51 w 89"/>
                <a:gd name="T1" fmla="*/ 36 h 39"/>
                <a:gd name="T2" fmla="*/ 55 w 89"/>
                <a:gd name="T3" fmla="*/ 36 h 39"/>
                <a:gd name="T4" fmla="*/ 21 w 89"/>
                <a:gd name="T5" fmla="*/ 0 h 39"/>
                <a:gd name="T6" fmla="*/ 9 w 89"/>
                <a:gd name="T7" fmla="*/ 1 h 39"/>
                <a:gd name="T8" fmla="*/ 6 w 89"/>
                <a:gd name="T9" fmla="*/ 3 h 39"/>
                <a:gd name="T10" fmla="*/ 4 w 89"/>
                <a:gd name="T11" fmla="*/ 4 h 39"/>
                <a:gd name="T12" fmla="*/ 2 w 89"/>
                <a:gd name="T13" fmla="*/ 5 h 39"/>
                <a:gd name="T14" fmla="*/ 3 w 89"/>
                <a:gd name="T15" fmla="*/ 5 h 39"/>
                <a:gd name="T16" fmla="*/ 3 w 89"/>
                <a:gd name="T17" fmla="*/ 6 h 39"/>
                <a:gd name="T18" fmla="*/ 4 w 89"/>
                <a:gd name="T19" fmla="*/ 6 h 39"/>
                <a:gd name="T20" fmla="*/ 5 w 89"/>
                <a:gd name="T21" fmla="*/ 6 h 39"/>
                <a:gd name="T22" fmla="*/ 2 w 89"/>
                <a:gd name="T23" fmla="*/ 8 h 39"/>
                <a:gd name="T24" fmla="*/ 4 w 89"/>
                <a:gd name="T25" fmla="*/ 8 h 39"/>
                <a:gd name="T26" fmla="*/ 4 w 89"/>
                <a:gd name="T27" fmla="*/ 13 h 39"/>
                <a:gd name="T28" fmla="*/ 9 w 89"/>
                <a:gd name="T29" fmla="*/ 11 h 39"/>
                <a:gd name="T30" fmla="*/ 8 w 89"/>
                <a:gd name="T31" fmla="*/ 12 h 39"/>
                <a:gd name="T32" fmla="*/ 10 w 89"/>
                <a:gd name="T33" fmla="*/ 11 h 39"/>
                <a:gd name="T34" fmla="*/ 11 w 89"/>
                <a:gd name="T35" fmla="*/ 11 h 39"/>
                <a:gd name="T36" fmla="*/ 11 w 89"/>
                <a:gd name="T37" fmla="*/ 11 h 39"/>
                <a:gd name="T38" fmla="*/ 12 w 89"/>
                <a:gd name="T39" fmla="*/ 15 h 39"/>
                <a:gd name="T40" fmla="*/ 14 w 89"/>
                <a:gd name="T41" fmla="*/ 18 h 39"/>
                <a:gd name="T42" fmla="*/ 23 w 89"/>
                <a:gd name="T43" fmla="*/ 16 h 39"/>
                <a:gd name="T44" fmla="*/ 27 w 89"/>
                <a:gd name="T45" fmla="*/ 18 h 39"/>
                <a:gd name="T46" fmla="*/ 33 w 89"/>
                <a:gd name="T47" fmla="*/ 24 h 39"/>
                <a:gd name="T48" fmla="*/ 33 w 89"/>
                <a:gd name="T49" fmla="*/ 24 h 39"/>
                <a:gd name="T50" fmla="*/ 30 w 89"/>
                <a:gd name="T51" fmla="*/ 24 h 39"/>
                <a:gd name="T52" fmla="*/ 29 w 89"/>
                <a:gd name="T53" fmla="*/ 24 h 39"/>
                <a:gd name="T54" fmla="*/ 16 w 89"/>
                <a:gd name="T55" fmla="*/ 26 h 39"/>
                <a:gd name="T56" fmla="*/ 17 w 89"/>
                <a:gd name="T57" fmla="*/ 26 h 39"/>
                <a:gd name="T58" fmla="*/ 8 w 89"/>
                <a:gd name="T59" fmla="*/ 31 h 39"/>
                <a:gd name="T60" fmla="*/ 19 w 89"/>
                <a:gd name="T61" fmla="*/ 32 h 39"/>
                <a:gd name="T62" fmla="*/ 29 w 89"/>
                <a:gd name="T63" fmla="*/ 32 h 39"/>
                <a:gd name="T64" fmla="*/ 21 w 89"/>
                <a:gd name="T65" fmla="*/ 35 h 39"/>
                <a:gd name="T66" fmla="*/ 5 w 89"/>
                <a:gd name="T67" fmla="*/ 39 h 39"/>
                <a:gd name="T68" fmla="*/ 58 w 89"/>
                <a:gd name="T69" fmla="*/ 36 h 39"/>
                <a:gd name="T70" fmla="*/ 80 w 89"/>
                <a:gd name="T71" fmla="*/ 32 h 39"/>
                <a:gd name="T72" fmla="*/ 77 w 89"/>
                <a:gd name="T73" fmla="*/ 32 h 39"/>
                <a:gd name="T74" fmla="*/ 75 w 89"/>
                <a:gd name="T75" fmla="*/ 32 h 39"/>
                <a:gd name="T76" fmla="*/ 76 w 89"/>
                <a:gd name="T77" fmla="*/ 32 h 39"/>
                <a:gd name="T78" fmla="*/ 79 w 89"/>
                <a:gd name="T79" fmla="*/ 30 h 39"/>
                <a:gd name="T80" fmla="*/ 84 w 89"/>
                <a:gd name="T81" fmla="*/ 26 h 39"/>
                <a:gd name="T82" fmla="*/ 72 w 89"/>
                <a:gd name="T83" fmla="*/ 25 h 39"/>
                <a:gd name="T84" fmla="*/ 69 w 89"/>
                <a:gd name="T85" fmla="*/ 26 h 39"/>
                <a:gd name="T86" fmla="*/ 61 w 89"/>
                <a:gd name="T87" fmla="*/ 22 h 39"/>
                <a:gd name="T88" fmla="*/ 62 w 89"/>
                <a:gd name="T89" fmla="*/ 22 h 39"/>
                <a:gd name="T90" fmla="*/ 29 w 89"/>
                <a:gd name="T91" fmla="*/ 11 h 39"/>
                <a:gd name="T92" fmla="*/ 40 w 89"/>
                <a:gd name="T93" fmla="*/ 5 h 39"/>
                <a:gd name="T94" fmla="*/ 24 w 89"/>
                <a:gd name="T95" fmla="*/ 4 h 39"/>
                <a:gd name="T96" fmla="*/ 21 w 89"/>
                <a:gd name="T97" fmla="*/ 4 h 39"/>
                <a:gd name="T98" fmla="*/ 21 w 89"/>
                <a:gd name="T99" fmla="*/ 3 h 39"/>
                <a:gd name="T100" fmla="*/ 21 w 89"/>
                <a:gd name="T10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39">
                  <a:moveTo>
                    <a:pt x="53" y="36"/>
                  </a:moveTo>
                  <a:cubicBezTo>
                    <a:pt x="51" y="36"/>
                    <a:pt x="50" y="36"/>
                    <a:pt x="51" y="36"/>
                  </a:cubicBezTo>
                  <a:cubicBezTo>
                    <a:pt x="51" y="36"/>
                    <a:pt x="53" y="36"/>
                    <a:pt x="53" y="36"/>
                  </a:cubicBezTo>
                  <a:cubicBezTo>
                    <a:pt x="53" y="36"/>
                    <a:pt x="55" y="36"/>
                    <a:pt x="55" y="36"/>
                  </a:cubicBezTo>
                  <a:cubicBezTo>
                    <a:pt x="56" y="36"/>
                    <a:pt x="54" y="36"/>
                    <a:pt x="53" y="36"/>
                  </a:cubicBezTo>
                  <a:moveTo>
                    <a:pt x="21" y="0"/>
                  </a:moveTo>
                  <a:cubicBezTo>
                    <a:pt x="21" y="0"/>
                    <a:pt x="21" y="0"/>
                    <a:pt x="20" y="0"/>
                  </a:cubicBezTo>
                  <a:cubicBezTo>
                    <a:pt x="15" y="0"/>
                    <a:pt x="10" y="0"/>
                    <a:pt x="9" y="1"/>
                  </a:cubicBezTo>
                  <a:cubicBezTo>
                    <a:pt x="7" y="2"/>
                    <a:pt x="8" y="3"/>
                    <a:pt x="6" y="3"/>
                  </a:cubicBezTo>
                  <a:cubicBezTo>
                    <a:pt x="6" y="3"/>
                    <a:pt x="6" y="3"/>
                    <a:pt x="6" y="3"/>
                  </a:cubicBezTo>
                  <a:cubicBezTo>
                    <a:pt x="6" y="3"/>
                    <a:pt x="6" y="3"/>
                    <a:pt x="6" y="3"/>
                  </a:cubicBezTo>
                  <a:cubicBezTo>
                    <a:pt x="4" y="3"/>
                    <a:pt x="4" y="3"/>
                    <a:pt x="4" y="4"/>
                  </a:cubicBezTo>
                  <a:cubicBezTo>
                    <a:pt x="4" y="4"/>
                    <a:pt x="3" y="4"/>
                    <a:pt x="2" y="4"/>
                  </a:cubicBezTo>
                  <a:cubicBezTo>
                    <a:pt x="3" y="5"/>
                    <a:pt x="2" y="5"/>
                    <a:pt x="2" y="5"/>
                  </a:cubicBezTo>
                  <a:cubicBezTo>
                    <a:pt x="2" y="5"/>
                    <a:pt x="2" y="5"/>
                    <a:pt x="3" y="5"/>
                  </a:cubicBezTo>
                  <a:cubicBezTo>
                    <a:pt x="3" y="5"/>
                    <a:pt x="3" y="5"/>
                    <a:pt x="3" y="5"/>
                  </a:cubicBezTo>
                  <a:cubicBezTo>
                    <a:pt x="3" y="5"/>
                    <a:pt x="3" y="5"/>
                    <a:pt x="3" y="5"/>
                  </a:cubicBezTo>
                  <a:cubicBezTo>
                    <a:pt x="3" y="5"/>
                    <a:pt x="3" y="5"/>
                    <a:pt x="3" y="6"/>
                  </a:cubicBezTo>
                  <a:cubicBezTo>
                    <a:pt x="3" y="6"/>
                    <a:pt x="3" y="6"/>
                    <a:pt x="3" y="6"/>
                  </a:cubicBezTo>
                  <a:cubicBezTo>
                    <a:pt x="4" y="6"/>
                    <a:pt x="4" y="6"/>
                    <a:pt x="4" y="6"/>
                  </a:cubicBezTo>
                  <a:cubicBezTo>
                    <a:pt x="5" y="6"/>
                    <a:pt x="5" y="6"/>
                    <a:pt x="5" y="6"/>
                  </a:cubicBezTo>
                  <a:cubicBezTo>
                    <a:pt x="5" y="6"/>
                    <a:pt x="5" y="6"/>
                    <a:pt x="5" y="6"/>
                  </a:cubicBezTo>
                  <a:cubicBezTo>
                    <a:pt x="6" y="6"/>
                    <a:pt x="4" y="6"/>
                    <a:pt x="2" y="7"/>
                  </a:cubicBezTo>
                  <a:cubicBezTo>
                    <a:pt x="0" y="8"/>
                    <a:pt x="0" y="8"/>
                    <a:pt x="2" y="8"/>
                  </a:cubicBezTo>
                  <a:cubicBezTo>
                    <a:pt x="2" y="8"/>
                    <a:pt x="3" y="8"/>
                    <a:pt x="3" y="8"/>
                  </a:cubicBezTo>
                  <a:cubicBezTo>
                    <a:pt x="3" y="8"/>
                    <a:pt x="4" y="8"/>
                    <a:pt x="4" y="8"/>
                  </a:cubicBezTo>
                  <a:cubicBezTo>
                    <a:pt x="6" y="8"/>
                    <a:pt x="6" y="9"/>
                    <a:pt x="4" y="11"/>
                  </a:cubicBezTo>
                  <a:cubicBezTo>
                    <a:pt x="3" y="12"/>
                    <a:pt x="3" y="13"/>
                    <a:pt x="4" y="13"/>
                  </a:cubicBezTo>
                  <a:cubicBezTo>
                    <a:pt x="4" y="13"/>
                    <a:pt x="5" y="13"/>
                    <a:pt x="6" y="12"/>
                  </a:cubicBezTo>
                  <a:cubicBezTo>
                    <a:pt x="7" y="12"/>
                    <a:pt x="9" y="11"/>
                    <a:pt x="9" y="11"/>
                  </a:cubicBezTo>
                  <a:cubicBezTo>
                    <a:pt x="9" y="11"/>
                    <a:pt x="9" y="11"/>
                    <a:pt x="9" y="11"/>
                  </a:cubicBezTo>
                  <a:cubicBezTo>
                    <a:pt x="8" y="12"/>
                    <a:pt x="8" y="12"/>
                    <a:pt x="8" y="12"/>
                  </a:cubicBezTo>
                  <a:cubicBezTo>
                    <a:pt x="8" y="12"/>
                    <a:pt x="9" y="12"/>
                    <a:pt x="9" y="11"/>
                  </a:cubicBezTo>
                  <a:cubicBezTo>
                    <a:pt x="9" y="11"/>
                    <a:pt x="9" y="11"/>
                    <a:pt x="10" y="11"/>
                  </a:cubicBezTo>
                  <a:cubicBezTo>
                    <a:pt x="10" y="11"/>
                    <a:pt x="10" y="11"/>
                    <a:pt x="10" y="11"/>
                  </a:cubicBezTo>
                  <a:cubicBezTo>
                    <a:pt x="10" y="11"/>
                    <a:pt x="11" y="11"/>
                    <a:pt x="11" y="11"/>
                  </a:cubicBezTo>
                  <a:cubicBezTo>
                    <a:pt x="11" y="11"/>
                    <a:pt x="11" y="11"/>
                    <a:pt x="11" y="11"/>
                  </a:cubicBezTo>
                  <a:cubicBezTo>
                    <a:pt x="11" y="11"/>
                    <a:pt x="11" y="11"/>
                    <a:pt x="11" y="11"/>
                  </a:cubicBezTo>
                  <a:cubicBezTo>
                    <a:pt x="11" y="11"/>
                    <a:pt x="12" y="11"/>
                    <a:pt x="12" y="11"/>
                  </a:cubicBezTo>
                  <a:cubicBezTo>
                    <a:pt x="13" y="12"/>
                    <a:pt x="13" y="13"/>
                    <a:pt x="12" y="15"/>
                  </a:cubicBezTo>
                  <a:cubicBezTo>
                    <a:pt x="11" y="16"/>
                    <a:pt x="12" y="17"/>
                    <a:pt x="13" y="17"/>
                  </a:cubicBezTo>
                  <a:cubicBezTo>
                    <a:pt x="13" y="18"/>
                    <a:pt x="13" y="18"/>
                    <a:pt x="14" y="18"/>
                  </a:cubicBezTo>
                  <a:cubicBezTo>
                    <a:pt x="15" y="18"/>
                    <a:pt x="17" y="17"/>
                    <a:pt x="17" y="17"/>
                  </a:cubicBezTo>
                  <a:cubicBezTo>
                    <a:pt x="16" y="17"/>
                    <a:pt x="19" y="16"/>
                    <a:pt x="23" y="16"/>
                  </a:cubicBezTo>
                  <a:cubicBezTo>
                    <a:pt x="23" y="16"/>
                    <a:pt x="23" y="16"/>
                    <a:pt x="24" y="16"/>
                  </a:cubicBezTo>
                  <a:cubicBezTo>
                    <a:pt x="28" y="16"/>
                    <a:pt x="27" y="17"/>
                    <a:pt x="27" y="18"/>
                  </a:cubicBezTo>
                  <a:cubicBezTo>
                    <a:pt x="26" y="20"/>
                    <a:pt x="34" y="21"/>
                    <a:pt x="34" y="22"/>
                  </a:cubicBezTo>
                  <a:cubicBezTo>
                    <a:pt x="34" y="23"/>
                    <a:pt x="35" y="24"/>
                    <a:pt x="33" y="24"/>
                  </a:cubicBezTo>
                  <a:cubicBezTo>
                    <a:pt x="33" y="24"/>
                    <a:pt x="33" y="24"/>
                    <a:pt x="33" y="24"/>
                  </a:cubicBezTo>
                  <a:cubicBezTo>
                    <a:pt x="33" y="24"/>
                    <a:pt x="33" y="24"/>
                    <a:pt x="33" y="24"/>
                  </a:cubicBezTo>
                  <a:cubicBezTo>
                    <a:pt x="31" y="24"/>
                    <a:pt x="30" y="24"/>
                    <a:pt x="31" y="24"/>
                  </a:cubicBezTo>
                  <a:cubicBezTo>
                    <a:pt x="31" y="24"/>
                    <a:pt x="31" y="24"/>
                    <a:pt x="30" y="24"/>
                  </a:cubicBezTo>
                  <a:cubicBezTo>
                    <a:pt x="30" y="24"/>
                    <a:pt x="30" y="24"/>
                    <a:pt x="30" y="24"/>
                  </a:cubicBezTo>
                  <a:cubicBezTo>
                    <a:pt x="30" y="24"/>
                    <a:pt x="30" y="24"/>
                    <a:pt x="29" y="24"/>
                  </a:cubicBezTo>
                  <a:cubicBezTo>
                    <a:pt x="27" y="24"/>
                    <a:pt x="25" y="24"/>
                    <a:pt x="22" y="25"/>
                  </a:cubicBezTo>
                  <a:cubicBezTo>
                    <a:pt x="17" y="25"/>
                    <a:pt x="15" y="26"/>
                    <a:pt x="16" y="26"/>
                  </a:cubicBezTo>
                  <a:cubicBezTo>
                    <a:pt x="16" y="26"/>
                    <a:pt x="16" y="26"/>
                    <a:pt x="16" y="26"/>
                  </a:cubicBezTo>
                  <a:cubicBezTo>
                    <a:pt x="16" y="26"/>
                    <a:pt x="16" y="26"/>
                    <a:pt x="17" y="26"/>
                  </a:cubicBezTo>
                  <a:cubicBezTo>
                    <a:pt x="19" y="26"/>
                    <a:pt x="22" y="28"/>
                    <a:pt x="17" y="29"/>
                  </a:cubicBezTo>
                  <a:cubicBezTo>
                    <a:pt x="12" y="30"/>
                    <a:pt x="7" y="31"/>
                    <a:pt x="8" y="31"/>
                  </a:cubicBezTo>
                  <a:cubicBezTo>
                    <a:pt x="10" y="31"/>
                    <a:pt x="10" y="31"/>
                    <a:pt x="14" y="31"/>
                  </a:cubicBezTo>
                  <a:cubicBezTo>
                    <a:pt x="17" y="32"/>
                    <a:pt x="19" y="31"/>
                    <a:pt x="19" y="32"/>
                  </a:cubicBezTo>
                  <a:cubicBezTo>
                    <a:pt x="18" y="32"/>
                    <a:pt x="22" y="32"/>
                    <a:pt x="28" y="32"/>
                  </a:cubicBezTo>
                  <a:cubicBezTo>
                    <a:pt x="28" y="32"/>
                    <a:pt x="29" y="32"/>
                    <a:pt x="29" y="32"/>
                  </a:cubicBezTo>
                  <a:cubicBezTo>
                    <a:pt x="30" y="32"/>
                    <a:pt x="30" y="32"/>
                    <a:pt x="30" y="32"/>
                  </a:cubicBezTo>
                  <a:cubicBezTo>
                    <a:pt x="35" y="32"/>
                    <a:pt x="32" y="34"/>
                    <a:pt x="21" y="35"/>
                  </a:cubicBezTo>
                  <a:cubicBezTo>
                    <a:pt x="10" y="37"/>
                    <a:pt x="2" y="39"/>
                    <a:pt x="4" y="39"/>
                  </a:cubicBezTo>
                  <a:cubicBezTo>
                    <a:pt x="4" y="39"/>
                    <a:pt x="4" y="39"/>
                    <a:pt x="5" y="39"/>
                  </a:cubicBezTo>
                  <a:cubicBezTo>
                    <a:pt x="7" y="39"/>
                    <a:pt x="21" y="38"/>
                    <a:pt x="38" y="37"/>
                  </a:cubicBezTo>
                  <a:cubicBezTo>
                    <a:pt x="44" y="37"/>
                    <a:pt x="51" y="36"/>
                    <a:pt x="58" y="36"/>
                  </a:cubicBezTo>
                  <a:cubicBezTo>
                    <a:pt x="75" y="35"/>
                    <a:pt x="83" y="32"/>
                    <a:pt x="80" y="32"/>
                  </a:cubicBezTo>
                  <a:cubicBezTo>
                    <a:pt x="80" y="32"/>
                    <a:pt x="80" y="32"/>
                    <a:pt x="80" y="32"/>
                  </a:cubicBezTo>
                  <a:cubicBezTo>
                    <a:pt x="80" y="32"/>
                    <a:pt x="80" y="32"/>
                    <a:pt x="80" y="32"/>
                  </a:cubicBezTo>
                  <a:cubicBezTo>
                    <a:pt x="78" y="32"/>
                    <a:pt x="78" y="32"/>
                    <a:pt x="77" y="32"/>
                  </a:cubicBezTo>
                  <a:cubicBezTo>
                    <a:pt x="76" y="32"/>
                    <a:pt x="76" y="32"/>
                    <a:pt x="75" y="32"/>
                  </a:cubicBezTo>
                  <a:cubicBezTo>
                    <a:pt x="75" y="32"/>
                    <a:pt x="75" y="32"/>
                    <a:pt x="75" y="32"/>
                  </a:cubicBezTo>
                  <a:cubicBezTo>
                    <a:pt x="75" y="32"/>
                    <a:pt x="75" y="32"/>
                    <a:pt x="75" y="32"/>
                  </a:cubicBezTo>
                  <a:cubicBezTo>
                    <a:pt x="74" y="32"/>
                    <a:pt x="74" y="32"/>
                    <a:pt x="76" y="32"/>
                  </a:cubicBezTo>
                  <a:cubicBezTo>
                    <a:pt x="77" y="31"/>
                    <a:pt x="79" y="31"/>
                    <a:pt x="78" y="31"/>
                  </a:cubicBezTo>
                  <a:cubicBezTo>
                    <a:pt x="77" y="31"/>
                    <a:pt x="78" y="31"/>
                    <a:pt x="79" y="30"/>
                  </a:cubicBezTo>
                  <a:cubicBezTo>
                    <a:pt x="81" y="30"/>
                    <a:pt x="82" y="30"/>
                    <a:pt x="81" y="30"/>
                  </a:cubicBezTo>
                  <a:cubicBezTo>
                    <a:pt x="81" y="29"/>
                    <a:pt x="89" y="28"/>
                    <a:pt x="84" y="26"/>
                  </a:cubicBezTo>
                  <a:cubicBezTo>
                    <a:pt x="82" y="25"/>
                    <a:pt x="80" y="25"/>
                    <a:pt x="77" y="25"/>
                  </a:cubicBezTo>
                  <a:cubicBezTo>
                    <a:pt x="76" y="25"/>
                    <a:pt x="74" y="25"/>
                    <a:pt x="72" y="25"/>
                  </a:cubicBezTo>
                  <a:cubicBezTo>
                    <a:pt x="71" y="26"/>
                    <a:pt x="70" y="26"/>
                    <a:pt x="69" y="26"/>
                  </a:cubicBezTo>
                  <a:cubicBezTo>
                    <a:pt x="69" y="26"/>
                    <a:pt x="69" y="26"/>
                    <a:pt x="69" y="26"/>
                  </a:cubicBezTo>
                  <a:cubicBezTo>
                    <a:pt x="67" y="25"/>
                    <a:pt x="68" y="24"/>
                    <a:pt x="66" y="23"/>
                  </a:cubicBezTo>
                  <a:cubicBezTo>
                    <a:pt x="64" y="22"/>
                    <a:pt x="61" y="22"/>
                    <a:pt x="61" y="22"/>
                  </a:cubicBezTo>
                  <a:cubicBezTo>
                    <a:pt x="62" y="22"/>
                    <a:pt x="62" y="22"/>
                    <a:pt x="62" y="22"/>
                  </a:cubicBezTo>
                  <a:cubicBezTo>
                    <a:pt x="62" y="22"/>
                    <a:pt x="62" y="22"/>
                    <a:pt x="62" y="22"/>
                  </a:cubicBezTo>
                  <a:cubicBezTo>
                    <a:pt x="65" y="22"/>
                    <a:pt x="62" y="19"/>
                    <a:pt x="50" y="15"/>
                  </a:cubicBezTo>
                  <a:cubicBezTo>
                    <a:pt x="38" y="12"/>
                    <a:pt x="26" y="11"/>
                    <a:pt x="29" y="11"/>
                  </a:cubicBezTo>
                  <a:cubicBezTo>
                    <a:pt x="33" y="10"/>
                    <a:pt x="34" y="10"/>
                    <a:pt x="32" y="10"/>
                  </a:cubicBezTo>
                  <a:cubicBezTo>
                    <a:pt x="30" y="10"/>
                    <a:pt x="46" y="8"/>
                    <a:pt x="40" y="5"/>
                  </a:cubicBezTo>
                  <a:cubicBezTo>
                    <a:pt x="38" y="4"/>
                    <a:pt x="34" y="3"/>
                    <a:pt x="30" y="3"/>
                  </a:cubicBezTo>
                  <a:cubicBezTo>
                    <a:pt x="28" y="3"/>
                    <a:pt x="26" y="3"/>
                    <a:pt x="24" y="4"/>
                  </a:cubicBezTo>
                  <a:cubicBezTo>
                    <a:pt x="22" y="4"/>
                    <a:pt x="21" y="4"/>
                    <a:pt x="21" y="4"/>
                  </a:cubicBezTo>
                  <a:cubicBezTo>
                    <a:pt x="21" y="4"/>
                    <a:pt x="21" y="4"/>
                    <a:pt x="21" y="4"/>
                  </a:cubicBezTo>
                  <a:cubicBezTo>
                    <a:pt x="22" y="3"/>
                    <a:pt x="22" y="3"/>
                    <a:pt x="21" y="3"/>
                  </a:cubicBezTo>
                  <a:cubicBezTo>
                    <a:pt x="21" y="3"/>
                    <a:pt x="21" y="3"/>
                    <a:pt x="21" y="3"/>
                  </a:cubicBezTo>
                  <a:cubicBezTo>
                    <a:pt x="20" y="3"/>
                    <a:pt x="23" y="2"/>
                    <a:pt x="25" y="1"/>
                  </a:cubicBezTo>
                  <a:cubicBezTo>
                    <a:pt x="28" y="0"/>
                    <a:pt x="26"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131">
              <a:extLst>
                <a:ext uri="{FF2B5EF4-FFF2-40B4-BE49-F238E27FC236}">
                  <a16:creationId xmlns:a16="http://schemas.microsoft.com/office/drawing/2014/main" id="{0FFFBE78-537C-4E58-80EA-9B5D3F5D7C79}"/>
                </a:ext>
              </a:extLst>
            </p:cNvPr>
            <p:cNvSpPr>
              <a:spLocks noEditPoints="1"/>
            </p:cNvSpPr>
            <p:nvPr/>
          </p:nvSpPr>
          <p:spPr bwMode="auto">
            <a:xfrm>
              <a:off x="4111625" y="4629150"/>
              <a:ext cx="3175" cy="3175"/>
            </a:xfrm>
            <a:custGeom>
              <a:avLst/>
              <a:gdLst>
                <a:gd name="T0" fmla="*/ 1 w 1"/>
                <a:gd name="T1" fmla="*/ 0 h 1"/>
                <a:gd name="T2" fmla="*/ 0 w 1"/>
                <a:gd name="T3" fmla="*/ 1 h 1"/>
                <a:gd name="T4" fmla="*/ 0 w 1"/>
                <a:gd name="T5" fmla="*/ 1 h 1"/>
                <a:gd name="T6" fmla="*/ 1 w 1"/>
                <a:gd name="T7" fmla="*/ 1 h 1"/>
                <a:gd name="T8" fmla="*/ 1 w 1"/>
                <a:gd name="T9" fmla="*/ 0 h 1"/>
                <a:gd name="T10" fmla="*/ 1 w 1"/>
                <a:gd name="T11" fmla="*/ 0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cubicBezTo>
                    <a:pt x="1" y="0"/>
                    <a:pt x="0" y="0"/>
                    <a:pt x="0" y="1"/>
                  </a:cubicBezTo>
                  <a:cubicBezTo>
                    <a:pt x="0" y="1"/>
                    <a:pt x="0" y="1"/>
                    <a:pt x="0" y="1"/>
                  </a:cubicBezTo>
                  <a:cubicBezTo>
                    <a:pt x="1" y="1"/>
                    <a:pt x="1" y="1"/>
                    <a:pt x="1" y="1"/>
                  </a:cubicBezTo>
                  <a:cubicBezTo>
                    <a:pt x="1" y="0"/>
                    <a:pt x="1" y="0"/>
                    <a:pt x="1" y="0"/>
                  </a:cubicBezTo>
                  <a:moveTo>
                    <a:pt x="1" y="0"/>
                  </a:move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132">
              <a:extLst>
                <a:ext uri="{FF2B5EF4-FFF2-40B4-BE49-F238E27FC236}">
                  <a16:creationId xmlns:a16="http://schemas.microsoft.com/office/drawing/2014/main" id="{85E2D867-F34F-4199-B7DA-2E8163EF8FCD}"/>
                </a:ext>
              </a:extLst>
            </p:cNvPr>
            <p:cNvSpPr>
              <a:spLocks/>
            </p:cNvSpPr>
            <p:nvPr/>
          </p:nvSpPr>
          <p:spPr bwMode="auto">
            <a:xfrm>
              <a:off x="4054475" y="4492625"/>
              <a:ext cx="17463" cy="3175"/>
            </a:xfrm>
            <a:custGeom>
              <a:avLst/>
              <a:gdLst>
                <a:gd name="T0" fmla="*/ 6 w 6"/>
                <a:gd name="T1" fmla="*/ 0 h 1"/>
                <a:gd name="T2" fmla="*/ 5 w 6"/>
                <a:gd name="T3" fmla="*/ 0 h 1"/>
                <a:gd name="T4" fmla="*/ 5 w 6"/>
                <a:gd name="T5" fmla="*/ 0 h 1"/>
                <a:gd name="T6" fmla="*/ 3 w 6"/>
                <a:gd name="T7" fmla="*/ 0 h 1"/>
                <a:gd name="T8" fmla="*/ 1 w 6"/>
                <a:gd name="T9" fmla="*/ 0 h 1"/>
                <a:gd name="T10" fmla="*/ 3 w 6"/>
                <a:gd name="T11" fmla="*/ 1 h 1"/>
                <a:gd name="T12" fmla="*/ 5 w 6"/>
                <a:gd name="T13" fmla="*/ 1 h 1"/>
                <a:gd name="T14" fmla="*/ 6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6" y="0"/>
                  </a:moveTo>
                  <a:cubicBezTo>
                    <a:pt x="6" y="0"/>
                    <a:pt x="6" y="0"/>
                    <a:pt x="5" y="0"/>
                  </a:cubicBezTo>
                  <a:cubicBezTo>
                    <a:pt x="5" y="0"/>
                    <a:pt x="5" y="0"/>
                    <a:pt x="5" y="0"/>
                  </a:cubicBezTo>
                  <a:cubicBezTo>
                    <a:pt x="4" y="0"/>
                    <a:pt x="4" y="0"/>
                    <a:pt x="3" y="0"/>
                  </a:cubicBezTo>
                  <a:cubicBezTo>
                    <a:pt x="2" y="0"/>
                    <a:pt x="1" y="0"/>
                    <a:pt x="1" y="0"/>
                  </a:cubicBezTo>
                  <a:cubicBezTo>
                    <a:pt x="0" y="1"/>
                    <a:pt x="1" y="1"/>
                    <a:pt x="3" y="1"/>
                  </a:cubicBezTo>
                  <a:cubicBezTo>
                    <a:pt x="3" y="1"/>
                    <a:pt x="4" y="1"/>
                    <a:pt x="5"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133">
              <a:extLst>
                <a:ext uri="{FF2B5EF4-FFF2-40B4-BE49-F238E27FC236}">
                  <a16:creationId xmlns:a16="http://schemas.microsoft.com/office/drawing/2014/main" id="{DC5D6A56-591E-470C-8751-DBD665DE97EC}"/>
                </a:ext>
              </a:extLst>
            </p:cNvPr>
            <p:cNvSpPr>
              <a:spLocks noEditPoints="1"/>
            </p:cNvSpPr>
            <p:nvPr/>
          </p:nvSpPr>
          <p:spPr bwMode="auto">
            <a:xfrm>
              <a:off x="3571875" y="4416425"/>
              <a:ext cx="681038" cy="231775"/>
            </a:xfrm>
            <a:custGeom>
              <a:avLst/>
              <a:gdLst>
                <a:gd name="T0" fmla="*/ 74 w 251"/>
                <a:gd name="T1" fmla="*/ 0 h 85"/>
                <a:gd name="T2" fmla="*/ 11 w 251"/>
                <a:gd name="T3" fmla="*/ 21 h 85"/>
                <a:gd name="T4" fmla="*/ 20 w 251"/>
                <a:gd name="T5" fmla="*/ 26 h 85"/>
                <a:gd name="T6" fmla="*/ 35 w 251"/>
                <a:gd name="T7" fmla="*/ 28 h 85"/>
                <a:gd name="T8" fmla="*/ 70 w 251"/>
                <a:gd name="T9" fmla="*/ 31 h 85"/>
                <a:gd name="T10" fmla="*/ 101 w 251"/>
                <a:gd name="T11" fmla="*/ 30 h 85"/>
                <a:gd name="T12" fmla="*/ 121 w 251"/>
                <a:gd name="T13" fmla="*/ 39 h 85"/>
                <a:gd name="T14" fmla="*/ 134 w 251"/>
                <a:gd name="T15" fmla="*/ 44 h 85"/>
                <a:gd name="T16" fmla="*/ 144 w 251"/>
                <a:gd name="T17" fmla="*/ 49 h 85"/>
                <a:gd name="T18" fmla="*/ 106 w 251"/>
                <a:gd name="T19" fmla="*/ 64 h 85"/>
                <a:gd name="T20" fmla="*/ 86 w 251"/>
                <a:gd name="T21" fmla="*/ 64 h 85"/>
                <a:gd name="T22" fmla="*/ 101 w 251"/>
                <a:gd name="T23" fmla="*/ 69 h 85"/>
                <a:gd name="T24" fmla="*/ 108 w 251"/>
                <a:gd name="T25" fmla="*/ 70 h 85"/>
                <a:gd name="T26" fmla="*/ 122 w 251"/>
                <a:gd name="T27" fmla="*/ 75 h 85"/>
                <a:gd name="T28" fmla="*/ 157 w 251"/>
                <a:gd name="T29" fmla="*/ 77 h 85"/>
                <a:gd name="T30" fmla="*/ 173 w 251"/>
                <a:gd name="T31" fmla="*/ 79 h 85"/>
                <a:gd name="T32" fmla="*/ 180 w 251"/>
                <a:gd name="T33" fmla="*/ 81 h 85"/>
                <a:gd name="T34" fmla="*/ 190 w 251"/>
                <a:gd name="T35" fmla="*/ 81 h 85"/>
                <a:gd name="T36" fmla="*/ 195 w 251"/>
                <a:gd name="T37" fmla="*/ 73 h 85"/>
                <a:gd name="T38" fmla="*/ 185 w 251"/>
                <a:gd name="T39" fmla="*/ 69 h 85"/>
                <a:gd name="T40" fmla="*/ 176 w 251"/>
                <a:gd name="T41" fmla="*/ 65 h 85"/>
                <a:gd name="T42" fmla="*/ 184 w 251"/>
                <a:gd name="T43" fmla="*/ 60 h 85"/>
                <a:gd name="T44" fmla="*/ 199 w 251"/>
                <a:gd name="T45" fmla="*/ 62 h 85"/>
                <a:gd name="T46" fmla="*/ 208 w 251"/>
                <a:gd name="T47" fmla="*/ 63 h 85"/>
                <a:gd name="T48" fmla="*/ 205 w 251"/>
                <a:gd name="T49" fmla="*/ 65 h 85"/>
                <a:gd name="T50" fmla="*/ 207 w 251"/>
                <a:gd name="T51" fmla="*/ 68 h 85"/>
                <a:gd name="T52" fmla="*/ 216 w 251"/>
                <a:gd name="T53" fmla="*/ 70 h 85"/>
                <a:gd name="T54" fmla="*/ 231 w 251"/>
                <a:gd name="T55" fmla="*/ 65 h 85"/>
                <a:gd name="T56" fmla="*/ 236 w 251"/>
                <a:gd name="T57" fmla="*/ 63 h 85"/>
                <a:gd name="T58" fmla="*/ 243 w 251"/>
                <a:gd name="T59" fmla="*/ 62 h 85"/>
                <a:gd name="T60" fmla="*/ 245 w 251"/>
                <a:gd name="T61" fmla="*/ 62 h 85"/>
                <a:gd name="T62" fmla="*/ 244 w 251"/>
                <a:gd name="T63" fmla="*/ 58 h 85"/>
                <a:gd name="T64" fmla="*/ 235 w 251"/>
                <a:gd name="T65" fmla="*/ 58 h 85"/>
                <a:gd name="T66" fmla="*/ 230 w 251"/>
                <a:gd name="T67" fmla="*/ 57 h 85"/>
                <a:gd name="T68" fmla="*/ 226 w 251"/>
                <a:gd name="T69" fmla="*/ 54 h 85"/>
                <a:gd name="T70" fmla="*/ 216 w 251"/>
                <a:gd name="T71" fmla="*/ 53 h 85"/>
                <a:gd name="T72" fmla="*/ 209 w 251"/>
                <a:gd name="T73" fmla="*/ 51 h 85"/>
                <a:gd name="T74" fmla="*/ 202 w 251"/>
                <a:gd name="T75" fmla="*/ 49 h 85"/>
                <a:gd name="T76" fmla="*/ 192 w 251"/>
                <a:gd name="T77" fmla="*/ 46 h 85"/>
                <a:gd name="T78" fmla="*/ 200 w 251"/>
                <a:gd name="T79" fmla="*/ 44 h 85"/>
                <a:gd name="T80" fmla="*/ 199 w 251"/>
                <a:gd name="T81" fmla="*/ 42 h 85"/>
                <a:gd name="T82" fmla="*/ 212 w 251"/>
                <a:gd name="T83" fmla="*/ 35 h 85"/>
                <a:gd name="T84" fmla="*/ 186 w 251"/>
                <a:gd name="T85" fmla="*/ 36 h 85"/>
                <a:gd name="T86" fmla="*/ 204 w 251"/>
                <a:gd name="T87" fmla="*/ 31 h 85"/>
                <a:gd name="T88" fmla="*/ 180 w 251"/>
                <a:gd name="T89" fmla="*/ 33 h 85"/>
                <a:gd name="T90" fmla="*/ 178 w 251"/>
                <a:gd name="T91" fmla="*/ 32 h 85"/>
                <a:gd name="T92" fmla="*/ 178 w 251"/>
                <a:gd name="T93" fmla="*/ 30 h 85"/>
                <a:gd name="T94" fmla="*/ 181 w 251"/>
                <a:gd name="T95" fmla="*/ 28 h 85"/>
                <a:gd name="T96" fmla="*/ 170 w 251"/>
                <a:gd name="T97" fmla="*/ 25 h 85"/>
                <a:gd name="T98" fmla="*/ 166 w 251"/>
                <a:gd name="T99" fmla="*/ 23 h 85"/>
                <a:gd name="T100" fmla="*/ 157 w 251"/>
                <a:gd name="T101" fmla="*/ 22 h 85"/>
                <a:gd name="T102" fmla="*/ 151 w 251"/>
                <a:gd name="T103" fmla="*/ 21 h 85"/>
                <a:gd name="T104" fmla="*/ 147 w 251"/>
                <a:gd name="T105" fmla="*/ 14 h 85"/>
                <a:gd name="T106" fmla="*/ 126 w 251"/>
                <a:gd name="T107" fmla="*/ 16 h 85"/>
                <a:gd name="T108" fmla="*/ 121 w 251"/>
                <a:gd name="T109" fmla="*/ 16 h 85"/>
                <a:gd name="T110" fmla="*/ 113 w 251"/>
                <a:gd name="T111" fmla="*/ 16 h 85"/>
                <a:gd name="T112" fmla="*/ 110 w 251"/>
                <a:gd name="T113" fmla="*/ 13 h 85"/>
                <a:gd name="T114" fmla="*/ 94 w 251"/>
                <a:gd name="T115" fmla="*/ 4 h 85"/>
                <a:gd name="T116" fmla="*/ 77 w 251"/>
                <a:gd name="T117" fmla="*/ 6 h 85"/>
                <a:gd name="T118" fmla="*/ 70 w 251"/>
                <a:gd name="T119" fmla="*/ 13 h 85"/>
                <a:gd name="T120" fmla="*/ 50 w 251"/>
                <a:gd name="T121" fmla="*/ 2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1" h="85">
                  <a:moveTo>
                    <a:pt x="76" y="7"/>
                  </a:moveTo>
                  <a:cubicBezTo>
                    <a:pt x="76" y="7"/>
                    <a:pt x="77" y="7"/>
                    <a:pt x="77" y="8"/>
                  </a:cubicBezTo>
                  <a:cubicBezTo>
                    <a:pt x="77" y="8"/>
                    <a:pt x="77" y="8"/>
                    <a:pt x="77" y="8"/>
                  </a:cubicBezTo>
                  <a:cubicBezTo>
                    <a:pt x="77" y="8"/>
                    <a:pt x="77" y="8"/>
                    <a:pt x="77" y="8"/>
                  </a:cubicBezTo>
                  <a:cubicBezTo>
                    <a:pt x="77" y="8"/>
                    <a:pt x="77" y="8"/>
                    <a:pt x="76" y="8"/>
                  </a:cubicBezTo>
                  <a:cubicBezTo>
                    <a:pt x="76" y="7"/>
                    <a:pt x="76" y="7"/>
                    <a:pt x="76" y="7"/>
                  </a:cubicBezTo>
                  <a:moveTo>
                    <a:pt x="74" y="0"/>
                  </a:moveTo>
                  <a:cubicBezTo>
                    <a:pt x="69" y="0"/>
                    <a:pt x="64" y="0"/>
                    <a:pt x="59" y="0"/>
                  </a:cubicBezTo>
                  <a:cubicBezTo>
                    <a:pt x="49" y="1"/>
                    <a:pt x="41" y="3"/>
                    <a:pt x="37" y="4"/>
                  </a:cubicBezTo>
                  <a:cubicBezTo>
                    <a:pt x="33" y="5"/>
                    <a:pt x="27" y="7"/>
                    <a:pt x="24" y="8"/>
                  </a:cubicBezTo>
                  <a:cubicBezTo>
                    <a:pt x="20" y="9"/>
                    <a:pt x="0" y="13"/>
                    <a:pt x="9" y="16"/>
                  </a:cubicBezTo>
                  <a:cubicBezTo>
                    <a:pt x="17" y="19"/>
                    <a:pt x="22" y="21"/>
                    <a:pt x="18" y="21"/>
                  </a:cubicBezTo>
                  <a:cubicBezTo>
                    <a:pt x="18" y="21"/>
                    <a:pt x="17" y="21"/>
                    <a:pt x="16" y="21"/>
                  </a:cubicBezTo>
                  <a:cubicBezTo>
                    <a:pt x="15" y="21"/>
                    <a:pt x="13" y="21"/>
                    <a:pt x="11" y="21"/>
                  </a:cubicBezTo>
                  <a:cubicBezTo>
                    <a:pt x="7" y="21"/>
                    <a:pt x="3" y="21"/>
                    <a:pt x="4" y="23"/>
                  </a:cubicBezTo>
                  <a:cubicBezTo>
                    <a:pt x="6" y="24"/>
                    <a:pt x="10" y="25"/>
                    <a:pt x="9" y="25"/>
                  </a:cubicBezTo>
                  <a:cubicBezTo>
                    <a:pt x="9" y="25"/>
                    <a:pt x="9" y="25"/>
                    <a:pt x="9" y="25"/>
                  </a:cubicBezTo>
                  <a:cubicBezTo>
                    <a:pt x="9" y="25"/>
                    <a:pt x="9" y="25"/>
                    <a:pt x="9" y="25"/>
                  </a:cubicBezTo>
                  <a:cubicBezTo>
                    <a:pt x="9" y="25"/>
                    <a:pt x="11" y="26"/>
                    <a:pt x="13" y="26"/>
                  </a:cubicBezTo>
                  <a:cubicBezTo>
                    <a:pt x="15" y="26"/>
                    <a:pt x="16" y="26"/>
                    <a:pt x="17" y="26"/>
                  </a:cubicBezTo>
                  <a:cubicBezTo>
                    <a:pt x="19" y="26"/>
                    <a:pt x="20" y="26"/>
                    <a:pt x="20" y="26"/>
                  </a:cubicBezTo>
                  <a:cubicBezTo>
                    <a:pt x="20" y="26"/>
                    <a:pt x="21" y="26"/>
                    <a:pt x="21" y="26"/>
                  </a:cubicBezTo>
                  <a:cubicBezTo>
                    <a:pt x="22" y="26"/>
                    <a:pt x="22" y="26"/>
                    <a:pt x="22" y="26"/>
                  </a:cubicBezTo>
                  <a:cubicBezTo>
                    <a:pt x="22" y="26"/>
                    <a:pt x="22" y="26"/>
                    <a:pt x="23" y="26"/>
                  </a:cubicBezTo>
                  <a:cubicBezTo>
                    <a:pt x="23" y="26"/>
                    <a:pt x="25" y="26"/>
                    <a:pt x="26" y="26"/>
                  </a:cubicBezTo>
                  <a:cubicBezTo>
                    <a:pt x="26" y="26"/>
                    <a:pt x="27" y="26"/>
                    <a:pt x="27" y="26"/>
                  </a:cubicBezTo>
                  <a:cubicBezTo>
                    <a:pt x="28" y="26"/>
                    <a:pt x="28" y="26"/>
                    <a:pt x="28" y="27"/>
                  </a:cubicBezTo>
                  <a:cubicBezTo>
                    <a:pt x="27" y="28"/>
                    <a:pt x="32" y="28"/>
                    <a:pt x="35" y="28"/>
                  </a:cubicBezTo>
                  <a:cubicBezTo>
                    <a:pt x="37" y="28"/>
                    <a:pt x="38" y="28"/>
                    <a:pt x="39" y="28"/>
                  </a:cubicBezTo>
                  <a:cubicBezTo>
                    <a:pt x="39" y="28"/>
                    <a:pt x="39" y="28"/>
                    <a:pt x="39" y="28"/>
                  </a:cubicBezTo>
                  <a:cubicBezTo>
                    <a:pt x="43" y="28"/>
                    <a:pt x="43" y="30"/>
                    <a:pt x="52" y="31"/>
                  </a:cubicBezTo>
                  <a:cubicBezTo>
                    <a:pt x="55" y="31"/>
                    <a:pt x="58" y="31"/>
                    <a:pt x="60" y="31"/>
                  </a:cubicBezTo>
                  <a:cubicBezTo>
                    <a:pt x="65" y="31"/>
                    <a:pt x="66" y="31"/>
                    <a:pt x="65" y="30"/>
                  </a:cubicBezTo>
                  <a:cubicBezTo>
                    <a:pt x="64" y="30"/>
                    <a:pt x="64" y="29"/>
                    <a:pt x="64" y="29"/>
                  </a:cubicBezTo>
                  <a:cubicBezTo>
                    <a:pt x="65" y="29"/>
                    <a:pt x="67" y="30"/>
                    <a:pt x="70" y="31"/>
                  </a:cubicBezTo>
                  <a:cubicBezTo>
                    <a:pt x="74" y="32"/>
                    <a:pt x="77" y="32"/>
                    <a:pt x="78" y="32"/>
                  </a:cubicBezTo>
                  <a:cubicBezTo>
                    <a:pt x="78" y="32"/>
                    <a:pt x="78" y="32"/>
                    <a:pt x="78" y="32"/>
                  </a:cubicBezTo>
                  <a:cubicBezTo>
                    <a:pt x="78" y="32"/>
                    <a:pt x="78" y="32"/>
                    <a:pt x="79" y="32"/>
                  </a:cubicBezTo>
                  <a:cubicBezTo>
                    <a:pt x="81" y="32"/>
                    <a:pt x="84" y="32"/>
                    <a:pt x="88" y="33"/>
                  </a:cubicBezTo>
                  <a:cubicBezTo>
                    <a:pt x="91" y="33"/>
                    <a:pt x="94" y="33"/>
                    <a:pt x="96" y="33"/>
                  </a:cubicBezTo>
                  <a:cubicBezTo>
                    <a:pt x="98" y="33"/>
                    <a:pt x="99" y="33"/>
                    <a:pt x="101" y="33"/>
                  </a:cubicBezTo>
                  <a:cubicBezTo>
                    <a:pt x="105" y="32"/>
                    <a:pt x="103" y="31"/>
                    <a:pt x="101" y="30"/>
                  </a:cubicBezTo>
                  <a:cubicBezTo>
                    <a:pt x="98" y="28"/>
                    <a:pt x="101" y="28"/>
                    <a:pt x="102" y="27"/>
                  </a:cubicBezTo>
                  <a:cubicBezTo>
                    <a:pt x="102" y="27"/>
                    <a:pt x="102" y="27"/>
                    <a:pt x="103" y="27"/>
                  </a:cubicBezTo>
                  <a:cubicBezTo>
                    <a:pt x="103" y="27"/>
                    <a:pt x="103" y="28"/>
                    <a:pt x="105" y="29"/>
                  </a:cubicBezTo>
                  <a:cubicBezTo>
                    <a:pt x="107" y="31"/>
                    <a:pt x="113" y="31"/>
                    <a:pt x="112" y="32"/>
                  </a:cubicBezTo>
                  <a:cubicBezTo>
                    <a:pt x="111" y="34"/>
                    <a:pt x="111" y="35"/>
                    <a:pt x="114" y="35"/>
                  </a:cubicBezTo>
                  <a:cubicBezTo>
                    <a:pt x="117" y="35"/>
                    <a:pt x="118" y="35"/>
                    <a:pt x="116" y="35"/>
                  </a:cubicBezTo>
                  <a:cubicBezTo>
                    <a:pt x="114" y="36"/>
                    <a:pt x="121" y="37"/>
                    <a:pt x="121" y="39"/>
                  </a:cubicBezTo>
                  <a:cubicBezTo>
                    <a:pt x="121" y="41"/>
                    <a:pt x="118" y="41"/>
                    <a:pt x="121" y="41"/>
                  </a:cubicBezTo>
                  <a:cubicBezTo>
                    <a:pt x="121" y="41"/>
                    <a:pt x="122" y="41"/>
                    <a:pt x="123" y="41"/>
                  </a:cubicBezTo>
                  <a:cubicBezTo>
                    <a:pt x="126" y="41"/>
                    <a:pt x="129" y="41"/>
                    <a:pt x="129" y="41"/>
                  </a:cubicBezTo>
                  <a:cubicBezTo>
                    <a:pt x="130" y="41"/>
                    <a:pt x="130" y="41"/>
                    <a:pt x="130" y="41"/>
                  </a:cubicBezTo>
                  <a:cubicBezTo>
                    <a:pt x="129" y="42"/>
                    <a:pt x="129" y="42"/>
                    <a:pt x="131" y="43"/>
                  </a:cubicBezTo>
                  <a:cubicBezTo>
                    <a:pt x="132" y="43"/>
                    <a:pt x="133" y="44"/>
                    <a:pt x="133" y="44"/>
                  </a:cubicBezTo>
                  <a:cubicBezTo>
                    <a:pt x="134" y="44"/>
                    <a:pt x="134" y="44"/>
                    <a:pt x="134" y="44"/>
                  </a:cubicBezTo>
                  <a:cubicBezTo>
                    <a:pt x="134" y="43"/>
                    <a:pt x="135" y="43"/>
                    <a:pt x="135" y="43"/>
                  </a:cubicBezTo>
                  <a:cubicBezTo>
                    <a:pt x="136" y="43"/>
                    <a:pt x="137" y="44"/>
                    <a:pt x="138" y="44"/>
                  </a:cubicBezTo>
                  <a:cubicBezTo>
                    <a:pt x="139" y="45"/>
                    <a:pt x="138" y="46"/>
                    <a:pt x="140" y="46"/>
                  </a:cubicBezTo>
                  <a:cubicBezTo>
                    <a:pt x="142" y="47"/>
                    <a:pt x="143" y="47"/>
                    <a:pt x="144" y="47"/>
                  </a:cubicBezTo>
                  <a:cubicBezTo>
                    <a:pt x="144" y="47"/>
                    <a:pt x="145" y="47"/>
                    <a:pt x="145" y="47"/>
                  </a:cubicBezTo>
                  <a:cubicBezTo>
                    <a:pt x="145" y="47"/>
                    <a:pt x="145" y="47"/>
                    <a:pt x="145" y="47"/>
                  </a:cubicBezTo>
                  <a:cubicBezTo>
                    <a:pt x="146" y="47"/>
                    <a:pt x="145" y="48"/>
                    <a:pt x="144" y="49"/>
                  </a:cubicBezTo>
                  <a:cubicBezTo>
                    <a:pt x="144" y="50"/>
                    <a:pt x="144" y="51"/>
                    <a:pt x="143" y="52"/>
                  </a:cubicBezTo>
                  <a:cubicBezTo>
                    <a:pt x="143" y="53"/>
                    <a:pt x="140" y="54"/>
                    <a:pt x="138" y="54"/>
                  </a:cubicBezTo>
                  <a:cubicBezTo>
                    <a:pt x="133" y="55"/>
                    <a:pt x="119" y="57"/>
                    <a:pt x="115" y="59"/>
                  </a:cubicBezTo>
                  <a:cubicBezTo>
                    <a:pt x="111" y="62"/>
                    <a:pt x="110" y="64"/>
                    <a:pt x="110" y="64"/>
                  </a:cubicBezTo>
                  <a:cubicBezTo>
                    <a:pt x="110" y="64"/>
                    <a:pt x="110" y="64"/>
                    <a:pt x="110" y="64"/>
                  </a:cubicBezTo>
                  <a:cubicBezTo>
                    <a:pt x="110" y="64"/>
                    <a:pt x="109" y="64"/>
                    <a:pt x="108" y="64"/>
                  </a:cubicBezTo>
                  <a:cubicBezTo>
                    <a:pt x="108" y="64"/>
                    <a:pt x="107" y="64"/>
                    <a:pt x="106" y="64"/>
                  </a:cubicBezTo>
                  <a:cubicBezTo>
                    <a:pt x="105" y="64"/>
                    <a:pt x="103" y="65"/>
                    <a:pt x="103" y="65"/>
                  </a:cubicBezTo>
                  <a:cubicBezTo>
                    <a:pt x="103" y="65"/>
                    <a:pt x="103" y="65"/>
                    <a:pt x="103" y="65"/>
                  </a:cubicBezTo>
                  <a:cubicBezTo>
                    <a:pt x="101" y="65"/>
                    <a:pt x="101" y="64"/>
                    <a:pt x="101" y="64"/>
                  </a:cubicBezTo>
                  <a:cubicBezTo>
                    <a:pt x="101" y="64"/>
                    <a:pt x="101" y="64"/>
                    <a:pt x="101" y="64"/>
                  </a:cubicBezTo>
                  <a:cubicBezTo>
                    <a:pt x="101" y="64"/>
                    <a:pt x="100" y="64"/>
                    <a:pt x="98" y="64"/>
                  </a:cubicBezTo>
                  <a:cubicBezTo>
                    <a:pt x="96" y="65"/>
                    <a:pt x="94" y="65"/>
                    <a:pt x="92" y="65"/>
                  </a:cubicBezTo>
                  <a:cubicBezTo>
                    <a:pt x="90" y="65"/>
                    <a:pt x="88" y="65"/>
                    <a:pt x="86" y="64"/>
                  </a:cubicBezTo>
                  <a:cubicBezTo>
                    <a:pt x="82" y="64"/>
                    <a:pt x="78" y="64"/>
                    <a:pt x="74" y="64"/>
                  </a:cubicBezTo>
                  <a:cubicBezTo>
                    <a:pt x="70" y="64"/>
                    <a:pt x="67" y="64"/>
                    <a:pt x="65" y="65"/>
                  </a:cubicBezTo>
                  <a:cubicBezTo>
                    <a:pt x="61" y="66"/>
                    <a:pt x="58" y="67"/>
                    <a:pt x="59" y="68"/>
                  </a:cubicBezTo>
                  <a:cubicBezTo>
                    <a:pt x="61" y="69"/>
                    <a:pt x="66" y="70"/>
                    <a:pt x="71" y="70"/>
                  </a:cubicBezTo>
                  <a:cubicBezTo>
                    <a:pt x="80" y="70"/>
                    <a:pt x="88" y="69"/>
                    <a:pt x="93" y="69"/>
                  </a:cubicBezTo>
                  <a:cubicBezTo>
                    <a:pt x="96" y="69"/>
                    <a:pt x="98" y="69"/>
                    <a:pt x="100" y="69"/>
                  </a:cubicBezTo>
                  <a:cubicBezTo>
                    <a:pt x="101" y="69"/>
                    <a:pt x="102" y="69"/>
                    <a:pt x="101" y="69"/>
                  </a:cubicBezTo>
                  <a:cubicBezTo>
                    <a:pt x="101" y="70"/>
                    <a:pt x="101" y="70"/>
                    <a:pt x="102" y="70"/>
                  </a:cubicBezTo>
                  <a:cubicBezTo>
                    <a:pt x="102" y="70"/>
                    <a:pt x="102" y="70"/>
                    <a:pt x="103" y="70"/>
                  </a:cubicBezTo>
                  <a:cubicBezTo>
                    <a:pt x="104" y="70"/>
                    <a:pt x="104" y="69"/>
                    <a:pt x="105" y="69"/>
                  </a:cubicBezTo>
                  <a:cubicBezTo>
                    <a:pt x="105" y="69"/>
                    <a:pt x="105" y="69"/>
                    <a:pt x="105" y="69"/>
                  </a:cubicBezTo>
                  <a:cubicBezTo>
                    <a:pt x="106" y="69"/>
                    <a:pt x="106" y="70"/>
                    <a:pt x="106" y="70"/>
                  </a:cubicBezTo>
                  <a:cubicBezTo>
                    <a:pt x="106" y="70"/>
                    <a:pt x="106" y="70"/>
                    <a:pt x="106" y="70"/>
                  </a:cubicBezTo>
                  <a:cubicBezTo>
                    <a:pt x="107" y="70"/>
                    <a:pt x="108" y="70"/>
                    <a:pt x="108" y="70"/>
                  </a:cubicBezTo>
                  <a:cubicBezTo>
                    <a:pt x="109" y="70"/>
                    <a:pt x="109" y="70"/>
                    <a:pt x="109" y="70"/>
                  </a:cubicBezTo>
                  <a:cubicBezTo>
                    <a:pt x="110" y="70"/>
                    <a:pt x="110" y="70"/>
                    <a:pt x="112" y="71"/>
                  </a:cubicBezTo>
                  <a:cubicBezTo>
                    <a:pt x="113" y="72"/>
                    <a:pt x="117" y="73"/>
                    <a:pt x="117" y="74"/>
                  </a:cubicBezTo>
                  <a:cubicBezTo>
                    <a:pt x="117" y="74"/>
                    <a:pt x="117" y="75"/>
                    <a:pt x="118" y="75"/>
                  </a:cubicBezTo>
                  <a:cubicBezTo>
                    <a:pt x="118" y="75"/>
                    <a:pt x="118" y="74"/>
                    <a:pt x="119" y="74"/>
                  </a:cubicBezTo>
                  <a:cubicBezTo>
                    <a:pt x="119" y="74"/>
                    <a:pt x="119" y="74"/>
                    <a:pt x="119" y="74"/>
                  </a:cubicBezTo>
                  <a:cubicBezTo>
                    <a:pt x="120" y="74"/>
                    <a:pt x="121" y="74"/>
                    <a:pt x="122" y="75"/>
                  </a:cubicBezTo>
                  <a:cubicBezTo>
                    <a:pt x="124" y="75"/>
                    <a:pt x="124" y="76"/>
                    <a:pt x="121" y="76"/>
                  </a:cubicBezTo>
                  <a:cubicBezTo>
                    <a:pt x="118" y="76"/>
                    <a:pt x="119" y="78"/>
                    <a:pt x="126" y="80"/>
                  </a:cubicBezTo>
                  <a:cubicBezTo>
                    <a:pt x="132" y="81"/>
                    <a:pt x="143" y="83"/>
                    <a:pt x="153" y="85"/>
                  </a:cubicBezTo>
                  <a:cubicBezTo>
                    <a:pt x="155" y="85"/>
                    <a:pt x="157" y="85"/>
                    <a:pt x="159" y="85"/>
                  </a:cubicBezTo>
                  <a:cubicBezTo>
                    <a:pt x="166" y="85"/>
                    <a:pt x="170" y="83"/>
                    <a:pt x="163" y="81"/>
                  </a:cubicBezTo>
                  <a:cubicBezTo>
                    <a:pt x="156" y="79"/>
                    <a:pt x="154" y="77"/>
                    <a:pt x="156" y="77"/>
                  </a:cubicBezTo>
                  <a:cubicBezTo>
                    <a:pt x="157" y="77"/>
                    <a:pt x="157" y="77"/>
                    <a:pt x="157" y="77"/>
                  </a:cubicBezTo>
                  <a:cubicBezTo>
                    <a:pt x="160" y="77"/>
                    <a:pt x="162" y="77"/>
                    <a:pt x="163" y="77"/>
                  </a:cubicBezTo>
                  <a:cubicBezTo>
                    <a:pt x="163" y="77"/>
                    <a:pt x="163" y="77"/>
                    <a:pt x="163" y="77"/>
                  </a:cubicBezTo>
                  <a:cubicBezTo>
                    <a:pt x="163" y="77"/>
                    <a:pt x="163" y="77"/>
                    <a:pt x="163" y="77"/>
                  </a:cubicBezTo>
                  <a:cubicBezTo>
                    <a:pt x="164" y="77"/>
                    <a:pt x="166" y="78"/>
                    <a:pt x="168" y="78"/>
                  </a:cubicBezTo>
                  <a:cubicBezTo>
                    <a:pt x="169" y="79"/>
                    <a:pt x="171" y="80"/>
                    <a:pt x="172" y="80"/>
                  </a:cubicBezTo>
                  <a:cubicBezTo>
                    <a:pt x="172" y="80"/>
                    <a:pt x="172" y="79"/>
                    <a:pt x="173" y="79"/>
                  </a:cubicBezTo>
                  <a:cubicBezTo>
                    <a:pt x="173" y="79"/>
                    <a:pt x="173" y="79"/>
                    <a:pt x="173" y="79"/>
                  </a:cubicBezTo>
                  <a:cubicBezTo>
                    <a:pt x="174" y="79"/>
                    <a:pt x="174" y="79"/>
                    <a:pt x="175" y="79"/>
                  </a:cubicBezTo>
                  <a:cubicBezTo>
                    <a:pt x="176" y="80"/>
                    <a:pt x="177" y="80"/>
                    <a:pt x="178" y="80"/>
                  </a:cubicBezTo>
                  <a:cubicBezTo>
                    <a:pt x="178" y="80"/>
                    <a:pt x="178" y="80"/>
                    <a:pt x="178" y="80"/>
                  </a:cubicBezTo>
                  <a:cubicBezTo>
                    <a:pt x="178" y="80"/>
                    <a:pt x="178" y="80"/>
                    <a:pt x="178" y="80"/>
                  </a:cubicBezTo>
                  <a:cubicBezTo>
                    <a:pt x="178" y="80"/>
                    <a:pt x="179" y="80"/>
                    <a:pt x="179" y="80"/>
                  </a:cubicBezTo>
                  <a:cubicBezTo>
                    <a:pt x="179" y="81"/>
                    <a:pt x="179" y="81"/>
                    <a:pt x="180" y="81"/>
                  </a:cubicBezTo>
                  <a:cubicBezTo>
                    <a:pt x="180" y="81"/>
                    <a:pt x="180" y="81"/>
                    <a:pt x="180" y="81"/>
                  </a:cubicBezTo>
                  <a:cubicBezTo>
                    <a:pt x="180" y="81"/>
                    <a:pt x="180" y="81"/>
                    <a:pt x="180" y="81"/>
                  </a:cubicBezTo>
                  <a:cubicBezTo>
                    <a:pt x="181" y="81"/>
                    <a:pt x="182" y="81"/>
                    <a:pt x="183" y="81"/>
                  </a:cubicBezTo>
                  <a:cubicBezTo>
                    <a:pt x="183" y="82"/>
                    <a:pt x="185" y="82"/>
                    <a:pt x="186" y="83"/>
                  </a:cubicBezTo>
                  <a:cubicBezTo>
                    <a:pt x="187" y="83"/>
                    <a:pt x="187" y="83"/>
                    <a:pt x="188" y="83"/>
                  </a:cubicBezTo>
                  <a:cubicBezTo>
                    <a:pt x="188" y="83"/>
                    <a:pt x="189" y="83"/>
                    <a:pt x="188" y="82"/>
                  </a:cubicBezTo>
                  <a:cubicBezTo>
                    <a:pt x="188" y="82"/>
                    <a:pt x="188" y="81"/>
                    <a:pt x="189" y="81"/>
                  </a:cubicBezTo>
                  <a:cubicBezTo>
                    <a:pt x="189" y="81"/>
                    <a:pt x="190" y="81"/>
                    <a:pt x="190" y="81"/>
                  </a:cubicBezTo>
                  <a:cubicBezTo>
                    <a:pt x="190" y="81"/>
                    <a:pt x="190" y="81"/>
                    <a:pt x="190" y="81"/>
                  </a:cubicBezTo>
                  <a:cubicBezTo>
                    <a:pt x="191" y="81"/>
                    <a:pt x="193" y="80"/>
                    <a:pt x="193" y="79"/>
                  </a:cubicBezTo>
                  <a:cubicBezTo>
                    <a:pt x="193" y="78"/>
                    <a:pt x="193" y="78"/>
                    <a:pt x="193" y="78"/>
                  </a:cubicBezTo>
                  <a:cubicBezTo>
                    <a:pt x="193" y="78"/>
                    <a:pt x="193" y="78"/>
                    <a:pt x="194" y="78"/>
                  </a:cubicBezTo>
                  <a:cubicBezTo>
                    <a:pt x="194" y="78"/>
                    <a:pt x="195" y="79"/>
                    <a:pt x="195" y="79"/>
                  </a:cubicBezTo>
                  <a:cubicBezTo>
                    <a:pt x="197" y="79"/>
                    <a:pt x="199" y="78"/>
                    <a:pt x="198" y="76"/>
                  </a:cubicBezTo>
                  <a:cubicBezTo>
                    <a:pt x="197" y="74"/>
                    <a:pt x="193" y="73"/>
                    <a:pt x="195" y="73"/>
                  </a:cubicBezTo>
                  <a:cubicBezTo>
                    <a:pt x="197" y="73"/>
                    <a:pt x="196" y="72"/>
                    <a:pt x="194" y="72"/>
                  </a:cubicBezTo>
                  <a:cubicBezTo>
                    <a:pt x="192" y="72"/>
                    <a:pt x="191" y="72"/>
                    <a:pt x="192" y="71"/>
                  </a:cubicBezTo>
                  <a:cubicBezTo>
                    <a:pt x="193" y="71"/>
                    <a:pt x="192" y="71"/>
                    <a:pt x="191" y="71"/>
                  </a:cubicBezTo>
                  <a:cubicBezTo>
                    <a:pt x="190" y="71"/>
                    <a:pt x="190" y="71"/>
                    <a:pt x="189" y="71"/>
                  </a:cubicBezTo>
                  <a:cubicBezTo>
                    <a:pt x="189" y="71"/>
                    <a:pt x="189" y="71"/>
                    <a:pt x="189" y="71"/>
                  </a:cubicBezTo>
                  <a:cubicBezTo>
                    <a:pt x="187" y="71"/>
                    <a:pt x="187" y="70"/>
                    <a:pt x="187" y="70"/>
                  </a:cubicBezTo>
                  <a:cubicBezTo>
                    <a:pt x="187" y="69"/>
                    <a:pt x="186" y="69"/>
                    <a:pt x="185" y="69"/>
                  </a:cubicBezTo>
                  <a:cubicBezTo>
                    <a:pt x="184" y="69"/>
                    <a:pt x="184" y="69"/>
                    <a:pt x="184" y="69"/>
                  </a:cubicBezTo>
                  <a:cubicBezTo>
                    <a:pt x="184" y="69"/>
                    <a:pt x="184" y="69"/>
                    <a:pt x="184" y="69"/>
                  </a:cubicBezTo>
                  <a:cubicBezTo>
                    <a:pt x="183" y="69"/>
                    <a:pt x="181" y="69"/>
                    <a:pt x="181" y="68"/>
                  </a:cubicBezTo>
                  <a:cubicBezTo>
                    <a:pt x="180" y="67"/>
                    <a:pt x="182" y="66"/>
                    <a:pt x="180" y="66"/>
                  </a:cubicBezTo>
                  <a:cubicBezTo>
                    <a:pt x="178" y="66"/>
                    <a:pt x="179" y="65"/>
                    <a:pt x="177" y="65"/>
                  </a:cubicBezTo>
                  <a:cubicBezTo>
                    <a:pt x="177" y="65"/>
                    <a:pt x="177" y="65"/>
                    <a:pt x="176" y="65"/>
                  </a:cubicBezTo>
                  <a:cubicBezTo>
                    <a:pt x="176" y="65"/>
                    <a:pt x="176" y="65"/>
                    <a:pt x="176" y="65"/>
                  </a:cubicBezTo>
                  <a:cubicBezTo>
                    <a:pt x="174" y="65"/>
                    <a:pt x="178" y="64"/>
                    <a:pt x="175" y="63"/>
                  </a:cubicBezTo>
                  <a:cubicBezTo>
                    <a:pt x="174" y="62"/>
                    <a:pt x="172" y="61"/>
                    <a:pt x="173" y="61"/>
                  </a:cubicBezTo>
                  <a:cubicBezTo>
                    <a:pt x="173" y="61"/>
                    <a:pt x="174" y="61"/>
                    <a:pt x="176" y="62"/>
                  </a:cubicBezTo>
                  <a:cubicBezTo>
                    <a:pt x="179" y="62"/>
                    <a:pt x="181" y="62"/>
                    <a:pt x="182" y="62"/>
                  </a:cubicBezTo>
                  <a:cubicBezTo>
                    <a:pt x="184" y="62"/>
                    <a:pt x="184" y="62"/>
                    <a:pt x="184" y="61"/>
                  </a:cubicBezTo>
                  <a:cubicBezTo>
                    <a:pt x="183" y="61"/>
                    <a:pt x="183" y="60"/>
                    <a:pt x="183" y="60"/>
                  </a:cubicBezTo>
                  <a:cubicBezTo>
                    <a:pt x="184" y="60"/>
                    <a:pt x="184" y="60"/>
                    <a:pt x="184" y="60"/>
                  </a:cubicBezTo>
                  <a:cubicBezTo>
                    <a:pt x="185" y="61"/>
                    <a:pt x="185" y="61"/>
                    <a:pt x="186" y="61"/>
                  </a:cubicBezTo>
                  <a:cubicBezTo>
                    <a:pt x="186" y="61"/>
                    <a:pt x="186" y="61"/>
                    <a:pt x="187" y="61"/>
                  </a:cubicBezTo>
                  <a:cubicBezTo>
                    <a:pt x="187" y="61"/>
                    <a:pt x="188" y="60"/>
                    <a:pt x="186" y="60"/>
                  </a:cubicBezTo>
                  <a:cubicBezTo>
                    <a:pt x="185" y="60"/>
                    <a:pt x="186" y="59"/>
                    <a:pt x="187" y="59"/>
                  </a:cubicBezTo>
                  <a:cubicBezTo>
                    <a:pt x="187" y="59"/>
                    <a:pt x="188" y="59"/>
                    <a:pt x="188" y="59"/>
                  </a:cubicBezTo>
                  <a:cubicBezTo>
                    <a:pt x="190" y="60"/>
                    <a:pt x="189" y="61"/>
                    <a:pt x="194" y="62"/>
                  </a:cubicBezTo>
                  <a:cubicBezTo>
                    <a:pt x="196" y="62"/>
                    <a:pt x="197" y="62"/>
                    <a:pt x="199" y="62"/>
                  </a:cubicBezTo>
                  <a:cubicBezTo>
                    <a:pt x="200" y="62"/>
                    <a:pt x="200" y="62"/>
                    <a:pt x="201" y="62"/>
                  </a:cubicBezTo>
                  <a:cubicBezTo>
                    <a:pt x="201" y="62"/>
                    <a:pt x="202" y="62"/>
                    <a:pt x="202" y="62"/>
                  </a:cubicBezTo>
                  <a:cubicBezTo>
                    <a:pt x="202" y="62"/>
                    <a:pt x="202" y="62"/>
                    <a:pt x="201" y="62"/>
                  </a:cubicBezTo>
                  <a:cubicBezTo>
                    <a:pt x="200" y="63"/>
                    <a:pt x="201" y="63"/>
                    <a:pt x="202" y="63"/>
                  </a:cubicBezTo>
                  <a:cubicBezTo>
                    <a:pt x="203" y="63"/>
                    <a:pt x="204" y="63"/>
                    <a:pt x="206" y="62"/>
                  </a:cubicBezTo>
                  <a:cubicBezTo>
                    <a:pt x="208" y="62"/>
                    <a:pt x="210" y="62"/>
                    <a:pt x="210" y="62"/>
                  </a:cubicBezTo>
                  <a:cubicBezTo>
                    <a:pt x="211" y="62"/>
                    <a:pt x="211" y="62"/>
                    <a:pt x="208" y="63"/>
                  </a:cubicBezTo>
                  <a:cubicBezTo>
                    <a:pt x="205" y="64"/>
                    <a:pt x="203" y="65"/>
                    <a:pt x="204" y="65"/>
                  </a:cubicBezTo>
                  <a:cubicBezTo>
                    <a:pt x="205" y="65"/>
                    <a:pt x="205" y="65"/>
                    <a:pt x="205" y="65"/>
                  </a:cubicBezTo>
                  <a:cubicBezTo>
                    <a:pt x="205" y="65"/>
                    <a:pt x="205" y="65"/>
                    <a:pt x="205" y="65"/>
                  </a:cubicBezTo>
                  <a:cubicBezTo>
                    <a:pt x="206" y="65"/>
                    <a:pt x="206" y="65"/>
                    <a:pt x="205" y="65"/>
                  </a:cubicBezTo>
                  <a:cubicBezTo>
                    <a:pt x="204" y="65"/>
                    <a:pt x="203" y="65"/>
                    <a:pt x="204" y="65"/>
                  </a:cubicBezTo>
                  <a:cubicBezTo>
                    <a:pt x="204" y="65"/>
                    <a:pt x="204" y="65"/>
                    <a:pt x="204" y="65"/>
                  </a:cubicBezTo>
                  <a:cubicBezTo>
                    <a:pt x="205" y="65"/>
                    <a:pt x="205" y="65"/>
                    <a:pt x="205" y="65"/>
                  </a:cubicBezTo>
                  <a:cubicBezTo>
                    <a:pt x="206" y="65"/>
                    <a:pt x="206" y="66"/>
                    <a:pt x="205" y="66"/>
                  </a:cubicBezTo>
                  <a:cubicBezTo>
                    <a:pt x="203" y="66"/>
                    <a:pt x="204" y="67"/>
                    <a:pt x="205" y="67"/>
                  </a:cubicBezTo>
                  <a:cubicBezTo>
                    <a:pt x="205" y="67"/>
                    <a:pt x="205" y="67"/>
                    <a:pt x="205" y="67"/>
                  </a:cubicBezTo>
                  <a:cubicBezTo>
                    <a:pt x="205" y="67"/>
                    <a:pt x="205" y="67"/>
                    <a:pt x="206" y="67"/>
                  </a:cubicBezTo>
                  <a:cubicBezTo>
                    <a:pt x="207" y="67"/>
                    <a:pt x="206" y="67"/>
                    <a:pt x="206" y="68"/>
                  </a:cubicBezTo>
                  <a:cubicBezTo>
                    <a:pt x="206" y="68"/>
                    <a:pt x="206" y="68"/>
                    <a:pt x="207" y="68"/>
                  </a:cubicBezTo>
                  <a:cubicBezTo>
                    <a:pt x="207" y="68"/>
                    <a:pt x="207" y="68"/>
                    <a:pt x="207" y="68"/>
                  </a:cubicBezTo>
                  <a:cubicBezTo>
                    <a:pt x="208" y="68"/>
                    <a:pt x="208" y="68"/>
                    <a:pt x="208" y="68"/>
                  </a:cubicBezTo>
                  <a:cubicBezTo>
                    <a:pt x="209" y="68"/>
                    <a:pt x="209" y="68"/>
                    <a:pt x="209" y="69"/>
                  </a:cubicBezTo>
                  <a:cubicBezTo>
                    <a:pt x="209" y="69"/>
                    <a:pt x="210" y="69"/>
                    <a:pt x="211" y="69"/>
                  </a:cubicBezTo>
                  <a:cubicBezTo>
                    <a:pt x="211" y="69"/>
                    <a:pt x="211" y="69"/>
                    <a:pt x="212" y="69"/>
                  </a:cubicBezTo>
                  <a:cubicBezTo>
                    <a:pt x="212" y="69"/>
                    <a:pt x="212" y="69"/>
                    <a:pt x="212" y="69"/>
                  </a:cubicBezTo>
                  <a:cubicBezTo>
                    <a:pt x="213" y="69"/>
                    <a:pt x="214" y="69"/>
                    <a:pt x="215" y="70"/>
                  </a:cubicBezTo>
                  <a:cubicBezTo>
                    <a:pt x="215" y="70"/>
                    <a:pt x="215" y="70"/>
                    <a:pt x="216" y="70"/>
                  </a:cubicBezTo>
                  <a:cubicBezTo>
                    <a:pt x="217" y="70"/>
                    <a:pt x="218" y="70"/>
                    <a:pt x="219" y="69"/>
                  </a:cubicBezTo>
                  <a:cubicBezTo>
                    <a:pt x="220" y="68"/>
                    <a:pt x="219" y="66"/>
                    <a:pt x="220" y="66"/>
                  </a:cubicBezTo>
                  <a:cubicBezTo>
                    <a:pt x="221" y="65"/>
                    <a:pt x="221" y="65"/>
                    <a:pt x="222" y="65"/>
                  </a:cubicBezTo>
                  <a:cubicBezTo>
                    <a:pt x="223" y="65"/>
                    <a:pt x="224" y="65"/>
                    <a:pt x="225" y="66"/>
                  </a:cubicBezTo>
                  <a:cubicBezTo>
                    <a:pt x="226" y="66"/>
                    <a:pt x="227" y="66"/>
                    <a:pt x="228" y="66"/>
                  </a:cubicBezTo>
                  <a:cubicBezTo>
                    <a:pt x="229" y="66"/>
                    <a:pt x="230" y="66"/>
                    <a:pt x="230" y="66"/>
                  </a:cubicBezTo>
                  <a:cubicBezTo>
                    <a:pt x="229" y="65"/>
                    <a:pt x="230" y="65"/>
                    <a:pt x="231" y="65"/>
                  </a:cubicBezTo>
                  <a:cubicBezTo>
                    <a:pt x="231" y="65"/>
                    <a:pt x="231" y="65"/>
                    <a:pt x="231" y="65"/>
                  </a:cubicBezTo>
                  <a:cubicBezTo>
                    <a:pt x="232" y="65"/>
                    <a:pt x="232" y="65"/>
                    <a:pt x="232" y="65"/>
                  </a:cubicBezTo>
                  <a:cubicBezTo>
                    <a:pt x="233" y="65"/>
                    <a:pt x="234" y="65"/>
                    <a:pt x="233" y="64"/>
                  </a:cubicBezTo>
                  <a:cubicBezTo>
                    <a:pt x="232" y="64"/>
                    <a:pt x="232" y="64"/>
                    <a:pt x="233" y="64"/>
                  </a:cubicBezTo>
                  <a:cubicBezTo>
                    <a:pt x="234" y="64"/>
                    <a:pt x="234" y="64"/>
                    <a:pt x="235" y="64"/>
                  </a:cubicBezTo>
                  <a:cubicBezTo>
                    <a:pt x="236" y="64"/>
                    <a:pt x="236" y="64"/>
                    <a:pt x="236" y="64"/>
                  </a:cubicBezTo>
                  <a:cubicBezTo>
                    <a:pt x="237" y="64"/>
                    <a:pt x="237" y="64"/>
                    <a:pt x="236" y="63"/>
                  </a:cubicBezTo>
                  <a:cubicBezTo>
                    <a:pt x="235" y="63"/>
                    <a:pt x="234" y="63"/>
                    <a:pt x="234" y="63"/>
                  </a:cubicBezTo>
                  <a:cubicBezTo>
                    <a:pt x="234" y="63"/>
                    <a:pt x="235" y="63"/>
                    <a:pt x="235" y="63"/>
                  </a:cubicBezTo>
                  <a:cubicBezTo>
                    <a:pt x="235" y="63"/>
                    <a:pt x="235" y="63"/>
                    <a:pt x="236" y="63"/>
                  </a:cubicBezTo>
                  <a:cubicBezTo>
                    <a:pt x="237" y="63"/>
                    <a:pt x="238" y="62"/>
                    <a:pt x="237" y="62"/>
                  </a:cubicBezTo>
                  <a:cubicBezTo>
                    <a:pt x="237" y="62"/>
                    <a:pt x="237" y="62"/>
                    <a:pt x="237" y="62"/>
                  </a:cubicBezTo>
                  <a:cubicBezTo>
                    <a:pt x="238" y="62"/>
                    <a:pt x="239" y="62"/>
                    <a:pt x="242" y="62"/>
                  </a:cubicBezTo>
                  <a:cubicBezTo>
                    <a:pt x="242" y="62"/>
                    <a:pt x="243" y="62"/>
                    <a:pt x="243" y="62"/>
                  </a:cubicBezTo>
                  <a:cubicBezTo>
                    <a:pt x="244" y="62"/>
                    <a:pt x="245" y="62"/>
                    <a:pt x="245" y="62"/>
                  </a:cubicBezTo>
                  <a:cubicBezTo>
                    <a:pt x="246" y="62"/>
                    <a:pt x="246" y="62"/>
                    <a:pt x="246" y="62"/>
                  </a:cubicBezTo>
                  <a:cubicBezTo>
                    <a:pt x="246" y="62"/>
                    <a:pt x="245" y="62"/>
                    <a:pt x="245" y="62"/>
                  </a:cubicBezTo>
                  <a:cubicBezTo>
                    <a:pt x="245" y="62"/>
                    <a:pt x="245" y="62"/>
                    <a:pt x="245" y="62"/>
                  </a:cubicBezTo>
                  <a:cubicBezTo>
                    <a:pt x="245" y="62"/>
                    <a:pt x="244" y="62"/>
                    <a:pt x="244" y="62"/>
                  </a:cubicBezTo>
                  <a:cubicBezTo>
                    <a:pt x="244" y="62"/>
                    <a:pt x="244" y="62"/>
                    <a:pt x="245" y="62"/>
                  </a:cubicBezTo>
                  <a:cubicBezTo>
                    <a:pt x="245" y="62"/>
                    <a:pt x="245" y="62"/>
                    <a:pt x="245" y="62"/>
                  </a:cubicBezTo>
                  <a:cubicBezTo>
                    <a:pt x="245" y="62"/>
                    <a:pt x="245" y="62"/>
                    <a:pt x="245" y="62"/>
                  </a:cubicBezTo>
                  <a:cubicBezTo>
                    <a:pt x="246" y="62"/>
                    <a:pt x="247" y="61"/>
                    <a:pt x="245" y="61"/>
                  </a:cubicBezTo>
                  <a:cubicBezTo>
                    <a:pt x="244" y="61"/>
                    <a:pt x="244" y="60"/>
                    <a:pt x="246" y="60"/>
                  </a:cubicBezTo>
                  <a:cubicBezTo>
                    <a:pt x="246" y="60"/>
                    <a:pt x="246" y="60"/>
                    <a:pt x="247" y="61"/>
                  </a:cubicBezTo>
                  <a:cubicBezTo>
                    <a:pt x="248" y="61"/>
                    <a:pt x="249" y="61"/>
                    <a:pt x="251" y="61"/>
                  </a:cubicBezTo>
                  <a:cubicBezTo>
                    <a:pt x="250" y="61"/>
                    <a:pt x="250" y="60"/>
                    <a:pt x="249" y="59"/>
                  </a:cubicBezTo>
                  <a:cubicBezTo>
                    <a:pt x="248" y="59"/>
                    <a:pt x="245" y="58"/>
                    <a:pt x="244" y="58"/>
                  </a:cubicBezTo>
                  <a:cubicBezTo>
                    <a:pt x="243" y="58"/>
                    <a:pt x="242" y="58"/>
                    <a:pt x="242" y="58"/>
                  </a:cubicBezTo>
                  <a:cubicBezTo>
                    <a:pt x="241" y="59"/>
                    <a:pt x="241" y="59"/>
                    <a:pt x="240" y="59"/>
                  </a:cubicBezTo>
                  <a:cubicBezTo>
                    <a:pt x="240" y="59"/>
                    <a:pt x="240" y="59"/>
                    <a:pt x="239" y="59"/>
                  </a:cubicBezTo>
                  <a:cubicBezTo>
                    <a:pt x="239" y="59"/>
                    <a:pt x="239" y="58"/>
                    <a:pt x="238" y="58"/>
                  </a:cubicBezTo>
                  <a:cubicBezTo>
                    <a:pt x="237" y="58"/>
                    <a:pt x="236" y="59"/>
                    <a:pt x="236" y="59"/>
                  </a:cubicBezTo>
                  <a:cubicBezTo>
                    <a:pt x="236" y="59"/>
                    <a:pt x="235" y="59"/>
                    <a:pt x="235" y="59"/>
                  </a:cubicBezTo>
                  <a:cubicBezTo>
                    <a:pt x="235" y="59"/>
                    <a:pt x="234" y="59"/>
                    <a:pt x="235" y="58"/>
                  </a:cubicBezTo>
                  <a:cubicBezTo>
                    <a:pt x="236" y="58"/>
                    <a:pt x="236" y="58"/>
                    <a:pt x="235" y="58"/>
                  </a:cubicBezTo>
                  <a:cubicBezTo>
                    <a:pt x="235" y="58"/>
                    <a:pt x="234" y="58"/>
                    <a:pt x="233" y="58"/>
                  </a:cubicBezTo>
                  <a:cubicBezTo>
                    <a:pt x="232" y="58"/>
                    <a:pt x="232" y="58"/>
                    <a:pt x="232" y="58"/>
                  </a:cubicBezTo>
                  <a:cubicBezTo>
                    <a:pt x="231" y="58"/>
                    <a:pt x="232" y="58"/>
                    <a:pt x="233" y="57"/>
                  </a:cubicBezTo>
                  <a:cubicBezTo>
                    <a:pt x="235" y="57"/>
                    <a:pt x="236" y="56"/>
                    <a:pt x="235" y="56"/>
                  </a:cubicBezTo>
                  <a:cubicBezTo>
                    <a:pt x="234" y="56"/>
                    <a:pt x="234" y="56"/>
                    <a:pt x="233" y="57"/>
                  </a:cubicBezTo>
                  <a:cubicBezTo>
                    <a:pt x="231" y="57"/>
                    <a:pt x="230" y="57"/>
                    <a:pt x="230" y="57"/>
                  </a:cubicBezTo>
                  <a:cubicBezTo>
                    <a:pt x="229" y="57"/>
                    <a:pt x="229" y="57"/>
                    <a:pt x="229" y="57"/>
                  </a:cubicBezTo>
                  <a:cubicBezTo>
                    <a:pt x="230" y="56"/>
                    <a:pt x="229" y="56"/>
                    <a:pt x="226" y="56"/>
                  </a:cubicBezTo>
                  <a:cubicBezTo>
                    <a:pt x="226" y="56"/>
                    <a:pt x="226" y="56"/>
                    <a:pt x="226" y="56"/>
                  </a:cubicBezTo>
                  <a:cubicBezTo>
                    <a:pt x="225" y="56"/>
                    <a:pt x="225" y="56"/>
                    <a:pt x="225" y="56"/>
                  </a:cubicBezTo>
                  <a:cubicBezTo>
                    <a:pt x="222" y="56"/>
                    <a:pt x="222" y="56"/>
                    <a:pt x="224" y="56"/>
                  </a:cubicBezTo>
                  <a:cubicBezTo>
                    <a:pt x="226" y="56"/>
                    <a:pt x="227" y="56"/>
                    <a:pt x="226" y="56"/>
                  </a:cubicBezTo>
                  <a:cubicBezTo>
                    <a:pt x="225" y="55"/>
                    <a:pt x="226" y="55"/>
                    <a:pt x="226" y="54"/>
                  </a:cubicBezTo>
                  <a:cubicBezTo>
                    <a:pt x="226" y="53"/>
                    <a:pt x="224" y="53"/>
                    <a:pt x="222" y="53"/>
                  </a:cubicBezTo>
                  <a:cubicBezTo>
                    <a:pt x="222" y="53"/>
                    <a:pt x="222" y="53"/>
                    <a:pt x="222" y="53"/>
                  </a:cubicBezTo>
                  <a:cubicBezTo>
                    <a:pt x="222" y="53"/>
                    <a:pt x="221" y="53"/>
                    <a:pt x="221" y="53"/>
                  </a:cubicBezTo>
                  <a:cubicBezTo>
                    <a:pt x="220" y="53"/>
                    <a:pt x="219" y="52"/>
                    <a:pt x="221" y="52"/>
                  </a:cubicBezTo>
                  <a:cubicBezTo>
                    <a:pt x="221" y="51"/>
                    <a:pt x="221" y="51"/>
                    <a:pt x="221" y="51"/>
                  </a:cubicBezTo>
                  <a:cubicBezTo>
                    <a:pt x="221" y="51"/>
                    <a:pt x="220" y="52"/>
                    <a:pt x="218" y="52"/>
                  </a:cubicBezTo>
                  <a:cubicBezTo>
                    <a:pt x="217" y="52"/>
                    <a:pt x="216" y="53"/>
                    <a:pt x="216" y="53"/>
                  </a:cubicBezTo>
                  <a:cubicBezTo>
                    <a:pt x="215" y="53"/>
                    <a:pt x="215" y="52"/>
                    <a:pt x="216" y="52"/>
                  </a:cubicBezTo>
                  <a:cubicBezTo>
                    <a:pt x="216" y="52"/>
                    <a:pt x="216" y="51"/>
                    <a:pt x="215" y="51"/>
                  </a:cubicBezTo>
                  <a:cubicBezTo>
                    <a:pt x="215" y="51"/>
                    <a:pt x="214" y="52"/>
                    <a:pt x="213" y="52"/>
                  </a:cubicBezTo>
                  <a:cubicBezTo>
                    <a:pt x="211" y="52"/>
                    <a:pt x="210" y="53"/>
                    <a:pt x="210" y="53"/>
                  </a:cubicBezTo>
                  <a:cubicBezTo>
                    <a:pt x="210" y="53"/>
                    <a:pt x="210" y="52"/>
                    <a:pt x="210" y="52"/>
                  </a:cubicBezTo>
                  <a:cubicBezTo>
                    <a:pt x="211" y="51"/>
                    <a:pt x="211" y="51"/>
                    <a:pt x="210" y="51"/>
                  </a:cubicBezTo>
                  <a:cubicBezTo>
                    <a:pt x="210" y="51"/>
                    <a:pt x="210" y="51"/>
                    <a:pt x="209" y="51"/>
                  </a:cubicBezTo>
                  <a:cubicBezTo>
                    <a:pt x="209" y="51"/>
                    <a:pt x="209" y="51"/>
                    <a:pt x="209" y="51"/>
                  </a:cubicBezTo>
                  <a:cubicBezTo>
                    <a:pt x="208" y="51"/>
                    <a:pt x="209" y="51"/>
                    <a:pt x="208" y="50"/>
                  </a:cubicBezTo>
                  <a:cubicBezTo>
                    <a:pt x="206" y="49"/>
                    <a:pt x="201" y="49"/>
                    <a:pt x="202" y="49"/>
                  </a:cubicBezTo>
                  <a:cubicBezTo>
                    <a:pt x="203" y="49"/>
                    <a:pt x="203" y="49"/>
                    <a:pt x="202" y="49"/>
                  </a:cubicBezTo>
                  <a:cubicBezTo>
                    <a:pt x="202" y="49"/>
                    <a:pt x="201" y="49"/>
                    <a:pt x="200" y="49"/>
                  </a:cubicBezTo>
                  <a:cubicBezTo>
                    <a:pt x="200" y="49"/>
                    <a:pt x="200" y="49"/>
                    <a:pt x="199" y="49"/>
                  </a:cubicBezTo>
                  <a:cubicBezTo>
                    <a:pt x="199" y="49"/>
                    <a:pt x="200" y="49"/>
                    <a:pt x="202" y="49"/>
                  </a:cubicBezTo>
                  <a:cubicBezTo>
                    <a:pt x="205" y="48"/>
                    <a:pt x="208" y="48"/>
                    <a:pt x="208" y="48"/>
                  </a:cubicBezTo>
                  <a:cubicBezTo>
                    <a:pt x="208" y="48"/>
                    <a:pt x="207" y="48"/>
                    <a:pt x="204" y="48"/>
                  </a:cubicBezTo>
                  <a:cubicBezTo>
                    <a:pt x="204" y="48"/>
                    <a:pt x="204" y="48"/>
                    <a:pt x="204" y="48"/>
                  </a:cubicBezTo>
                  <a:cubicBezTo>
                    <a:pt x="204" y="48"/>
                    <a:pt x="203" y="48"/>
                    <a:pt x="203" y="48"/>
                  </a:cubicBezTo>
                  <a:cubicBezTo>
                    <a:pt x="201" y="48"/>
                    <a:pt x="199" y="47"/>
                    <a:pt x="199" y="47"/>
                  </a:cubicBezTo>
                  <a:cubicBezTo>
                    <a:pt x="200" y="47"/>
                    <a:pt x="197" y="47"/>
                    <a:pt x="194" y="47"/>
                  </a:cubicBezTo>
                  <a:cubicBezTo>
                    <a:pt x="192" y="47"/>
                    <a:pt x="191" y="46"/>
                    <a:pt x="192" y="46"/>
                  </a:cubicBezTo>
                  <a:cubicBezTo>
                    <a:pt x="193" y="46"/>
                    <a:pt x="193" y="46"/>
                    <a:pt x="193" y="46"/>
                  </a:cubicBezTo>
                  <a:cubicBezTo>
                    <a:pt x="194" y="46"/>
                    <a:pt x="194" y="46"/>
                    <a:pt x="194" y="46"/>
                  </a:cubicBezTo>
                  <a:cubicBezTo>
                    <a:pt x="195" y="46"/>
                    <a:pt x="194" y="46"/>
                    <a:pt x="192" y="45"/>
                  </a:cubicBezTo>
                  <a:cubicBezTo>
                    <a:pt x="190" y="45"/>
                    <a:pt x="190" y="45"/>
                    <a:pt x="192" y="45"/>
                  </a:cubicBezTo>
                  <a:cubicBezTo>
                    <a:pt x="193" y="45"/>
                    <a:pt x="193" y="45"/>
                    <a:pt x="195" y="45"/>
                  </a:cubicBezTo>
                  <a:cubicBezTo>
                    <a:pt x="195" y="45"/>
                    <a:pt x="196" y="45"/>
                    <a:pt x="197" y="45"/>
                  </a:cubicBezTo>
                  <a:cubicBezTo>
                    <a:pt x="200" y="45"/>
                    <a:pt x="202" y="45"/>
                    <a:pt x="200" y="44"/>
                  </a:cubicBezTo>
                  <a:cubicBezTo>
                    <a:pt x="199" y="44"/>
                    <a:pt x="199" y="44"/>
                    <a:pt x="200" y="44"/>
                  </a:cubicBezTo>
                  <a:cubicBezTo>
                    <a:pt x="200" y="44"/>
                    <a:pt x="201" y="44"/>
                    <a:pt x="201" y="44"/>
                  </a:cubicBezTo>
                  <a:cubicBezTo>
                    <a:pt x="201" y="44"/>
                    <a:pt x="201" y="44"/>
                    <a:pt x="201" y="44"/>
                  </a:cubicBezTo>
                  <a:cubicBezTo>
                    <a:pt x="203" y="44"/>
                    <a:pt x="202" y="43"/>
                    <a:pt x="199" y="43"/>
                  </a:cubicBezTo>
                  <a:cubicBezTo>
                    <a:pt x="196" y="43"/>
                    <a:pt x="195" y="43"/>
                    <a:pt x="197" y="42"/>
                  </a:cubicBezTo>
                  <a:cubicBezTo>
                    <a:pt x="200" y="42"/>
                    <a:pt x="201" y="42"/>
                    <a:pt x="200" y="42"/>
                  </a:cubicBezTo>
                  <a:cubicBezTo>
                    <a:pt x="199" y="42"/>
                    <a:pt x="199" y="42"/>
                    <a:pt x="199" y="42"/>
                  </a:cubicBezTo>
                  <a:cubicBezTo>
                    <a:pt x="199" y="42"/>
                    <a:pt x="199" y="42"/>
                    <a:pt x="199" y="42"/>
                  </a:cubicBezTo>
                  <a:cubicBezTo>
                    <a:pt x="200" y="42"/>
                    <a:pt x="200" y="42"/>
                    <a:pt x="200" y="42"/>
                  </a:cubicBezTo>
                  <a:cubicBezTo>
                    <a:pt x="201" y="42"/>
                    <a:pt x="204" y="42"/>
                    <a:pt x="207" y="42"/>
                  </a:cubicBezTo>
                  <a:cubicBezTo>
                    <a:pt x="208" y="42"/>
                    <a:pt x="208" y="42"/>
                    <a:pt x="209" y="42"/>
                  </a:cubicBezTo>
                  <a:cubicBezTo>
                    <a:pt x="213" y="42"/>
                    <a:pt x="215" y="41"/>
                    <a:pt x="208" y="40"/>
                  </a:cubicBezTo>
                  <a:cubicBezTo>
                    <a:pt x="201" y="39"/>
                    <a:pt x="203" y="39"/>
                    <a:pt x="212" y="37"/>
                  </a:cubicBezTo>
                  <a:cubicBezTo>
                    <a:pt x="219" y="36"/>
                    <a:pt x="223" y="35"/>
                    <a:pt x="212" y="35"/>
                  </a:cubicBezTo>
                  <a:cubicBezTo>
                    <a:pt x="212" y="35"/>
                    <a:pt x="212" y="35"/>
                    <a:pt x="212" y="35"/>
                  </a:cubicBezTo>
                  <a:cubicBezTo>
                    <a:pt x="211" y="35"/>
                    <a:pt x="206" y="36"/>
                    <a:pt x="200" y="37"/>
                  </a:cubicBezTo>
                  <a:cubicBezTo>
                    <a:pt x="196" y="37"/>
                    <a:pt x="194" y="37"/>
                    <a:pt x="193" y="37"/>
                  </a:cubicBezTo>
                  <a:cubicBezTo>
                    <a:pt x="193" y="37"/>
                    <a:pt x="193" y="37"/>
                    <a:pt x="195" y="37"/>
                  </a:cubicBezTo>
                  <a:cubicBezTo>
                    <a:pt x="199" y="36"/>
                    <a:pt x="199" y="36"/>
                    <a:pt x="196" y="36"/>
                  </a:cubicBezTo>
                  <a:cubicBezTo>
                    <a:pt x="196" y="36"/>
                    <a:pt x="195" y="36"/>
                    <a:pt x="193" y="36"/>
                  </a:cubicBezTo>
                  <a:cubicBezTo>
                    <a:pt x="189" y="36"/>
                    <a:pt x="187" y="36"/>
                    <a:pt x="186" y="36"/>
                  </a:cubicBezTo>
                  <a:cubicBezTo>
                    <a:pt x="186" y="36"/>
                    <a:pt x="186" y="36"/>
                    <a:pt x="187" y="36"/>
                  </a:cubicBezTo>
                  <a:cubicBezTo>
                    <a:pt x="188" y="36"/>
                    <a:pt x="189" y="36"/>
                    <a:pt x="188" y="36"/>
                  </a:cubicBezTo>
                  <a:cubicBezTo>
                    <a:pt x="187" y="36"/>
                    <a:pt x="191" y="35"/>
                    <a:pt x="197" y="35"/>
                  </a:cubicBezTo>
                  <a:cubicBezTo>
                    <a:pt x="202" y="34"/>
                    <a:pt x="205" y="34"/>
                    <a:pt x="207" y="34"/>
                  </a:cubicBezTo>
                  <a:cubicBezTo>
                    <a:pt x="207" y="34"/>
                    <a:pt x="207" y="34"/>
                    <a:pt x="207" y="34"/>
                  </a:cubicBezTo>
                  <a:cubicBezTo>
                    <a:pt x="207" y="34"/>
                    <a:pt x="207" y="34"/>
                    <a:pt x="207" y="34"/>
                  </a:cubicBezTo>
                  <a:cubicBezTo>
                    <a:pt x="208" y="34"/>
                    <a:pt x="211" y="32"/>
                    <a:pt x="204" y="31"/>
                  </a:cubicBezTo>
                  <a:cubicBezTo>
                    <a:pt x="202" y="31"/>
                    <a:pt x="200" y="31"/>
                    <a:pt x="199" y="31"/>
                  </a:cubicBezTo>
                  <a:cubicBezTo>
                    <a:pt x="197" y="31"/>
                    <a:pt x="196" y="31"/>
                    <a:pt x="195" y="31"/>
                  </a:cubicBezTo>
                  <a:cubicBezTo>
                    <a:pt x="194" y="31"/>
                    <a:pt x="194" y="31"/>
                    <a:pt x="194" y="31"/>
                  </a:cubicBezTo>
                  <a:cubicBezTo>
                    <a:pt x="193" y="31"/>
                    <a:pt x="194" y="31"/>
                    <a:pt x="194" y="31"/>
                  </a:cubicBezTo>
                  <a:cubicBezTo>
                    <a:pt x="195" y="31"/>
                    <a:pt x="195" y="30"/>
                    <a:pt x="194" y="30"/>
                  </a:cubicBezTo>
                  <a:cubicBezTo>
                    <a:pt x="193" y="30"/>
                    <a:pt x="190" y="31"/>
                    <a:pt x="186" y="32"/>
                  </a:cubicBezTo>
                  <a:cubicBezTo>
                    <a:pt x="182" y="33"/>
                    <a:pt x="180" y="33"/>
                    <a:pt x="180" y="33"/>
                  </a:cubicBezTo>
                  <a:cubicBezTo>
                    <a:pt x="180" y="33"/>
                    <a:pt x="180" y="33"/>
                    <a:pt x="180" y="33"/>
                  </a:cubicBezTo>
                  <a:cubicBezTo>
                    <a:pt x="182" y="32"/>
                    <a:pt x="183" y="32"/>
                    <a:pt x="183" y="32"/>
                  </a:cubicBezTo>
                  <a:cubicBezTo>
                    <a:pt x="183" y="32"/>
                    <a:pt x="183" y="32"/>
                    <a:pt x="183" y="32"/>
                  </a:cubicBezTo>
                  <a:cubicBezTo>
                    <a:pt x="182" y="32"/>
                    <a:pt x="182" y="32"/>
                    <a:pt x="181" y="32"/>
                  </a:cubicBezTo>
                  <a:cubicBezTo>
                    <a:pt x="181" y="32"/>
                    <a:pt x="180" y="32"/>
                    <a:pt x="180" y="32"/>
                  </a:cubicBezTo>
                  <a:cubicBezTo>
                    <a:pt x="179" y="32"/>
                    <a:pt x="178" y="32"/>
                    <a:pt x="178" y="32"/>
                  </a:cubicBezTo>
                  <a:cubicBezTo>
                    <a:pt x="178" y="32"/>
                    <a:pt x="178" y="32"/>
                    <a:pt x="178" y="32"/>
                  </a:cubicBezTo>
                  <a:cubicBezTo>
                    <a:pt x="178" y="32"/>
                    <a:pt x="178" y="32"/>
                    <a:pt x="178" y="32"/>
                  </a:cubicBezTo>
                  <a:cubicBezTo>
                    <a:pt x="178" y="32"/>
                    <a:pt x="178" y="32"/>
                    <a:pt x="179" y="32"/>
                  </a:cubicBezTo>
                  <a:cubicBezTo>
                    <a:pt x="179" y="32"/>
                    <a:pt x="180" y="32"/>
                    <a:pt x="181" y="32"/>
                  </a:cubicBezTo>
                  <a:cubicBezTo>
                    <a:pt x="182" y="32"/>
                    <a:pt x="183" y="31"/>
                    <a:pt x="185" y="31"/>
                  </a:cubicBezTo>
                  <a:cubicBezTo>
                    <a:pt x="190" y="30"/>
                    <a:pt x="191" y="29"/>
                    <a:pt x="190" y="29"/>
                  </a:cubicBezTo>
                  <a:cubicBezTo>
                    <a:pt x="190" y="29"/>
                    <a:pt x="190" y="29"/>
                    <a:pt x="189" y="29"/>
                  </a:cubicBezTo>
                  <a:cubicBezTo>
                    <a:pt x="187" y="30"/>
                    <a:pt x="182" y="30"/>
                    <a:pt x="178" y="30"/>
                  </a:cubicBezTo>
                  <a:cubicBezTo>
                    <a:pt x="178" y="30"/>
                    <a:pt x="178" y="30"/>
                    <a:pt x="178" y="30"/>
                  </a:cubicBezTo>
                  <a:cubicBezTo>
                    <a:pt x="174" y="30"/>
                    <a:pt x="172" y="30"/>
                    <a:pt x="173" y="30"/>
                  </a:cubicBezTo>
                  <a:cubicBezTo>
                    <a:pt x="175" y="29"/>
                    <a:pt x="175" y="29"/>
                    <a:pt x="174" y="28"/>
                  </a:cubicBezTo>
                  <a:cubicBezTo>
                    <a:pt x="173" y="28"/>
                    <a:pt x="176" y="28"/>
                    <a:pt x="179" y="28"/>
                  </a:cubicBezTo>
                  <a:cubicBezTo>
                    <a:pt x="179" y="28"/>
                    <a:pt x="179" y="28"/>
                    <a:pt x="179" y="28"/>
                  </a:cubicBezTo>
                  <a:cubicBezTo>
                    <a:pt x="179" y="28"/>
                    <a:pt x="180" y="28"/>
                    <a:pt x="180" y="28"/>
                  </a:cubicBezTo>
                  <a:cubicBezTo>
                    <a:pt x="181" y="28"/>
                    <a:pt x="181" y="28"/>
                    <a:pt x="181" y="28"/>
                  </a:cubicBezTo>
                  <a:cubicBezTo>
                    <a:pt x="184" y="28"/>
                    <a:pt x="186" y="27"/>
                    <a:pt x="188" y="27"/>
                  </a:cubicBezTo>
                  <a:cubicBezTo>
                    <a:pt x="191" y="25"/>
                    <a:pt x="186" y="24"/>
                    <a:pt x="181" y="24"/>
                  </a:cubicBezTo>
                  <a:cubicBezTo>
                    <a:pt x="179" y="24"/>
                    <a:pt x="176" y="25"/>
                    <a:pt x="174" y="25"/>
                  </a:cubicBezTo>
                  <a:cubicBezTo>
                    <a:pt x="172" y="26"/>
                    <a:pt x="170" y="27"/>
                    <a:pt x="170" y="27"/>
                  </a:cubicBezTo>
                  <a:cubicBezTo>
                    <a:pt x="170" y="27"/>
                    <a:pt x="170" y="27"/>
                    <a:pt x="170" y="27"/>
                  </a:cubicBezTo>
                  <a:cubicBezTo>
                    <a:pt x="171" y="26"/>
                    <a:pt x="171" y="25"/>
                    <a:pt x="171" y="25"/>
                  </a:cubicBezTo>
                  <a:cubicBezTo>
                    <a:pt x="171" y="25"/>
                    <a:pt x="171" y="25"/>
                    <a:pt x="170" y="25"/>
                  </a:cubicBezTo>
                  <a:cubicBezTo>
                    <a:pt x="170" y="25"/>
                    <a:pt x="168" y="26"/>
                    <a:pt x="166" y="26"/>
                  </a:cubicBezTo>
                  <a:cubicBezTo>
                    <a:pt x="165" y="26"/>
                    <a:pt x="165" y="26"/>
                    <a:pt x="165" y="26"/>
                  </a:cubicBezTo>
                  <a:cubicBezTo>
                    <a:pt x="164" y="26"/>
                    <a:pt x="164" y="26"/>
                    <a:pt x="166" y="25"/>
                  </a:cubicBezTo>
                  <a:cubicBezTo>
                    <a:pt x="167" y="24"/>
                    <a:pt x="167" y="24"/>
                    <a:pt x="167" y="24"/>
                  </a:cubicBezTo>
                  <a:cubicBezTo>
                    <a:pt x="166" y="24"/>
                    <a:pt x="166" y="24"/>
                    <a:pt x="165" y="24"/>
                  </a:cubicBezTo>
                  <a:cubicBezTo>
                    <a:pt x="164" y="25"/>
                    <a:pt x="164" y="25"/>
                    <a:pt x="164" y="25"/>
                  </a:cubicBezTo>
                  <a:cubicBezTo>
                    <a:pt x="163" y="25"/>
                    <a:pt x="164" y="24"/>
                    <a:pt x="166" y="23"/>
                  </a:cubicBezTo>
                  <a:cubicBezTo>
                    <a:pt x="167" y="23"/>
                    <a:pt x="167" y="23"/>
                    <a:pt x="166" y="23"/>
                  </a:cubicBezTo>
                  <a:cubicBezTo>
                    <a:pt x="165" y="23"/>
                    <a:pt x="163" y="23"/>
                    <a:pt x="161" y="23"/>
                  </a:cubicBezTo>
                  <a:cubicBezTo>
                    <a:pt x="157" y="24"/>
                    <a:pt x="154" y="24"/>
                    <a:pt x="154" y="24"/>
                  </a:cubicBezTo>
                  <a:cubicBezTo>
                    <a:pt x="154" y="24"/>
                    <a:pt x="154" y="24"/>
                    <a:pt x="154" y="24"/>
                  </a:cubicBezTo>
                  <a:cubicBezTo>
                    <a:pt x="155" y="24"/>
                    <a:pt x="156" y="23"/>
                    <a:pt x="158" y="23"/>
                  </a:cubicBezTo>
                  <a:cubicBezTo>
                    <a:pt x="159" y="23"/>
                    <a:pt x="159" y="22"/>
                    <a:pt x="158" y="22"/>
                  </a:cubicBezTo>
                  <a:cubicBezTo>
                    <a:pt x="158" y="22"/>
                    <a:pt x="157" y="22"/>
                    <a:pt x="157" y="22"/>
                  </a:cubicBezTo>
                  <a:cubicBezTo>
                    <a:pt x="156" y="22"/>
                    <a:pt x="155" y="23"/>
                    <a:pt x="155" y="23"/>
                  </a:cubicBezTo>
                  <a:cubicBezTo>
                    <a:pt x="155" y="23"/>
                    <a:pt x="155" y="22"/>
                    <a:pt x="156" y="22"/>
                  </a:cubicBezTo>
                  <a:cubicBezTo>
                    <a:pt x="158" y="22"/>
                    <a:pt x="158" y="22"/>
                    <a:pt x="162" y="21"/>
                  </a:cubicBezTo>
                  <a:cubicBezTo>
                    <a:pt x="164" y="20"/>
                    <a:pt x="163" y="20"/>
                    <a:pt x="160" y="20"/>
                  </a:cubicBezTo>
                  <a:cubicBezTo>
                    <a:pt x="159" y="20"/>
                    <a:pt x="157" y="20"/>
                    <a:pt x="156" y="20"/>
                  </a:cubicBezTo>
                  <a:cubicBezTo>
                    <a:pt x="154" y="20"/>
                    <a:pt x="152" y="20"/>
                    <a:pt x="152" y="21"/>
                  </a:cubicBezTo>
                  <a:cubicBezTo>
                    <a:pt x="151" y="21"/>
                    <a:pt x="151" y="21"/>
                    <a:pt x="151" y="21"/>
                  </a:cubicBezTo>
                  <a:cubicBezTo>
                    <a:pt x="152" y="21"/>
                    <a:pt x="152" y="21"/>
                    <a:pt x="152" y="21"/>
                  </a:cubicBezTo>
                  <a:cubicBezTo>
                    <a:pt x="152" y="20"/>
                    <a:pt x="152" y="20"/>
                    <a:pt x="153" y="20"/>
                  </a:cubicBezTo>
                  <a:cubicBezTo>
                    <a:pt x="156" y="19"/>
                    <a:pt x="156" y="19"/>
                    <a:pt x="154" y="19"/>
                  </a:cubicBezTo>
                  <a:cubicBezTo>
                    <a:pt x="154" y="19"/>
                    <a:pt x="154" y="19"/>
                    <a:pt x="154" y="19"/>
                  </a:cubicBezTo>
                  <a:cubicBezTo>
                    <a:pt x="154" y="19"/>
                    <a:pt x="154" y="19"/>
                    <a:pt x="154" y="19"/>
                  </a:cubicBezTo>
                  <a:cubicBezTo>
                    <a:pt x="152" y="19"/>
                    <a:pt x="170" y="17"/>
                    <a:pt x="154" y="15"/>
                  </a:cubicBezTo>
                  <a:cubicBezTo>
                    <a:pt x="152" y="15"/>
                    <a:pt x="149" y="15"/>
                    <a:pt x="147" y="14"/>
                  </a:cubicBezTo>
                  <a:cubicBezTo>
                    <a:pt x="145" y="14"/>
                    <a:pt x="143" y="14"/>
                    <a:pt x="141" y="14"/>
                  </a:cubicBezTo>
                  <a:cubicBezTo>
                    <a:pt x="137" y="14"/>
                    <a:pt x="136" y="15"/>
                    <a:pt x="136" y="15"/>
                  </a:cubicBezTo>
                  <a:cubicBezTo>
                    <a:pt x="135" y="16"/>
                    <a:pt x="136" y="16"/>
                    <a:pt x="135" y="16"/>
                  </a:cubicBezTo>
                  <a:cubicBezTo>
                    <a:pt x="135" y="16"/>
                    <a:pt x="135" y="16"/>
                    <a:pt x="135" y="16"/>
                  </a:cubicBezTo>
                  <a:cubicBezTo>
                    <a:pt x="131" y="16"/>
                    <a:pt x="128" y="15"/>
                    <a:pt x="128" y="15"/>
                  </a:cubicBezTo>
                  <a:cubicBezTo>
                    <a:pt x="128" y="15"/>
                    <a:pt x="128" y="15"/>
                    <a:pt x="128" y="15"/>
                  </a:cubicBezTo>
                  <a:cubicBezTo>
                    <a:pt x="128" y="15"/>
                    <a:pt x="126" y="15"/>
                    <a:pt x="126" y="16"/>
                  </a:cubicBezTo>
                  <a:cubicBezTo>
                    <a:pt x="126" y="17"/>
                    <a:pt x="127" y="17"/>
                    <a:pt x="127" y="17"/>
                  </a:cubicBezTo>
                  <a:cubicBezTo>
                    <a:pt x="127" y="17"/>
                    <a:pt x="126" y="17"/>
                    <a:pt x="126" y="17"/>
                  </a:cubicBezTo>
                  <a:cubicBezTo>
                    <a:pt x="126" y="17"/>
                    <a:pt x="126" y="17"/>
                    <a:pt x="125" y="17"/>
                  </a:cubicBezTo>
                  <a:cubicBezTo>
                    <a:pt x="124" y="17"/>
                    <a:pt x="123" y="17"/>
                    <a:pt x="123" y="17"/>
                  </a:cubicBezTo>
                  <a:cubicBezTo>
                    <a:pt x="122" y="18"/>
                    <a:pt x="121" y="18"/>
                    <a:pt x="120" y="18"/>
                  </a:cubicBezTo>
                  <a:cubicBezTo>
                    <a:pt x="120" y="18"/>
                    <a:pt x="119" y="18"/>
                    <a:pt x="119" y="18"/>
                  </a:cubicBezTo>
                  <a:cubicBezTo>
                    <a:pt x="118" y="18"/>
                    <a:pt x="120" y="17"/>
                    <a:pt x="121" y="16"/>
                  </a:cubicBezTo>
                  <a:cubicBezTo>
                    <a:pt x="122" y="15"/>
                    <a:pt x="121" y="14"/>
                    <a:pt x="120" y="14"/>
                  </a:cubicBezTo>
                  <a:cubicBezTo>
                    <a:pt x="120" y="14"/>
                    <a:pt x="120" y="14"/>
                    <a:pt x="120" y="15"/>
                  </a:cubicBezTo>
                  <a:cubicBezTo>
                    <a:pt x="120" y="15"/>
                    <a:pt x="119" y="15"/>
                    <a:pt x="119" y="15"/>
                  </a:cubicBezTo>
                  <a:cubicBezTo>
                    <a:pt x="118" y="15"/>
                    <a:pt x="117" y="15"/>
                    <a:pt x="117" y="14"/>
                  </a:cubicBezTo>
                  <a:cubicBezTo>
                    <a:pt x="118" y="14"/>
                    <a:pt x="117" y="14"/>
                    <a:pt x="117" y="14"/>
                  </a:cubicBezTo>
                  <a:cubicBezTo>
                    <a:pt x="116" y="14"/>
                    <a:pt x="115" y="14"/>
                    <a:pt x="115" y="15"/>
                  </a:cubicBezTo>
                  <a:cubicBezTo>
                    <a:pt x="115" y="15"/>
                    <a:pt x="114" y="16"/>
                    <a:pt x="113" y="16"/>
                  </a:cubicBezTo>
                  <a:cubicBezTo>
                    <a:pt x="113" y="16"/>
                    <a:pt x="113" y="16"/>
                    <a:pt x="112" y="15"/>
                  </a:cubicBezTo>
                  <a:cubicBezTo>
                    <a:pt x="112" y="15"/>
                    <a:pt x="112" y="15"/>
                    <a:pt x="112" y="15"/>
                  </a:cubicBezTo>
                  <a:cubicBezTo>
                    <a:pt x="111" y="15"/>
                    <a:pt x="109" y="15"/>
                    <a:pt x="108" y="16"/>
                  </a:cubicBezTo>
                  <a:cubicBezTo>
                    <a:pt x="106" y="16"/>
                    <a:pt x="105" y="17"/>
                    <a:pt x="104" y="17"/>
                  </a:cubicBezTo>
                  <a:cubicBezTo>
                    <a:pt x="103" y="17"/>
                    <a:pt x="103" y="16"/>
                    <a:pt x="103" y="16"/>
                  </a:cubicBezTo>
                  <a:cubicBezTo>
                    <a:pt x="104" y="16"/>
                    <a:pt x="105" y="15"/>
                    <a:pt x="108" y="14"/>
                  </a:cubicBezTo>
                  <a:cubicBezTo>
                    <a:pt x="110" y="13"/>
                    <a:pt x="111" y="13"/>
                    <a:pt x="110" y="13"/>
                  </a:cubicBezTo>
                  <a:cubicBezTo>
                    <a:pt x="110" y="13"/>
                    <a:pt x="109" y="13"/>
                    <a:pt x="108" y="13"/>
                  </a:cubicBezTo>
                  <a:cubicBezTo>
                    <a:pt x="108" y="13"/>
                    <a:pt x="108" y="13"/>
                    <a:pt x="108" y="13"/>
                  </a:cubicBezTo>
                  <a:cubicBezTo>
                    <a:pt x="107" y="13"/>
                    <a:pt x="112" y="12"/>
                    <a:pt x="116" y="10"/>
                  </a:cubicBezTo>
                  <a:cubicBezTo>
                    <a:pt x="119" y="8"/>
                    <a:pt x="121" y="6"/>
                    <a:pt x="119" y="5"/>
                  </a:cubicBezTo>
                  <a:cubicBezTo>
                    <a:pt x="117" y="4"/>
                    <a:pt x="110" y="3"/>
                    <a:pt x="104" y="3"/>
                  </a:cubicBezTo>
                  <a:cubicBezTo>
                    <a:pt x="104" y="3"/>
                    <a:pt x="104" y="3"/>
                    <a:pt x="104" y="3"/>
                  </a:cubicBezTo>
                  <a:cubicBezTo>
                    <a:pt x="99" y="3"/>
                    <a:pt x="96" y="3"/>
                    <a:pt x="94" y="4"/>
                  </a:cubicBezTo>
                  <a:cubicBezTo>
                    <a:pt x="92" y="4"/>
                    <a:pt x="91" y="5"/>
                    <a:pt x="90" y="5"/>
                  </a:cubicBezTo>
                  <a:cubicBezTo>
                    <a:pt x="90" y="5"/>
                    <a:pt x="89" y="5"/>
                    <a:pt x="89" y="5"/>
                  </a:cubicBezTo>
                  <a:cubicBezTo>
                    <a:pt x="88" y="4"/>
                    <a:pt x="87" y="4"/>
                    <a:pt x="86" y="4"/>
                  </a:cubicBezTo>
                  <a:cubicBezTo>
                    <a:pt x="83" y="4"/>
                    <a:pt x="79" y="5"/>
                    <a:pt x="81" y="6"/>
                  </a:cubicBezTo>
                  <a:cubicBezTo>
                    <a:pt x="83" y="6"/>
                    <a:pt x="83" y="7"/>
                    <a:pt x="82" y="7"/>
                  </a:cubicBezTo>
                  <a:cubicBezTo>
                    <a:pt x="81" y="7"/>
                    <a:pt x="80" y="6"/>
                    <a:pt x="79" y="6"/>
                  </a:cubicBezTo>
                  <a:cubicBezTo>
                    <a:pt x="78" y="6"/>
                    <a:pt x="78" y="6"/>
                    <a:pt x="77" y="6"/>
                  </a:cubicBezTo>
                  <a:cubicBezTo>
                    <a:pt x="75" y="6"/>
                    <a:pt x="74" y="7"/>
                    <a:pt x="76" y="7"/>
                  </a:cubicBezTo>
                  <a:cubicBezTo>
                    <a:pt x="75" y="7"/>
                    <a:pt x="74" y="7"/>
                    <a:pt x="73" y="7"/>
                  </a:cubicBezTo>
                  <a:cubicBezTo>
                    <a:pt x="72" y="7"/>
                    <a:pt x="70" y="7"/>
                    <a:pt x="68" y="8"/>
                  </a:cubicBezTo>
                  <a:cubicBezTo>
                    <a:pt x="61" y="9"/>
                    <a:pt x="67" y="11"/>
                    <a:pt x="69" y="11"/>
                  </a:cubicBezTo>
                  <a:cubicBezTo>
                    <a:pt x="69" y="11"/>
                    <a:pt x="69" y="11"/>
                    <a:pt x="69" y="11"/>
                  </a:cubicBezTo>
                  <a:cubicBezTo>
                    <a:pt x="70" y="11"/>
                    <a:pt x="70" y="11"/>
                    <a:pt x="70" y="11"/>
                  </a:cubicBezTo>
                  <a:cubicBezTo>
                    <a:pt x="72" y="11"/>
                    <a:pt x="71" y="12"/>
                    <a:pt x="70" y="13"/>
                  </a:cubicBezTo>
                  <a:cubicBezTo>
                    <a:pt x="68" y="13"/>
                    <a:pt x="67" y="13"/>
                    <a:pt x="66" y="13"/>
                  </a:cubicBezTo>
                  <a:cubicBezTo>
                    <a:pt x="65" y="13"/>
                    <a:pt x="64" y="13"/>
                    <a:pt x="64" y="13"/>
                  </a:cubicBezTo>
                  <a:cubicBezTo>
                    <a:pt x="64" y="13"/>
                    <a:pt x="63" y="12"/>
                    <a:pt x="62" y="12"/>
                  </a:cubicBezTo>
                  <a:cubicBezTo>
                    <a:pt x="61" y="12"/>
                    <a:pt x="59" y="13"/>
                    <a:pt x="58" y="13"/>
                  </a:cubicBezTo>
                  <a:cubicBezTo>
                    <a:pt x="56" y="14"/>
                    <a:pt x="60" y="16"/>
                    <a:pt x="58" y="19"/>
                  </a:cubicBezTo>
                  <a:cubicBezTo>
                    <a:pt x="56" y="21"/>
                    <a:pt x="51" y="22"/>
                    <a:pt x="50" y="22"/>
                  </a:cubicBezTo>
                  <a:cubicBezTo>
                    <a:pt x="50" y="22"/>
                    <a:pt x="50" y="22"/>
                    <a:pt x="50" y="22"/>
                  </a:cubicBezTo>
                  <a:cubicBezTo>
                    <a:pt x="51" y="22"/>
                    <a:pt x="51" y="21"/>
                    <a:pt x="49" y="21"/>
                  </a:cubicBezTo>
                  <a:cubicBezTo>
                    <a:pt x="47" y="21"/>
                    <a:pt x="48" y="20"/>
                    <a:pt x="50" y="20"/>
                  </a:cubicBezTo>
                  <a:cubicBezTo>
                    <a:pt x="52" y="20"/>
                    <a:pt x="47" y="16"/>
                    <a:pt x="51" y="12"/>
                  </a:cubicBezTo>
                  <a:cubicBezTo>
                    <a:pt x="53" y="9"/>
                    <a:pt x="59" y="7"/>
                    <a:pt x="68" y="4"/>
                  </a:cubicBezTo>
                  <a:cubicBezTo>
                    <a:pt x="73" y="3"/>
                    <a:pt x="100" y="0"/>
                    <a:pt x="77" y="0"/>
                  </a:cubicBezTo>
                  <a:cubicBezTo>
                    <a:pt x="76" y="0"/>
                    <a:pt x="75"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134">
              <a:extLst>
                <a:ext uri="{FF2B5EF4-FFF2-40B4-BE49-F238E27FC236}">
                  <a16:creationId xmlns:a16="http://schemas.microsoft.com/office/drawing/2014/main" id="{E934EBF9-FC60-4C2E-8A38-870F1A13D0CE}"/>
                </a:ext>
              </a:extLst>
            </p:cNvPr>
            <p:cNvSpPr>
              <a:spLocks/>
            </p:cNvSpPr>
            <p:nvPr/>
          </p:nvSpPr>
          <p:spPr bwMode="auto">
            <a:xfrm>
              <a:off x="4076700" y="4645025"/>
              <a:ext cx="19050" cy="3175"/>
            </a:xfrm>
            <a:custGeom>
              <a:avLst/>
              <a:gdLst>
                <a:gd name="T0" fmla="*/ 4 w 7"/>
                <a:gd name="T1" fmla="*/ 0 h 1"/>
                <a:gd name="T2" fmla="*/ 1 w 7"/>
                <a:gd name="T3" fmla="*/ 1 h 1"/>
                <a:gd name="T4" fmla="*/ 3 w 7"/>
                <a:gd name="T5" fmla="*/ 1 h 1"/>
                <a:gd name="T6" fmla="*/ 6 w 7"/>
                <a:gd name="T7" fmla="*/ 1 h 1"/>
                <a:gd name="T8" fmla="*/ 4 w 7"/>
                <a:gd name="T9" fmla="*/ 0 h 1"/>
              </a:gdLst>
              <a:ahLst/>
              <a:cxnLst>
                <a:cxn ang="0">
                  <a:pos x="T0" y="T1"/>
                </a:cxn>
                <a:cxn ang="0">
                  <a:pos x="T2" y="T3"/>
                </a:cxn>
                <a:cxn ang="0">
                  <a:pos x="T4" y="T5"/>
                </a:cxn>
                <a:cxn ang="0">
                  <a:pos x="T6" y="T7"/>
                </a:cxn>
                <a:cxn ang="0">
                  <a:pos x="T8" y="T9"/>
                </a:cxn>
              </a:cxnLst>
              <a:rect l="0" t="0" r="r" b="b"/>
              <a:pathLst>
                <a:path w="7" h="1">
                  <a:moveTo>
                    <a:pt x="4" y="0"/>
                  </a:moveTo>
                  <a:cubicBezTo>
                    <a:pt x="4" y="1"/>
                    <a:pt x="0" y="1"/>
                    <a:pt x="1" y="1"/>
                  </a:cubicBezTo>
                  <a:cubicBezTo>
                    <a:pt x="1" y="1"/>
                    <a:pt x="2" y="1"/>
                    <a:pt x="3" y="1"/>
                  </a:cubicBezTo>
                  <a:cubicBezTo>
                    <a:pt x="5" y="1"/>
                    <a:pt x="6" y="1"/>
                    <a:pt x="6" y="1"/>
                  </a:cubicBezTo>
                  <a:cubicBezTo>
                    <a:pt x="7"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135">
              <a:extLst>
                <a:ext uri="{FF2B5EF4-FFF2-40B4-BE49-F238E27FC236}">
                  <a16:creationId xmlns:a16="http://schemas.microsoft.com/office/drawing/2014/main" id="{9B9A4D38-9486-4FC7-B6DA-5337B41D7309}"/>
                </a:ext>
              </a:extLst>
            </p:cNvPr>
            <p:cNvSpPr>
              <a:spLocks/>
            </p:cNvSpPr>
            <p:nvPr/>
          </p:nvSpPr>
          <p:spPr bwMode="auto">
            <a:xfrm>
              <a:off x="4052888" y="4659313"/>
              <a:ext cx="19050" cy="3175"/>
            </a:xfrm>
            <a:custGeom>
              <a:avLst/>
              <a:gdLst>
                <a:gd name="T0" fmla="*/ 0 w 7"/>
                <a:gd name="T1" fmla="*/ 0 h 1"/>
                <a:gd name="T2" fmla="*/ 2 w 7"/>
                <a:gd name="T3" fmla="*/ 1 h 1"/>
                <a:gd name="T4" fmla="*/ 4 w 7"/>
                <a:gd name="T5" fmla="*/ 1 h 1"/>
                <a:gd name="T6" fmla="*/ 6 w 7"/>
                <a:gd name="T7" fmla="*/ 1 h 1"/>
                <a:gd name="T8" fmla="*/ 4 w 7"/>
                <a:gd name="T9" fmla="*/ 0 h 1"/>
                <a:gd name="T10" fmla="*/ 0 w 7"/>
                <a:gd name="T11" fmla="*/ 0 h 1"/>
                <a:gd name="T12" fmla="*/ 0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0" y="0"/>
                  </a:moveTo>
                  <a:cubicBezTo>
                    <a:pt x="0" y="0"/>
                    <a:pt x="1" y="1"/>
                    <a:pt x="2" y="1"/>
                  </a:cubicBezTo>
                  <a:cubicBezTo>
                    <a:pt x="2" y="1"/>
                    <a:pt x="3" y="1"/>
                    <a:pt x="4" y="1"/>
                  </a:cubicBezTo>
                  <a:cubicBezTo>
                    <a:pt x="5" y="1"/>
                    <a:pt x="6" y="1"/>
                    <a:pt x="6" y="1"/>
                  </a:cubicBezTo>
                  <a:cubicBezTo>
                    <a:pt x="7" y="1"/>
                    <a:pt x="6" y="0"/>
                    <a:pt x="4" y="0"/>
                  </a:cubicBezTo>
                  <a:cubicBezTo>
                    <a:pt x="2"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136">
              <a:extLst>
                <a:ext uri="{FF2B5EF4-FFF2-40B4-BE49-F238E27FC236}">
                  <a16:creationId xmlns:a16="http://schemas.microsoft.com/office/drawing/2014/main" id="{1A8CF17E-2F00-4878-B29A-8B08A55DDAFD}"/>
                </a:ext>
              </a:extLst>
            </p:cNvPr>
            <p:cNvSpPr>
              <a:spLocks/>
            </p:cNvSpPr>
            <p:nvPr/>
          </p:nvSpPr>
          <p:spPr bwMode="auto">
            <a:xfrm>
              <a:off x="4060825" y="4656138"/>
              <a:ext cx="7938" cy="3175"/>
            </a:xfrm>
            <a:custGeom>
              <a:avLst/>
              <a:gdLst>
                <a:gd name="T0" fmla="*/ 1 w 3"/>
                <a:gd name="T1" fmla="*/ 0 h 1"/>
                <a:gd name="T2" fmla="*/ 1 w 3"/>
                <a:gd name="T3" fmla="*/ 0 h 1"/>
                <a:gd name="T4" fmla="*/ 3 w 3"/>
                <a:gd name="T5" fmla="*/ 1 h 1"/>
                <a:gd name="T6" fmla="*/ 3 w 3"/>
                <a:gd name="T7" fmla="*/ 0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1" y="0"/>
                  </a:cubicBezTo>
                  <a:cubicBezTo>
                    <a:pt x="2" y="0"/>
                    <a:pt x="3" y="0"/>
                    <a:pt x="3" y="1"/>
                  </a:cubicBezTo>
                  <a:cubicBezTo>
                    <a:pt x="3" y="1"/>
                    <a:pt x="3" y="0"/>
                    <a:pt x="3"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137">
              <a:extLst>
                <a:ext uri="{FF2B5EF4-FFF2-40B4-BE49-F238E27FC236}">
                  <a16:creationId xmlns:a16="http://schemas.microsoft.com/office/drawing/2014/main" id="{DFC76D58-32A6-4ACF-840F-3FE953445573}"/>
                </a:ext>
              </a:extLst>
            </p:cNvPr>
            <p:cNvSpPr>
              <a:spLocks/>
            </p:cNvSpPr>
            <p:nvPr/>
          </p:nvSpPr>
          <p:spPr bwMode="auto">
            <a:xfrm>
              <a:off x="3840163" y="4216400"/>
              <a:ext cx="228600" cy="92075"/>
            </a:xfrm>
            <a:custGeom>
              <a:avLst/>
              <a:gdLst>
                <a:gd name="T0" fmla="*/ 61 w 84"/>
                <a:gd name="T1" fmla="*/ 2 h 34"/>
                <a:gd name="T2" fmla="*/ 53 w 84"/>
                <a:gd name="T3" fmla="*/ 3 h 34"/>
                <a:gd name="T4" fmla="*/ 51 w 84"/>
                <a:gd name="T5" fmla="*/ 3 h 34"/>
                <a:gd name="T6" fmla="*/ 37 w 84"/>
                <a:gd name="T7" fmla="*/ 8 h 34"/>
                <a:gd name="T8" fmla="*/ 34 w 84"/>
                <a:gd name="T9" fmla="*/ 8 h 34"/>
                <a:gd name="T10" fmla="*/ 27 w 84"/>
                <a:gd name="T11" fmla="*/ 9 h 34"/>
                <a:gd name="T12" fmla="*/ 24 w 84"/>
                <a:gd name="T13" fmla="*/ 8 h 34"/>
                <a:gd name="T14" fmla="*/ 26 w 84"/>
                <a:gd name="T15" fmla="*/ 11 h 34"/>
                <a:gd name="T16" fmla="*/ 29 w 84"/>
                <a:gd name="T17" fmla="*/ 14 h 34"/>
                <a:gd name="T18" fmla="*/ 19 w 84"/>
                <a:gd name="T19" fmla="*/ 13 h 34"/>
                <a:gd name="T20" fmla="*/ 9 w 84"/>
                <a:gd name="T21" fmla="*/ 18 h 34"/>
                <a:gd name="T22" fmla="*/ 9 w 84"/>
                <a:gd name="T23" fmla="*/ 21 h 34"/>
                <a:gd name="T24" fmla="*/ 11 w 84"/>
                <a:gd name="T25" fmla="*/ 21 h 34"/>
                <a:gd name="T26" fmla="*/ 14 w 84"/>
                <a:gd name="T27" fmla="*/ 21 h 34"/>
                <a:gd name="T28" fmla="*/ 19 w 84"/>
                <a:gd name="T29" fmla="*/ 22 h 34"/>
                <a:gd name="T30" fmla="*/ 29 w 84"/>
                <a:gd name="T31" fmla="*/ 24 h 34"/>
                <a:gd name="T32" fmla="*/ 27 w 84"/>
                <a:gd name="T33" fmla="*/ 24 h 34"/>
                <a:gd name="T34" fmla="*/ 29 w 84"/>
                <a:gd name="T35" fmla="*/ 25 h 34"/>
                <a:gd name="T36" fmla="*/ 13 w 84"/>
                <a:gd name="T37" fmla="*/ 24 h 34"/>
                <a:gd name="T38" fmla="*/ 4 w 84"/>
                <a:gd name="T39" fmla="*/ 27 h 34"/>
                <a:gd name="T40" fmla="*/ 2 w 84"/>
                <a:gd name="T41" fmla="*/ 26 h 34"/>
                <a:gd name="T42" fmla="*/ 4 w 84"/>
                <a:gd name="T43" fmla="*/ 28 h 34"/>
                <a:gd name="T44" fmla="*/ 0 w 84"/>
                <a:gd name="T45" fmla="*/ 30 h 34"/>
                <a:gd name="T46" fmla="*/ 3 w 84"/>
                <a:gd name="T47" fmla="*/ 31 h 34"/>
                <a:gd name="T48" fmla="*/ 9 w 84"/>
                <a:gd name="T49" fmla="*/ 34 h 34"/>
                <a:gd name="T50" fmla="*/ 15 w 84"/>
                <a:gd name="T51" fmla="*/ 34 h 34"/>
                <a:gd name="T52" fmla="*/ 19 w 84"/>
                <a:gd name="T53" fmla="*/ 34 h 34"/>
                <a:gd name="T54" fmla="*/ 24 w 84"/>
                <a:gd name="T55" fmla="*/ 32 h 34"/>
                <a:gd name="T56" fmla="*/ 26 w 84"/>
                <a:gd name="T57" fmla="*/ 33 h 34"/>
                <a:gd name="T58" fmla="*/ 31 w 84"/>
                <a:gd name="T59" fmla="*/ 34 h 34"/>
                <a:gd name="T60" fmla="*/ 37 w 84"/>
                <a:gd name="T61" fmla="*/ 32 h 34"/>
                <a:gd name="T62" fmla="*/ 42 w 84"/>
                <a:gd name="T63" fmla="*/ 30 h 34"/>
                <a:gd name="T64" fmla="*/ 47 w 84"/>
                <a:gd name="T65" fmla="*/ 29 h 34"/>
                <a:gd name="T66" fmla="*/ 53 w 84"/>
                <a:gd name="T67" fmla="*/ 29 h 34"/>
                <a:gd name="T68" fmla="*/ 59 w 84"/>
                <a:gd name="T69" fmla="*/ 28 h 34"/>
                <a:gd name="T70" fmla="*/ 76 w 84"/>
                <a:gd name="T71" fmla="*/ 26 h 34"/>
                <a:gd name="T72" fmla="*/ 77 w 84"/>
                <a:gd name="T73" fmla="*/ 23 h 34"/>
                <a:gd name="T74" fmla="*/ 75 w 84"/>
                <a:gd name="T75" fmla="*/ 21 h 34"/>
                <a:gd name="T76" fmla="*/ 80 w 84"/>
                <a:gd name="T77" fmla="*/ 16 h 34"/>
                <a:gd name="T78" fmla="*/ 80 w 84"/>
                <a:gd name="T79" fmla="*/ 16 h 34"/>
                <a:gd name="T80" fmla="*/ 82 w 84"/>
                <a:gd name="T81" fmla="*/ 13 h 34"/>
                <a:gd name="T82" fmla="*/ 78 w 84"/>
                <a:gd name="T83" fmla="*/ 14 h 34"/>
                <a:gd name="T84" fmla="*/ 66 w 84"/>
                <a:gd name="T85"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34">
                  <a:moveTo>
                    <a:pt x="62" y="0"/>
                  </a:moveTo>
                  <a:cubicBezTo>
                    <a:pt x="61" y="0"/>
                    <a:pt x="60" y="1"/>
                    <a:pt x="61" y="2"/>
                  </a:cubicBezTo>
                  <a:cubicBezTo>
                    <a:pt x="62" y="3"/>
                    <a:pt x="59" y="3"/>
                    <a:pt x="55" y="3"/>
                  </a:cubicBezTo>
                  <a:cubicBezTo>
                    <a:pt x="54" y="3"/>
                    <a:pt x="54" y="3"/>
                    <a:pt x="53" y="3"/>
                  </a:cubicBezTo>
                  <a:cubicBezTo>
                    <a:pt x="52" y="3"/>
                    <a:pt x="51" y="3"/>
                    <a:pt x="51" y="3"/>
                  </a:cubicBezTo>
                  <a:cubicBezTo>
                    <a:pt x="51" y="3"/>
                    <a:pt x="51" y="3"/>
                    <a:pt x="51" y="3"/>
                  </a:cubicBezTo>
                  <a:cubicBezTo>
                    <a:pt x="52" y="4"/>
                    <a:pt x="44" y="3"/>
                    <a:pt x="41" y="5"/>
                  </a:cubicBezTo>
                  <a:cubicBezTo>
                    <a:pt x="38" y="7"/>
                    <a:pt x="39" y="8"/>
                    <a:pt x="37" y="8"/>
                  </a:cubicBezTo>
                  <a:cubicBezTo>
                    <a:pt x="36" y="8"/>
                    <a:pt x="36" y="8"/>
                    <a:pt x="36" y="8"/>
                  </a:cubicBezTo>
                  <a:cubicBezTo>
                    <a:pt x="35" y="8"/>
                    <a:pt x="35" y="8"/>
                    <a:pt x="34" y="8"/>
                  </a:cubicBezTo>
                  <a:cubicBezTo>
                    <a:pt x="33" y="8"/>
                    <a:pt x="31" y="8"/>
                    <a:pt x="30" y="8"/>
                  </a:cubicBezTo>
                  <a:cubicBezTo>
                    <a:pt x="29" y="8"/>
                    <a:pt x="28" y="9"/>
                    <a:pt x="27" y="9"/>
                  </a:cubicBezTo>
                  <a:cubicBezTo>
                    <a:pt x="27" y="9"/>
                    <a:pt x="26" y="9"/>
                    <a:pt x="26" y="8"/>
                  </a:cubicBezTo>
                  <a:cubicBezTo>
                    <a:pt x="25" y="8"/>
                    <a:pt x="24" y="8"/>
                    <a:pt x="24" y="8"/>
                  </a:cubicBezTo>
                  <a:cubicBezTo>
                    <a:pt x="22" y="8"/>
                    <a:pt x="21" y="9"/>
                    <a:pt x="23" y="10"/>
                  </a:cubicBezTo>
                  <a:cubicBezTo>
                    <a:pt x="25" y="11"/>
                    <a:pt x="27" y="11"/>
                    <a:pt x="26" y="11"/>
                  </a:cubicBezTo>
                  <a:cubicBezTo>
                    <a:pt x="25" y="11"/>
                    <a:pt x="27" y="12"/>
                    <a:pt x="30" y="12"/>
                  </a:cubicBezTo>
                  <a:cubicBezTo>
                    <a:pt x="33" y="12"/>
                    <a:pt x="33" y="14"/>
                    <a:pt x="29" y="14"/>
                  </a:cubicBezTo>
                  <a:cubicBezTo>
                    <a:pt x="28" y="14"/>
                    <a:pt x="27" y="14"/>
                    <a:pt x="27" y="14"/>
                  </a:cubicBezTo>
                  <a:cubicBezTo>
                    <a:pt x="24" y="13"/>
                    <a:pt x="21" y="13"/>
                    <a:pt x="19" y="13"/>
                  </a:cubicBezTo>
                  <a:cubicBezTo>
                    <a:pt x="15" y="13"/>
                    <a:pt x="11" y="14"/>
                    <a:pt x="11" y="15"/>
                  </a:cubicBezTo>
                  <a:cubicBezTo>
                    <a:pt x="11" y="17"/>
                    <a:pt x="14" y="17"/>
                    <a:pt x="9" y="18"/>
                  </a:cubicBezTo>
                  <a:cubicBezTo>
                    <a:pt x="4" y="19"/>
                    <a:pt x="7" y="21"/>
                    <a:pt x="9" y="21"/>
                  </a:cubicBezTo>
                  <a:cubicBezTo>
                    <a:pt x="9" y="21"/>
                    <a:pt x="9" y="21"/>
                    <a:pt x="9" y="21"/>
                  </a:cubicBezTo>
                  <a:cubicBezTo>
                    <a:pt x="10" y="20"/>
                    <a:pt x="10" y="20"/>
                    <a:pt x="11" y="20"/>
                  </a:cubicBezTo>
                  <a:cubicBezTo>
                    <a:pt x="12" y="20"/>
                    <a:pt x="12" y="21"/>
                    <a:pt x="11" y="21"/>
                  </a:cubicBezTo>
                  <a:cubicBezTo>
                    <a:pt x="10" y="21"/>
                    <a:pt x="11" y="21"/>
                    <a:pt x="13" y="21"/>
                  </a:cubicBezTo>
                  <a:cubicBezTo>
                    <a:pt x="13" y="21"/>
                    <a:pt x="14" y="21"/>
                    <a:pt x="14" y="21"/>
                  </a:cubicBezTo>
                  <a:cubicBezTo>
                    <a:pt x="15" y="21"/>
                    <a:pt x="15" y="21"/>
                    <a:pt x="15" y="21"/>
                  </a:cubicBezTo>
                  <a:cubicBezTo>
                    <a:pt x="17" y="21"/>
                    <a:pt x="19" y="22"/>
                    <a:pt x="19" y="22"/>
                  </a:cubicBezTo>
                  <a:cubicBezTo>
                    <a:pt x="20" y="22"/>
                    <a:pt x="24" y="23"/>
                    <a:pt x="28" y="23"/>
                  </a:cubicBezTo>
                  <a:cubicBezTo>
                    <a:pt x="32" y="24"/>
                    <a:pt x="32" y="24"/>
                    <a:pt x="29" y="24"/>
                  </a:cubicBezTo>
                  <a:cubicBezTo>
                    <a:pt x="29" y="24"/>
                    <a:pt x="29" y="24"/>
                    <a:pt x="28" y="24"/>
                  </a:cubicBezTo>
                  <a:cubicBezTo>
                    <a:pt x="28" y="24"/>
                    <a:pt x="28" y="24"/>
                    <a:pt x="27" y="24"/>
                  </a:cubicBezTo>
                  <a:cubicBezTo>
                    <a:pt x="24" y="24"/>
                    <a:pt x="25" y="24"/>
                    <a:pt x="29" y="24"/>
                  </a:cubicBezTo>
                  <a:cubicBezTo>
                    <a:pt x="30" y="25"/>
                    <a:pt x="30" y="25"/>
                    <a:pt x="29" y="25"/>
                  </a:cubicBezTo>
                  <a:cubicBezTo>
                    <a:pt x="28" y="25"/>
                    <a:pt x="23" y="24"/>
                    <a:pt x="15" y="24"/>
                  </a:cubicBezTo>
                  <a:cubicBezTo>
                    <a:pt x="15" y="24"/>
                    <a:pt x="14" y="24"/>
                    <a:pt x="13" y="24"/>
                  </a:cubicBezTo>
                  <a:cubicBezTo>
                    <a:pt x="9" y="24"/>
                    <a:pt x="7" y="25"/>
                    <a:pt x="6" y="25"/>
                  </a:cubicBezTo>
                  <a:cubicBezTo>
                    <a:pt x="5" y="26"/>
                    <a:pt x="5" y="27"/>
                    <a:pt x="4" y="27"/>
                  </a:cubicBezTo>
                  <a:cubicBezTo>
                    <a:pt x="4" y="27"/>
                    <a:pt x="4" y="27"/>
                    <a:pt x="4" y="27"/>
                  </a:cubicBezTo>
                  <a:cubicBezTo>
                    <a:pt x="4" y="27"/>
                    <a:pt x="3" y="26"/>
                    <a:pt x="2" y="26"/>
                  </a:cubicBezTo>
                  <a:cubicBezTo>
                    <a:pt x="2" y="26"/>
                    <a:pt x="2" y="26"/>
                    <a:pt x="2" y="26"/>
                  </a:cubicBezTo>
                  <a:cubicBezTo>
                    <a:pt x="5" y="27"/>
                    <a:pt x="4" y="28"/>
                    <a:pt x="4" y="28"/>
                  </a:cubicBezTo>
                  <a:cubicBezTo>
                    <a:pt x="4" y="29"/>
                    <a:pt x="7" y="29"/>
                    <a:pt x="5" y="29"/>
                  </a:cubicBezTo>
                  <a:cubicBezTo>
                    <a:pt x="2" y="29"/>
                    <a:pt x="0" y="30"/>
                    <a:pt x="0" y="30"/>
                  </a:cubicBezTo>
                  <a:cubicBezTo>
                    <a:pt x="0" y="31"/>
                    <a:pt x="0" y="31"/>
                    <a:pt x="1" y="31"/>
                  </a:cubicBezTo>
                  <a:cubicBezTo>
                    <a:pt x="1" y="31"/>
                    <a:pt x="2" y="31"/>
                    <a:pt x="3" y="31"/>
                  </a:cubicBezTo>
                  <a:cubicBezTo>
                    <a:pt x="2" y="31"/>
                    <a:pt x="2" y="31"/>
                    <a:pt x="2" y="32"/>
                  </a:cubicBezTo>
                  <a:cubicBezTo>
                    <a:pt x="1" y="32"/>
                    <a:pt x="4" y="33"/>
                    <a:pt x="9" y="34"/>
                  </a:cubicBezTo>
                  <a:cubicBezTo>
                    <a:pt x="10" y="34"/>
                    <a:pt x="10" y="34"/>
                    <a:pt x="11" y="34"/>
                  </a:cubicBezTo>
                  <a:cubicBezTo>
                    <a:pt x="13" y="34"/>
                    <a:pt x="14" y="34"/>
                    <a:pt x="15" y="34"/>
                  </a:cubicBezTo>
                  <a:cubicBezTo>
                    <a:pt x="16" y="34"/>
                    <a:pt x="17" y="34"/>
                    <a:pt x="17" y="34"/>
                  </a:cubicBezTo>
                  <a:cubicBezTo>
                    <a:pt x="18" y="34"/>
                    <a:pt x="19" y="34"/>
                    <a:pt x="19" y="34"/>
                  </a:cubicBezTo>
                  <a:cubicBezTo>
                    <a:pt x="20" y="34"/>
                    <a:pt x="20" y="34"/>
                    <a:pt x="20" y="34"/>
                  </a:cubicBezTo>
                  <a:cubicBezTo>
                    <a:pt x="21" y="34"/>
                    <a:pt x="22" y="33"/>
                    <a:pt x="24" y="32"/>
                  </a:cubicBezTo>
                  <a:cubicBezTo>
                    <a:pt x="25" y="32"/>
                    <a:pt x="26" y="31"/>
                    <a:pt x="26" y="31"/>
                  </a:cubicBezTo>
                  <a:cubicBezTo>
                    <a:pt x="26" y="31"/>
                    <a:pt x="26" y="32"/>
                    <a:pt x="26" y="33"/>
                  </a:cubicBezTo>
                  <a:cubicBezTo>
                    <a:pt x="26" y="34"/>
                    <a:pt x="27" y="34"/>
                    <a:pt x="28" y="34"/>
                  </a:cubicBezTo>
                  <a:cubicBezTo>
                    <a:pt x="29" y="34"/>
                    <a:pt x="30" y="34"/>
                    <a:pt x="31" y="34"/>
                  </a:cubicBezTo>
                  <a:cubicBezTo>
                    <a:pt x="34" y="33"/>
                    <a:pt x="36" y="32"/>
                    <a:pt x="36" y="32"/>
                  </a:cubicBezTo>
                  <a:cubicBezTo>
                    <a:pt x="37" y="32"/>
                    <a:pt x="37" y="32"/>
                    <a:pt x="37" y="32"/>
                  </a:cubicBezTo>
                  <a:cubicBezTo>
                    <a:pt x="36" y="33"/>
                    <a:pt x="37" y="33"/>
                    <a:pt x="37" y="33"/>
                  </a:cubicBezTo>
                  <a:cubicBezTo>
                    <a:pt x="37" y="33"/>
                    <a:pt x="41" y="32"/>
                    <a:pt x="42" y="30"/>
                  </a:cubicBezTo>
                  <a:cubicBezTo>
                    <a:pt x="44" y="29"/>
                    <a:pt x="45" y="28"/>
                    <a:pt x="46" y="28"/>
                  </a:cubicBezTo>
                  <a:cubicBezTo>
                    <a:pt x="47" y="28"/>
                    <a:pt x="48" y="29"/>
                    <a:pt x="47" y="29"/>
                  </a:cubicBezTo>
                  <a:cubicBezTo>
                    <a:pt x="47" y="30"/>
                    <a:pt x="47" y="30"/>
                    <a:pt x="48" y="30"/>
                  </a:cubicBezTo>
                  <a:cubicBezTo>
                    <a:pt x="49" y="30"/>
                    <a:pt x="51" y="30"/>
                    <a:pt x="53" y="29"/>
                  </a:cubicBezTo>
                  <a:cubicBezTo>
                    <a:pt x="56" y="28"/>
                    <a:pt x="58" y="28"/>
                    <a:pt x="59" y="28"/>
                  </a:cubicBezTo>
                  <a:cubicBezTo>
                    <a:pt x="59" y="28"/>
                    <a:pt x="59" y="28"/>
                    <a:pt x="59" y="28"/>
                  </a:cubicBezTo>
                  <a:cubicBezTo>
                    <a:pt x="59" y="28"/>
                    <a:pt x="60" y="28"/>
                    <a:pt x="62" y="28"/>
                  </a:cubicBezTo>
                  <a:cubicBezTo>
                    <a:pt x="65" y="28"/>
                    <a:pt x="71" y="28"/>
                    <a:pt x="76" y="26"/>
                  </a:cubicBezTo>
                  <a:cubicBezTo>
                    <a:pt x="84" y="25"/>
                    <a:pt x="80" y="23"/>
                    <a:pt x="78" y="23"/>
                  </a:cubicBezTo>
                  <a:cubicBezTo>
                    <a:pt x="78" y="23"/>
                    <a:pt x="77" y="23"/>
                    <a:pt x="77" y="23"/>
                  </a:cubicBezTo>
                  <a:cubicBezTo>
                    <a:pt x="77" y="23"/>
                    <a:pt x="77" y="23"/>
                    <a:pt x="77" y="23"/>
                  </a:cubicBezTo>
                  <a:cubicBezTo>
                    <a:pt x="76" y="23"/>
                    <a:pt x="79" y="22"/>
                    <a:pt x="75" y="21"/>
                  </a:cubicBezTo>
                  <a:cubicBezTo>
                    <a:pt x="70" y="20"/>
                    <a:pt x="70" y="21"/>
                    <a:pt x="76" y="19"/>
                  </a:cubicBezTo>
                  <a:cubicBezTo>
                    <a:pt x="81" y="18"/>
                    <a:pt x="82" y="16"/>
                    <a:pt x="80" y="16"/>
                  </a:cubicBezTo>
                  <a:cubicBezTo>
                    <a:pt x="80" y="16"/>
                    <a:pt x="80" y="16"/>
                    <a:pt x="80" y="16"/>
                  </a:cubicBezTo>
                  <a:cubicBezTo>
                    <a:pt x="80" y="16"/>
                    <a:pt x="80" y="16"/>
                    <a:pt x="80" y="16"/>
                  </a:cubicBezTo>
                  <a:cubicBezTo>
                    <a:pt x="79" y="16"/>
                    <a:pt x="81" y="15"/>
                    <a:pt x="82" y="14"/>
                  </a:cubicBezTo>
                  <a:cubicBezTo>
                    <a:pt x="83" y="14"/>
                    <a:pt x="83" y="13"/>
                    <a:pt x="82" y="13"/>
                  </a:cubicBezTo>
                  <a:cubicBezTo>
                    <a:pt x="82" y="13"/>
                    <a:pt x="81" y="14"/>
                    <a:pt x="80" y="14"/>
                  </a:cubicBezTo>
                  <a:cubicBezTo>
                    <a:pt x="79" y="14"/>
                    <a:pt x="78" y="14"/>
                    <a:pt x="78" y="14"/>
                  </a:cubicBezTo>
                  <a:cubicBezTo>
                    <a:pt x="77" y="14"/>
                    <a:pt x="77" y="14"/>
                    <a:pt x="77" y="13"/>
                  </a:cubicBezTo>
                  <a:cubicBezTo>
                    <a:pt x="77" y="11"/>
                    <a:pt x="69" y="8"/>
                    <a:pt x="66" y="3"/>
                  </a:cubicBezTo>
                  <a:cubicBezTo>
                    <a:pt x="65" y="1"/>
                    <a:pt x="63" y="0"/>
                    <a:pt x="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138">
              <a:extLst>
                <a:ext uri="{FF2B5EF4-FFF2-40B4-BE49-F238E27FC236}">
                  <a16:creationId xmlns:a16="http://schemas.microsoft.com/office/drawing/2014/main" id="{F25E87A7-F09E-49A0-A881-A48964E0D114}"/>
                </a:ext>
              </a:extLst>
            </p:cNvPr>
            <p:cNvSpPr>
              <a:spLocks/>
            </p:cNvSpPr>
            <p:nvPr/>
          </p:nvSpPr>
          <p:spPr bwMode="auto">
            <a:xfrm>
              <a:off x="4173538" y="4857750"/>
              <a:ext cx="3175" cy="6350"/>
            </a:xfrm>
            <a:custGeom>
              <a:avLst/>
              <a:gdLst>
                <a:gd name="T0" fmla="*/ 1 w 1"/>
                <a:gd name="T1" fmla="*/ 0 h 2"/>
                <a:gd name="T2" fmla="*/ 0 w 1"/>
                <a:gd name="T3" fmla="*/ 0 h 2"/>
                <a:gd name="T4" fmla="*/ 1 w 1"/>
                <a:gd name="T5" fmla="*/ 2 h 2"/>
                <a:gd name="T6" fmla="*/ 1 w 1"/>
                <a:gd name="T7" fmla="*/ 0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0"/>
                    <a:pt x="0" y="0"/>
                    <a:pt x="0" y="0"/>
                  </a:cubicBezTo>
                  <a:cubicBezTo>
                    <a:pt x="0" y="1"/>
                    <a:pt x="1" y="1"/>
                    <a:pt x="1" y="2"/>
                  </a:cubicBezTo>
                  <a:cubicBezTo>
                    <a:pt x="1" y="1"/>
                    <a:pt x="1" y="1"/>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139">
              <a:extLst>
                <a:ext uri="{FF2B5EF4-FFF2-40B4-BE49-F238E27FC236}">
                  <a16:creationId xmlns:a16="http://schemas.microsoft.com/office/drawing/2014/main" id="{063EF043-37A0-4DDF-92D3-BBF3D5049499}"/>
                </a:ext>
              </a:extLst>
            </p:cNvPr>
            <p:cNvSpPr>
              <a:spLocks/>
            </p:cNvSpPr>
            <p:nvPr/>
          </p:nvSpPr>
          <p:spPr bwMode="auto">
            <a:xfrm>
              <a:off x="4008438" y="4292600"/>
              <a:ext cx="25400" cy="1587"/>
            </a:xfrm>
            <a:custGeom>
              <a:avLst/>
              <a:gdLst>
                <a:gd name="T0" fmla="*/ 3 w 9"/>
                <a:gd name="T1" fmla="*/ 0 h 1"/>
                <a:gd name="T2" fmla="*/ 4 w 9"/>
                <a:gd name="T3" fmla="*/ 1 h 1"/>
                <a:gd name="T4" fmla="*/ 7 w 9"/>
                <a:gd name="T5" fmla="*/ 1 h 1"/>
                <a:gd name="T6" fmla="*/ 4 w 9"/>
                <a:gd name="T7" fmla="*/ 0 h 1"/>
                <a:gd name="T8" fmla="*/ 3 w 9"/>
                <a:gd name="T9" fmla="*/ 0 h 1"/>
              </a:gdLst>
              <a:ahLst/>
              <a:cxnLst>
                <a:cxn ang="0">
                  <a:pos x="T0" y="T1"/>
                </a:cxn>
                <a:cxn ang="0">
                  <a:pos x="T2" y="T3"/>
                </a:cxn>
                <a:cxn ang="0">
                  <a:pos x="T4" y="T5"/>
                </a:cxn>
                <a:cxn ang="0">
                  <a:pos x="T6" y="T7"/>
                </a:cxn>
                <a:cxn ang="0">
                  <a:pos x="T8" y="T9"/>
                </a:cxn>
              </a:cxnLst>
              <a:rect l="0" t="0" r="r" b="b"/>
              <a:pathLst>
                <a:path w="9" h="1">
                  <a:moveTo>
                    <a:pt x="3" y="0"/>
                  </a:moveTo>
                  <a:cubicBezTo>
                    <a:pt x="0" y="0"/>
                    <a:pt x="3" y="1"/>
                    <a:pt x="4" y="1"/>
                  </a:cubicBezTo>
                  <a:cubicBezTo>
                    <a:pt x="4" y="1"/>
                    <a:pt x="5" y="1"/>
                    <a:pt x="7" y="1"/>
                  </a:cubicBezTo>
                  <a:cubicBezTo>
                    <a:pt x="9" y="1"/>
                    <a:pt x="7"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140">
              <a:extLst>
                <a:ext uri="{FF2B5EF4-FFF2-40B4-BE49-F238E27FC236}">
                  <a16:creationId xmlns:a16="http://schemas.microsoft.com/office/drawing/2014/main" id="{2BD54A1E-F55C-4820-BAFE-6C2D3F601F27}"/>
                </a:ext>
              </a:extLst>
            </p:cNvPr>
            <p:cNvSpPr>
              <a:spLocks/>
            </p:cNvSpPr>
            <p:nvPr/>
          </p:nvSpPr>
          <p:spPr bwMode="auto">
            <a:xfrm>
              <a:off x="3819525" y="4186238"/>
              <a:ext cx="920750" cy="187325"/>
            </a:xfrm>
            <a:custGeom>
              <a:avLst/>
              <a:gdLst>
                <a:gd name="T0" fmla="*/ 229 w 340"/>
                <a:gd name="T1" fmla="*/ 3 h 69"/>
                <a:gd name="T2" fmla="*/ 221 w 340"/>
                <a:gd name="T3" fmla="*/ 1 h 69"/>
                <a:gd name="T4" fmla="*/ 214 w 340"/>
                <a:gd name="T5" fmla="*/ 1 h 69"/>
                <a:gd name="T6" fmla="*/ 207 w 340"/>
                <a:gd name="T7" fmla="*/ 5 h 69"/>
                <a:gd name="T8" fmla="*/ 190 w 340"/>
                <a:gd name="T9" fmla="*/ 3 h 69"/>
                <a:gd name="T10" fmla="*/ 163 w 340"/>
                <a:gd name="T11" fmla="*/ 3 h 69"/>
                <a:gd name="T12" fmla="*/ 148 w 340"/>
                <a:gd name="T13" fmla="*/ 9 h 69"/>
                <a:gd name="T14" fmla="*/ 138 w 340"/>
                <a:gd name="T15" fmla="*/ 8 h 69"/>
                <a:gd name="T16" fmla="*/ 123 w 340"/>
                <a:gd name="T17" fmla="*/ 8 h 69"/>
                <a:gd name="T18" fmla="*/ 118 w 340"/>
                <a:gd name="T19" fmla="*/ 8 h 69"/>
                <a:gd name="T20" fmla="*/ 101 w 340"/>
                <a:gd name="T21" fmla="*/ 10 h 69"/>
                <a:gd name="T22" fmla="*/ 102 w 340"/>
                <a:gd name="T23" fmla="*/ 13 h 69"/>
                <a:gd name="T24" fmla="*/ 96 w 340"/>
                <a:gd name="T25" fmla="*/ 16 h 69"/>
                <a:gd name="T26" fmla="*/ 112 w 340"/>
                <a:gd name="T27" fmla="*/ 18 h 69"/>
                <a:gd name="T28" fmla="*/ 134 w 340"/>
                <a:gd name="T29" fmla="*/ 19 h 69"/>
                <a:gd name="T30" fmla="*/ 121 w 340"/>
                <a:gd name="T31" fmla="*/ 25 h 69"/>
                <a:gd name="T32" fmla="*/ 142 w 340"/>
                <a:gd name="T33" fmla="*/ 24 h 69"/>
                <a:gd name="T34" fmla="*/ 159 w 340"/>
                <a:gd name="T35" fmla="*/ 26 h 69"/>
                <a:gd name="T36" fmla="*/ 181 w 340"/>
                <a:gd name="T37" fmla="*/ 27 h 69"/>
                <a:gd name="T38" fmla="*/ 153 w 340"/>
                <a:gd name="T39" fmla="*/ 28 h 69"/>
                <a:gd name="T40" fmla="*/ 133 w 340"/>
                <a:gd name="T41" fmla="*/ 35 h 69"/>
                <a:gd name="T42" fmla="*/ 91 w 340"/>
                <a:gd name="T43" fmla="*/ 35 h 69"/>
                <a:gd name="T44" fmla="*/ 103 w 340"/>
                <a:gd name="T45" fmla="*/ 42 h 69"/>
                <a:gd name="T46" fmla="*/ 101 w 340"/>
                <a:gd name="T47" fmla="*/ 45 h 69"/>
                <a:gd name="T48" fmla="*/ 68 w 340"/>
                <a:gd name="T49" fmla="*/ 42 h 69"/>
                <a:gd name="T50" fmla="*/ 61 w 340"/>
                <a:gd name="T51" fmla="*/ 49 h 69"/>
                <a:gd name="T52" fmla="*/ 62 w 340"/>
                <a:gd name="T53" fmla="*/ 51 h 69"/>
                <a:gd name="T54" fmla="*/ 64 w 340"/>
                <a:gd name="T55" fmla="*/ 53 h 69"/>
                <a:gd name="T56" fmla="*/ 80 w 340"/>
                <a:gd name="T57" fmla="*/ 54 h 69"/>
                <a:gd name="T58" fmla="*/ 35 w 340"/>
                <a:gd name="T59" fmla="*/ 51 h 69"/>
                <a:gd name="T60" fmla="*/ 4 w 340"/>
                <a:gd name="T61" fmla="*/ 61 h 69"/>
                <a:gd name="T62" fmla="*/ 8 w 340"/>
                <a:gd name="T63" fmla="*/ 61 h 69"/>
                <a:gd name="T64" fmla="*/ 18 w 340"/>
                <a:gd name="T65" fmla="*/ 63 h 69"/>
                <a:gd name="T66" fmla="*/ 37 w 340"/>
                <a:gd name="T67" fmla="*/ 64 h 69"/>
                <a:gd name="T68" fmla="*/ 46 w 340"/>
                <a:gd name="T69" fmla="*/ 63 h 69"/>
                <a:gd name="T70" fmla="*/ 55 w 340"/>
                <a:gd name="T71" fmla="*/ 65 h 69"/>
                <a:gd name="T72" fmla="*/ 68 w 340"/>
                <a:gd name="T73" fmla="*/ 65 h 69"/>
                <a:gd name="T74" fmla="*/ 94 w 340"/>
                <a:gd name="T75" fmla="*/ 67 h 69"/>
                <a:gd name="T76" fmla="*/ 100 w 340"/>
                <a:gd name="T77" fmla="*/ 64 h 69"/>
                <a:gd name="T78" fmla="*/ 77 w 340"/>
                <a:gd name="T79" fmla="*/ 59 h 69"/>
                <a:gd name="T80" fmla="*/ 84 w 340"/>
                <a:gd name="T81" fmla="*/ 56 h 69"/>
                <a:gd name="T82" fmla="*/ 133 w 340"/>
                <a:gd name="T83" fmla="*/ 55 h 69"/>
                <a:gd name="T84" fmla="*/ 144 w 340"/>
                <a:gd name="T85" fmla="*/ 53 h 69"/>
                <a:gd name="T86" fmla="*/ 149 w 340"/>
                <a:gd name="T87" fmla="*/ 43 h 69"/>
                <a:gd name="T88" fmla="*/ 162 w 340"/>
                <a:gd name="T89" fmla="*/ 44 h 69"/>
                <a:gd name="T90" fmla="*/ 156 w 340"/>
                <a:gd name="T91" fmla="*/ 40 h 69"/>
                <a:gd name="T92" fmla="*/ 181 w 340"/>
                <a:gd name="T93" fmla="*/ 41 h 69"/>
                <a:gd name="T94" fmla="*/ 203 w 340"/>
                <a:gd name="T95" fmla="*/ 40 h 69"/>
                <a:gd name="T96" fmla="*/ 213 w 340"/>
                <a:gd name="T97" fmla="*/ 36 h 69"/>
                <a:gd name="T98" fmla="*/ 274 w 340"/>
                <a:gd name="T99" fmla="*/ 26 h 69"/>
                <a:gd name="T100" fmla="*/ 271 w 340"/>
                <a:gd name="T101" fmla="*/ 23 h 69"/>
                <a:gd name="T102" fmla="*/ 281 w 340"/>
                <a:gd name="T103" fmla="*/ 23 h 69"/>
                <a:gd name="T104" fmla="*/ 300 w 340"/>
                <a:gd name="T105" fmla="*/ 23 h 69"/>
                <a:gd name="T106" fmla="*/ 330 w 340"/>
                <a:gd name="T107" fmla="*/ 10 h 69"/>
                <a:gd name="T108" fmla="*/ 323 w 340"/>
                <a:gd name="T109" fmla="*/ 9 h 69"/>
                <a:gd name="T110" fmla="*/ 304 w 340"/>
                <a:gd name="T111" fmla="*/ 10 h 69"/>
                <a:gd name="T112" fmla="*/ 298 w 340"/>
                <a:gd name="T113" fmla="*/ 5 h 69"/>
                <a:gd name="T114" fmla="*/ 280 w 340"/>
                <a:gd name="T115" fmla="*/ 3 h 69"/>
                <a:gd name="T116" fmla="*/ 267 w 340"/>
                <a:gd name="T117"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0" h="69">
                  <a:moveTo>
                    <a:pt x="244" y="0"/>
                  </a:moveTo>
                  <a:cubicBezTo>
                    <a:pt x="242" y="0"/>
                    <a:pt x="241" y="0"/>
                    <a:pt x="240" y="0"/>
                  </a:cubicBezTo>
                  <a:cubicBezTo>
                    <a:pt x="236" y="0"/>
                    <a:pt x="235" y="1"/>
                    <a:pt x="234" y="2"/>
                  </a:cubicBezTo>
                  <a:cubicBezTo>
                    <a:pt x="232" y="3"/>
                    <a:pt x="231" y="4"/>
                    <a:pt x="230" y="4"/>
                  </a:cubicBezTo>
                  <a:cubicBezTo>
                    <a:pt x="229" y="4"/>
                    <a:pt x="229" y="3"/>
                    <a:pt x="229" y="3"/>
                  </a:cubicBezTo>
                  <a:cubicBezTo>
                    <a:pt x="228" y="2"/>
                    <a:pt x="228" y="2"/>
                    <a:pt x="227" y="2"/>
                  </a:cubicBezTo>
                  <a:cubicBezTo>
                    <a:pt x="227" y="2"/>
                    <a:pt x="226" y="2"/>
                    <a:pt x="226" y="2"/>
                  </a:cubicBezTo>
                  <a:cubicBezTo>
                    <a:pt x="226" y="2"/>
                    <a:pt x="225" y="2"/>
                    <a:pt x="225" y="2"/>
                  </a:cubicBezTo>
                  <a:cubicBezTo>
                    <a:pt x="224" y="2"/>
                    <a:pt x="223" y="2"/>
                    <a:pt x="223" y="2"/>
                  </a:cubicBezTo>
                  <a:cubicBezTo>
                    <a:pt x="223" y="1"/>
                    <a:pt x="222" y="1"/>
                    <a:pt x="221" y="1"/>
                  </a:cubicBezTo>
                  <a:cubicBezTo>
                    <a:pt x="221" y="1"/>
                    <a:pt x="220" y="1"/>
                    <a:pt x="220" y="2"/>
                  </a:cubicBezTo>
                  <a:cubicBezTo>
                    <a:pt x="220" y="2"/>
                    <a:pt x="220" y="2"/>
                    <a:pt x="219" y="2"/>
                  </a:cubicBezTo>
                  <a:cubicBezTo>
                    <a:pt x="219" y="2"/>
                    <a:pt x="219" y="1"/>
                    <a:pt x="218" y="1"/>
                  </a:cubicBezTo>
                  <a:cubicBezTo>
                    <a:pt x="217" y="1"/>
                    <a:pt x="216" y="1"/>
                    <a:pt x="215" y="1"/>
                  </a:cubicBezTo>
                  <a:cubicBezTo>
                    <a:pt x="214" y="1"/>
                    <a:pt x="214" y="1"/>
                    <a:pt x="214" y="1"/>
                  </a:cubicBezTo>
                  <a:cubicBezTo>
                    <a:pt x="209" y="1"/>
                    <a:pt x="207" y="1"/>
                    <a:pt x="208" y="1"/>
                  </a:cubicBezTo>
                  <a:cubicBezTo>
                    <a:pt x="210" y="1"/>
                    <a:pt x="210" y="2"/>
                    <a:pt x="211" y="3"/>
                  </a:cubicBezTo>
                  <a:cubicBezTo>
                    <a:pt x="212" y="4"/>
                    <a:pt x="213" y="5"/>
                    <a:pt x="212" y="5"/>
                  </a:cubicBezTo>
                  <a:cubicBezTo>
                    <a:pt x="211" y="5"/>
                    <a:pt x="210" y="5"/>
                    <a:pt x="209" y="5"/>
                  </a:cubicBezTo>
                  <a:cubicBezTo>
                    <a:pt x="208" y="5"/>
                    <a:pt x="208" y="5"/>
                    <a:pt x="207" y="5"/>
                  </a:cubicBezTo>
                  <a:cubicBezTo>
                    <a:pt x="205" y="5"/>
                    <a:pt x="205" y="4"/>
                    <a:pt x="201" y="3"/>
                  </a:cubicBezTo>
                  <a:cubicBezTo>
                    <a:pt x="200" y="2"/>
                    <a:pt x="199" y="2"/>
                    <a:pt x="198" y="2"/>
                  </a:cubicBezTo>
                  <a:cubicBezTo>
                    <a:pt x="196" y="2"/>
                    <a:pt x="195" y="3"/>
                    <a:pt x="195" y="4"/>
                  </a:cubicBezTo>
                  <a:cubicBezTo>
                    <a:pt x="195" y="4"/>
                    <a:pt x="195" y="5"/>
                    <a:pt x="194" y="5"/>
                  </a:cubicBezTo>
                  <a:cubicBezTo>
                    <a:pt x="194" y="5"/>
                    <a:pt x="193" y="4"/>
                    <a:pt x="190" y="3"/>
                  </a:cubicBezTo>
                  <a:cubicBezTo>
                    <a:pt x="189" y="3"/>
                    <a:pt x="188" y="3"/>
                    <a:pt x="188" y="3"/>
                  </a:cubicBezTo>
                  <a:cubicBezTo>
                    <a:pt x="185" y="3"/>
                    <a:pt x="183" y="6"/>
                    <a:pt x="179" y="7"/>
                  </a:cubicBezTo>
                  <a:cubicBezTo>
                    <a:pt x="178" y="7"/>
                    <a:pt x="178" y="7"/>
                    <a:pt x="177" y="7"/>
                  </a:cubicBezTo>
                  <a:cubicBezTo>
                    <a:pt x="174" y="7"/>
                    <a:pt x="173" y="4"/>
                    <a:pt x="164" y="3"/>
                  </a:cubicBezTo>
                  <a:cubicBezTo>
                    <a:pt x="163" y="3"/>
                    <a:pt x="163" y="3"/>
                    <a:pt x="163" y="3"/>
                  </a:cubicBezTo>
                  <a:cubicBezTo>
                    <a:pt x="153" y="3"/>
                    <a:pt x="148" y="6"/>
                    <a:pt x="149" y="8"/>
                  </a:cubicBezTo>
                  <a:cubicBezTo>
                    <a:pt x="151" y="9"/>
                    <a:pt x="151" y="10"/>
                    <a:pt x="153" y="10"/>
                  </a:cubicBezTo>
                  <a:cubicBezTo>
                    <a:pt x="154" y="10"/>
                    <a:pt x="153" y="10"/>
                    <a:pt x="152" y="10"/>
                  </a:cubicBezTo>
                  <a:cubicBezTo>
                    <a:pt x="150" y="10"/>
                    <a:pt x="149" y="10"/>
                    <a:pt x="149" y="10"/>
                  </a:cubicBezTo>
                  <a:cubicBezTo>
                    <a:pt x="149" y="9"/>
                    <a:pt x="148" y="9"/>
                    <a:pt x="148" y="9"/>
                  </a:cubicBezTo>
                  <a:cubicBezTo>
                    <a:pt x="147" y="9"/>
                    <a:pt x="147" y="9"/>
                    <a:pt x="147" y="9"/>
                  </a:cubicBezTo>
                  <a:cubicBezTo>
                    <a:pt x="146" y="10"/>
                    <a:pt x="146" y="10"/>
                    <a:pt x="146" y="10"/>
                  </a:cubicBezTo>
                  <a:cubicBezTo>
                    <a:pt x="145" y="10"/>
                    <a:pt x="144" y="9"/>
                    <a:pt x="143" y="9"/>
                  </a:cubicBezTo>
                  <a:cubicBezTo>
                    <a:pt x="143" y="8"/>
                    <a:pt x="142" y="8"/>
                    <a:pt x="141" y="8"/>
                  </a:cubicBezTo>
                  <a:cubicBezTo>
                    <a:pt x="140" y="8"/>
                    <a:pt x="139" y="8"/>
                    <a:pt x="138" y="8"/>
                  </a:cubicBezTo>
                  <a:cubicBezTo>
                    <a:pt x="138" y="9"/>
                    <a:pt x="137" y="9"/>
                    <a:pt x="137" y="9"/>
                  </a:cubicBezTo>
                  <a:cubicBezTo>
                    <a:pt x="136" y="9"/>
                    <a:pt x="135" y="8"/>
                    <a:pt x="134" y="8"/>
                  </a:cubicBezTo>
                  <a:cubicBezTo>
                    <a:pt x="133" y="7"/>
                    <a:pt x="131" y="6"/>
                    <a:pt x="129" y="6"/>
                  </a:cubicBezTo>
                  <a:cubicBezTo>
                    <a:pt x="128" y="6"/>
                    <a:pt x="127" y="7"/>
                    <a:pt x="126" y="7"/>
                  </a:cubicBezTo>
                  <a:cubicBezTo>
                    <a:pt x="124" y="8"/>
                    <a:pt x="123" y="8"/>
                    <a:pt x="123" y="8"/>
                  </a:cubicBezTo>
                  <a:cubicBezTo>
                    <a:pt x="123" y="8"/>
                    <a:pt x="123" y="8"/>
                    <a:pt x="123" y="8"/>
                  </a:cubicBezTo>
                  <a:cubicBezTo>
                    <a:pt x="123" y="8"/>
                    <a:pt x="122" y="8"/>
                    <a:pt x="122" y="8"/>
                  </a:cubicBezTo>
                  <a:cubicBezTo>
                    <a:pt x="122" y="8"/>
                    <a:pt x="121" y="8"/>
                    <a:pt x="120" y="8"/>
                  </a:cubicBezTo>
                  <a:cubicBezTo>
                    <a:pt x="120" y="8"/>
                    <a:pt x="120" y="9"/>
                    <a:pt x="119" y="9"/>
                  </a:cubicBezTo>
                  <a:cubicBezTo>
                    <a:pt x="119" y="9"/>
                    <a:pt x="118" y="8"/>
                    <a:pt x="118" y="8"/>
                  </a:cubicBezTo>
                  <a:cubicBezTo>
                    <a:pt x="119" y="7"/>
                    <a:pt x="116" y="7"/>
                    <a:pt x="112" y="7"/>
                  </a:cubicBezTo>
                  <a:cubicBezTo>
                    <a:pt x="109" y="7"/>
                    <a:pt x="107" y="7"/>
                    <a:pt x="104" y="7"/>
                  </a:cubicBezTo>
                  <a:cubicBezTo>
                    <a:pt x="99" y="8"/>
                    <a:pt x="94" y="9"/>
                    <a:pt x="94" y="10"/>
                  </a:cubicBezTo>
                  <a:cubicBezTo>
                    <a:pt x="95" y="10"/>
                    <a:pt x="97" y="10"/>
                    <a:pt x="99" y="10"/>
                  </a:cubicBezTo>
                  <a:cubicBezTo>
                    <a:pt x="99" y="10"/>
                    <a:pt x="100" y="10"/>
                    <a:pt x="101" y="10"/>
                  </a:cubicBezTo>
                  <a:cubicBezTo>
                    <a:pt x="102" y="10"/>
                    <a:pt x="103" y="10"/>
                    <a:pt x="104" y="10"/>
                  </a:cubicBezTo>
                  <a:cubicBezTo>
                    <a:pt x="105" y="10"/>
                    <a:pt x="105" y="10"/>
                    <a:pt x="107" y="10"/>
                  </a:cubicBezTo>
                  <a:cubicBezTo>
                    <a:pt x="109" y="10"/>
                    <a:pt x="108" y="11"/>
                    <a:pt x="104" y="11"/>
                  </a:cubicBezTo>
                  <a:cubicBezTo>
                    <a:pt x="100" y="11"/>
                    <a:pt x="98" y="12"/>
                    <a:pt x="98" y="12"/>
                  </a:cubicBezTo>
                  <a:cubicBezTo>
                    <a:pt x="98" y="13"/>
                    <a:pt x="100" y="13"/>
                    <a:pt x="102" y="13"/>
                  </a:cubicBezTo>
                  <a:cubicBezTo>
                    <a:pt x="103" y="13"/>
                    <a:pt x="106" y="13"/>
                    <a:pt x="108" y="12"/>
                  </a:cubicBezTo>
                  <a:cubicBezTo>
                    <a:pt x="110" y="12"/>
                    <a:pt x="111" y="12"/>
                    <a:pt x="112" y="12"/>
                  </a:cubicBezTo>
                  <a:cubicBezTo>
                    <a:pt x="114" y="12"/>
                    <a:pt x="113" y="13"/>
                    <a:pt x="109" y="13"/>
                  </a:cubicBezTo>
                  <a:cubicBezTo>
                    <a:pt x="103" y="13"/>
                    <a:pt x="100" y="14"/>
                    <a:pt x="102" y="14"/>
                  </a:cubicBezTo>
                  <a:cubicBezTo>
                    <a:pt x="104" y="15"/>
                    <a:pt x="91" y="15"/>
                    <a:pt x="96" y="16"/>
                  </a:cubicBezTo>
                  <a:cubicBezTo>
                    <a:pt x="98" y="16"/>
                    <a:pt x="102" y="17"/>
                    <a:pt x="108" y="17"/>
                  </a:cubicBezTo>
                  <a:cubicBezTo>
                    <a:pt x="112" y="17"/>
                    <a:pt x="116" y="18"/>
                    <a:pt x="120" y="18"/>
                  </a:cubicBezTo>
                  <a:cubicBezTo>
                    <a:pt x="121" y="18"/>
                    <a:pt x="122" y="18"/>
                    <a:pt x="123" y="18"/>
                  </a:cubicBezTo>
                  <a:cubicBezTo>
                    <a:pt x="126" y="17"/>
                    <a:pt x="127" y="17"/>
                    <a:pt x="127" y="17"/>
                  </a:cubicBezTo>
                  <a:cubicBezTo>
                    <a:pt x="128" y="17"/>
                    <a:pt x="122" y="18"/>
                    <a:pt x="112" y="18"/>
                  </a:cubicBezTo>
                  <a:cubicBezTo>
                    <a:pt x="99" y="18"/>
                    <a:pt x="87" y="19"/>
                    <a:pt x="95" y="21"/>
                  </a:cubicBezTo>
                  <a:cubicBezTo>
                    <a:pt x="98" y="22"/>
                    <a:pt x="101" y="22"/>
                    <a:pt x="104" y="22"/>
                  </a:cubicBezTo>
                  <a:cubicBezTo>
                    <a:pt x="109" y="22"/>
                    <a:pt x="113" y="21"/>
                    <a:pt x="118" y="20"/>
                  </a:cubicBezTo>
                  <a:cubicBezTo>
                    <a:pt x="120" y="19"/>
                    <a:pt x="123" y="19"/>
                    <a:pt x="127" y="19"/>
                  </a:cubicBezTo>
                  <a:cubicBezTo>
                    <a:pt x="129" y="19"/>
                    <a:pt x="132" y="19"/>
                    <a:pt x="134" y="19"/>
                  </a:cubicBezTo>
                  <a:cubicBezTo>
                    <a:pt x="142" y="19"/>
                    <a:pt x="142" y="20"/>
                    <a:pt x="135" y="20"/>
                  </a:cubicBezTo>
                  <a:cubicBezTo>
                    <a:pt x="134" y="20"/>
                    <a:pt x="132" y="20"/>
                    <a:pt x="130" y="20"/>
                  </a:cubicBezTo>
                  <a:cubicBezTo>
                    <a:pt x="129" y="20"/>
                    <a:pt x="129" y="20"/>
                    <a:pt x="128" y="20"/>
                  </a:cubicBezTo>
                  <a:cubicBezTo>
                    <a:pt x="122" y="20"/>
                    <a:pt x="115" y="20"/>
                    <a:pt x="112" y="22"/>
                  </a:cubicBezTo>
                  <a:cubicBezTo>
                    <a:pt x="107" y="24"/>
                    <a:pt x="113" y="25"/>
                    <a:pt x="121" y="25"/>
                  </a:cubicBezTo>
                  <a:cubicBezTo>
                    <a:pt x="121" y="25"/>
                    <a:pt x="121" y="25"/>
                    <a:pt x="121" y="25"/>
                  </a:cubicBezTo>
                  <a:cubicBezTo>
                    <a:pt x="127" y="25"/>
                    <a:pt x="131" y="25"/>
                    <a:pt x="133" y="24"/>
                  </a:cubicBezTo>
                  <a:cubicBezTo>
                    <a:pt x="136" y="24"/>
                    <a:pt x="137" y="24"/>
                    <a:pt x="138" y="24"/>
                  </a:cubicBezTo>
                  <a:cubicBezTo>
                    <a:pt x="138" y="24"/>
                    <a:pt x="138" y="24"/>
                    <a:pt x="138" y="24"/>
                  </a:cubicBezTo>
                  <a:cubicBezTo>
                    <a:pt x="137" y="24"/>
                    <a:pt x="139" y="24"/>
                    <a:pt x="142" y="24"/>
                  </a:cubicBezTo>
                  <a:cubicBezTo>
                    <a:pt x="142" y="24"/>
                    <a:pt x="143" y="24"/>
                    <a:pt x="144" y="24"/>
                  </a:cubicBezTo>
                  <a:cubicBezTo>
                    <a:pt x="145" y="24"/>
                    <a:pt x="145" y="24"/>
                    <a:pt x="145" y="24"/>
                  </a:cubicBezTo>
                  <a:cubicBezTo>
                    <a:pt x="147" y="24"/>
                    <a:pt x="146" y="24"/>
                    <a:pt x="143" y="25"/>
                  </a:cubicBezTo>
                  <a:cubicBezTo>
                    <a:pt x="140" y="25"/>
                    <a:pt x="144" y="27"/>
                    <a:pt x="151" y="27"/>
                  </a:cubicBezTo>
                  <a:cubicBezTo>
                    <a:pt x="154" y="27"/>
                    <a:pt x="156" y="27"/>
                    <a:pt x="159" y="26"/>
                  </a:cubicBezTo>
                  <a:cubicBezTo>
                    <a:pt x="172" y="25"/>
                    <a:pt x="185" y="23"/>
                    <a:pt x="191" y="22"/>
                  </a:cubicBezTo>
                  <a:cubicBezTo>
                    <a:pt x="192" y="22"/>
                    <a:pt x="193" y="22"/>
                    <a:pt x="194" y="22"/>
                  </a:cubicBezTo>
                  <a:cubicBezTo>
                    <a:pt x="194" y="22"/>
                    <a:pt x="191" y="22"/>
                    <a:pt x="186" y="23"/>
                  </a:cubicBezTo>
                  <a:cubicBezTo>
                    <a:pt x="179" y="24"/>
                    <a:pt x="179" y="26"/>
                    <a:pt x="184" y="27"/>
                  </a:cubicBezTo>
                  <a:cubicBezTo>
                    <a:pt x="188" y="27"/>
                    <a:pt x="187" y="27"/>
                    <a:pt x="181" y="27"/>
                  </a:cubicBezTo>
                  <a:cubicBezTo>
                    <a:pt x="180" y="27"/>
                    <a:pt x="178" y="27"/>
                    <a:pt x="177" y="27"/>
                  </a:cubicBezTo>
                  <a:cubicBezTo>
                    <a:pt x="177" y="27"/>
                    <a:pt x="177" y="27"/>
                    <a:pt x="177" y="27"/>
                  </a:cubicBezTo>
                  <a:cubicBezTo>
                    <a:pt x="167" y="27"/>
                    <a:pt x="163" y="28"/>
                    <a:pt x="165" y="29"/>
                  </a:cubicBezTo>
                  <a:cubicBezTo>
                    <a:pt x="166" y="29"/>
                    <a:pt x="166" y="29"/>
                    <a:pt x="166" y="29"/>
                  </a:cubicBezTo>
                  <a:cubicBezTo>
                    <a:pt x="164" y="29"/>
                    <a:pt x="160" y="29"/>
                    <a:pt x="153" y="28"/>
                  </a:cubicBezTo>
                  <a:cubicBezTo>
                    <a:pt x="149" y="28"/>
                    <a:pt x="144" y="28"/>
                    <a:pt x="141" y="28"/>
                  </a:cubicBezTo>
                  <a:cubicBezTo>
                    <a:pt x="139" y="28"/>
                    <a:pt x="137" y="28"/>
                    <a:pt x="136" y="28"/>
                  </a:cubicBezTo>
                  <a:cubicBezTo>
                    <a:pt x="132" y="29"/>
                    <a:pt x="128" y="30"/>
                    <a:pt x="128" y="31"/>
                  </a:cubicBezTo>
                  <a:cubicBezTo>
                    <a:pt x="128" y="34"/>
                    <a:pt x="135" y="34"/>
                    <a:pt x="133" y="35"/>
                  </a:cubicBezTo>
                  <a:cubicBezTo>
                    <a:pt x="133" y="35"/>
                    <a:pt x="133" y="35"/>
                    <a:pt x="133" y="35"/>
                  </a:cubicBezTo>
                  <a:cubicBezTo>
                    <a:pt x="131" y="35"/>
                    <a:pt x="127" y="34"/>
                    <a:pt x="126" y="32"/>
                  </a:cubicBezTo>
                  <a:cubicBezTo>
                    <a:pt x="125" y="30"/>
                    <a:pt x="124" y="29"/>
                    <a:pt x="120" y="28"/>
                  </a:cubicBezTo>
                  <a:cubicBezTo>
                    <a:pt x="116" y="27"/>
                    <a:pt x="110" y="27"/>
                    <a:pt x="106" y="27"/>
                  </a:cubicBezTo>
                  <a:cubicBezTo>
                    <a:pt x="104" y="27"/>
                    <a:pt x="102" y="27"/>
                    <a:pt x="101" y="27"/>
                  </a:cubicBezTo>
                  <a:cubicBezTo>
                    <a:pt x="90" y="28"/>
                    <a:pt x="91" y="32"/>
                    <a:pt x="91" y="35"/>
                  </a:cubicBezTo>
                  <a:cubicBezTo>
                    <a:pt x="91" y="38"/>
                    <a:pt x="91" y="39"/>
                    <a:pt x="90" y="39"/>
                  </a:cubicBezTo>
                  <a:cubicBezTo>
                    <a:pt x="89" y="39"/>
                    <a:pt x="89" y="39"/>
                    <a:pt x="89" y="39"/>
                  </a:cubicBezTo>
                  <a:cubicBezTo>
                    <a:pt x="89" y="39"/>
                    <a:pt x="89" y="39"/>
                    <a:pt x="89" y="39"/>
                  </a:cubicBezTo>
                  <a:cubicBezTo>
                    <a:pt x="88" y="39"/>
                    <a:pt x="87" y="41"/>
                    <a:pt x="95" y="42"/>
                  </a:cubicBezTo>
                  <a:cubicBezTo>
                    <a:pt x="98" y="42"/>
                    <a:pt x="101" y="42"/>
                    <a:pt x="103" y="42"/>
                  </a:cubicBezTo>
                  <a:cubicBezTo>
                    <a:pt x="104" y="42"/>
                    <a:pt x="105" y="42"/>
                    <a:pt x="106" y="42"/>
                  </a:cubicBezTo>
                  <a:cubicBezTo>
                    <a:pt x="106" y="42"/>
                    <a:pt x="107" y="42"/>
                    <a:pt x="107" y="42"/>
                  </a:cubicBezTo>
                  <a:cubicBezTo>
                    <a:pt x="107" y="42"/>
                    <a:pt x="107" y="42"/>
                    <a:pt x="106" y="42"/>
                  </a:cubicBezTo>
                  <a:cubicBezTo>
                    <a:pt x="102" y="43"/>
                    <a:pt x="99" y="44"/>
                    <a:pt x="101" y="44"/>
                  </a:cubicBezTo>
                  <a:cubicBezTo>
                    <a:pt x="102" y="44"/>
                    <a:pt x="101" y="44"/>
                    <a:pt x="101" y="45"/>
                  </a:cubicBezTo>
                  <a:cubicBezTo>
                    <a:pt x="101" y="45"/>
                    <a:pt x="101" y="45"/>
                    <a:pt x="100" y="45"/>
                  </a:cubicBezTo>
                  <a:cubicBezTo>
                    <a:pt x="100" y="45"/>
                    <a:pt x="98" y="44"/>
                    <a:pt x="94" y="43"/>
                  </a:cubicBezTo>
                  <a:cubicBezTo>
                    <a:pt x="90" y="42"/>
                    <a:pt x="85" y="41"/>
                    <a:pt x="78" y="41"/>
                  </a:cubicBezTo>
                  <a:cubicBezTo>
                    <a:pt x="77" y="41"/>
                    <a:pt x="75" y="41"/>
                    <a:pt x="74" y="42"/>
                  </a:cubicBezTo>
                  <a:cubicBezTo>
                    <a:pt x="72" y="42"/>
                    <a:pt x="70" y="42"/>
                    <a:pt x="68" y="42"/>
                  </a:cubicBezTo>
                  <a:cubicBezTo>
                    <a:pt x="52" y="44"/>
                    <a:pt x="49" y="48"/>
                    <a:pt x="54" y="48"/>
                  </a:cubicBezTo>
                  <a:cubicBezTo>
                    <a:pt x="54" y="48"/>
                    <a:pt x="54" y="48"/>
                    <a:pt x="54" y="48"/>
                  </a:cubicBezTo>
                  <a:cubicBezTo>
                    <a:pt x="56" y="48"/>
                    <a:pt x="57" y="48"/>
                    <a:pt x="58" y="48"/>
                  </a:cubicBezTo>
                  <a:cubicBezTo>
                    <a:pt x="60" y="48"/>
                    <a:pt x="60" y="48"/>
                    <a:pt x="59" y="48"/>
                  </a:cubicBezTo>
                  <a:cubicBezTo>
                    <a:pt x="59" y="48"/>
                    <a:pt x="59" y="49"/>
                    <a:pt x="61" y="49"/>
                  </a:cubicBezTo>
                  <a:cubicBezTo>
                    <a:pt x="63" y="49"/>
                    <a:pt x="66" y="48"/>
                    <a:pt x="69" y="48"/>
                  </a:cubicBezTo>
                  <a:cubicBezTo>
                    <a:pt x="72" y="47"/>
                    <a:pt x="74" y="47"/>
                    <a:pt x="74" y="47"/>
                  </a:cubicBezTo>
                  <a:cubicBezTo>
                    <a:pt x="74" y="47"/>
                    <a:pt x="73" y="47"/>
                    <a:pt x="72" y="47"/>
                  </a:cubicBezTo>
                  <a:cubicBezTo>
                    <a:pt x="69" y="49"/>
                    <a:pt x="67" y="50"/>
                    <a:pt x="64" y="50"/>
                  </a:cubicBezTo>
                  <a:cubicBezTo>
                    <a:pt x="61" y="51"/>
                    <a:pt x="60" y="51"/>
                    <a:pt x="62" y="51"/>
                  </a:cubicBezTo>
                  <a:cubicBezTo>
                    <a:pt x="64" y="51"/>
                    <a:pt x="64" y="51"/>
                    <a:pt x="62" y="52"/>
                  </a:cubicBezTo>
                  <a:cubicBezTo>
                    <a:pt x="60" y="52"/>
                    <a:pt x="58" y="53"/>
                    <a:pt x="59" y="53"/>
                  </a:cubicBezTo>
                  <a:cubicBezTo>
                    <a:pt x="59" y="53"/>
                    <a:pt x="60" y="53"/>
                    <a:pt x="60" y="53"/>
                  </a:cubicBezTo>
                  <a:cubicBezTo>
                    <a:pt x="61" y="53"/>
                    <a:pt x="62" y="53"/>
                    <a:pt x="63" y="53"/>
                  </a:cubicBezTo>
                  <a:cubicBezTo>
                    <a:pt x="63" y="53"/>
                    <a:pt x="64" y="53"/>
                    <a:pt x="64" y="53"/>
                  </a:cubicBezTo>
                  <a:cubicBezTo>
                    <a:pt x="65" y="53"/>
                    <a:pt x="65" y="53"/>
                    <a:pt x="63" y="54"/>
                  </a:cubicBezTo>
                  <a:cubicBezTo>
                    <a:pt x="62" y="54"/>
                    <a:pt x="65" y="55"/>
                    <a:pt x="70" y="55"/>
                  </a:cubicBezTo>
                  <a:cubicBezTo>
                    <a:pt x="72" y="55"/>
                    <a:pt x="75" y="54"/>
                    <a:pt x="77" y="54"/>
                  </a:cubicBezTo>
                  <a:cubicBezTo>
                    <a:pt x="81" y="53"/>
                    <a:pt x="84" y="53"/>
                    <a:pt x="84" y="53"/>
                  </a:cubicBezTo>
                  <a:cubicBezTo>
                    <a:pt x="84" y="53"/>
                    <a:pt x="82" y="53"/>
                    <a:pt x="80" y="54"/>
                  </a:cubicBezTo>
                  <a:cubicBezTo>
                    <a:pt x="77" y="55"/>
                    <a:pt x="71" y="55"/>
                    <a:pt x="66" y="55"/>
                  </a:cubicBezTo>
                  <a:cubicBezTo>
                    <a:pt x="62" y="55"/>
                    <a:pt x="58" y="55"/>
                    <a:pt x="56" y="54"/>
                  </a:cubicBezTo>
                  <a:cubicBezTo>
                    <a:pt x="54" y="52"/>
                    <a:pt x="53" y="50"/>
                    <a:pt x="46" y="50"/>
                  </a:cubicBezTo>
                  <a:cubicBezTo>
                    <a:pt x="44" y="50"/>
                    <a:pt x="43" y="50"/>
                    <a:pt x="42" y="50"/>
                  </a:cubicBezTo>
                  <a:cubicBezTo>
                    <a:pt x="37" y="50"/>
                    <a:pt x="35" y="50"/>
                    <a:pt x="35" y="51"/>
                  </a:cubicBezTo>
                  <a:cubicBezTo>
                    <a:pt x="34" y="53"/>
                    <a:pt x="37" y="55"/>
                    <a:pt x="39" y="56"/>
                  </a:cubicBezTo>
                  <a:cubicBezTo>
                    <a:pt x="40" y="56"/>
                    <a:pt x="30" y="56"/>
                    <a:pt x="14" y="57"/>
                  </a:cubicBezTo>
                  <a:cubicBezTo>
                    <a:pt x="0" y="58"/>
                    <a:pt x="1" y="62"/>
                    <a:pt x="2" y="62"/>
                  </a:cubicBezTo>
                  <a:cubicBezTo>
                    <a:pt x="3" y="62"/>
                    <a:pt x="3" y="62"/>
                    <a:pt x="3" y="62"/>
                  </a:cubicBezTo>
                  <a:cubicBezTo>
                    <a:pt x="3" y="62"/>
                    <a:pt x="4" y="61"/>
                    <a:pt x="4" y="61"/>
                  </a:cubicBezTo>
                  <a:cubicBezTo>
                    <a:pt x="4" y="61"/>
                    <a:pt x="4" y="62"/>
                    <a:pt x="4" y="62"/>
                  </a:cubicBezTo>
                  <a:cubicBezTo>
                    <a:pt x="4" y="62"/>
                    <a:pt x="4" y="62"/>
                    <a:pt x="4" y="62"/>
                  </a:cubicBezTo>
                  <a:cubicBezTo>
                    <a:pt x="4" y="62"/>
                    <a:pt x="6" y="61"/>
                    <a:pt x="8" y="61"/>
                  </a:cubicBezTo>
                  <a:cubicBezTo>
                    <a:pt x="8" y="60"/>
                    <a:pt x="9" y="60"/>
                    <a:pt x="9" y="60"/>
                  </a:cubicBezTo>
                  <a:cubicBezTo>
                    <a:pt x="9" y="60"/>
                    <a:pt x="9" y="60"/>
                    <a:pt x="8" y="61"/>
                  </a:cubicBezTo>
                  <a:cubicBezTo>
                    <a:pt x="8" y="62"/>
                    <a:pt x="10" y="62"/>
                    <a:pt x="12" y="62"/>
                  </a:cubicBezTo>
                  <a:cubicBezTo>
                    <a:pt x="12" y="62"/>
                    <a:pt x="13" y="62"/>
                    <a:pt x="13" y="62"/>
                  </a:cubicBezTo>
                  <a:cubicBezTo>
                    <a:pt x="14" y="62"/>
                    <a:pt x="14" y="62"/>
                    <a:pt x="15" y="62"/>
                  </a:cubicBezTo>
                  <a:cubicBezTo>
                    <a:pt x="15" y="62"/>
                    <a:pt x="16" y="62"/>
                    <a:pt x="16" y="62"/>
                  </a:cubicBezTo>
                  <a:cubicBezTo>
                    <a:pt x="16" y="63"/>
                    <a:pt x="17" y="63"/>
                    <a:pt x="18" y="63"/>
                  </a:cubicBezTo>
                  <a:cubicBezTo>
                    <a:pt x="18" y="63"/>
                    <a:pt x="19" y="63"/>
                    <a:pt x="19" y="63"/>
                  </a:cubicBezTo>
                  <a:cubicBezTo>
                    <a:pt x="20" y="63"/>
                    <a:pt x="20" y="62"/>
                    <a:pt x="20" y="62"/>
                  </a:cubicBezTo>
                  <a:cubicBezTo>
                    <a:pt x="20" y="62"/>
                    <a:pt x="20" y="64"/>
                    <a:pt x="24" y="65"/>
                  </a:cubicBezTo>
                  <a:cubicBezTo>
                    <a:pt x="26" y="65"/>
                    <a:pt x="29" y="65"/>
                    <a:pt x="31" y="65"/>
                  </a:cubicBezTo>
                  <a:cubicBezTo>
                    <a:pt x="34" y="65"/>
                    <a:pt x="37" y="65"/>
                    <a:pt x="37" y="64"/>
                  </a:cubicBezTo>
                  <a:cubicBezTo>
                    <a:pt x="37" y="64"/>
                    <a:pt x="38" y="63"/>
                    <a:pt x="38" y="63"/>
                  </a:cubicBezTo>
                  <a:cubicBezTo>
                    <a:pt x="39" y="63"/>
                    <a:pt x="39" y="63"/>
                    <a:pt x="39" y="64"/>
                  </a:cubicBezTo>
                  <a:cubicBezTo>
                    <a:pt x="39" y="64"/>
                    <a:pt x="40" y="64"/>
                    <a:pt x="40" y="64"/>
                  </a:cubicBezTo>
                  <a:cubicBezTo>
                    <a:pt x="41" y="64"/>
                    <a:pt x="42" y="64"/>
                    <a:pt x="43" y="63"/>
                  </a:cubicBezTo>
                  <a:cubicBezTo>
                    <a:pt x="44" y="63"/>
                    <a:pt x="45" y="63"/>
                    <a:pt x="46" y="63"/>
                  </a:cubicBezTo>
                  <a:cubicBezTo>
                    <a:pt x="47" y="63"/>
                    <a:pt x="48" y="63"/>
                    <a:pt x="48" y="64"/>
                  </a:cubicBezTo>
                  <a:cubicBezTo>
                    <a:pt x="49" y="64"/>
                    <a:pt x="49" y="65"/>
                    <a:pt x="50" y="65"/>
                  </a:cubicBezTo>
                  <a:cubicBezTo>
                    <a:pt x="51" y="65"/>
                    <a:pt x="53" y="64"/>
                    <a:pt x="54" y="64"/>
                  </a:cubicBezTo>
                  <a:cubicBezTo>
                    <a:pt x="54" y="64"/>
                    <a:pt x="54" y="64"/>
                    <a:pt x="54" y="64"/>
                  </a:cubicBezTo>
                  <a:cubicBezTo>
                    <a:pt x="55" y="64"/>
                    <a:pt x="55" y="64"/>
                    <a:pt x="55" y="65"/>
                  </a:cubicBezTo>
                  <a:cubicBezTo>
                    <a:pt x="55" y="65"/>
                    <a:pt x="55" y="66"/>
                    <a:pt x="57" y="66"/>
                  </a:cubicBezTo>
                  <a:cubicBezTo>
                    <a:pt x="58" y="66"/>
                    <a:pt x="58" y="66"/>
                    <a:pt x="59" y="66"/>
                  </a:cubicBezTo>
                  <a:cubicBezTo>
                    <a:pt x="66" y="65"/>
                    <a:pt x="64" y="63"/>
                    <a:pt x="64" y="63"/>
                  </a:cubicBezTo>
                  <a:cubicBezTo>
                    <a:pt x="64" y="63"/>
                    <a:pt x="64" y="63"/>
                    <a:pt x="64" y="63"/>
                  </a:cubicBezTo>
                  <a:cubicBezTo>
                    <a:pt x="65" y="64"/>
                    <a:pt x="67" y="64"/>
                    <a:pt x="68" y="65"/>
                  </a:cubicBezTo>
                  <a:cubicBezTo>
                    <a:pt x="69" y="65"/>
                    <a:pt x="70" y="66"/>
                    <a:pt x="70" y="66"/>
                  </a:cubicBezTo>
                  <a:cubicBezTo>
                    <a:pt x="71" y="67"/>
                    <a:pt x="74" y="69"/>
                    <a:pt x="79" y="69"/>
                  </a:cubicBezTo>
                  <a:cubicBezTo>
                    <a:pt x="80" y="69"/>
                    <a:pt x="81" y="68"/>
                    <a:pt x="83" y="68"/>
                  </a:cubicBezTo>
                  <a:cubicBezTo>
                    <a:pt x="88" y="68"/>
                    <a:pt x="92" y="67"/>
                    <a:pt x="93" y="67"/>
                  </a:cubicBezTo>
                  <a:cubicBezTo>
                    <a:pt x="94" y="67"/>
                    <a:pt x="94" y="67"/>
                    <a:pt x="94" y="67"/>
                  </a:cubicBezTo>
                  <a:cubicBezTo>
                    <a:pt x="94" y="67"/>
                    <a:pt x="95" y="67"/>
                    <a:pt x="95" y="67"/>
                  </a:cubicBezTo>
                  <a:cubicBezTo>
                    <a:pt x="97" y="67"/>
                    <a:pt x="101" y="67"/>
                    <a:pt x="103" y="66"/>
                  </a:cubicBezTo>
                  <a:cubicBezTo>
                    <a:pt x="106" y="65"/>
                    <a:pt x="104" y="63"/>
                    <a:pt x="102" y="63"/>
                  </a:cubicBezTo>
                  <a:cubicBezTo>
                    <a:pt x="101" y="63"/>
                    <a:pt x="101" y="63"/>
                    <a:pt x="101" y="63"/>
                  </a:cubicBezTo>
                  <a:cubicBezTo>
                    <a:pt x="101" y="64"/>
                    <a:pt x="100" y="64"/>
                    <a:pt x="100" y="64"/>
                  </a:cubicBezTo>
                  <a:cubicBezTo>
                    <a:pt x="98" y="64"/>
                    <a:pt x="100" y="63"/>
                    <a:pt x="98" y="61"/>
                  </a:cubicBezTo>
                  <a:cubicBezTo>
                    <a:pt x="97" y="60"/>
                    <a:pt x="89" y="59"/>
                    <a:pt x="84" y="59"/>
                  </a:cubicBezTo>
                  <a:cubicBezTo>
                    <a:pt x="84" y="59"/>
                    <a:pt x="84" y="59"/>
                    <a:pt x="83" y="59"/>
                  </a:cubicBezTo>
                  <a:cubicBezTo>
                    <a:pt x="81" y="59"/>
                    <a:pt x="79" y="59"/>
                    <a:pt x="78" y="59"/>
                  </a:cubicBezTo>
                  <a:cubicBezTo>
                    <a:pt x="78" y="59"/>
                    <a:pt x="77" y="59"/>
                    <a:pt x="77" y="59"/>
                  </a:cubicBezTo>
                  <a:cubicBezTo>
                    <a:pt x="77" y="59"/>
                    <a:pt x="77" y="58"/>
                    <a:pt x="79" y="58"/>
                  </a:cubicBezTo>
                  <a:cubicBezTo>
                    <a:pt x="79" y="58"/>
                    <a:pt x="79" y="58"/>
                    <a:pt x="79" y="58"/>
                  </a:cubicBezTo>
                  <a:cubicBezTo>
                    <a:pt x="79" y="58"/>
                    <a:pt x="79" y="58"/>
                    <a:pt x="79" y="58"/>
                  </a:cubicBezTo>
                  <a:cubicBezTo>
                    <a:pt x="81" y="58"/>
                    <a:pt x="83" y="58"/>
                    <a:pt x="84" y="57"/>
                  </a:cubicBezTo>
                  <a:cubicBezTo>
                    <a:pt x="84" y="56"/>
                    <a:pt x="84" y="56"/>
                    <a:pt x="84" y="56"/>
                  </a:cubicBezTo>
                  <a:cubicBezTo>
                    <a:pt x="85" y="56"/>
                    <a:pt x="86" y="59"/>
                    <a:pt x="99" y="60"/>
                  </a:cubicBezTo>
                  <a:cubicBezTo>
                    <a:pt x="100" y="60"/>
                    <a:pt x="100" y="60"/>
                    <a:pt x="100" y="60"/>
                  </a:cubicBezTo>
                  <a:cubicBezTo>
                    <a:pt x="107" y="60"/>
                    <a:pt x="113" y="58"/>
                    <a:pt x="118" y="57"/>
                  </a:cubicBezTo>
                  <a:cubicBezTo>
                    <a:pt x="124" y="56"/>
                    <a:pt x="128" y="55"/>
                    <a:pt x="133" y="55"/>
                  </a:cubicBezTo>
                  <a:cubicBezTo>
                    <a:pt x="133" y="55"/>
                    <a:pt x="133" y="55"/>
                    <a:pt x="133" y="55"/>
                  </a:cubicBezTo>
                  <a:cubicBezTo>
                    <a:pt x="134" y="55"/>
                    <a:pt x="134" y="55"/>
                    <a:pt x="135" y="55"/>
                  </a:cubicBezTo>
                  <a:cubicBezTo>
                    <a:pt x="142" y="55"/>
                    <a:pt x="146" y="53"/>
                    <a:pt x="143" y="53"/>
                  </a:cubicBezTo>
                  <a:cubicBezTo>
                    <a:pt x="142" y="53"/>
                    <a:pt x="142" y="53"/>
                    <a:pt x="142" y="53"/>
                  </a:cubicBezTo>
                  <a:cubicBezTo>
                    <a:pt x="142" y="53"/>
                    <a:pt x="142" y="53"/>
                    <a:pt x="143" y="53"/>
                  </a:cubicBezTo>
                  <a:cubicBezTo>
                    <a:pt x="143" y="53"/>
                    <a:pt x="144" y="53"/>
                    <a:pt x="144" y="53"/>
                  </a:cubicBezTo>
                  <a:cubicBezTo>
                    <a:pt x="146" y="53"/>
                    <a:pt x="149" y="53"/>
                    <a:pt x="152" y="52"/>
                  </a:cubicBezTo>
                  <a:cubicBezTo>
                    <a:pt x="159" y="51"/>
                    <a:pt x="157" y="51"/>
                    <a:pt x="164" y="49"/>
                  </a:cubicBezTo>
                  <a:cubicBezTo>
                    <a:pt x="170" y="47"/>
                    <a:pt x="156" y="46"/>
                    <a:pt x="158" y="46"/>
                  </a:cubicBezTo>
                  <a:cubicBezTo>
                    <a:pt x="160" y="45"/>
                    <a:pt x="157" y="45"/>
                    <a:pt x="151" y="44"/>
                  </a:cubicBezTo>
                  <a:cubicBezTo>
                    <a:pt x="147" y="44"/>
                    <a:pt x="146" y="43"/>
                    <a:pt x="149" y="43"/>
                  </a:cubicBezTo>
                  <a:cubicBezTo>
                    <a:pt x="149" y="43"/>
                    <a:pt x="150" y="43"/>
                    <a:pt x="152" y="43"/>
                  </a:cubicBezTo>
                  <a:cubicBezTo>
                    <a:pt x="153" y="44"/>
                    <a:pt x="155" y="44"/>
                    <a:pt x="156" y="44"/>
                  </a:cubicBezTo>
                  <a:cubicBezTo>
                    <a:pt x="158" y="44"/>
                    <a:pt x="158" y="43"/>
                    <a:pt x="155" y="43"/>
                  </a:cubicBezTo>
                  <a:cubicBezTo>
                    <a:pt x="154" y="43"/>
                    <a:pt x="153" y="43"/>
                    <a:pt x="154" y="43"/>
                  </a:cubicBezTo>
                  <a:cubicBezTo>
                    <a:pt x="155" y="43"/>
                    <a:pt x="158" y="43"/>
                    <a:pt x="162" y="44"/>
                  </a:cubicBezTo>
                  <a:cubicBezTo>
                    <a:pt x="167" y="44"/>
                    <a:pt x="172" y="45"/>
                    <a:pt x="174" y="45"/>
                  </a:cubicBezTo>
                  <a:cubicBezTo>
                    <a:pt x="174" y="45"/>
                    <a:pt x="175" y="45"/>
                    <a:pt x="175" y="45"/>
                  </a:cubicBezTo>
                  <a:cubicBezTo>
                    <a:pt x="175" y="43"/>
                    <a:pt x="170" y="43"/>
                    <a:pt x="164" y="42"/>
                  </a:cubicBezTo>
                  <a:cubicBezTo>
                    <a:pt x="156" y="41"/>
                    <a:pt x="152" y="40"/>
                    <a:pt x="154" y="40"/>
                  </a:cubicBezTo>
                  <a:cubicBezTo>
                    <a:pt x="154" y="40"/>
                    <a:pt x="155" y="40"/>
                    <a:pt x="156" y="40"/>
                  </a:cubicBezTo>
                  <a:cubicBezTo>
                    <a:pt x="158" y="40"/>
                    <a:pt x="160" y="40"/>
                    <a:pt x="163" y="41"/>
                  </a:cubicBezTo>
                  <a:cubicBezTo>
                    <a:pt x="164" y="41"/>
                    <a:pt x="164" y="41"/>
                    <a:pt x="165" y="41"/>
                  </a:cubicBezTo>
                  <a:cubicBezTo>
                    <a:pt x="166" y="41"/>
                    <a:pt x="166" y="41"/>
                    <a:pt x="165" y="40"/>
                  </a:cubicBezTo>
                  <a:cubicBezTo>
                    <a:pt x="164" y="40"/>
                    <a:pt x="164" y="40"/>
                    <a:pt x="164" y="40"/>
                  </a:cubicBezTo>
                  <a:cubicBezTo>
                    <a:pt x="166" y="40"/>
                    <a:pt x="172" y="41"/>
                    <a:pt x="181" y="41"/>
                  </a:cubicBezTo>
                  <a:cubicBezTo>
                    <a:pt x="182" y="41"/>
                    <a:pt x="182" y="41"/>
                    <a:pt x="182" y="41"/>
                  </a:cubicBezTo>
                  <a:cubicBezTo>
                    <a:pt x="187" y="41"/>
                    <a:pt x="189" y="40"/>
                    <a:pt x="190" y="40"/>
                  </a:cubicBezTo>
                  <a:cubicBezTo>
                    <a:pt x="191" y="40"/>
                    <a:pt x="192" y="39"/>
                    <a:pt x="194" y="39"/>
                  </a:cubicBezTo>
                  <a:cubicBezTo>
                    <a:pt x="195" y="39"/>
                    <a:pt x="196" y="39"/>
                    <a:pt x="198" y="39"/>
                  </a:cubicBezTo>
                  <a:cubicBezTo>
                    <a:pt x="200" y="40"/>
                    <a:pt x="201" y="40"/>
                    <a:pt x="203" y="40"/>
                  </a:cubicBezTo>
                  <a:cubicBezTo>
                    <a:pt x="209" y="40"/>
                    <a:pt x="212" y="38"/>
                    <a:pt x="215" y="38"/>
                  </a:cubicBezTo>
                  <a:cubicBezTo>
                    <a:pt x="218" y="38"/>
                    <a:pt x="217" y="37"/>
                    <a:pt x="213" y="37"/>
                  </a:cubicBezTo>
                  <a:cubicBezTo>
                    <a:pt x="210" y="37"/>
                    <a:pt x="208" y="36"/>
                    <a:pt x="209" y="36"/>
                  </a:cubicBezTo>
                  <a:cubicBezTo>
                    <a:pt x="209" y="36"/>
                    <a:pt x="209" y="36"/>
                    <a:pt x="209" y="36"/>
                  </a:cubicBezTo>
                  <a:cubicBezTo>
                    <a:pt x="210" y="36"/>
                    <a:pt x="211" y="36"/>
                    <a:pt x="213" y="36"/>
                  </a:cubicBezTo>
                  <a:cubicBezTo>
                    <a:pt x="214" y="36"/>
                    <a:pt x="216" y="37"/>
                    <a:pt x="218" y="37"/>
                  </a:cubicBezTo>
                  <a:cubicBezTo>
                    <a:pt x="219" y="37"/>
                    <a:pt x="221" y="36"/>
                    <a:pt x="223" y="36"/>
                  </a:cubicBezTo>
                  <a:cubicBezTo>
                    <a:pt x="230" y="36"/>
                    <a:pt x="239" y="34"/>
                    <a:pt x="256" y="32"/>
                  </a:cubicBezTo>
                  <a:cubicBezTo>
                    <a:pt x="260" y="31"/>
                    <a:pt x="265" y="31"/>
                    <a:pt x="269" y="30"/>
                  </a:cubicBezTo>
                  <a:cubicBezTo>
                    <a:pt x="283" y="28"/>
                    <a:pt x="284" y="26"/>
                    <a:pt x="274" y="26"/>
                  </a:cubicBezTo>
                  <a:cubicBezTo>
                    <a:pt x="273" y="26"/>
                    <a:pt x="272" y="26"/>
                    <a:pt x="270" y="26"/>
                  </a:cubicBezTo>
                  <a:cubicBezTo>
                    <a:pt x="266" y="26"/>
                    <a:pt x="263" y="26"/>
                    <a:pt x="261" y="26"/>
                  </a:cubicBezTo>
                  <a:cubicBezTo>
                    <a:pt x="257" y="26"/>
                    <a:pt x="258" y="26"/>
                    <a:pt x="266" y="26"/>
                  </a:cubicBezTo>
                  <a:cubicBezTo>
                    <a:pt x="277" y="25"/>
                    <a:pt x="281" y="24"/>
                    <a:pt x="277" y="23"/>
                  </a:cubicBezTo>
                  <a:cubicBezTo>
                    <a:pt x="273" y="23"/>
                    <a:pt x="271" y="23"/>
                    <a:pt x="271" y="23"/>
                  </a:cubicBezTo>
                  <a:cubicBezTo>
                    <a:pt x="271" y="23"/>
                    <a:pt x="271" y="23"/>
                    <a:pt x="271" y="23"/>
                  </a:cubicBezTo>
                  <a:cubicBezTo>
                    <a:pt x="271" y="23"/>
                    <a:pt x="272" y="23"/>
                    <a:pt x="272" y="23"/>
                  </a:cubicBezTo>
                  <a:cubicBezTo>
                    <a:pt x="273" y="23"/>
                    <a:pt x="273" y="23"/>
                    <a:pt x="272" y="22"/>
                  </a:cubicBezTo>
                  <a:cubicBezTo>
                    <a:pt x="272" y="22"/>
                    <a:pt x="272" y="22"/>
                    <a:pt x="272" y="22"/>
                  </a:cubicBezTo>
                  <a:cubicBezTo>
                    <a:pt x="272" y="22"/>
                    <a:pt x="276" y="23"/>
                    <a:pt x="281" y="23"/>
                  </a:cubicBezTo>
                  <a:cubicBezTo>
                    <a:pt x="284" y="23"/>
                    <a:pt x="286" y="23"/>
                    <a:pt x="288" y="23"/>
                  </a:cubicBezTo>
                  <a:cubicBezTo>
                    <a:pt x="291" y="23"/>
                    <a:pt x="293" y="23"/>
                    <a:pt x="292" y="23"/>
                  </a:cubicBezTo>
                  <a:cubicBezTo>
                    <a:pt x="292" y="23"/>
                    <a:pt x="292" y="23"/>
                    <a:pt x="292" y="23"/>
                  </a:cubicBezTo>
                  <a:cubicBezTo>
                    <a:pt x="292" y="23"/>
                    <a:pt x="293" y="23"/>
                    <a:pt x="294" y="23"/>
                  </a:cubicBezTo>
                  <a:cubicBezTo>
                    <a:pt x="296" y="23"/>
                    <a:pt x="297" y="23"/>
                    <a:pt x="300" y="23"/>
                  </a:cubicBezTo>
                  <a:cubicBezTo>
                    <a:pt x="303" y="23"/>
                    <a:pt x="307" y="23"/>
                    <a:pt x="311" y="23"/>
                  </a:cubicBezTo>
                  <a:cubicBezTo>
                    <a:pt x="319" y="23"/>
                    <a:pt x="326" y="22"/>
                    <a:pt x="330" y="20"/>
                  </a:cubicBezTo>
                  <a:cubicBezTo>
                    <a:pt x="334" y="19"/>
                    <a:pt x="338" y="18"/>
                    <a:pt x="339" y="16"/>
                  </a:cubicBezTo>
                  <a:cubicBezTo>
                    <a:pt x="340" y="14"/>
                    <a:pt x="330" y="14"/>
                    <a:pt x="332" y="12"/>
                  </a:cubicBezTo>
                  <a:cubicBezTo>
                    <a:pt x="333" y="11"/>
                    <a:pt x="332" y="10"/>
                    <a:pt x="330" y="10"/>
                  </a:cubicBezTo>
                  <a:cubicBezTo>
                    <a:pt x="330" y="10"/>
                    <a:pt x="330" y="10"/>
                    <a:pt x="329" y="10"/>
                  </a:cubicBezTo>
                  <a:cubicBezTo>
                    <a:pt x="328" y="10"/>
                    <a:pt x="328" y="10"/>
                    <a:pt x="327" y="10"/>
                  </a:cubicBezTo>
                  <a:cubicBezTo>
                    <a:pt x="326" y="10"/>
                    <a:pt x="326" y="10"/>
                    <a:pt x="326" y="10"/>
                  </a:cubicBezTo>
                  <a:cubicBezTo>
                    <a:pt x="326" y="9"/>
                    <a:pt x="325" y="9"/>
                    <a:pt x="325" y="9"/>
                  </a:cubicBezTo>
                  <a:cubicBezTo>
                    <a:pt x="324" y="9"/>
                    <a:pt x="324" y="9"/>
                    <a:pt x="323" y="9"/>
                  </a:cubicBezTo>
                  <a:cubicBezTo>
                    <a:pt x="323" y="10"/>
                    <a:pt x="322" y="10"/>
                    <a:pt x="322" y="10"/>
                  </a:cubicBezTo>
                  <a:cubicBezTo>
                    <a:pt x="321" y="10"/>
                    <a:pt x="320" y="10"/>
                    <a:pt x="321" y="9"/>
                  </a:cubicBezTo>
                  <a:cubicBezTo>
                    <a:pt x="321" y="9"/>
                    <a:pt x="321" y="9"/>
                    <a:pt x="320" y="9"/>
                  </a:cubicBezTo>
                  <a:cubicBezTo>
                    <a:pt x="319" y="9"/>
                    <a:pt x="314" y="10"/>
                    <a:pt x="308" y="10"/>
                  </a:cubicBezTo>
                  <a:cubicBezTo>
                    <a:pt x="306" y="10"/>
                    <a:pt x="305" y="10"/>
                    <a:pt x="304" y="10"/>
                  </a:cubicBezTo>
                  <a:cubicBezTo>
                    <a:pt x="300" y="10"/>
                    <a:pt x="301" y="10"/>
                    <a:pt x="306" y="9"/>
                  </a:cubicBezTo>
                  <a:cubicBezTo>
                    <a:pt x="313" y="8"/>
                    <a:pt x="314" y="7"/>
                    <a:pt x="310" y="7"/>
                  </a:cubicBezTo>
                  <a:cubicBezTo>
                    <a:pt x="306" y="6"/>
                    <a:pt x="302" y="6"/>
                    <a:pt x="303" y="6"/>
                  </a:cubicBezTo>
                  <a:cubicBezTo>
                    <a:pt x="304" y="6"/>
                    <a:pt x="302" y="5"/>
                    <a:pt x="300" y="5"/>
                  </a:cubicBezTo>
                  <a:cubicBezTo>
                    <a:pt x="300" y="5"/>
                    <a:pt x="299" y="5"/>
                    <a:pt x="298" y="5"/>
                  </a:cubicBezTo>
                  <a:cubicBezTo>
                    <a:pt x="297" y="6"/>
                    <a:pt x="297" y="6"/>
                    <a:pt x="297" y="6"/>
                  </a:cubicBezTo>
                  <a:cubicBezTo>
                    <a:pt x="294" y="6"/>
                    <a:pt x="292" y="5"/>
                    <a:pt x="293" y="5"/>
                  </a:cubicBezTo>
                  <a:cubicBezTo>
                    <a:pt x="293" y="4"/>
                    <a:pt x="290" y="3"/>
                    <a:pt x="285" y="3"/>
                  </a:cubicBezTo>
                  <a:cubicBezTo>
                    <a:pt x="285" y="3"/>
                    <a:pt x="284" y="3"/>
                    <a:pt x="284" y="3"/>
                  </a:cubicBezTo>
                  <a:cubicBezTo>
                    <a:pt x="282" y="3"/>
                    <a:pt x="281" y="3"/>
                    <a:pt x="280" y="3"/>
                  </a:cubicBezTo>
                  <a:cubicBezTo>
                    <a:pt x="279" y="3"/>
                    <a:pt x="278" y="3"/>
                    <a:pt x="277" y="3"/>
                  </a:cubicBezTo>
                  <a:cubicBezTo>
                    <a:pt x="277" y="3"/>
                    <a:pt x="277" y="3"/>
                    <a:pt x="277" y="3"/>
                  </a:cubicBezTo>
                  <a:cubicBezTo>
                    <a:pt x="277" y="3"/>
                    <a:pt x="276" y="3"/>
                    <a:pt x="273" y="3"/>
                  </a:cubicBezTo>
                  <a:cubicBezTo>
                    <a:pt x="272" y="3"/>
                    <a:pt x="270" y="3"/>
                    <a:pt x="268" y="3"/>
                  </a:cubicBezTo>
                  <a:cubicBezTo>
                    <a:pt x="268" y="3"/>
                    <a:pt x="267" y="3"/>
                    <a:pt x="267" y="3"/>
                  </a:cubicBezTo>
                  <a:cubicBezTo>
                    <a:pt x="262" y="3"/>
                    <a:pt x="260" y="2"/>
                    <a:pt x="254" y="1"/>
                  </a:cubicBezTo>
                  <a:cubicBezTo>
                    <a:pt x="251" y="0"/>
                    <a:pt x="248" y="0"/>
                    <a:pt x="2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141">
              <a:extLst>
                <a:ext uri="{FF2B5EF4-FFF2-40B4-BE49-F238E27FC236}">
                  <a16:creationId xmlns:a16="http://schemas.microsoft.com/office/drawing/2014/main" id="{464D84D6-BD2B-4BC9-A219-984B3E30FE11}"/>
                </a:ext>
              </a:extLst>
            </p:cNvPr>
            <p:cNvSpPr>
              <a:spLocks/>
            </p:cNvSpPr>
            <p:nvPr/>
          </p:nvSpPr>
          <p:spPr bwMode="auto">
            <a:xfrm>
              <a:off x="4081463" y="4806950"/>
              <a:ext cx="220663" cy="57150"/>
            </a:xfrm>
            <a:custGeom>
              <a:avLst/>
              <a:gdLst>
                <a:gd name="T0" fmla="*/ 37 w 81"/>
                <a:gd name="T1" fmla="*/ 2 h 21"/>
                <a:gd name="T2" fmla="*/ 11 w 81"/>
                <a:gd name="T3" fmla="*/ 11 h 21"/>
                <a:gd name="T4" fmla="*/ 10 w 81"/>
                <a:gd name="T5" fmla="*/ 11 h 21"/>
                <a:gd name="T6" fmla="*/ 9 w 81"/>
                <a:gd name="T7" fmla="*/ 11 h 21"/>
                <a:gd name="T8" fmla="*/ 10 w 81"/>
                <a:gd name="T9" fmla="*/ 12 h 21"/>
                <a:gd name="T10" fmla="*/ 3 w 81"/>
                <a:gd name="T11" fmla="*/ 15 h 21"/>
                <a:gd name="T12" fmla="*/ 29 w 81"/>
                <a:gd name="T13" fmla="*/ 16 h 21"/>
                <a:gd name="T14" fmla="*/ 41 w 81"/>
                <a:gd name="T15" fmla="*/ 16 h 21"/>
                <a:gd name="T16" fmla="*/ 41 w 81"/>
                <a:gd name="T17" fmla="*/ 16 h 21"/>
                <a:gd name="T18" fmla="*/ 42 w 81"/>
                <a:gd name="T19" fmla="*/ 15 h 21"/>
                <a:gd name="T20" fmla="*/ 42 w 81"/>
                <a:gd name="T21" fmla="*/ 16 h 21"/>
                <a:gd name="T22" fmla="*/ 44 w 81"/>
                <a:gd name="T23" fmla="*/ 17 h 21"/>
                <a:gd name="T24" fmla="*/ 52 w 81"/>
                <a:gd name="T25" fmla="*/ 17 h 21"/>
                <a:gd name="T26" fmla="*/ 48 w 81"/>
                <a:gd name="T27" fmla="*/ 19 h 21"/>
                <a:gd name="T28" fmla="*/ 61 w 81"/>
                <a:gd name="T29" fmla="*/ 17 h 21"/>
                <a:gd name="T30" fmla="*/ 63 w 81"/>
                <a:gd name="T31" fmla="*/ 20 h 21"/>
                <a:gd name="T32" fmla="*/ 69 w 81"/>
                <a:gd name="T33" fmla="*/ 19 h 21"/>
                <a:gd name="T34" fmla="*/ 70 w 81"/>
                <a:gd name="T35" fmla="*/ 20 h 21"/>
                <a:gd name="T36" fmla="*/ 78 w 81"/>
                <a:gd name="T37" fmla="*/ 19 h 21"/>
                <a:gd name="T38" fmla="*/ 77 w 81"/>
                <a:gd name="T39" fmla="*/ 17 h 21"/>
                <a:gd name="T40" fmla="*/ 77 w 81"/>
                <a:gd name="T41" fmla="*/ 16 h 21"/>
                <a:gd name="T42" fmla="*/ 74 w 81"/>
                <a:gd name="T43" fmla="*/ 16 h 21"/>
                <a:gd name="T44" fmla="*/ 67 w 81"/>
                <a:gd name="T45" fmla="*/ 16 h 21"/>
                <a:gd name="T46" fmla="*/ 67 w 81"/>
                <a:gd name="T47" fmla="*/ 15 h 21"/>
                <a:gd name="T48" fmla="*/ 74 w 81"/>
                <a:gd name="T49" fmla="*/ 13 h 21"/>
                <a:gd name="T50" fmla="*/ 73 w 81"/>
                <a:gd name="T51" fmla="*/ 13 h 21"/>
                <a:gd name="T52" fmla="*/ 67 w 81"/>
                <a:gd name="T53" fmla="*/ 13 h 21"/>
                <a:gd name="T54" fmla="*/ 67 w 81"/>
                <a:gd name="T55" fmla="*/ 11 h 21"/>
                <a:gd name="T56" fmla="*/ 70 w 81"/>
                <a:gd name="T57" fmla="*/ 9 h 21"/>
                <a:gd name="T58" fmla="*/ 64 w 81"/>
                <a:gd name="T59" fmla="*/ 9 h 21"/>
                <a:gd name="T60" fmla="*/ 64 w 81"/>
                <a:gd name="T61" fmla="*/ 9 h 21"/>
                <a:gd name="T62" fmla="*/ 55 w 81"/>
                <a:gd name="T63" fmla="*/ 10 h 21"/>
                <a:gd name="T64" fmla="*/ 55 w 81"/>
                <a:gd name="T65" fmla="*/ 9 h 21"/>
                <a:gd name="T66" fmla="*/ 53 w 81"/>
                <a:gd name="T67" fmla="*/ 9 h 21"/>
                <a:gd name="T68" fmla="*/ 50 w 81"/>
                <a:gd name="T69" fmla="*/ 9 h 21"/>
                <a:gd name="T70" fmla="*/ 48 w 81"/>
                <a:gd name="T71" fmla="*/ 9 h 21"/>
                <a:gd name="T72" fmla="*/ 46 w 81"/>
                <a:gd name="T73" fmla="*/ 7 h 21"/>
                <a:gd name="T74" fmla="*/ 46 w 81"/>
                <a:gd name="T75" fmla="*/ 8 h 21"/>
                <a:gd name="T76" fmla="*/ 50 w 81"/>
                <a:gd name="T77" fmla="*/ 6 h 21"/>
                <a:gd name="T78" fmla="*/ 49 w 81"/>
                <a:gd name="T79" fmla="*/ 6 h 21"/>
                <a:gd name="T80" fmla="*/ 46 w 81"/>
                <a:gd name="T81" fmla="*/ 6 h 21"/>
                <a:gd name="T82" fmla="*/ 40 w 81"/>
                <a:gd name="T83" fmla="*/ 7 h 21"/>
                <a:gd name="T84" fmla="*/ 49 w 81"/>
                <a:gd name="T85" fmla="*/ 2 h 21"/>
                <a:gd name="T86" fmla="*/ 49 w 81"/>
                <a:gd name="T87" fmla="*/ 2 h 21"/>
                <a:gd name="T88" fmla="*/ 54 w 81"/>
                <a:gd name="T8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1" h="21">
                  <a:moveTo>
                    <a:pt x="54" y="0"/>
                  </a:moveTo>
                  <a:cubicBezTo>
                    <a:pt x="51" y="0"/>
                    <a:pt x="43" y="0"/>
                    <a:pt x="37" y="2"/>
                  </a:cubicBezTo>
                  <a:cubicBezTo>
                    <a:pt x="28" y="5"/>
                    <a:pt x="22" y="9"/>
                    <a:pt x="18" y="10"/>
                  </a:cubicBezTo>
                  <a:cubicBezTo>
                    <a:pt x="14" y="11"/>
                    <a:pt x="12" y="11"/>
                    <a:pt x="11" y="11"/>
                  </a:cubicBezTo>
                  <a:cubicBezTo>
                    <a:pt x="11" y="11"/>
                    <a:pt x="11" y="11"/>
                    <a:pt x="10" y="11"/>
                  </a:cubicBezTo>
                  <a:cubicBezTo>
                    <a:pt x="10" y="11"/>
                    <a:pt x="9" y="11"/>
                    <a:pt x="10" y="11"/>
                  </a:cubicBezTo>
                  <a:cubicBezTo>
                    <a:pt x="11" y="11"/>
                    <a:pt x="11" y="11"/>
                    <a:pt x="11" y="11"/>
                  </a:cubicBezTo>
                  <a:cubicBezTo>
                    <a:pt x="11" y="11"/>
                    <a:pt x="10" y="11"/>
                    <a:pt x="9" y="11"/>
                  </a:cubicBezTo>
                  <a:cubicBezTo>
                    <a:pt x="7" y="12"/>
                    <a:pt x="7" y="12"/>
                    <a:pt x="9" y="12"/>
                  </a:cubicBezTo>
                  <a:cubicBezTo>
                    <a:pt x="9" y="12"/>
                    <a:pt x="9" y="12"/>
                    <a:pt x="10" y="12"/>
                  </a:cubicBezTo>
                  <a:cubicBezTo>
                    <a:pt x="10" y="12"/>
                    <a:pt x="10" y="12"/>
                    <a:pt x="10" y="12"/>
                  </a:cubicBezTo>
                  <a:cubicBezTo>
                    <a:pt x="12" y="12"/>
                    <a:pt x="7" y="13"/>
                    <a:pt x="3" y="15"/>
                  </a:cubicBezTo>
                  <a:cubicBezTo>
                    <a:pt x="0" y="17"/>
                    <a:pt x="20" y="16"/>
                    <a:pt x="28" y="16"/>
                  </a:cubicBezTo>
                  <a:cubicBezTo>
                    <a:pt x="29" y="16"/>
                    <a:pt x="29" y="16"/>
                    <a:pt x="29" y="16"/>
                  </a:cubicBezTo>
                  <a:cubicBezTo>
                    <a:pt x="33" y="16"/>
                    <a:pt x="35" y="16"/>
                    <a:pt x="37" y="16"/>
                  </a:cubicBezTo>
                  <a:cubicBezTo>
                    <a:pt x="39" y="16"/>
                    <a:pt x="41" y="16"/>
                    <a:pt x="41" y="16"/>
                  </a:cubicBezTo>
                  <a:cubicBezTo>
                    <a:pt x="41" y="16"/>
                    <a:pt x="41" y="16"/>
                    <a:pt x="41" y="16"/>
                  </a:cubicBezTo>
                  <a:cubicBezTo>
                    <a:pt x="41" y="16"/>
                    <a:pt x="41" y="16"/>
                    <a:pt x="41" y="16"/>
                  </a:cubicBezTo>
                  <a:cubicBezTo>
                    <a:pt x="41" y="16"/>
                    <a:pt x="41" y="16"/>
                    <a:pt x="42" y="16"/>
                  </a:cubicBezTo>
                  <a:cubicBezTo>
                    <a:pt x="42" y="15"/>
                    <a:pt x="42" y="15"/>
                    <a:pt x="42" y="15"/>
                  </a:cubicBezTo>
                  <a:cubicBezTo>
                    <a:pt x="42" y="15"/>
                    <a:pt x="42" y="16"/>
                    <a:pt x="43" y="16"/>
                  </a:cubicBezTo>
                  <a:cubicBezTo>
                    <a:pt x="43" y="16"/>
                    <a:pt x="44" y="16"/>
                    <a:pt x="42" y="16"/>
                  </a:cubicBezTo>
                  <a:cubicBezTo>
                    <a:pt x="41" y="17"/>
                    <a:pt x="41" y="17"/>
                    <a:pt x="43" y="17"/>
                  </a:cubicBezTo>
                  <a:cubicBezTo>
                    <a:pt x="43" y="17"/>
                    <a:pt x="43" y="17"/>
                    <a:pt x="44" y="17"/>
                  </a:cubicBezTo>
                  <a:cubicBezTo>
                    <a:pt x="46" y="17"/>
                    <a:pt x="48" y="16"/>
                    <a:pt x="50" y="16"/>
                  </a:cubicBezTo>
                  <a:cubicBezTo>
                    <a:pt x="51" y="16"/>
                    <a:pt x="51" y="16"/>
                    <a:pt x="52" y="17"/>
                  </a:cubicBezTo>
                  <a:cubicBezTo>
                    <a:pt x="54" y="17"/>
                    <a:pt x="52" y="17"/>
                    <a:pt x="48" y="18"/>
                  </a:cubicBezTo>
                  <a:cubicBezTo>
                    <a:pt x="45" y="19"/>
                    <a:pt x="46" y="19"/>
                    <a:pt x="48" y="19"/>
                  </a:cubicBezTo>
                  <a:cubicBezTo>
                    <a:pt x="49" y="19"/>
                    <a:pt x="51" y="19"/>
                    <a:pt x="53" y="18"/>
                  </a:cubicBezTo>
                  <a:cubicBezTo>
                    <a:pt x="57" y="18"/>
                    <a:pt x="59" y="17"/>
                    <a:pt x="61" y="17"/>
                  </a:cubicBezTo>
                  <a:cubicBezTo>
                    <a:pt x="62" y="17"/>
                    <a:pt x="62" y="17"/>
                    <a:pt x="62" y="18"/>
                  </a:cubicBezTo>
                  <a:cubicBezTo>
                    <a:pt x="62" y="19"/>
                    <a:pt x="62" y="20"/>
                    <a:pt x="63" y="20"/>
                  </a:cubicBezTo>
                  <a:cubicBezTo>
                    <a:pt x="64" y="20"/>
                    <a:pt x="64" y="20"/>
                    <a:pt x="65" y="19"/>
                  </a:cubicBezTo>
                  <a:cubicBezTo>
                    <a:pt x="67" y="19"/>
                    <a:pt x="69" y="19"/>
                    <a:pt x="69" y="19"/>
                  </a:cubicBezTo>
                  <a:cubicBezTo>
                    <a:pt x="70" y="19"/>
                    <a:pt x="70" y="19"/>
                    <a:pt x="70" y="19"/>
                  </a:cubicBezTo>
                  <a:cubicBezTo>
                    <a:pt x="70" y="19"/>
                    <a:pt x="70" y="19"/>
                    <a:pt x="70" y="20"/>
                  </a:cubicBezTo>
                  <a:cubicBezTo>
                    <a:pt x="69" y="20"/>
                    <a:pt x="71" y="21"/>
                    <a:pt x="72" y="21"/>
                  </a:cubicBezTo>
                  <a:cubicBezTo>
                    <a:pt x="74" y="21"/>
                    <a:pt x="76" y="20"/>
                    <a:pt x="78" y="19"/>
                  </a:cubicBezTo>
                  <a:cubicBezTo>
                    <a:pt x="81" y="18"/>
                    <a:pt x="80" y="17"/>
                    <a:pt x="78" y="17"/>
                  </a:cubicBezTo>
                  <a:cubicBezTo>
                    <a:pt x="78" y="17"/>
                    <a:pt x="78" y="17"/>
                    <a:pt x="77" y="17"/>
                  </a:cubicBezTo>
                  <a:cubicBezTo>
                    <a:pt x="77" y="17"/>
                    <a:pt x="77" y="17"/>
                    <a:pt x="76" y="17"/>
                  </a:cubicBezTo>
                  <a:cubicBezTo>
                    <a:pt x="76" y="17"/>
                    <a:pt x="76" y="17"/>
                    <a:pt x="77" y="16"/>
                  </a:cubicBezTo>
                  <a:cubicBezTo>
                    <a:pt x="78" y="16"/>
                    <a:pt x="78" y="15"/>
                    <a:pt x="77" y="15"/>
                  </a:cubicBezTo>
                  <a:cubicBezTo>
                    <a:pt x="76" y="15"/>
                    <a:pt x="75" y="16"/>
                    <a:pt x="74" y="16"/>
                  </a:cubicBezTo>
                  <a:cubicBezTo>
                    <a:pt x="72" y="16"/>
                    <a:pt x="70" y="16"/>
                    <a:pt x="69" y="16"/>
                  </a:cubicBezTo>
                  <a:cubicBezTo>
                    <a:pt x="68" y="16"/>
                    <a:pt x="67" y="16"/>
                    <a:pt x="67" y="16"/>
                  </a:cubicBezTo>
                  <a:cubicBezTo>
                    <a:pt x="66" y="16"/>
                    <a:pt x="67" y="16"/>
                    <a:pt x="68" y="16"/>
                  </a:cubicBezTo>
                  <a:cubicBezTo>
                    <a:pt x="69" y="16"/>
                    <a:pt x="68" y="15"/>
                    <a:pt x="67" y="15"/>
                  </a:cubicBezTo>
                  <a:cubicBezTo>
                    <a:pt x="67" y="15"/>
                    <a:pt x="68" y="15"/>
                    <a:pt x="68" y="15"/>
                  </a:cubicBezTo>
                  <a:cubicBezTo>
                    <a:pt x="69" y="15"/>
                    <a:pt x="72" y="14"/>
                    <a:pt x="74" y="13"/>
                  </a:cubicBezTo>
                  <a:cubicBezTo>
                    <a:pt x="75" y="13"/>
                    <a:pt x="75" y="13"/>
                    <a:pt x="75" y="13"/>
                  </a:cubicBezTo>
                  <a:cubicBezTo>
                    <a:pt x="74" y="13"/>
                    <a:pt x="74" y="13"/>
                    <a:pt x="73" y="13"/>
                  </a:cubicBezTo>
                  <a:cubicBezTo>
                    <a:pt x="71" y="13"/>
                    <a:pt x="69" y="14"/>
                    <a:pt x="68" y="14"/>
                  </a:cubicBezTo>
                  <a:cubicBezTo>
                    <a:pt x="68" y="14"/>
                    <a:pt x="68" y="13"/>
                    <a:pt x="67" y="13"/>
                  </a:cubicBezTo>
                  <a:cubicBezTo>
                    <a:pt x="67" y="13"/>
                    <a:pt x="67" y="13"/>
                    <a:pt x="68" y="12"/>
                  </a:cubicBezTo>
                  <a:cubicBezTo>
                    <a:pt x="69" y="12"/>
                    <a:pt x="67" y="11"/>
                    <a:pt x="67" y="11"/>
                  </a:cubicBezTo>
                  <a:cubicBezTo>
                    <a:pt x="72" y="10"/>
                    <a:pt x="73" y="9"/>
                    <a:pt x="72" y="9"/>
                  </a:cubicBezTo>
                  <a:cubicBezTo>
                    <a:pt x="72" y="9"/>
                    <a:pt x="71" y="9"/>
                    <a:pt x="70" y="9"/>
                  </a:cubicBezTo>
                  <a:cubicBezTo>
                    <a:pt x="68" y="9"/>
                    <a:pt x="67" y="9"/>
                    <a:pt x="66" y="9"/>
                  </a:cubicBezTo>
                  <a:cubicBezTo>
                    <a:pt x="65" y="9"/>
                    <a:pt x="65" y="9"/>
                    <a:pt x="64" y="9"/>
                  </a:cubicBezTo>
                  <a:cubicBezTo>
                    <a:pt x="64" y="9"/>
                    <a:pt x="64" y="9"/>
                    <a:pt x="64" y="9"/>
                  </a:cubicBezTo>
                  <a:cubicBezTo>
                    <a:pt x="64" y="9"/>
                    <a:pt x="64" y="9"/>
                    <a:pt x="64" y="9"/>
                  </a:cubicBezTo>
                  <a:cubicBezTo>
                    <a:pt x="63" y="9"/>
                    <a:pt x="61" y="9"/>
                    <a:pt x="59" y="9"/>
                  </a:cubicBezTo>
                  <a:cubicBezTo>
                    <a:pt x="57" y="10"/>
                    <a:pt x="56" y="10"/>
                    <a:pt x="55" y="10"/>
                  </a:cubicBezTo>
                  <a:cubicBezTo>
                    <a:pt x="55" y="10"/>
                    <a:pt x="55" y="10"/>
                    <a:pt x="55" y="10"/>
                  </a:cubicBezTo>
                  <a:cubicBezTo>
                    <a:pt x="56" y="9"/>
                    <a:pt x="56" y="9"/>
                    <a:pt x="55" y="9"/>
                  </a:cubicBezTo>
                  <a:cubicBezTo>
                    <a:pt x="55" y="9"/>
                    <a:pt x="54" y="9"/>
                    <a:pt x="54" y="9"/>
                  </a:cubicBezTo>
                  <a:cubicBezTo>
                    <a:pt x="53" y="9"/>
                    <a:pt x="53" y="9"/>
                    <a:pt x="53" y="9"/>
                  </a:cubicBezTo>
                  <a:cubicBezTo>
                    <a:pt x="52" y="9"/>
                    <a:pt x="52" y="9"/>
                    <a:pt x="53" y="9"/>
                  </a:cubicBezTo>
                  <a:cubicBezTo>
                    <a:pt x="53" y="9"/>
                    <a:pt x="52" y="9"/>
                    <a:pt x="50" y="9"/>
                  </a:cubicBezTo>
                  <a:cubicBezTo>
                    <a:pt x="49" y="9"/>
                    <a:pt x="49" y="9"/>
                    <a:pt x="49" y="9"/>
                  </a:cubicBezTo>
                  <a:cubicBezTo>
                    <a:pt x="49" y="9"/>
                    <a:pt x="48" y="9"/>
                    <a:pt x="48" y="9"/>
                  </a:cubicBezTo>
                  <a:cubicBezTo>
                    <a:pt x="46" y="9"/>
                    <a:pt x="46" y="9"/>
                    <a:pt x="47" y="8"/>
                  </a:cubicBezTo>
                  <a:cubicBezTo>
                    <a:pt x="48" y="8"/>
                    <a:pt x="47" y="7"/>
                    <a:pt x="46" y="7"/>
                  </a:cubicBezTo>
                  <a:cubicBezTo>
                    <a:pt x="46" y="7"/>
                    <a:pt x="46" y="7"/>
                    <a:pt x="46" y="8"/>
                  </a:cubicBezTo>
                  <a:cubicBezTo>
                    <a:pt x="46" y="8"/>
                    <a:pt x="46" y="8"/>
                    <a:pt x="46" y="8"/>
                  </a:cubicBezTo>
                  <a:cubicBezTo>
                    <a:pt x="46" y="8"/>
                    <a:pt x="47" y="7"/>
                    <a:pt x="49" y="7"/>
                  </a:cubicBezTo>
                  <a:cubicBezTo>
                    <a:pt x="52" y="6"/>
                    <a:pt x="52" y="6"/>
                    <a:pt x="50" y="6"/>
                  </a:cubicBezTo>
                  <a:cubicBezTo>
                    <a:pt x="50" y="6"/>
                    <a:pt x="50" y="6"/>
                    <a:pt x="50" y="6"/>
                  </a:cubicBezTo>
                  <a:cubicBezTo>
                    <a:pt x="49" y="6"/>
                    <a:pt x="49" y="6"/>
                    <a:pt x="49" y="6"/>
                  </a:cubicBezTo>
                  <a:cubicBezTo>
                    <a:pt x="47" y="6"/>
                    <a:pt x="46" y="6"/>
                    <a:pt x="46" y="6"/>
                  </a:cubicBezTo>
                  <a:cubicBezTo>
                    <a:pt x="47" y="6"/>
                    <a:pt x="47" y="6"/>
                    <a:pt x="46" y="6"/>
                  </a:cubicBezTo>
                  <a:cubicBezTo>
                    <a:pt x="46" y="6"/>
                    <a:pt x="44" y="6"/>
                    <a:pt x="42" y="6"/>
                  </a:cubicBezTo>
                  <a:cubicBezTo>
                    <a:pt x="41" y="7"/>
                    <a:pt x="40" y="7"/>
                    <a:pt x="40" y="7"/>
                  </a:cubicBezTo>
                  <a:cubicBezTo>
                    <a:pt x="39" y="7"/>
                    <a:pt x="39" y="6"/>
                    <a:pt x="42" y="5"/>
                  </a:cubicBezTo>
                  <a:cubicBezTo>
                    <a:pt x="45" y="3"/>
                    <a:pt x="49" y="2"/>
                    <a:pt x="49" y="2"/>
                  </a:cubicBezTo>
                  <a:cubicBezTo>
                    <a:pt x="49" y="2"/>
                    <a:pt x="49" y="2"/>
                    <a:pt x="49" y="2"/>
                  </a:cubicBezTo>
                  <a:cubicBezTo>
                    <a:pt x="49" y="2"/>
                    <a:pt x="49" y="2"/>
                    <a:pt x="49" y="2"/>
                  </a:cubicBezTo>
                  <a:cubicBezTo>
                    <a:pt x="50" y="2"/>
                    <a:pt x="51" y="2"/>
                    <a:pt x="52" y="1"/>
                  </a:cubicBezTo>
                  <a:cubicBezTo>
                    <a:pt x="54" y="1"/>
                    <a:pt x="52" y="0"/>
                    <a:pt x="54" y="0"/>
                  </a:cubicBezTo>
                  <a:cubicBezTo>
                    <a:pt x="55" y="0"/>
                    <a:pt x="55" y="0"/>
                    <a:pt x="5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142">
              <a:extLst>
                <a:ext uri="{FF2B5EF4-FFF2-40B4-BE49-F238E27FC236}">
                  <a16:creationId xmlns:a16="http://schemas.microsoft.com/office/drawing/2014/main" id="{8C1AE914-340D-4ABF-AEAE-4D3308A999D0}"/>
                </a:ext>
              </a:extLst>
            </p:cNvPr>
            <p:cNvSpPr>
              <a:spLocks/>
            </p:cNvSpPr>
            <p:nvPr/>
          </p:nvSpPr>
          <p:spPr bwMode="auto">
            <a:xfrm>
              <a:off x="5651500" y="4768850"/>
              <a:ext cx="152400" cy="46037"/>
            </a:xfrm>
            <a:custGeom>
              <a:avLst/>
              <a:gdLst>
                <a:gd name="T0" fmla="*/ 37 w 56"/>
                <a:gd name="T1" fmla="*/ 0 h 17"/>
                <a:gd name="T2" fmla="*/ 35 w 56"/>
                <a:gd name="T3" fmla="*/ 1 h 17"/>
                <a:gd name="T4" fmla="*/ 34 w 56"/>
                <a:gd name="T5" fmla="*/ 2 h 17"/>
                <a:gd name="T6" fmla="*/ 34 w 56"/>
                <a:gd name="T7" fmla="*/ 1 h 17"/>
                <a:gd name="T8" fmla="*/ 33 w 56"/>
                <a:gd name="T9" fmla="*/ 1 h 17"/>
                <a:gd name="T10" fmla="*/ 33 w 56"/>
                <a:gd name="T11" fmla="*/ 1 h 17"/>
                <a:gd name="T12" fmla="*/ 25 w 56"/>
                <a:gd name="T13" fmla="*/ 2 h 17"/>
                <a:gd name="T14" fmla="*/ 23 w 56"/>
                <a:gd name="T15" fmla="*/ 3 h 17"/>
                <a:gd name="T16" fmla="*/ 24 w 56"/>
                <a:gd name="T17" fmla="*/ 4 h 17"/>
                <a:gd name="T18" fmla="*/ 25 w 56"/>
                <a:gd name="T19" fmla="*/ 4 h 17"/>
                <a:gd name="T20" fmla="*/ 25 w 56"/>
                <a:gd name="T21" fmla="*/ 4 h 17"/>
                <a:gd name="T22" fmla="*/ 17 w 56"/>
                <a:gd name="T23" fmla="*/ 5 h 17"/>
                <a:gd name="T24" fmla="*/ 7 w 56"/>
                <a:gd name="T25" fmla="*/ 6 h 17"/>
                <a:gd name="T26" fmla="*/ 7 w 56"/>
                <a:gd name="T27" fmla="*/ 6 h 17"/>
                <a:gd name="T28" fmla="*/ 6 w 56"/>
                <a:gd name="T29" fmla="*/ 6 h 17"/>
                <a:gd name="T30" fmla="*/ 5 w 56"/>
                <a:gd name="T31" fmla="*/ 6 h 17"/>
                <a:gd name="T32" fmla="*/ 7 w 56"/>
                <a:gd name="T33" fmla="*/ 7 h 17"/>
                <a:gd name="T34" fmla="*/ 7 w 56"/>
                <a:gd name="T35" fmla="*/ 8 h 17"/>
                <a:gd name="T36" fmla="*/ 10 w 56"/>
                <a:gd name="T37" fmla="*/ 9 h 17"/>
                <a:gd name="T38" fmla="*/ 11 w 56"/>
                <a:gd name="T39" fmla="*/ 11 h 17"/>
                <a:gd name="T40" fmla="*/ 9 w 56"/>
                <a:gd name="T41" fmla="*/ 12 h 17"/>
                <a:gd name="T42" fmla="*/ 10 w 56"/>
                <a:gd name="T43" fmla="*/ 12 h 17"/>
                <a:gd name="T44" fmla="*/ 14 w 56"/>
                <a:gd name="T45" fmla="*/ 12 h 17"/>
                <a:gd name="T46" fmla="*/ 17 w 56"/>
                <a:gd name="T47" fmla="*/ 12 h 17"/>
                <a:gd name="T48" fmla="*/ 12 w 56"/>
                <a:gd name="T49" fmla="*/ 13 h 17"/>
                <a:gd name="T50" fmla="*/ 2 w 56"/>
                <a:gd name="T51" fmla="*/ 14 h 17"/>
                <a:gd name="T52" fmla="*/ 2 w 56"/>
                <a:gd name="T53" fmla="*/ 15 h 17"/>
                <a:gd name="T54" fmla="*/ 2 w 56"/>
                <a:gd name="T55" fmla="*/ 15 h 17"/>
                <a:gd name="T56" fmla="*/ 2 w 56"/>
                <a:gd name="T57" fmla="*/ 15 h 17"/>
                <a:gd name="T58" fmla="*/ 2 w 56"/>
                <a:gd name="T59" fmla="*/ 15 h 17"/>
                <a:gd name="T60" fmla="*/ 3 w 56"/>
                <a:gd name="T61" fmla="*/ 16 h 17"/>
                <a:gd name="T62" fmla="*/ 3 w 56"/>
                <a:gd name="T63" fmla="*/ 16 h 17"/>
                <a:gd name="T64" fmla="*/ 4 w 56"/>
                <a:gd name="T65" fmla="*/ 16 h 17"/>
                <a:gd name="T66" fmla="*/ 4 w 56"/>
                <a:gd name="T67" fmla="*/ 16 h 17"/>
                <a:gd name="T68" fmla="*/ 4 w 56"/>
                <a:gd name="T69" fmla="*/ 17 h 17"/>
                <a:gd name="T70" fmla="*/ 5 w 56"/>
                <a:gd name="T71" fmla="*/ 17 h 17"/>
                <a:gd name="T72" fmla="*/ 7 w 56"/>
                <a:gd name="T73" fmla="*/ 17 h 17"/>
                <a:gd name="T74" fmla="*/ 7 w 56"/>
                <a:gd name="T75" fmla="*/ 17 h 17"/>
                <a:gd name="T76" fmla="*/ 7 w 56"/>
                <a:gd name="T77" fmla="*/ 17 h 17"/>
                <a:gd name="T78" fmla="*/ 11 w 56"/>
                <a:gd name="T79" fmla="*/ 17 h 17"/>
                <a:gd name="T80" fmla="*/ 14 w 56"/>
                <a:gd name="T81" fmla="*/ 17 h 17"/>
                <a:gd name="T82" fmla="*/ 33 w 56"/>
                <a:gd name="T83" fmla="*/ 15 h 17"/>
                <a:gd name="T84" fmla="*/ 48 w 56"/>
                <a:gd name="T85" fmla="*/ 9 h 17"/>
                <a:gd name="T86" fmla="*/ 55 w 56"/>
                <a:gd name="T87" fmla="*/ 4 h 17"/>
                <a:gd name="T88" fmla="*/ 55 w 56"/>
                <a:gd name="T89" fmla="*/ 4 h 17"/>
                <a:gd name="T90" fmla="*/ 55 w 56"/>
                <a:gd name="T91" fmla="*/ 5 h 17"/>
                <a:gd name="T92" fmla="*/ 50 w 56"/>
                <a:gd name="T93" fmla="*/ 2 h 17"/>
                <a:gd name="T94" fmla="*/ 42 w 56"/>
                <a:gd name="T95" fmla="*/ 1 h 17"/>
                <a:gd name="T96" fmla="*/ 39 w 56"/>
                <a:gd name="T97" fmla="*/ 1 h 17"/>
                <a:gd name="T98" fmla="*/ 38 w 56"/>
                <a:gd name="T99" fmla="*/ 1 h 17"/>
                <a:gd name="T100" fmla="*/ 38 w 56"/>
                <a:gd name="T101" fmla="*/ 1 h 17"/>
                <a:gd name="T102" fmla="*/ 38 w 56"/>
                <a:gd name="T103" fmla="*/ 1 h 17"/>
                <a:gd name="T104" fmla="*/ 37 w 56"/>
                <a:gd name="T10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17">
                  <a:moveTo>
                    <a:pt x="37" y="0"/>
                  </a:moveTo>
                  <a:cubicBezTo>
                    <a:pt x="36" y="0"/>
                    <a:pt x="35" y="1"/>
                    <a:pt x="35" y="1"/>
                  </a:cubicBezTo>
                  <a:cubicBezTo>
                    <a:pt x="34" y="1"/>
                    <a:pt x="34" y="2"/>
                    <a:pt x="34" y="2"/>
                  </a:cubicBezTo>
                  <a:cubicBezTo>
                    <a:pt x="34" y="2"/>
                    <a:pt x="34" y="1"/>
                    <a:pt x="34" y="1"/>
                  </a:cubicBezTo>
                  <a:cubicBezTo>
                    <a:pt x="34" y="1"/>
                    <a:pt x="34" y="1"/>
                    <a:pt x="33" y="1"/>
                  </a:cubicBezTo>
                  <a:cubicBezTo>
                    <a:pt x="33" y="1"/>
                    <a:pt x="33" y="1"/>
                    <a:pt x="33" y="1"/>
                  </a:cubicBezTo>
                  <a:cubicBezTo>
                    <a:pt x="29" y="1"/>
                    <a:pt x="26" y="2"/>
                    <a:pt x="25" y="2"/>
                  </a:cubicBezTo>
                  <a:cubicBezTo>
                    <a:pt x="26" y="2"/>
                    <a:pt x="24" y="3"/>
                    <a:pt x="23" y="3"/>
                  </a:cubicBezTo>
                  <a:cubicBezTo>
                    <a:pt x="22" y="3"/>
                    <a:pt x="23" y="4"/>
                    <a:pt x="24" y="4"/>
                  </a:cubicBezTo>
                  <a:cubicBezTo>
                    <a:pt x="24" y="4"/>
                    <a:pt x="25" y="4"/>
                    <a:pt x="25" y="4"/>
                  </a:cubicBezTo>
                  <a:cubicBezTo>
                    <a:pt x="25" y="4"/>
                    <a:pt x="25" y="4"/>
                    <a:pt x="25" y="4"/>
                  </a:cubicBezTo>
                  <a:cubicBezTo>
                    <a:pt x="26" y="4"/>
                    <a:pt x="23" y="5"/>
                    <a:pt x="17" y="5"/>
                  </a:cubicBezTo>
                  <a:cubicBezTo>
                    <a:pt x="10" y="5"/>
                    <a:pt x="6" y="5"/>
                    <a:pt x="7" y="6"/>
                  </a:cubicBezTo>
                  <a:cubicBezTo>
                    <a:pt x="8" y="6"/>
                    <a:pt x="7" y="6"/>
                    <a:pt x="7" y="6"/>
                  </a:cubicBezTo>
                  <a:cubicBezTo>
                    <a:pt x="7" y="6"/>
                    <a:pt x="6" y="6"/>
                    <a:pt x="6" y="6"/>
                  </a:cubicBezTo>
                  <a:cubicBezTo>
                    <a:pt x="6" y="6"/>
                    <a:pt x="5" y="6"/>
                    <a:pt x="5" y="6"/>
                  </a:cubicBezTo>
                  <a:cubicBezTo>
                    <a:pt x="5" y="6"/>
                    <a:pt x="5" y="6"/>
                    <a:pt x="7" y="7"/>
                  </a:cubicBezTo>
                  <a:cubicBezTo>
                    <a:pt x="9" y="7"/>
                    <a:pt x="9" y="7"/>
                    <a:pt x="7" y="8"/>
                  </a:cubicBezTo>
                  <a:cubicBezTo>
                    <a:pt x="5" y="8"/>
                    <a:pt x="7" y="9"/>
                    <a:pt x="10" y="9"/>
                  </a:cubicBezTo>
                  <a:cubicBezTo>
                    <a:pt x="14" y="10"/>
                    <a:pt x="14" y="10"/>
                    <a:pt x="11" y="11"/>
                  </a:cubicBezTo>
                  <a:cubicBezTo>
                    <a:pt x="9" y="12"/>
                    <a:pt x="8" y="12"/>
                    <a:pt x="9" y="12"/>
                  </a:cubicBezTo>
                  <a:cubicBezTo>
                    <a:pt x="10" y="12"/>
                    <a:pt x="10" y="12"/>
                    <a:pt x="10" y="12"/>
                  </a:cubicBezTo>
                  <a:cubicBezTo>
                    <a:pt x="12" y="12"/>
                    <a:pt x="13" y="12"/>
                    <a:pt x="14" y="12"/>
                  </a:cubicBezTo>
                  <a:cubicBezTo>
                    <a:pt x="15" y="12"/>
                    <a:pt x="16" y="12"/>
                    <a:pt x="17" y="12"/>
                  </a:cubicBezTo>
                  <a:cubicBezTo>
                    <a:pt x="18" y="12"/>
                    <a:pt x="15" y="13"/>
                    <a:pt x="12" y="13"/>
                  </a:cubicBezTo>
                  <a:cubicBezTo>
                    <a:pt x="9" y="14"/>
                    <a:pt x="4" y="14"/>
                    <a:pt x="2" y="14"/>
                  </a:cubicBezTo>
                  <a:cubicBezTo>
                    <a:pt x="0" y="14"/>
                    <a:pt x="0" y="15"/>
                    <a:pt x="2" y="15"/>
                  </a:cubicBezTo>
                  <a:cubicBezTo>
                    <a:pt x="2" y="15"/>
                    <a:pt x="2" y="15"/>
                    <a:pt x="2" y="15"/>
                  </a:cubicBezTo>
                  <a:cubicBezTo>
                    <a:pt x="2" y="15"/>
                    <a:pt x="2" y="15"/>
                    <a:pt x="2" y="15"/>
                  </a:cubicBezTo>
                  <a:cubicBezTo>
                    <a:pt x="4" y="15"/>
                    <a:pt x="4" y="15"/>
                    <a:pt x="2" y="15"/>
                  </a:cubicBezTo>
                  <a:cubicBezTo>
                    <a:pt x="0" y="15"/>
                    <a:pt x="1" y="16"/>
                    <a:pt x="3" y="16"/>
                  </a:cubicBezTo>
                  <a:cubicBezTo>
                    <a:pt x="3" y="16"/>
                    <a:pt x="3" y="16"/>
                    <a:pt x="3" y="16"/>
                  </a:cubicBezTo>
                  <a:cubicBezTo>
                    <a:pt x="4" y="16"/>
                    <a:pt x="4" y="16"/>
                    <a:pt x="4" y="16"/>
                  </a:cubicBezTo>
                  <a:cubicBezTo>
                    <a:pt x="6" y="16"/>
                    <a:pt x="6" y="16"/>
                    <a:pt x="4" y="16"/>
                  </a:cubicBezTo>
                  <a:cubicBezTo>
                    <a:pt x="3" y="17"/>
                    <a:pt x="3" y="17"/>
                    <a:pt x="4" y="17"/>
                  </a:cubicBezTo>
                  <a:cubicBezTo>
                    <a:pt x="4" y="17"/>
                    <a:pt x="5" y="17"/>
                    <a:pt x="5" y="17"/>
                  </a:cubicBezTo>
                  <a:cubicBezTo>
                    <a:pt x="6" y="17"/>
                    <a:pt x="6" y="17"/>
                    <a:pt x="7" y="17"/>
                  </a:cubicBezTo>
                  <a:cubicBezTo>
                    <a:pt x="8" y="17"/>
                    <a:pt x="8" y="17"/>
                    <a:pt x="7" y="17"/>
                  </a:cubicBezTo>
                  <a:cubicBezTo>
                    <a:pt x="6" y="17"/>
                    <a:pt x="6" y="17"/>
                    <a:pt x="7" y="17"/>
                  </a:cubicBezTo>
                  <a:cubicBezTo>
                    <a:pt x="7" y="17"/>
                    <a:pt x="8" y="17"/>
                    <a:pt x="11" y="17"/>
                  </a:cubicBezTo>
                  <a:cubicBezTo>
                    <a:pt x="12" y="17"/>
                    <a:pt x="13" y="17"/>
                    <a:pt x="14" y="17"/>
                  </a:cubicBezTo>
                  <a:cubicBezTo>
                    <a:pt x="19" y="17"/>
                    <a:pt x="27" y="16"/>
                    <a:pt x="33" y="15"/>
                  </a:cubicBezTo>
                  <a:cubicBezTo>
                    <a:pt x="40" y="15"/>
                    <a:pt x="47" y="12"/>
                    <a:pt x="48" y="9"/>
                  </a:cubicBezTo>
                  <a:cubicBezTo>
                    <a:pt x="49" y="6"/>
                    <a:pt x="54" y="4"/>
                    <a:pt x="55" y="4"/>
                  </a:cubicBezTo>
                  <a:cubicBezTo>
                    <a:pt x="55" y="4"/>
                    <a:pt x="55" y="4"/>
                    <a:pt x="55" y="4"/>
                  </a:cubicBezTo>
                  <a:cubicBezTo>
                    <a:pt x="55" y="4"/>
                    <a:pt x="55" y="5"/>
                    <a:pt x="55" y="5"/>
                  </a:cubicBezTo>
                  <a:cubicBezTo>
                    <a:pt x="56" y="5"/>
                    <a:pt x="56" y="3"/>
                    <a:pt x="50" y="2"/>
                  </a:cubicBezTo>
                  <a:cubicBezTo>
                    <a:pt x="47" y="1"/>
                    <a:pt x="44" y="1"/>
                    <a:pt x="42" y="1"/>
                  </a:cubicBezTo>
                  <a:cubicBezTo>
                    <a:pt x="41" y="1"/>
                    <a:pt x="40" y="1"/>
                    <a:pt x="39" y="1"/>
                  </a:cubicBezTo>
                  <a:cubicBezTo>
                    <a:pt x="39" y="1"/>
                    <a:pt x="38" y="1"/>
                    <a:pt x="38" y="1"/>
                  </a:cubicBezTo>
                  <a:cubicBezTo>
                    <a:pt x="38" y="1"/>
                    <a:pt x="38" y="1"/>
                    <a:pt x="38" y="1"/>
                  </a:cubicBezTo>
                  <a:cubicBezTo>
                    <a:pt x="39" y="1"/>
                    <a:pt x="39" y="1"/>
                    <a:pt x="38" y="1"/>
                  </a:cubicBezTo>
                  <a:cubicBezTo>
                    <a:pt x="38" y="1"/>
                    <a:pt x="37"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143">
              <a:extLst>
                <a:ext uri="{FF2B5EF4-FFF2-40B4-BE49-F238E27FC236}">
                  <a16:creationId xmlns:a16="http://schemas.microsoft.com/office/drawing/2014/main" id="{01C4F326-4E98-45EA-9052-A1DAFB259333}"/>
                </a:ext>
              </a:extLst>
            </p:cNvPr>
            <p:cNvSpPr>
              <a:spLocks/>
            </p:cNvSpPr>
            <p:nvPr/>
          </p:nvSpPr>
          <p:spPr bwMode="auto">
            <a:xfrm>
              <a:off x="10282238" y="5208588"/>
              <a:ext cx="49213" cy="14287"/>
            </a:xfrm>
            <a:custGeom>
              <a:avLst/>
              <a:gdLst>
                <a:gd name="T0" fmla="*/ 4 w 18"/>
                <a:gd name="T1" fmla="*/ 0 h 5"/>
                <a:gd name="T2" fmla="*/ 0 w 18"/>
                <a:gd name="T3" fmla="*/ 1 h 5"/>
                <a:gd name="T4" fmla="*/ 3 w 18"/>
                <a:gd name="T5" fmla="*/ 3 h 5"/>
                <a:gd name="T6" fmla="*/ 12 w 18"/>
                <a:gd name="T7" fmla="*/ 5 h 5"/>
                <a:gd name="T8" fmla="*/ 13 w 18"/>
                <a:gd name="T9" fmla="*/ 5 h 5"/>
                <a:gd name="T10" fmla="*/ 14 w 18"/>
                <a:gd name="T11" fmla="*/ 2 h 5"/>
                <a:gd name="T12" fmla="*/ 4 w 1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4" y="0"/>
                  </a:moveTo>
                  <a:cubicBezTo>
                    <a:pt x="3" y="0"/>
                    <a:pt x="1" y="1"/>
                    <a:pt x="0" y="1"/>
                  </a:cubicBezTo>
                  <a:cubicBezTo>
                    <a:pt x="0" y="1"/>
                    <a:pt x="2" y="2"/>
                    <a:pt x="3" y="3"/>
                  </a:cubicBezTo>
                  <a:cubicBezTo>
                    <a:pt x="5" y="4"/>
                    <a:pt x="9" y="5"/>
                    <a:pt x="12" y="5"/>
                  </a:cubicBezTo>
                  <a:cubicBezTo>
                    <a:pt x="12" y="5"/>
                    <a:pt x="12" y="5"/>
                    <a:pt x="13" y="5"/>
                  </a:cubicBezTo>
                  <a:cubicBezTo>
                    <a:pt x="16" y="5"/>
                    <a:pt x="18" y="4"/>
                    <a:pt x="14" y="2"/>
                  </a:cubicBezTo>
                  <a:cubicBezTo>
                    <a:pt x="12" y="1"/>
                    <a:pt x="8"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144">
              <a:extLst>
                <a:ext uri="{FF2B5EF4-FFF2-40B4-BE49-F238E27FC236}">
                  <a16:creationId xmlns:a16="http://schemas.microsoft.com/office/drawing/2014/main" id="{4CAED273-8F5D-4E84-B13C-056F69C0B909}"/>
                </a:ext>
              </a:extLst>
            </p:cNvPr>
            <p:cNvSpPr>
              <a:spLocks/>
            </p:cNvSpPr>
            <p:nvPr/>
          </p:nvSpPr>
          <p:spPr bwMode="auto">
            <a:xfrm>
              <a:off x="10194925" y="5216525"/>
              <a:ext cx="44450" cy="11112"/>
            </a:xfrm>
            <a:custGeom>
              <a:avLst/>
              <a:gdLst>
                <a:gd name="T0" fmla="*/ 1 w 16"/>
                <a:gd name="T1" fmla="*/ 0 h 4"/>
                <a:gd name="T2" fmla="*/ 1 w 16"/>
                <a:gd name="T3" fmla="*/ 3 h 4"/>
                <a:gd name="T4" fmla="*/ 6 w 16"/>
                <a:gd name="T5" fmla="*/ 4 h 4"/>
                <a:gd name="T6" fmla="*/ 12 w 16"/>
                <a:gd name="T7" fmla="*/ 3 h 4"/>
                <a:gd name="T8" fmla="*/ 10 w 16"/>
                <a:gd name="T9" fmla="*/ 1 h 4"/>
                <a:gd name="T10" fmla="*/ 5 w 16"/>
                <a:gd name="T11" fmla="*/ 0 h 4"/>
                <a:gd name="T12" fmla="*/ 2 w 16"/>
                <a:gd name="T13" fmla="*/ 0 h 4"/>
                <a:gd name="T14" fmla="*/ 1 w 16"/>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
                  <a:moveTo>
                    <a:pt x="1" y="0"/>
                  </a:moveTo>
                  <a:cubicBezTo>
                    <a:pt x="0" y="0"/>
                    <a:pt x="0" y="1"/>
                    <a:pt x="1" y="3"/>
                  </a:cubicBezTo>
                  <a:cubicBezTo>
                    <a:pt x="1" y="3"/>
                    <a:pt x="4" y="4"/>
                    <a:pt x="6" y="4"/>
                  </a:cubicBezTo>
                  <a:cubicBezTo>
                    <a:pt x="8" y="4"/>
                    <a:pt x="10" y="4"/>
                    <a:pt x="12" y="3"/>
                  </a:cubicBezTo>
                  <a:cubicBezTo>
                    <a:pt x="16" y="2"/>
                    <a:pt x="14" y="1"/>
                    <a:pt x="10" y="1"/>
                  </a:cubicBezTo>
                  <a:cubicBezTo>
                    <a:pt x="9" y="1"/>
                    <a:pt x="7" y="0"/>
                    <a:pt x="5" y="0"/>
                  </a:cubicBezTo>
                  <a:cubicBezTo>
                    <a:pt x="3" y="0"/>
                    <a:pt x="2" y="0"/>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145">
              <a:extLst>
                <a:ext uri="{FF2B5EF4-FFF2-40B4-BE49-F238E27FC236}">
                  <a16:creationId xmlns:a16="http://schemas.microsoft.com/office/drawing/2014/main" id="{90DB6942-439D-40A3-AFD6-E20CA9E741E5}"/>
                </a:ext>
              </a:extLst>
            </p:cNvPr>
            <p:cNvSpPr>
              <a:spLocks/>
            </p:cNvSpPr>
            <p:nvPr/>
          </p:nvSpPr>
          <p:spPr bwMode="auto">
            <a:xfrm>
              <a:off x="10266363" y="5410200"/>
              <a:ext cx="96838" cy="14287"/>
            </a:xfrm>
            <a:custGeom>
              <a:avLst/>
              <a:gdLst>
                <a:gd name="T0" fmla="*/ 26 w 36"/>
                <a:gd name="T1" fmla="*/ 0 h 5"/>
                <a:gd name="T2" fmla="*/ 14 w 36"/>
                <a:gd name="T3" fmla="*/ 1 h 5"/>
                <a:gd name="T4" fmla="*/ 5 w 36"/>
                <a:gd name="T5" fmla="*/ 5 h 5"/>
                <a:gd name="T6" fmla="*/ 7 w 36"/>
                <a:gd name="T7" fmla="*/ 5 h 5"/>
                <a:gd name="T8" fmla="*/ 17 w 36"/>
                <a:gd name="T9" fmla="*/ 3 h 5"/>
                <a:gd name="T10" fmla="*/ 31 w 36"/>
                <a:gd name="T11" fmla="*/ 2 h 5"/>
                <a:gd name="T12" fmla="*/ 26 w 3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6" h="5">
                  <a:moveTo>
                    <a:pt x="26" y="0"/>
                  </a:moveTo>
                  <a:cubicBezTo>
                    <a:pt x="23" y="0"/>
                    <a:pt x="19" y="0"/>
                    <a:pt x="14" y="1"/>
                  </a:cubicBezTo>
                  <a:cubicBezTo>
                    <a:pt x="1" y="2"/>
                    <a:pt x="0" y="5"/>
                    <a:pt x="5" y="5"/>
                  </a:cubicBezTo>
                  <a:cubicBezTo>
                    <a:pt x="6" y="5"/>
                    <a:pt x="6" y="5"/>
                    <a:pt x="7" y="5"/>
                  </a:cubicBezTo>
                  <a:cubicBezTo>
                    <a:pt x="11" y="5"/>
                    <a:pt x="14" y="4"/>
                    <a:pt x="17" y="3"/>
                  </a:cubicBezTo>
                  <a:cubicBezTo>
                    <a:pt x="22" y="3"/>
                    <a:pt x="26" y="2"/>
                    <a:pt x="31" y="2"/>
                  </a:cubicBezTo>
                  <a:cubicBezTo>
                    <a:pt x="36" y="1"/>
                    <a:pt x="33"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Freeform 146">
              <a:extLst>
                <a:ext uri="{FF2B5EF4-FFF2-40B4-BE49-F238E27FC236}">
                  <a16:creationId xmlns:a16="http://schemas.microsoft.com/office/drawing/2014/main" id="{B9EDC7F5-C822-451E-A933-CA577B997C17}"/>
                </a:ext>
              </a:extLst>
            </p:cNvPr>
            <p:cNvSpPr>
              <a:spLocks/>
            </p:cNvSpPr>
            <p:nvPr/>
          </p:nvSpPr>
          <p:spPr bwMode="auto">
            <a:xfrm>
              <a:off x="10563225" y="5699125"/>
              <a:ext cx="38100" cy="4762"/>
            </a:xfrm>
            <a:custGeom>
              <a:avLst/>
              <a:gdLst>
                <a:gd name="T0" fmla="*/ 6 w 14"/>
                <a:gd name="T1" fmla="*/ 0 h 2"/>
                <a:gd name="T2" fmla="*/ 5 w 14"/>
                <a:gd name="T3" fmla="*/ 0 h 2"/>
                <a:gd name="T4" fmla="*/ 6 w 14"/>
                <a:gd name="T5" fmla="*/ 2 h 2"/>
                <a:gd name="T6" fmla="*/ 6 w 14"/>
                <a:gd name="T7" fmla="*/ 2 h 2"/>
                <a:gd name="T8" fmla="*/ 14 w 14"/>
                <a:gd name="T9" fmla="*/ 1 h 2"/>
                <a:gd name="T10" fmla="*/ 6 w 14"/>
                <a:gd name="T11" fmla="*/ 0 h 2"/>
              </a:gdLst>
              <a:ahLst/>
              <a:cxnLst>
                <a:cxn ang="0">
                  <a:pos x="T0" y="T1"/>
                </a:cxn>
                <a:cxn ang="0">
                  <a:pos x="T2" y="T3"/>
                </a:cxn>
                <a:cxn ang="0">
                  <a:pos x="T4" y="T5"/>
                </a:cxn>
                <a:cxn ang="0">
                  <a:pos x="T6" y="T7"/>
                </a:cxn>
                <a:cxn ang="0">
                  <a:pos x="T8" y="T9"/>
                </a:cxn>
                <a:cxn ang="0">
                  <a:pos x="T10" y="T11"/>
                </a:cxn>
              </a:cxnLst>
              <a:rect l="0" t="0" r="r" b="b"/>
              <a:pathLst>
                <a:path w="14" h="2">
                  <a:moveTo>
                    <a:pt x="6" y="0"/>
                  </a:moveTo>
                  <a:cubicBezTo>
                    <a:pt x="6" y="0"/>
                    <a:pt x="6" y="0"/>
                    <a:pt x="5" y="0"/>
                  </a:cubicBezTo>
                  <a:cubicBezTo>
                    <a:pt x="0" y="1"/>
                    <a:pt x="1" y="2"/>
                    <a:pt x="6" y="2"/>
                  </a:cubicBezTo>
                  <a:cubicBezTo>
                    <a:pt x="6" y="2"/>
                    <a:pt x="6" y="2"/>
                    <a:pt x="6" y="2"/>
                  </a:cubicBezTo>
                  <a:cubicBezTo>
                    <a:pt x="11" y="2"/>
                    <a:pt x="14" y="2"/>
                    <a:pt x="14" y="1"/>
                  </a:cubicBezTo>
                  <a:cubicBezTo>
                    <a:pt x="11" y="1"/>
                    <a:pt x="9"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Freeform 147">
              <a:extLst>
                <a:ext uri="{FF2B5EF4-FFF2-40B4-BE49-F238E27FC236}">
                  <a16:creationId xmlns:a16="http://schemas.microsoft.com/office/drawing/2014/main" id="{BF541B8A-E9A6-48E3-AE56-0E52EB01D6DF}"/>
                </a:ext>
              </a:extLst>
            </p:cNvPr>
            <p:cNvSpPr>
              <a:spLocks/>
            </p:cNvSpPr>
            <p:nvPr/>
          </p:nvSpPr>
          <p:spPr bwMode="auto">
            <a:xfrm>
              <a:off x="10745788" y="5757863"/>
              <a:ext cx="15875" cy="3175"/>
            </a:xfrm>
            <a:custGeom>
              <a:avLst/>
              <a:gdLst>
                <a:gd name="T0" fmla="*/ 5 w 6"/>
                <a:gd name="T1" fmla="*/ 0 h 1"/>
                <a:gd name="T2" fmla="*/ 2 w 6"/>
                <a:gd name="T3" fmla="*/ 0 h 1"/>
                <a:gd name="T4" fmla="*/ 5 w 6"/>
                <a:gd name="T5" fmla="*/ 1 h 1"/>
                <a:gd name="T6" fmla="*/ 6 w 6"/>
                <a:gd name="T7" fmla="*/ 0 h 1"/>
                <a:gd name="T8" fmla="*/ 5 w 6"/>
                <a:gd name="T9" fmla="*/ 0 h 1"/>
              </a:gdLst>
              <a:ahLst/>
              <a:cxnLst>
                <a:cxn ang="0">
                  <a:pos x="T0" y="T1"/>
                </a:cxn>
                <a:cxn ang="0">
                  <a:pos x="T2" y="T3"/>
                </a:cxn>
                <a:cxn ang="0">
                  <a:pos x="T4" y="T5"/>
                </a:cxn>
                <a:cxn ang="0">
                  <a:pos x="T6" y="T7"/>
                </a:cxn>
                <a:cxn ang="0">
                  <a:pos x="T8" y="T9"/>
                </a:cxn>
              </a:cxnLst>
              <a:rect l="0" t="0" r="r" b="b"/>
              <a:pathLst>
                <a:path w="6" h="1">
                  <a:moveTo>
                    <a:pt x="5" y="0"/>
                  </a:moveTo>
                  <a:cubicBezTo>
                    <a:pt x="4" y="0"/>
                    <a:pt x="2" y="0"/>
                    <a:pt x="2" y="0"/>
                  </a:cubicBezTo>
                  <a:cubicBezTo>
                    <a:pt x="0" y="1"/>
                    <a:pt x="4" y="1"/>
                    <a:pt x="5" y="1"/>
                  </a:cubicBezTo>
                  <a:cubicBezTo>
                    <a:pt x="4" y="1"/>
                    <a:pt x="5" y="1"/>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Freeform 148">
              <a:extLst>
                <a:ext uri="{FF2B5EF4-FFF2-40B4-BE49-F238E27FC236}">
                  <a16:creationId xmlns:a16="http://schemas.microsoft.com/office/drawing/2014/main" id="{DABB3458-778C-4C91-A597-97AE2E78968A}"/>
                </a:ext>
              </a:extLst>
            </p:cNvPr>
            <p:cNvSpPr>
              <a:spLocks/>
            </p:cNvSpPr>
            <p:nvPr/>
          </p:nvSpPr>
          <p:spPr bwMode="auto">
            <a:xfrm>
              <a:off x="10210800" y="5241925"/>
              <a:ext cx="157163" cy="31750"/>
            </a:xfrm>
            <a:custGeom>
              <a:avLst/>
              <a:gdLst>
                <a:gd name="T0" fmla="*/ 42 w 58"/>
                <a:gd name="T1" fmla="*/ 0 h 12"/>
                <a:gd name="T2" fmla="*/ 41 w 58"/>
                <a:gd name="T3" fmla="*/ 0 h 12"/>
                <a:gd name="T4" fmla="*/ 40 w 58"/>
                <a:gd name="T5" fmla="*/ 1 h 12"/>
                <a:gd name="T6" fmla="*/ 40 w 58"/>
                <a:gd name="T7" fmla="*/ 0 h 12"/>
                <a:gd name="T8" fmla="*/ 38 w 58"/>
                <a:gd name="T9" fmla="*/ 1 h 12"/>
                <a:gd name="T10" fmla="*/ 34 w 58"/>
                <a:gd name="T11" fmla="*/ 2 h 12"/>
                <a:gd name="T12" fmla="*/ 26 w 58"/>
                <a:gd name="T13" fmla="*/ 4 h 12"/>
                <a:gd name="T14" fmla="*/ 25 w 58"/>
                <a:gd name="T15" fmla="*/ 4 h 12"/>
                <a:gd name="T16" fmla="*/ 20 w 58"/>
                <a:gd name="T17" fmla="*/ 4 h 12"/>
                <a:gd name="T18" fmla="*/ 14 w 58"/>
                <a:gd name="T19" fmla="*/ 3 h 12"/>
                <a:gd name="T20" fmla="*/ 7 w 58"/>
                <a:gd name="T21" fmla="*/ 4 h 12"/>
                <a:gd name="T22" fmla="*/ 2 w 58"/>
                <a:gd name="T23" fmla="*/ 7 h 12"/>
                <a:gd name="T24" fmla="*/ 3 w 58"/>
                <a:gd name="T25" fmla="*/ 7 h 12"/>
                <a:gd name="T26" fmla="*/ 8 w 58"/>
                <a:gd name="T27" fmla="*/ 7 h 12"/>
                <a:gd name="T28" fmla="*/ 9 w 58"/>
                <a:gd name="T29" fmla="*/ 7 h 12"/>
                <a:gd name="T30" fmla="*/ 9 w 58"/>
                <a:gd name="T31" fmla="*/ 7 h 12"/>
                <a:gd name="T32" fmla="*/ 12 w 58"/>
                <a:gd name="T33" fmla="*/ 6 h 12"/>
                <a:gd name="T34" fmla="*/ 14 w 58"/>
                <a:gd name="T35" fmla="*/ 6 h 12"/>
                <a:gd name="T36" fmla="*/ 15 w 58"/>
                <a:gd name="T37" fmla="*/ 6 h 12"/>
                <a:gd name="T38" fmla="*/ 17 w 58"/>
                <a:gd name="T39" fmla="*/ 6 h 12"/>
                <a:gd name="T40" fmla="*/ 17 w 58"/>
                <a:gd name="T41" fmla="*/ 6 h 12"/>
                <a:gd name="T42" fmla="*/ 19 w 58"/>
                <a:gd name="T43" fmla="*/ 6 h 12"/>
                <a:gd name="T44" fmla="*/ 23 w 58"/>
                <a:gd name="T45" fmla="*/ 7 h 12"/>
                <a:gd name="T46" fmla="*/ 28 w 58"/>
                <a:gd name="T47" fmla="*/ 11 h 12"/>
                <a:gd name="T48" fmla="*/ 41 w 58"/>
                <a:gd name="T49" fmla="*/ 12 h 12"/>
                <a:gd name="T50" fmla="*/ 42 w 58"/>
                <a:gd name="T51" fmla="*/ 12 h 12"/>
                <a:gd name="T52" fmla="*/ 46 w 58"/>
                <a:gd name="T53" fmla="*/ 10 h 12"/>
                <a:gd name="T54" fmla="*/ 50 w 58"/>
                <a:gd name="T55" fmla="*/ 8 h 12"/>
                <a:gd name="T56" fmla="*/ 51 w 58"/>
                <a:gd name="T57" fmla="*/ 9 h 12"/>
                <a:gd name="T58" fmla="*/ 52 w 58"/>
                <a:gd name="T59" fmla="*/ 9 h 12"/>
                <a:gd name="T60" fmla="*/ 56 w 58"/>
                <a:gd name="T61" fmla="*/ 4 h 12"/>
                <a:gd name="T62" fmla="*/ 42 w 58"/>
                <a:gd name="T6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 h="12">
                  <a:moveTo>
                    <a:pt x="42" y="0"/>
                  </a:moveTo>
                  <a:cubicBezTo>
                    <a:pt x="41" y="0"/>
                    <a:pt x="41" y="0"/>
                    <a:pt x="41" y="0"/>
                  </a:cubicBezTo>
                  <a:cubicBezTo>
                    <a:pt x="41" y="0"/>
                    <a:pt x="40" y="1"/>
                    <a:pt x="40" y="1"/>
                  </a:cubicBezTo>
                  <a:cubicBezTo>
                    <a:pt x="40" y="1"/>
                    <a:pt x="40" y="1"/>
                    <a:pt x="40" y="0"/>
                  </a:cubicBezTo>
                  <a:cubicBezTo>
                    <a:pt x="39" y="1"/>
                    <a:pt x="39" y="1"/>
                    <a:pt x="38" y="1"/>
                  </a:cubicBezTo>
                  <a:cubicBezTo>
                    <a:pt x="36" y="2"/>
                    <a:pt x="34" y="1"/>
                    <a:pt x="34" y="2"/>
                  </a:cubicBezTo>
                  <a:cubicBezTo>
                    <a:pt x="34" y="3"/>
                    <a:pt x="30" y="3"/>
                    <a:pt x="26" y="4"/>
                  </a:cubicBezTo>
                  <a:cubicBezTo>
                    <a:pt x="26" y="4"/>
                    <a:pt x="26" y="4"/>
                    <a:pt x="25" y="4"/>
                  </a:cubicBezTo>
                  <a:cubicBezTo>
                    <a:pt x="24" y="4"/>
                    <a:pt x="22" y="4"/>
                    <a:pt x="20" y="4"/>
                  </a:cubicBezTo>
                  <a:cubicBezTo>
                    <a:pt x="18" y="3"/>
                    <a:pt x="16" y="3"/>
                    <a:pt x="14" y="3"/>
                  </a:cubicBezTo>
                  <a:cubicBezTo>
                    <a:pt x="12" y="3"/>
                    <a:pt x="9" y="3"/>
                    <a:pt x="7" y="4"/>
                  </a:cubicBezTo>
                  <a:cubicBezTo>
                    <a:pt x="0" y="6"/>
                    <a:pt x="1" y="7"/>
                    <a:pt x="2" y="7"/>
                  </a:cubicBezTo>
                  <a:cubicBezTo>
                    <a:pt x="3" y="7"/>
                    <a:pt x="3" y="7"/>
                    <a:pt x="3" y="7"/>
                  </a:cubicBezTo>
                  <a:cubicBezTo>
                    <a:pt x="5" y="7"/>
                    <a:pt x="6" y="7"/>
                    <a:pt x="8" y="7"/>
                  </a:cubicBezTo>
                  <a:cubicBezTo>
                    <a:pt x="8" y="7"/>
                    <a:pt x="8" y="7"/>
                    <a:pt x="9" y="7"/>
                  </a:cubicBezTo>
                  <a:cubicBezTo>
                    <a:pt x="9" y="7"/>
                    <a:pt x="9" y="7"/>
                    <a:pt x="9" y="7"/>
                  </a:cubicBezTo>
                  <a:cubicBezTo>
                    <a:pt x="10" y="7"/>
                    <a:pt x="11" y="7"/>
                    <a:pt x="12" y="6"/>
                  </a:cubicBezTo>
                  <a:cubicBezTo>
                    <a:pt x="13" y="6"/>
                    <a:pt x="13" y="6"/>
                    <a:pt x="14" y="6"/>
                  </a:cubicBezTo>
                  <a:cubicBezTo>
                    <a:pt x="14" y="6"/>
                    <a:pt x="15" y="6"/>
                    <a:pt x="15" y="6"/>
                  </a:cubicBezTo>
                  <a:cubicBezTo>
                    <a:pt x="16" y="6"/>
                    <a:pt x="16" y="6"/>
                    <a:pt x="17" y="6"/>
                  </a:cubicBezTo>
                  <a:cubicBezTo>
                    <a:pt x="17" y="6"/>
                    <a:pt x="17" y="6"/>
                    <a:pt x="17" y="6"/>
                  </a:cubicBezTo>
                  <a:cubicBezTo>
                    <a:pt x="17" y="6"/>
                    <a:pt x="18" y="6"/>
                    <a:pt x="19" y="6"/>
                  </a:cubicBezTo>
                  <a:cubicBezTo>
                    <a:pt x="20" y="6"/>
                    <a:pt x="22" y="6"/>
                    <a:pt x="23" y="7"/>
                  </a:cubicBezTo>
                  <a:cubicBezTo>
                    <a:pt x="26" y="7"/>
                    <a:pt x="23" y="10"/>
                    <a:pt x="28" y="11"/>
                  </a:cubicBezTo>
                  <a:cubicBezTo>
                    <a:pt x="34" y="12"/>
                    <a:pt x="42" y="12"/>
                    <a:pt x="41" y="12"/>
                  </a:cubicBezTo>
                  <a:cubicBezTo>
                    <a:pt x="41" y="12"/>
                    <a:pt x="41" y="12"/>
                    <a:pt x="42" y="12"/>
                  </a:cubicBezTo>
                  <a:cubicBezTo>
                    <a:pt x="42" y="12"/>
                    <a:pt x="45" y="12"/>
                    <a:pt x="46" y="10"/>
                  </a:cubicBezTo>
                  <a:cubicBezTo>
                    <a:pt x="47" y="9"/>
                    <a:pt x="48" y="8"/>
                    <a:pt x="50" y="8"/>
                  </a:cubicBezTo>
                  <a:cubicBezTo>
                    <a:pt x="50" y="8"/>
                    <a:pt x="51" y="9"/>
                    <a:pt x="51" y="9"/>
                  </a:cubicBezTo>
                  <a:cubicBezTo>
                    <a:pt x="52" y="9"/>
                    <a:pt x="52" y="9"/>
                    <a:pt x="52" y="9"/>
                  </a:cubicBezTo>
                  <a:cubicBezTo>
                    <a:pt x="55" y="9"/>
                    <a:pt x="58" y="7"/>
                    <a:pt x="56" y="4"/>
                  </a:cubicBezTo>
                  <a:cubicBezTo>
                    <a:pt x="54" y="1"/>
                    <a:pt x="46" y="0"/>
                    <a:pt x="4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9" name="Freeform 149">
              <a:extLst>
                <a:ext uri="{FF2B5EF4-FFF2-40B4-BE49-F238E27FC236}">
                  <a16:creationId xmlns:a16="http://schemas.microsoft.com/office/drawing/2014/main" id="{8FD4BA1F-1021-4563-A451-652EB24A4A43}"/>
                </a:ext>
              </a:extLst>
            </p:cNvPr>
            <p:cNvSpPr>
              <a:spLocks/>
            </p:cNvSpPr>
            <p:nvPr/>
          </p:nvSpPr>
          <p:spPr bwMode="auto">
            <a:xfrm>
              <a:off x="10804525" y="5810250"/>
              <a:ext cx="6350" cy="3175"/>
            </a:xfrm>
            <a:custGeom>
              <a:avLst/>
              <a:gdLst>
                <a:gd name="T0" fmla="*/ 2 w 2"/>
                <a:gd name="T1" fmla="*/ 0 h 1"/>
                <a:gd name="T2" fmla="*/ 1 w 2"/>
                <a:gd name="T3" fmla="*/ 0 h 1"/>
                <a:gd name="T4" fmla="*/ 0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1" y="0"/>
                    <a:pt x="1" y="0"/>
                    <a:pt x="1" y="0"/>
                  </a:cubicBezTo>
                  <a:cubicBezTo>
                    <a:pt x="1" y="0"/>
                    <a:pt x="0" y="1"/>
                    <a:pt x="0" y="1"/>
                  </a:cubicBezTo>
                  <a:cubicBezTo>
                    <a:pt x="0" y="1"/>
                    <a:pt x="0" y="1"/>
                    <a:pt x="1" y="1"/>
                  </a:cubicBezTo>
                  <a:cubicBezTo>
                    <a:pt x="1" y="1"/>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0" name="Freeform 150">
              <a:extLst>
                <a:ext uri="{FF2B5EF4-FFF2-40B4-BE49-F238E27FC236}">
                  <a16:creationId xmlns:a16="http://schemas.microsoft.com/office/drawing/2014/main" id="{9F39D46F-E82C-4B6E-900F-E9BBBECBA33A}"/>
                </a:ext>
              </a:extLst>
            </p:cNvPr>
            <p:cNvSpPr>
              <a:spLocks/>
            </p:cNvSpPr>
            <p:nvPr/>
          </p:nvSpPr>
          <p:spPr bwMode="auto">
            <a:xfrm>
              <a:off x="2252663" y="4433888"/>
              <a:ext cx="12700" cy="4762"/>
            </a:xfrm>
            <a:custGeom>
              <a:avLst/>
              <a:gdLst>
                <a:gd name="T0" fmla="*/ 1 w 5"/>
                <a:gd name="T1" fmla="*/ 0 h 2"/>
                <a:gd name="T2" fmla="*/ 1 w 5"/>
                <a:gd name="T3" fmla="*/ 0 h 2"/>
                <a:gd name="T4" fmla="*/ 0 w 5"/>
                <a:gd name="T5" fmla="*/ 1 h 2"/>
                <a:gd name="T6" fmla="*/ 4 w 5"/>
                <a:gd name="T7" fmla="*/ 2 h 2"/>
                <a:gd name="T8" fmla="*/ 4 w 5"/>
                <a:gd name="T9" fmla="*/ 2 h 2"/>
                <a:gd name="T10" fmla="*/ 4 w 5"/>
                <a:gd name="T11" fmla="*/ 1 h 2"/>
                <a:gd name="T12" fmla="*/ 1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0"/>
                  </a:moveTo>
                  <a:cubicBezTo>
                    <a:pt x="0" y="0"/>
                    <a:pt x="0" y="0"/>
                    <a:pt x="1" y="0"/>
                  </a:cubicBezTo>
                  <a:cubicBezTo>
                    <a:pt x="1" y="0"/>
                    <a:pt x="1" y="1"/>
                    <a:pt x="0" y="1"/>
                  </a:cubicBezTo>
                  <a:cubicBezTo>
                    <a:pt x="2" y="1"/>
                    <a:pt x="3" y="2"/>
                    <a:pt x="4" y="2"/>
                  </a:cubicBezTo>
                  <a:cubicBezTo>
                    <a:pt x="4" y="2"/>
                    <a:pt x="4" y="2"/>
                    <a:pt x="4" y="2"/>
                  </a:cubicBezTo>
                  <a:cubicBezTo>
                    <a:pt x="5" y="2"/>
                    <a:pt x="5" y="2"/>
                    <a:pt x="4" y="1"/>
                  </a:cubicBezTo>
                  <a:cubicBezTo>
                    <a:pt x="3"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Freeform 151">
              <a:extLst>
                <a:ext uri="{FF2B5EF4-FFF2-40B4-BE49-F238E27FC236}">
                  <a16:creationId xmlns:a16="http://schemas.microsoft.com/office/drawing/2014/main" id="{347FF617-7FAB-4E62-B905-622E1A70A241}"/>
                </a:ext>
              </a:extLst>
            </p:cNvPr>
            <p:cNvSpPr>
              <a:spLocks/>
            </p:cNvSpPr>
            <p:nvPr/>
          </p:nvSpPr>
          <p:spPr bwMode="auto">
            <a:xfrm>
              <a:off x="10220325" y="5227638"/>
              <a:ext cx="34925" cy="14287"/>
            </a:xfrm>
            <a:custGeom>
              <a:avLst/>
              <a:gdLst>
                <a:gd name="T0" fmla="*/ 7 w 13"/>
                <a:gd name="T1" fmla="*/ 0 h 5"/>
                <a:gd name="T2" fmla="*/ 0 w 13"/>
                <a:gd name="T3" fmla="*/ 4 h 5"/>
                <a:gd name="T4" fmla="*/ 5 w 13"/>
                <a:gd name="T5" fmla="*/ 5 h 5"/>
                <a:gd name="T6" fmla="*/ 5 w 13"/>
                <a:gd name="T7" fmla="*/ 5 h 5"/>
                <a:gd name="T8" fmla="*/ 9 w 13"/>
                <a:gd name="T9" fmla="*/ 0 h 5"/>
                <a:gd name="T10" fmla="*/ 7 w 13"/>
                <a:gd name="T11" fmla="*/ 0 h 5"/>
              </a:gdLst>
              <a:ahLst/>
              <a:cxnLst>
                <a:cxn ang="0">
                  <a:pos x="T0" y="T1"/>
                </a:cxn>
                <a:cxn ang="0">
                  <a:pos x="T2" y="T3"/>
                </a:cxn>
                <a:cxn ang="0">
                  <a:pos x="T4" y="T5"/>
                </a:cxn>
                <a:cxn ang="0">
                  <a:pos x="T6" y="T7"/>
                </a:cxn>
                <a:cxn ang="0">
                  <a:pos x="T8" y="T9"/>
                </a:cxn>
                <a:cxn ang="0">
                  <a:pos x="T10" y="T11"/>
                </a:cxn>
              </a:cxnLst>
              <a:rect l="0" t="0" r="r" b="b"/>
              <a:pathLst>
                <a:path w="13" h="5">
                  <a:moveTo>
                    <a:pt x="7" y="0"/>
                  </a:moveTo>
                  <a:cubicBezTo>
                    <a:pt x="5" y="0"/>
                    <a:pt x="2" y="1"/>
                    <a:pt x="0" y="4"/>
                  </a:cubicBezTo>
                  <a:cubicBezTo>
                    <a:pt x="1" y="5"/>
                    <a:pt x="3" y="5"/>
                    <a:pt x="5" y="5"/>
                  </a:cubicBezTo>
                  <a:cubicBezTo>
                    <a:pt x="5" y="5"/>
                    <a:pt x="5" y="5"/>
                    <a:pt x="5" y="5"/>
                  </a:cubicBezTo>
                  <a:cubicBezTo>
                    <a:pt x="8" y="5"/>
                    <a:pt x="13" y="3"/>
                    <a:pt x="9" y="0"/>
                  </a:cubicBezTo>
                  <a:cubicBezTo>
                    <a:pt x="8"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Freeform 152">
              <a:extLst>
                <a:ext uri="{FF2B5EF4-FFF2-40B4-BE49-F238E27FC236}">
                  <a16:creationId xmlns:a16="http://schemas.microsoft.com/office/drawing/2014/main" id="{A40DFE5A-0CE8-48C1-854A-EC879A17C5C5}"/>
                </a:ext>
              </a:extLst>
            </p:cNvPr>
            <p:cNvSpPr>
              <a:spLocks/>
            </p:cNvSpPr>
            <p:nvPr/>
          </p:nvSpPr>
          <p:spPr bwMode="auto">
            <a:xfrm>
              <a:off x="10118725" y="5407025"/>
              <a:ext cx="120650" cy="6350"/>
            </a:xfrm>
            <a:custGeom>
              <a:avLst/>
              <a:gdLst>
                <a:gd name="T0" fmla="*/ 18 w 44"/>
                <a:gd name="T1" fmla="*/ 0 h 2"/>
                <a:gd name="T2" fmla="*/ 2 w 44"/>
                <a:gd name="T3" fmla="*/ 0 h 2"/>
                <a:gd name="T4" fmla="*/ 15 w 44"/>
                <a:gd name="T5" fmla="*/ 2 h 2"/>
                <a:gd name="T6" fmla="*/ 34 w 44"/>
                <a:gd name="T7" fmla="*/ 1 h 2"/>
                <a:gd name="T8" fmla="*/ 41 w 44"/>
                <a:gd name="T9" fmla="*/ 1 h 2"/>
                <a:gd name="T10" fmla="*/ 23 w 44"/>
                <a:gd name="T11" fmla="*/ 0 h 2"/>
                <a:gd name="T12" fmla="*/ 18 w 4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4" h="2">
                  <a:moveTo>
                    <a:pt x="18" y="0"/>
                  </a:moveTo>
                  <a:cubicBezTo>
                    <a:pt x="10" y="0"/>
                    <a:pt x="4" y="0"/>
                    <a:pt x="2" y="0"/>
                  </a:cubicBezTo>
                  <a:cubicBezTo>
                    <a:pt x="0" y="2"/>
                    <a:pt x="7" y="2"/>
                    <a:pt x="15" y="2"/>
                  </a:cubicBezTo>
                  <a:cubicBezTo>
                    <a:pt x="23" y="2"/>
                    <a:pt x="32" y="2"/>
                    <a:pt x="34" y="1"/>
                  </a:cubicBezTo>
                  <a:cubicBezTo>
                    <a:pt x="36" y="1"/>
                    <a:pt x="39" y="1"/>
                    <a:pt x="41" y="1"/>
                  </a:cubicBezTo>
                  <a:cubicBezTo>
                    <a:pt x="44" y="0"/>
                    <a:pt x="35" y="0"/>
                    <a:pt x="23" y="0"/>
                  </a:cubicBezTo>
                  <a:cubicBezTo>
                    <a:pt x="21"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3" name="Freeform 153">
              <a:extLst>
                <a:ext uri="{FF2B5EF4-FFF2-40B4-BE49-F238E27FC236}">
                  <a16:creationId xmlns:a16="http://schemas.microsoft.com/office/drawing/2014/main" id="{3D189AFC-1B70-4802-9A8E-016BA7B922A3}"/>
                </a:ext>
              </a:extLst>
            </p:cNvPr>
            <p:cNvSpPr>
              <a:spLocks/>
            </p:cNvSpPr>
            <p:nvPr/>
          </p:nvSpPr>
          <p:spPr bwMode="auto">
            <a:xfrm>
              <a:off x="10102850" y="5318125"/>
              <a:ext cx="219075" cy="57150"/>
            </a:xfrm>
            <a:custGeom>
              <a:avLst/>
              <a:gdLst>
                <a:gd name="T0" fmla="*/ 75 w 81"/>
                <a:gd name="T1" fmla="*/ 0 h 21"/>
                <a:gd name="T2" fmla="*/ 45 w 81"/>
                <a:gd name="T3" fmla="*/ 1 h 21"/>
                <a:gd name="T4" fmla="*/ 18 w 81"/>
                <a:gd name="T5" fmla="*/ 2 h 21"/>
                <a:gd name="T6" fmla="*/ 0 w 81"/>
                <a:gd name="T7" fmla="*/ 15 h 21"/>
                <a:gd name="T8" fmla="*/ 1 w 81"/>
                <a:gd name="T9" fmla="*/ 18 h 21"/>
                <a:gd name="T10" fmla="*/ 9 w 81"/>
                <a:gd name="T11" fmla="*/ 21 h 21"/>
                <a:gd name="T12" fmla="*/ 16 w 81"/>
                <a:gd name="T13" fmla="*/ 18 h 21"/>
                <a:gd name="T14" fmla="*/ 22 w 81"/>
                <a:gd name="T15" fmla="*/ 15 h 21"/>
                <a:gd name="T16" fmla="*/ 27 w 81"/>
                <a:gd name="T17" fmla="*/ 16 h 21"/>
                <a:gd name="T18" fmla="*/ 37 w 81"/>
                <a:gd name="T19" fmla="*/ 20 h 21"/>
                <a:gd name="T20" fmla="*/ 41 w 81"/>
                <a:gd name="T21" fmla="*/ 21 h 21"/>
                <a:gd name="T22" fmla="*/ 41 w 81"/>
                <a:gd name="T23" fmla="*/ 16 h 21"/>
                <a:gd name="T24" fmla="*/ 47 w 81"/>
                <a:gd name="T25" fmla="*/ 9 h 21"/>
                <a:gd name="T26" fmla="*/ 44 w 81"/>
                <a:gd name="T27" fmla="*/ 8 h 21"/>
                <a:gd name="T28" fmla="*/ 32 w 81"/>
                <a:gd name="T29" fmla="*/ 8 h 21"/>
                <a:gd name="T30" fmla="*/ 25 w 81"/>
                <a:gd name="T31" fmla="*/ 8 h 21"/>
                <a:gd name="T32" fmla="*/ 14 w 81"/>
                <a:gd name="T33" fmla="*/ 5 h 21"/>
                <a:gd name="T34" fmla="*/ 36 w 81"/>
                <a:gd name="T35" fmla="*/ 3 h 21"/>
                <a:gd name="T36" fmla="*/ 48 w 81"/>
                <a:gd name="T37" fmla="*/ 3 h 21"/>
                <a:gd name="T38" fmla="*/ 60 w 81"/>
                <a:gd name="T39" fmla="*/ 3 h 21"/>
                <a:gd name="T40" fmla="*/ 73 w 81"/>
                <a:gd name="T41" fmla="*/ 3 h 21"/>
                <a:gd name="T42" fmla="*/ 75 w 81"/>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1">
                  <a:moveTo>
                    <a:pt x="75" y="0"/>
                  </a:moveTo>
                  <a:cubicBezTo>
                    <a:pt x="68" y="0"/>
                    <a:pt x="54" y="1"/>
                    <a:pt x="45" y="1"/>
                  </a:cubicBezTo>
                  <a:cubicBezTo>
                    <a:pt x="37" y="1"/>
                    <a:pt x="26" y="1"/>
                    <a:pt x="18" y="2"/>
                  </a:cubicBezTo>
                  <a:cubicBezTo>
                    <a:pt x="4" y="3"/>
                    <a:pt x="0" y="10"/>
                    <a:pt x="0" y="15"/>
                  </a:cubicBezTo>
                  <a:cubicBezTo>
                    <a:pt x="0" y="16"/>
                    <a:pt x="1" y="17"/>
                    <a:pt x="1" y="18"/>
                  </a:cubicBezTo>
                  <a:cubicBezTo>
                    <a:pt x="2" y="20"/>
                    <a:pt x="6" y="21"/>
                    <a:pt x="9" y="21"/>
                  </a:cubicBezTo>
                  <a:cubicBezTo>
                    <a:pt x="13" y="21"/>
                    <a:pt x="16" y="20"/>
                    <a:pt x="16" y="18"/>
                  </a:cubicBezTo>
                  <a:cubicBezTo>
                    <a:pt x="17" y="16"/>
                    <a:pt x="18" y="15"/>
                    <a:pt x="22" y="15"/>
                  </a:cubicBezTo>
                  <a:cubicBezTo>
                    <a:pt x="23" y="15"/>
                    <a:pt x="25" y="15"/>
                    <a:pt x="27" y="16"/>
                  </a:cubicBezTo>
                  <a:cubicBezTo>
                    <a:pt x="36" y="18"/>
                    <a:pt x="34" y="20"/>
                    <a:pt x="37" y="20"/>
                  </a:cubicBezTo>
                  <a:cubicBezTo>
                    <a:pt x="38" y="20"/>
                    <a:pt x="40" y="21"/>
                    <a:pt x="41" y="21"/>
                  </a:cubicBezTo>
                  <a:cubicBezTo>
                    <a:pt x="46" y="21"/>
                    <a:pt x="45" y="18"/>
                    <a:pt x="41" y="16"/>
                  </a:cubicBezTo>
                  <a:cubicBezTo>
                    <a:pt x="38" y="13"/>
                    <a:pt x="39" y="11"/>
                    <a:pt x="47" y="9"/>
                  </a:cubicBezTo>
                  <a:cubicBezTo>
                    <a:pt x="52" y="8"/>
                    <a:pt x="51" y="8"/>
                    <a:pt x="44" y="8"/>
                  </a:cubicBezTo>
                  <a:cubicBezTo>
                    <a:pt x="41" y="8"/>
                    <a:pt x="37" y="8"/>
                    <a:pt x="32" y="8"/>
                  </a:cubicBezTo>
                  <a:cubicBezTo>
                    <a:pt x="29" y="8"/>
                    <a:pt x="27" y="8"/>
                    <a:pt x="25" y="8"/>
                  </a:cubicBezTo>
                  <a:cubicBezTo>
                    <a:pt x="16" y="8"/>
                    <a:pt x="11" y="8"/>
                    <a:pt x="14" y="5"/>
                  </a:cubicBezTo>
                  <a:cubicBezTo>
                    <a:pt x="17" y="3"/>
                    <a:pt x="26" y="3"/>
                    <a:pt x="36" y="3"/>
                  </a:cubicBezTo>
                  <a:cubicBezTo>
                    <a:pt x="40" y="3"/>
                    <a:pt x="44" y="3"/>
                    <a:pt x="48" y="3"/>
                  </a:cubicBezTo>
                  <a:cubicBezTo>
                    <a:pt x="52" y="3"/>
                    <a:pt x="56" y="3"/>
                    <a:pt x="60" y="3"/>
                  </a:cubicBezTo>
                  <a:cubicBezTo>
                    <a:pt x="65" y="3"/>
                    <a:pt x="70" y="3"/>
                    <a:pt x="73" y="3"/>
                  </a:cubicBezTo>
                  <a:cubicBezTo>
                    <a:pt x="81" y="0"/>
                    <a:pt x="80" y="0"/>
                    <a:pt x="7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4" name="Freeform 154">
              <a:extLst>
                <a:ext uri="{FF2B5EF4-FFF2-40B4-BE49-F238E27FC236}">
                  <a16:creationId xmlns:a16="http://schemas.microsoft.com/office/drawing/2014/main" id="{04B9B3F8-C21B-4E08-BDBD-C6B0426C9981}"/>
                </a:ext>
              </a:extLst>
            </p:cNvPr>
            <p:cNvSpPr>
              <a:spLocks/>
            </p:cNvSpPr>
            <p:nvPr/>
          </p:nvSpPr>
          <p:spPr bwMode="auto">
            <a:xfrm>
              <a:off x="6964363" y="4624388"/>
              <a:ext cx="7938" cy="1587"/>
            </a:xfrm>
            <a:custGeom>
              <a:avLst/>
              <a:gdLst>
                <a:gd name="T0" fmla="*/ 3 w 3"/>
                <a:gd name="T1" fmla="*/ 0 h 1"/>
                <a:gd name="T2" fmla="*/ 0 w 3"/>
                <a:gd name="T3" fmla="*/ 0 h 1"/>
                <a:gd name="T4" fmla="*/ 2 w 3"/>
                <a:gd name="T5" fmla="*/ 1 h 1"/>
                <a:gd name="T6" fmla="*/ 3 w 3"/>
                <a:gd name="T7" fmla="*/ 1 h 1"/>
                <a:gd name="T8" fmla="*/ 3 w 3"/>
                <a:gd name="T9" fmla="*/ 0 h 1"/>
              </a:gdLst>
              <a:ahLst/>
              <a:cxnLst>
                <a:cxn ang="0">
                  <a:pos x="T0" y="T1"/>
                </a:cxn>
                <a:cxn ang="0">
                  <a:pos x="T2" y="T3"/>
                </a:cxn>
                <a:cxn ang="0">
                  <a:pos x="T4" y="T5"/>
                </a:cxn>
                <a:cxn ang="0">
                  <a:pos x="T6" y="T7"/>
                </a:cxn>
                <a:cxn ang="0">
                  <a:pos x="T8" y="T9"/>
                </a:cxn>
              </a:cxnLst>
              <a:rect l="0" t="0" r="r" b="b"/>
              <a:pathLst>
                <a:path w="3" h="1">
                  <a:moveTo>
                    <a:pt x="3" y="0"/>
                  </a:moveTo>
                  <a:cubicBezTo>
                    <a:pt x="3" y="0"/>
                    <a:pt x="1" y="0"/>
                    <a:pt x="0" y="0"/>
                  </a:cubicBezTo>
                  <a:cubicBezTo>
                    <a:pt x="0" y="1"/>
                    <a:pt x="1" y="1"/>
                    <a:pt x="2" y="1"/>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Freeform 155">
              <a:extLst>
                <a:ext uri="{FF2B5EF4-FFF2-40B4-BE49-F238E27FC236}">
                  <a16:creationId xmlns:a16="http://schemas.microsoft.com/office/drawing/2014/main" id="{355F63FD-A62D-4655-A5F4-B9F266AB2150}"/>
                </a:ext>
              </a:extLst>
            </p:cNvPr>
            <p:cNvSpPr>
              <a:spLocks/>
            </p:cNvSpPr>
            <p:nvPr/>
          </p:nvSpPr>
          <p:spPr bwMode="auto">
            <a:xfrm>
              <a:off x="7907338" y="4575175"/>
              <a:ext cx="22225" cy="3175"/>
            </a:xfrm>
            <a:custGeom>
              <a:avLst/>
              <a:gdLst>
                <a:gd name="T0" fmla="*/ 2 w 8"/>
                <a:gd name="T1" fmla="*/ 0 h 1"/>
                <a:gd name="T2" fmla="*/ 3 w 8"/>
                <a:gd name="T3" fmla="*/ 1 h 1"/>
                <a:gd name="T4" fmla="*/ 4 w 8"/>
                <a:gd name="T5" fmla="*/ 1 h 1"/>
                <a:gd name="T6" fmla="*/ 6 w 8"/>
                <a:gd name="T7" fmla="*/ 0 h 1"/>
                <a:gd name="T8" fmla="*/ 6 w 8"/>
                <a:gd name="T9" fmla="*/ 0 h 1"/>
                <a:gd name="T10" fmla="*/ 5 w 8"/>
                <a:gd name="T11" fmla="*/ 0 h 1"/>
                <a:gd name="T12" fmla="*/ 3 w 8"/>
                <a:gd name="T13" fmla="*/ 0 h 1"/>
                <a:gd name="T14" fmla="*/ 3 w 8"/>
                <a:gd name="T15" fmla="*/ 0 h 1"/>
                <a:gd name="T16" fmla="*/ 2 w 8"/>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
                  <a:moveTo>
                    <a:pt x="2" y="0"/>
                  </a:moveTo>
                  <a:cubicBezTo>
                    <a:pt x="1" y="0"/>
                    <a:pt x="0" y="0"/>
                    <a:pt x="3" y="1"/>
                  </a:cubicBezTo>
                  <a:cubicBezTo>
                    <a:pt x="3" y="1"/>
                    <a:pt x="3" y="1"/>
                    <a:pt x="4" y="1"/>
                  </a:cubicBezTo>
                  <a:cubicBezTo>
                    <a:pt x="6" y="1"/>
                    <a:pt x="8" y="0"/>
                    <a:pt x="6" y="0"/>
                  </a:cubicBezTo>
                  <a:cubicBezTo>
                    <a:pt x="6" y="0"/>
                    <a:pt x="6" y="0"/>
                    <a:pt x="6" y="0"/>
                  </a:cubicBezTo>
                  <a:cubicBezTo>
                    <a:pt x="5" y="0"/>
                    <a:pt x="5" y="0"/>
                    <a:pt x="5" y="0"/>
                  </a:cubicBezTo>
                  <a:cubicBezTo>
                    <a:pt x="4" y="0"/>
                    <a:pt x="4" y="0"/>
                    <a:pt x="3" y="0"/>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Freeform 156">
              <a:extLst>
                <a:ext uri="{FF2B5EF4-FFF2-40B4-BE49-F238E27FC236}">
                  <a16:creationId xmlns:a16="http://schemas.microsoft.com/office/drawing/2014/main" id="{3824FFCC-2A56-4484-B0CD-025BA3288999}"/>
                </a:ext>
              </a:extLst>
            </p:cNvPr>
            <p:cNvSpPr>
              <a:spLocks/>
            </p:cNvSpPr>
            <p:nvPr/>
          </p:nvSpPr>
          <p:spPr bwMode="auto">
            <a:xfrm>
              <a:off x="8105775" y="4403725"/>
              <a:ext cx="9525" cy="3175"/>
            </a:xfrm>
            <a:custGeom>
              <a:avLst/>
              <a:gdLst>
                <a:gd name="T0" fmla="*/ 1 w 4"/>
                <a:gd name="T1" fmla="*/ 0 h 1"/>
                <a:gd name="T2" fmla="*/ 0 w 4"/>
                <a:gd name="T3" fmla="*/ 0 h 1"/>
                <a:gd name="T4" fmla="*/ 0 w 4"/>
                <a:gd name="T5" fmla="*/ 1 h 1"/>
                <a:gd name="T6" fmla="*/ 3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cubicBezTo>
                    <a:pt x="1" y="0"/>
                    <a:pt x="0" y="0"/>
                    <a:pt x="0" y="0"/>
                  </a:cubicBezTo>
                  <a:cubicBezTo>
                    <a:pt x="0" y="0"/>
                    <a:pt x="1" y="1"/>
                    <a:pt x="0" y="1"/>
                  </a:cubicBezTo>
                  <a:cubicBezTo>
                    <a:pt x="1" y="1"/>
                    <a:pt x="2" y="1"/>
                    <a:pt x="3"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Freeform 157">
              <a:extLst>
                <a:ext uri="{FF2B5EF4-FFF2-40B4-BE49-F238E27FC236}">
                  <a16:creationId xmlns:a16="http://schemas.microsoft.com/office/drawing/2014/main" id="{C0CDBD64-802E-4C23-BB48-8509BAD68213}"/>
                </a:ext>
              </a:extLst>
            </p:cNvPr>
            <p:cNvSpPr>
              <a:spLocks/>
            </p:cNvSpPr>
            <p:nvPr/>
          </p:nvSpPr>
          <p:spPr bwMode="auto">
            <a:xfrm>
              <a:off x="8186738" y="4487863"/>
              <a:ext cx="4763" cy="7937"/>
            </a:xfrm>
            <a:custGeom>
              <a:avLst/>
              <a:gdLst>
                <a:gd name="T0" fmla="*/ 1 w 2"/>
                <a:gd name="T1" fmla="*/ 0 h 3"/>
                <a:gd name="T2" fmla="*/ 0 w 2"/>
                <a:gd name="T3" fmla="*/ 1 h 3"/>
                <a:gd name="T4" fmla="*/ 1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0"/>
                    <a:pt x="0" y="1"/>
                    <a:pt x="0" y="1"/>
                  </a:cubicBezTo>
                  <a:cubicBezTo>
                    <a:pt x="0" y="2"/>
                    <a:pt x="1" y="2"/>
                    <a:pt x="1" y="3"/>
                  </a:cubicBezTo>
                  <a:cubicBezTo>
                    <a:pt x="1" y="2"/>
                    <a:pt x="1" y="2"/>
                    <a:pt x="1" y="1"/>
                  </a:cubicBezTo>
                  <a:cubicBezTo>
                    <a:pt x="2"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Freeform 158">
              <a:extLst>
                <a:ext uri="{FF2B5EF4-FFF2-40B4-BE49-F238E27FC236}">
                  <a16:creationId xmlns:a16="http://schemas.microsoft.com/office/drawing/2014/main" id="{6AE6D633-C2F2-40FB-AD8E-0EEF77F87509}"/>
                </a:ext>
              </a:extLst>
            </p:cNvPr>
            <p:cNvSpPr>
              <a:spLocks/>
            </p:cNvSpPr>
            <p:nvPr/>
          </p:nvSpPr>
          <p:spPr bwMode="auto">
            <a:xfrm>
              <a:off x="10748963" y="5772150"/>
              <a:ext cx="130175" cy="41275"/>
            </a:xfrm>
            <a:custGeom>
              <a:avLst/>
              <a:gdLst>
                <a:gd name="T0" fmla="*/ 9 w 48"/>
                <a:gd name="T1" fmla="*/ 0 h 15"/>
                <a:gd name="T2" fmla="*/ 4 w 48"/>
                <a:gd name="T3" fmla="*/ 4 h 15"/>
                <a:gd name="T4" fmla="*/ 5 w 48"/>
                <a:gd name="T5" fmla="*/ 9 h 15"/>
                <a:gd name="T6" fmla="*/ 4 w 48"/>
                <a:gd name="T7" fmla="*/ 9 h 15"/>
                <a:gd name="T8" fmla="*/ 4 w 48"/>
                <a:gd name="T9" fmla="*/ 9 h 15"/>
                <a:gd name="T10" fmla="*/ 7 w 48"/>
                <a:gd name="T11" fmla="*/ 14 h 15"/>
                <a:gd name="T12" fmla="*/ 13 w 48"/>
                <a:gd name="T13" fmla="*/ 15 h 15"/>
                <a:gd name="T14" fmla="*/ 22 w 48"/>
                <a:gd name="T15" fmla="*/ 14 h 15"/>
                <a:gd name="T16" fmla="*/ 22 w 48"/>
                <a:gd name="T17" fmla="*/ 14 h 15"/>
                <a:gd name="T18" fmla="*/ 22 w 48"/>
                <a:gd name="T19" fmla="*/ 14 h 15"/>
                <a:gd name="T20" fmla="*/ 22 w 48"/>
                <a:gd name="T21" fmla="*/ 14 h 15"/>
                <a:gd name="T22" fmla="*/ 23 w 48"/>
                <a:gd name="T23" fmla="*/ 14 h 15"/>
                <a:gd name="T24" fmla="*/ 28 w 48"/>
                <a:gd name="T25" fmla="*/ 13 h 15"/>
                <a:gd name="T26" fmla="*/ 29 w 48"/>
                <a:gd name="T27" fmla="*/ 13 h 15"/>
                <a:gd name="T28" fmla="*/ 30 w 48"/>
                <a:gd name="T29" fmla="*/ 13 h 15"/>
                <a:gd name="T30" fmla="*/ 30 w 48"/>
                <a:gd name="T31" fmla="*/ 13 h 15"/>
                <a:gd name="T32" fmla="*/ 36 w 48"/>
                <a:gd name="T33" fmla="*/ 11 h 15"/>
                <a:gd name="T34" fmla="*/ 41 w 48"/>
                <a:gd name="T35" fmla="*/ 9 h 15"/>
                <a:gd name="T36" fmla="*/ 42 w 48"/>
                <a:gd name="T37" fmla="*/ 9 h 15"/>
                <a:gd name="T38" fmla="*/ 42 w 48"/>
                <a:gd name="T39" fmla="*/ 9 h 15"/>
                <a:gd name="T40" fmla="*/ 46 w 48"/>
                <a:gd name="T41" fmla="*/ 6 h 15"/>
                <a:gd name="T42" fmla="*/ 46 w 48"/>
                <a:gd name="T43" fmla="*/ 2 h 15"/>
                <a:gd name="T44" fmla="*/ 28 w 48"/>
                <a:gd name="T45" fmla="*/ 3 h 15"/>
                <a:gd name="T46" fmla="*/ 28 w 48"/>
                <a:gd name="T47" fmla="*/ 3 h 15"/>
                <a:gd name="T48" fmla="*/ 9 w 48"/>
                <a:gd name="T49" fmla="*/ 0 h 15"/>
                <a:gd name="T50" fmla="*/ 9 w 48"/>
                <a:gd name="T5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15">
                  <a:moveTo>
                    <a:pt x="9" y="0"/>
                  </a:moveTo>
                  <a:cubicBezTo>
                    <a:pt x="7" y="0"/>
                    <a:pt x="4" y="2"/>
                    <a:pt x="4" y="4"/>
                  </a:cubicBezTo>
                  <a:cubicBezTo>
                    <a:pt x="4" y="7"/>
                    <a:pt x="6" y="9"/>
                    <a:pt x="5" y="9"/>
                  </a:cubicBezTo>
                  <a:cubicBezTo>
                    <a:pt x="5" y="9"/>
                    <a:pt x="4" y="9"/>
                    <a:pt x="4" y="9"/>
                  </a:cubicBezTo>
                  <a:cubicBezTo>
                    <a:pt x="4" y="9"/>
                    <a:pt x="4" y="9"/>
                    <a:pt x="4" y="9"/>
                  </a:cubicBezTo>
                  <a:cubicBezTo>
                    <a:pt x="3" y="9"/>
                    <a:pt x="0" y="11"/>
                    <a:pt x="7" y="14"/>
                  </a:cubicBezTo>
                  <a:cubicBezTo>
                    <a:pt x="9" y="15"/>
                    <a:pt x="11" y="15"/>
                    <a:pt x="13" y="15"/>
                  </a:cubicBezTo>
                  <a:cubicBezTo>
                    <a:pt x="16" y="15"/>
                    <a:pt x="19" y="15"/>
                    <a:pt x="22" y="14"/>
                  </a:cubicBezTo>
                  <a:cubicBezTo>
                    <a:pt x="22" y="14"/>
                    <a:pt x="22" y="14"/>
                    <a:pt x="22" y="14"/>
                  </a:cubicBezTo>
                  <a:cubicBezTo>
                    <a:pt x="22" y="14"/>
                    <a:pt x="22" y="14"/>
                    <a:pt x="22" y="14"/>
                  </a:cubicBezTo>
                  <a:cubicBezTo>
                    <a:pt x="22" y="14"/>
                    <a:pt x="22" y="14"/>
                    <a:pt x="22" y="14"/>
                  </a:cubicBezTo>
                  <a:cubicBezTo>
                    <a:pt x="22" y="14"/>
                    <a:pt x="22" y="14"/>
                    <a:pt x="23" y="14"/>
                  </a:cubicBezTo>
                  <a:cubicBezTo>
                    <a:pt x="25" y="14"/>
                    <a:pt x="27" y="13"/>
                    <a:pt x="28" y="13"/>
                  </a:cubicBezTo>
                  <a:cubicBezTo>
                    <a:pt x="28" y="13"/>
                    <a:pt x="29" y="13"/>
                    <a:pt x="29" y="13"/>
                  </a:cubicBezTo>
                  <a:cubicBezTo>
                    <a:pt x="30" y="13"/>
                    <a:pt x="31" y="13"/>
                    <a:pt x="30" y="13"/>
                  </a:cubicBezTo>
                  <a:cubicBezTo>
                    <a:pt x="30" y="13"/>
                    <a:pt x="30" y="13"/>
                    <a:pt x="30" y="13"/>
                  </a:cubicBezTo>
                  <a:cubicBezTo>
                    <a:pt x="31" y="13"/>
                    <a:pt x="34" y="13"/>
                    <a:pt x="36" y="11"/>
                  </a:cubicBezTo>
                  <a:cubicBezTo>
                    <a:pt x="38" y="10"/>
                    <a:pt x="41" y="9"/>
                    <a:pt x="41" y="9"/>
                  </a:cubicBezTo>
                  <a:cubicBezTo>
                    <a:pt x="42" y="9"/>
                    <a:pt x="42" y="9"/>
                    <a:pt x="42" y="9"/>
                  </a:cubicBezTo>
                  <a:cubicBezTo>
                    <a:pt x="42" y="9"/>
                    <a:pt x="42" y="9"/>
                    <a:pt x="42" y="9"/>
                  </a:cubicBezTo>
                  <a:cubicBezTo>
                    <a:pt x="43" y="9"/>
                    <a:pt x="44" y="7"/>
                    <a:pt x="46" y="6"/>
                  </a:cubicBezTo>
                  <a:cubicBezTo>
                    <a:pt x="47" y="4"/>
                    <a:pt x="48" y="3"/>
                    <a:pt x="46" y="2"/>
                  </a:cubicBezTo>
                  <a:cubicBezTo>
                    <a:pt x="40" y="2"/>
                    <a:pt x="34" y="3"/>
                    <a:pt x="28" y="3"/>
                  </a:cubicBezTo>
                  <a:cubicBezTo>
                    <a:pt x="28" y="3"/>
                    <a:pt x="28" y="3"/>
                    <a:pt x="28" y="3"/>
                  </a:cubicBezTo>
                  <a:cubicBezTo>
                    <a:pt x="18" y="3"/>
                    <a:pt x="12" y="0"/>
                    <a:pt x="9"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Freeform 159">
              <a:extLst>
                <a:ext uri="{FF2B5EF4-FFF2-40B4-BE49-F238E27FC236}">
                  <a16:creationId xmlns:a16="http://schemas.microsoft.com/office/drawing/2014/main" id="{C652CB87-2E56-4C87-84DE-03576EFCB65E}"/>
                </a:ext>
              </a:extLst>
            </p:cNvPr>
            <p:cNvSpPr>
              <a:spLocks noEditPoints="1"/>
            </p:cNvSpPr>
            <p:nvPr/>
          </p:nvSpPr>
          <p:spPr bwMode="auto">
            <a:xfrm>
              <a:off x="9807575" y="5434013"/>
              <a:ext cx="1420813" cy="315912"/>
            </a:xfrm>
            <a:custGeom>
              <a:avLst/>
              <a:gdLst>
                <a:gd name="T0" fmla="*/ 495 w 524"/>
                <a:gd name="T1" fmla="*/ 43 h 116"/>
                <a:gd name="T2" fmla="*/ 272 w 524"/>
                <a:gd name="T3" fmla="*/ 0 h 116"/>
                <a:gd name="T4" fmla="*/ 240 w 524"/>
                <a:gd name="T5" fmla="*/ 9 h 116"/>
                <a:gd name="T6" fmla="*/ 240 w 524"/>
                <a:gd name="T7" fmla="*/ 13 h 116"/>
                <a:gd name="T8" fmla="*/ 238 w 524"/>
                <a:gd name="T9" fmla="*/ 14 h 116"/>
                <a:gd name="T10" fmla="*/ 224 w 524"/>
                <a:gd name="T11" fmla="*/ 13 h 116"/>
                <a:gd name="T12" fmla="*/ 215 w 524"/>
                <a:gd name="T13" fmla="*/ 15 h 116"/>
                <a:gd name="T14" fmla="*/ 191 w 524"/>
                <a:gd name="T15" fmla="*/ 11 h 116"/>
                <a:gd name="T16" fmla="*/ 187 w 524"/>
                <a:gd name="T17" fmla="*/ 11 h 116"/>
                <a:gd name="T18" fmla="*/ 177 w 524"/>
                <a:gd name="T19" fmla="*/ 15 h 116"/>
                <a:gd name="T20" fmla="*/ 171 w 524"/>
                <a:gd name="T21" fmla="*/ 19 h 116"/>
                <a:gd name="T22" fmla="*/ 163 w 524"/>
                <a:gd name="T23" fmla="*/ 19 h 116"/>
                <a:gd name="T24" fmla="*/ 161 w 524"/>
                <a:gd name="T25" fmla="*/ 22 h 116"/>
                <a:gd name="T26" fmla="*/ 149 w 524"/>
                <a:gd name="T27" fmla="*/ 20 h 116"/>
                <a:gd name="T28" fmla="*/ 95 w 524"/>
                <a:gd name="T29" fmla="*/ 32 h 116"/>
                <a:gd name="T30" fmla="*/ 30 w 524"/>
                <a:gd name="T31" fmla="*/ 39 h 116"/>
                <a:gd name="T32" fmla="*/ 21 w 524"/>
                <a:gd name="T33" fmla="*/ 48 h 116"/>
                <a:gd name="T34" fmla="*/ 15 w 524"/>
                <a:gd name="T35" fmla="*/ 53 h 116"/>
                <a:gd name="T36" fmla="*/ 15 w 524"/>
                <a:gd name="T37" fmla="*/ 56 h 116"/>
                <a:gd name="T38" fmla="*/ 20 w 524"/>
                <a:gd name="T39" fmla="*/ 63 h 116"/>
                <a:gd name="T40" fmla="*/ 36 w 524"/>
                <a:gd name="T41" fmla="*/ 91 h 116"/>
                <a:gd name="T42" fmla="*/ 195 w 524"/>
                <a:gd name="T43" fmla="*/ 78 h 116"/>
                <a:gd name="T44" fmla="*/ 267 w 524"/>
                <a:gd name="T45" fmla="*/ 93 h 116"/>
                <a:gd name="T46" fmla="*/ 298 w 524"/>
                <a:gd name="T47" fmla="*/ 87 h 116"/>
                <a:gd name="T48" fmla="*/ 295 w 524"/>
                <a:gd name="T49" fmla="*/ 94 h 116"/>
                <a:gd name="T50" fmla="*/ 304 w 524"/>
                <a:gd name="T51" fmla="*/ 97 h 116"/>
                <a:gd name="T52" fmla="*/ 311 w 524"/>
                <a:gd name="T53" fmla="*/ 104 h 116"/>
                <a:gd name="T54" fmla="*/ 357 w 524"/>
                <a:gd name="T55" fmla="*/ 113 h 116"/>
                <a:gd name="T56" fmla="*/ 372 w 524"/>
                <a:gd name="T57" fmla="*/ 112 h 116"/>
                <a:gd name="T58" fmla="*/ 374 w 524"/>
                <a:gd name="T59" fmla="*/ 112 h 116"/>
                <a:gd name="T60" fmla="*/ 383 w 524"/>
                <a:gd name="T61" fmla="*/ 116 h 116"/>
                <a:gd name="T62" fmla="*/ 403 w 524"/>
                <a:gd name="T63" fmla="*/ 112 h 116"/>
                <a:gd name="T64" fmla="*/ 431 w 524"/>
                <a:gd name="T65" fmla="*/ 109 h 116"/>
                <a:gd name="T66" fmla="*/ 483 w 524"/>
                <a:gd name="T67" fmla="*/ 87 h 116"/>
                <a:gd name="T68" fmla="*/ 512 w 524"/>
                <a:gd name="T69" fmla="*/ 53 h 116"/>
                <a:gd name="T70" fmla="*/ 494 w 524"/>
                <a:gd name="T71" fmla="*/ 43 h 116"/>
                <a:gd name="T72" fmla="*/ 487 w 524"/>
                <a:gd name="T73" fmla="*/ 42 h 116"/>
                <a:gd name="T74" fmla="*/ 459 w 524"/>
                <a:gd name="T75" fmla="*/ 32 h 116"/>
                <a:gd name="T76" fmla="*/ 419 w 524"/>
                <a:gd name="T77" fmla="*/ 7 h 116"/>
                <a:gd name="T78" fmla="*/ 401 w 524"/>
                <a:gd name="T79" fmla="*/ 2 h 116"/>
                <a:gd name="T80" fmla="*/ 372 w 524"/>
                <a:gd name="T81" fmla="*/ 23 h 116"/>
                <a:gd name="T82" fmla="*/ 328 w 524"/>
                <a:gd name="T83" fmla="*/ 6 h 116"/>
                <a:gd name="T84" fmla="*/ 328 w 524"/>
                <a:gd name="T85" fmla="*/ 3 h 116"/>
                <a:gd name="T86" fmla="*/ 319 w 524"/>
                <a:gd name="T87" fmla="*/ 3 h 116"/>
                <a:gd name="T88" fmla="*/ 313 w 524"/>
                <a:gd name="T89" fmla="*/ 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4" h="116">
                  <a:moveTo>
                    <a:pt x="495" y="43"/>
                  </a:moveTo>
                  <a:cubicBezTo>
                    <a:pt x="495" y="43"/>
                    <a:pt x="495" y="43"/>
                    <a:pt x="495" y="43"/>
                  </a:cubicBezTo>
                  <a:cubicBezTo>
                    <a:pt x="495" y="43"/>
                    <a:pt x="495" y="43"/>
                    <a:pt x="495" y="43"/>
                  </a:cubicBezTo>
                  <a:cubicBezTo>
                    <a:pt x="495" y="43"/>
                    <a:pt x="495" y="43"/>
                    <a:pt x="495" y="43"/>
                  </a:cubicBezTo>
                  <a:moveTo>
                    <a:pt x="272" y="0"/>
                  </a:moveTo>
                  <a:cubicBezTo>
                    <a:pt x="272" y="0"/>
                    <a:pt x="272" y="0"/>
                    <a:pt x="272" y="0"/>
                  </a:cubicBezTo>
                  <a:cubicBezTo>
                    <a:pt x="273" y="1"/>
                    <a:pt x="282" y="3"/>
                    <a:pt x="273" y="3"/>
                  </a:cubicBezTo>
                  <a:cubicBezTo>
                    <a:pt x="263" y="4"/>
                    <a:pt x="252" y="5"/>
                    <a:pt x="250" y="6"/>
                  </a:cubicBezTo>
                  <a:cubicBezTo>
                    <a:pt x="248" y="7"/>
                    <a:pt x="244" y="8"/>
                    <a:pt x="240" y="9"/>
                  </a:cubicBezTo>
                  <a:cubicBezTo>
                    <a:pt x="236" y="10"/>
                    <a:pt x="235" y="11"/>
                    <a:pt x="237" y="12"/>
                  </a:cubicBezTo>
                  <a:cubicBezTo>
                    <a:pt x="238" y="12"/>
                    <a:pt x="236" y="12"/>
                    <a:pt x="238" y="13"/>
                  </a:cubicBezTo>
                  <a:cubicBezTo>
                    <a:pt x="240" y="13"/>
                    <a:pt x="241" y="13"/>
                    <a:pt x="240" y="13"/>
                  </a:cubicBezTo>
                  <a:cubicBezTo>
                    <a:pt x="240" y="13"/>
                    <a:pt x="239" y="13"/>
                    <a:pt x="239" y="13"/>
                  </a:cubicBezTo>
                  <a:cubicBezTo>
                    <a:pt x="239" y="13"/>
                    <a:pt x="238" y="13"/>
                    <a:pt x="238" y="13"/>
                  </a:cubicBezTo>
                  <a:cubicBezTo>
                    <a:pt x="237" y="13"/>
                    <a:pt x="237" y="13"/>
                    <a:pt x="238" y="14"/>
                  </a:cubicBezTo>
                  <a:cubicBezTo>
                    <a:pt x="239" y="14"/>
                    <a:pt x="239" y="14"/>
                    <a:pt x="239" y="14"/>
                  </a:cubicBezTo>
                  <a:cubicBezTo>
                    <a:pt x="238" y="14"/>
                    <a:pt x="237" y="14"/>
                    <a:pt x="236" y="14"/>
                  </a:cubicBezTo>
                  <a:cubicBezTo>
                    <a:pt x="234" y="14"/>
                    <a:pt x="229" y="13"/>
                    <a:pt x="224" y="13"/>
                  </a:cubicBezTo>
                  <a:cubicBezTo>
                    <a:pt x="224" y="13"/>
                    <a:pt x="223" y="13"/>
                    <a:pt x="223" y="13"/>
                  </a:cubicBezTo>
                  <a:cubicBezTo>
                    <a:pt x="219" y="13"/>
                    <a:pt x="218" y="15"/>
                    <a:pt x="216" y="15"/>
                  </a:cubicBezTo>
                  <a:cubicBezTo>
                    <a:pt x="216" y="15"/>
                    <a:pt x="216" y="15"/>
                    <a:pt x="215" y="15"/>
                  </a:cubicBezTo>
                  <a:cubicBezTo>
                    <a:pt x="214" y="15"/>
                    <a:pt x="222" y="13"/>
                    <a:pt x="213" y="11"/>
                  </a:cubicBezTo>
                  <a:cubicBezTo>
                    <a:pt x="208" y="10"/>
                    <a:pt x="204" y="10"/>
                    <a:pt x="200" y="10"/>
                  </a:cubicBezTo>
                  <a:cubicBezTo>
                    <a:pt x="195" y="10"/>
                    <a:pt x="192" y="11"/>
                    <a:pt x="191" y="11"/>
                  </a:cubicBezTo>
                  <a:cubicBezTo>
                    <a:pt x="190" y="12"/>
                    <a:pt x="189" y="12"/>
                    <a:pt x="189" y="12"/>
                  </a:cubicBezTo>
                  <a:cubicBezTo>
                    <a:pt x="188" y="12"/>
                    <a:pt x="188" y="12"/>
                    <a:pt x="188" y="12"/>
                  </a:cubicBezTo>
                  <a:cubicBezTo>
                    <a:pt x="188" y="11"/>
                    <a:pt x="188" y="11"/>
                    <a:pt x="187" y="11"/>
                  </a:cubicBezTo>
                  <a:cubicBezTo>
                    <a:pt x="187" y="11"/>
                    <a:pt x="186" y="12"/>
                    <a:pt x="184" y="12"/>
                  </a:cubicBezTo>
                  <a:cubicBezTo>
                    <a:pt x="182" y="13"/>
                    <a:pt x="183" y="14"/>
                    <a:pt x="180" y="14"/>
                  </a:cubicBezTo>
                  <a:cubicBezTo>
                    <a:pt x="178" y="14"/>
                    <a:pt x="176" y="15"/>
                    <a:pt x="177" y="15"/>
                  </a:cubicBezTo>
                  <a:cubicBezTo>
                    <a:pt x="179" y="15"/>
                    <a:pt x="178" y="15"/>
                    <a:pt x="175" y="15"/>
                  </a:cubicBezTo>
                  <a:cubicBezTo>
                    <a:pt x="172" y="15"/>
                    <a:pt x="172" y="16"/>
                    <a:pt x="171" y="17"/>
                  </a:cubicBezTo>
                  <a:cubicBezTo>
                    <a:pt x="169" y="18"/>
                    <a:pt x="170" y="18"/>
                    <a:pt x="171" y="19"/>
                  </a:cubicBezTo>
                  <a:cubicBezTo>
                    <a:pt x="172" y="19"/>
                    <a:pt x="172" y="19"/>
                    <a:pt x="171" y="19"/>
                  </a:cubicBezTo>
                  <a:cubicBezTo>
                    <a:pt x="171" y="19"/>
                    <a:pt x="170" y="19"/>
                    <a:pt x="170" y="19"/>
                  </a:cubicBezTo>
                  <a:cubicBezTo>
                    <a:pt x="168" y="19"/>
                    <a:pt x="166" y="19"/>
                    <a:pt x="163" y="19"/>
                  </a:cubicBezTo>
                  <a:cubicBezTo>
                    <a:pt x="163" y="19"/>
                    <a:pt x="162" y="19"/>
                    <a:pt x="161" y="19"/>
                  </a:cubicBezTo>
                  <a:cubicBezTo>
                    <a:pt x="159" y="19"/>
                    <a:pt x="159" y="19"/>
                    <a:pt x="160" y="19"/>
                  </a:cubicBezTo>
                  <a:cubicBezTo>
                    <a:pt x="161" y="20"/>
                    <a:pt x="162" y="21"/>
                    <a:pt x="161" y="22"/>
                  </a:cubicBezTo>
                  <a:cubicBezTo>
                    <a:pt x="160" y="22"/>
                    <a:pt x="160" y="22"/>
                    <a:pt x="159" y="22"/>
                  </a:cubicBezTo>
                  <a:cubicBezTo>
                    <a:pt x="158" y="22"/>
                    <a:pt x="156" y="22"/>
                    <a:pt x="154" y="21"/>
                  </a:cubicBezTo>
                  <a:cubicBezTo>
                    <a:pt x="153" y="20"/>
                    <a:pt x="151" y="20"/>
                    <a:pt x="149" y="20"/>
                  </a:cubicBezTo>
                  <a:cubicBezTo>
                    <a:pt x="146" y="20"/>
                    <a:pt x="142" y="21"/>
                    <a:pt x="140" y="22"/>
                  </a:cubicBezTo>
                  <a:cubicBezTo>
                    <a:pt x="138" y="23"/>
                    <a:pt x="136" y="25"/>
                    <a:pt x="133" y="26"/>
                  </a:cubicBezTo>
                  <a:cubicBezTo>
                    <a:pt x="121" y="31"/>
                    <a:pt x="114" y="30"/>
                    <a:pt x="95" y="32"/>
                  </a:cubicBezTo>
                  <a:cubicBezTo>
                    <a:pt x="85" y="33"/>
                    <a:pt x="69" y="33"/>
                    <a:pt x="55" y="35"/>
                  </a:cubicBezTo>
                  <a:cubicBezTo>
                    <a:pt x="40" y="37"/>
                    <a:pt x="32" y="39"/>
                    <a:pt x="30" y="39"/>
                  </a:cubicBezTo>
                  <a:cubicBezTo>
                    <a:pt x="30" y="39"/>
                    <a:pt x="30" y="39"/>
                    <a:pt x="30" y="39"/>
                  </a:cubicBezTo>
                  <a:cubicBezTo>
                    <a:pt x="30" y="39"/>
                    <a:pt x="30" y="39"/>
                    <a:pt x="30" y="39"/>
                  </a:cubicBezTo>
                  <a:cubicBezTo>
                    <a:pt x="28" y="39"/>
                    <a:pt x="21" y="41"/>
                    <a:pt x="21" y="45"/>
                  </a:cubicBezTo>
                  <a:cubicBezTo>
                    <a:pt x="21" y="46"/>
                    <a:pt x="21" y="47"/>
                    <a:pt x="21" y="48"/>
                  </a:cubicBezTo>
                  <a:cubicBezTo>
                    <a:pt x="23" y="52"/>
                    <a:pt x="20" y="54"/>
                    <a:pt x="18" y="54"/>
                  </a:cubicBezTo>
                  <a:cubicBezTo>
                    <a:pt x="17" y="54"/>
                    <a:pt x="17" y="54"/>
                    <a:pt x="17" y="54"/>
                  </a:cubicBezTo>
                  <a:cubicBezTo>
                    <a:pt x="16" y="54"/>
                    <a:pt x="15" y="53"/>
                    <a:pt x="15" y="53"/>
                  </a:cubicBezTo>
                  <a:cubicBezTo>
                    <a:pt x="15" y="53"/>
                    <a:pt x="15" y="54"/>
                    <a:pt x="16" y="54"/>
                  </a:cubicBezTo>
                  <a:cubicBezTo>
                    <a:pt x="17" y="55"/>
                    <a:pt x="17" y="56"/>
                    <a:pt x="16" y="56"/>
                  </a:cubicBezTo>
                  <a:cubicBezTo>
                    <a:pt x="16" y="56"/>
                    <a:pt x="15" y="56"/>
                    <a:pt x="15" y="56"/>
                  </a:cubicBezTo>
                  <a:cubicBezTo>
                    <a:pt x="13" y="55"/>
                    <a:pt x="12" y="55"/>
                    <a:pt x="11" y="55"/>
                  </a:cubicBezTo>
                  <a:cubicBezTo>
                    <a:pt x="11" y="55"/>
                    <a:pt x="11" y="55"/>
                    <a:pt x="11" y="55"/>
                  </a:cubicBezTo>
                  <a:cubicBezTo>
                    <a:pt x="10" y="55"/>
                    <a:pt x="19" y="58"/>
                    <a:pt x="20" y="63"/>
                  </a:cubicBezTo>
                  <a:cubicBezTo>
                    <a:pt x="22" y="67"/>
                    <a:pt x="20" y="72"/>
                    <a:pt x="26" y="76"/>
                  </a:cubicBezTo>
                  <a:cubicBezTo>
                    <a:pt x="37" y="82"/>
                    <a:pt x="0" y="84"/>
                    <a:pt x="21" y="89"/>
                  </a:cubicBezTo>
                  <a:cubicBezTo>
                    <a:pt x="26" y="91"/>
                    <a:pt x="31" y="91"/>
                    <a:pt x="36" y="91"/>
                  </a:cubicBezTo>
                  <a:cubicBezTo>
                    <a:pt x="44" y="91"/>
                    <a:pt x="52" y="90"/>
                    <a:pt x="60" y="89"/>
                  </a:cubicBezTo>
                  <a:cubicBezTo>
                    <a:pt x="74" y="87"/>
                    <a:pt x="92" y="87"/>
                    <a:pt x="107" y="87"/>
                  </a:cubicBezTo>
                  <a:cubicBezTo>
                    <a:pt x="130" y="86"/>
                    <a:pt x="161" y="79"/>
                    <a:pt x="195" y="78"/>
                  </a:cubicBezTo>
                  <a:cubicBezTo>
                    <a:pt x="196" y="78"/>
                    <a:pt x="198" y="78"/>
                    <a:pt x="199" y="78"/>
                  </a:cubicBezTo>
                  <a:cubicBezTo>
                    <a:pt x="217" y="78"/>
                    <a:pt x="249" y="81"/>
                    <a:pt x="263" y="84"/>
                  </a:cubicBezTo>
                  <a:cubicBezTo>
                    <a:pt x="275" y="88"/>
                    <a:pt x="265" y="93"/>
                    <a:pt x="267" y="93"/>
                  </a:cubicBezTo>
                  <a:cubicBezTo>
                    <a:pt x="267" y="93"/>
                    <a:pt x="268" y="93"/>
                    <a:pt x="268" y="93"/>
                  </a:cubicBezTo>
                  <a:cubicBezTo>
                    <a:pt x="271" y="93"/>
                    <a:pt x="277" y="91"/>
                    <a:pt x="288" y="88"/>
                  </a:cubicBezTo>
                  <a:cubicBezTo>
                    <a:pt x="292" y="87"/>
                    <a:pt x="296" y="87"/>
                    <a:pt x="298" y="87"/>
                  </a:cubicBezTo>
                  <a:cubicBezTo>
                    <a:pt x="301" y="87"/>
                    <a:pt x="302" y="88"/>
                    <a:pt x="298" y="90"/>
                  </a:cubicBezTo>
                  <a:cubicBezTo>
                    <a:pt x="293" y="93"/>
                    <a:pt x="290" y="95"/>
                    <a:pt x="292" y="95"/>
                  </a:cubicBezTo>
                  <a:cubicBezTo>
                    <a:pt x="293" y="95"/>
                    <a:pt x="294" y="95"/>
                    <a:pt x="295" y="94"/>
                  </a:cubicBezTo>
                  <a:cubicBezTo>
                    <a:pt x="298" y="93"/>
                    <a:pt x="301" y="93"/>
                    <a:pt x="303" y="93"/>
                  </a:cubicBezTo>
                  <a:cubicBezTo>
                    <a:pt x="304" y="93"/>
                    <a:pt x="305" y="93"/>
                    <a:pt x="304" y="94"/>
                  </a:cubicBezTo>
                  <a:cubicBezTo>
                    <a:pt x="303" y="96"/>
                    <a:pt x="301" y="97"/>
                    <a:pt x="304" y="97"/>
                  </a:cubicBezTo>
                  <a:cubicBezTo>
                    <a:pt x="305" y="97"/>
                    <a:pt x="305" y="97"/>
                    <a:pt x="305" y="97"/>
                  </a:cubicBezTo>
                  <a:cubicBezTo>
                    <a:pt x="305" y="97"/>
                    <a:pt x="305" y="97"/>
                    <a:pt x="305" y="97"/>
                  </a:cubicBezTo>
                  <a:cubicBezTo>
                    <a:pt x="310" y="97"/>
                    <a:pt x="305" y="100"/>
                    <a:pt x="311" y="104"/>
                  </a:cubicBezTo>
                  <a:cubicBezTo>
                    <a:pt x="316" y="107"/>
                    <a:pt x="324" y="110"/>
                    <a:pt x="331" y="111"/>
                  </a:cubicBezTo>
                  <a:cubicBezTo>
                    <a:pt x="340" y="113"/>
                    <a:pt x="343" y="113"/>
                    <a:pt x="347" y="113"/>
                  </a:cubicBezTo>
                  <a:cubicBezTo>
                    <a:pt x="350" y="113"/>
                    <a:pt x="353" y="113"/>
                    <a:pt x="357" y="113"/>
                  </a:cubicBezTo>
                  <a:cubicBezTo>
                    <a:pt x="362" y="113"/>
                    <a:pt x="366" y="112"/>
                    <a:pt x="368" y="111"/>
                  </a:cubicBezTo>
                  <a:cubicBezTo>
                    <a:pt x="369" y="111"/>
                    <a:pt x="369" y="111"/>
                    <a:pt x="370" y="111"/>
                  </a:cubicBezTo>
                  <a:cubicBezTo>
                    <a:pt x="371" y="111"/>
                    <a:pt x="372" y="111"/>
                    <a:pt x="372" y="112"/>
                  </a:cubicBezTo>
                  <a:cubicBezTo>
                    <a:pt x="372" y="112"/>
                    <a:pt x="373" y="112"/>
                    <a:pt x="374" y="112"/>
                  </a:cubicBezTo>
                  <a:cubicBezTo>
                    <a:pt x="374" y="112"/>
                    <a:pt x="374" y="112"/>
                    <a:pt x="374" y="112"/>
                  </a:cubicBezTo>
                  <a:cubicBezTo>
                    <a:pt x="374" y="112"/>
                    <a:pt x="374" y="112"/>
                    <a:pt x="374" y="112"/>
                  </a:cubicBezTo>
                  <a:cubicBezTo>
                    <a:pt x="376" y="112"/>
                    <a:pt x="376" y="114"/>
                    <a:pt x="378" y="115"/>
                  </a:cubicBezTo>
                  <a:cubicBezTo>
                    <a:pt x="379" y="116"/>
                    <a:pt x="381" y="116"/>
                    <a:pt x="382" y="116"/>
                  </a:cubicBezTo>
                  <a:cubicBezTo>
                    <a:pt x="383" y="116"/>
                    <a:pt x="383" y="116"/>
                    <a:pt x="383" y="116"/>
                  </a:cubicBezTo>
                  <a:cubicBezTo>
                    <a:pt x="383" y="116"/>
                    <a:pt x="389" y="115"/>
                    <a:pt x="395" y="114"/>
                  </a:cubicBezTo>
                  <a:cubicBezTo>
                    <a:pt x="401" y="113"/>
                    <a:pt x="404" y="112"/>
                    <a:pt x="403" y="112"/>
                  </a:cubicBezTo>
                  <a:cubicBezTo>
                    <a:pt x="403" y="112"/>
                    <a:pt x="403" y="112"/>
                    <a:pt x="403" y="112"/>
                  </a:cubicBezTo>
                  <a:cubicBezTo>
                    <a:pt x="403" y="112"/>
                    <a:pt x="403" y="112"/>
                    <a:pt x="403" y="112"/>
                  </a:cubicBezTo>
                  <a:cubicBezTo>
                    <a:pt x="403" y="112"/>
                    <a:pt x="403" y="112"/>
                    <a:pt x="402" y="112"/>
                  </a:cubicBezTo>
                  <a:cubicBezTo>
                    <a:pt x="401" y="111"/>
                    <a:pt x="417" y="112"/>
                    <a:pt x="431" y="109"/>
                  </a:cubicBezTo>
                  <a:cubicBezTo>
                    <a:pt x="437" y="108"/>
                    <a:pt x="438" y="106"/>
                    <a:pt x="447" y="101"/>
                  </a:cubicBezTo>
                  <a:cubicBezTo>
                    <a:pt x="452" y="99"/>
                    <a:pt x="457" y="96"/>
                    <a:pt x="464" y="93"/>
                  </a:cubicBezTo>
                  <a:cubicBezTo>
                    <a:pt x="473" y="89"/>
                    <a:pt x="484" y="87"/>
                    <a:pt x="483" y="87"/>
                  </a:cubicBezTo>
                  <a:cubicBezTo>
                    <a:pt x="482" y="87"/>
                    <a:pt x="493" y="84"/>
                    <a:pt x="501" y="80"/>
                  </a:cubicBezTo>
                  <a:cubicBezTo>
                    <a:pt x="512" y="75"/>
                    <a:pt x="520" y="69"/>
                    <a:pt x="517" y="66"/>
                  </a:cubicBezTo>
                  <a:cubicBezTo>
                    <a:pt x="514" y="62"/>
                    <a:pt x="524" y="55"/>
                    <a:pt x="512" y="53"/>
                  </a:cubicBezTo>
                  <a:cubicBezTo>
                    <a:pt x="507" y="51"/>
                    <a:pt x="502" y="50"/>
                    <a:pt x="499" y="48"/>
                  </a:cubicBezTo>
                  <a:cubicBezTo>
                    <a:pt x="495" y="45"/>
                    <a:pt x="495" y="43"/>
                    <a:pt x="495" y="43"/>
                  </a:cubicBezTo>
                  <a:cubicBezTo>
                    <a:pt x="495" y="43"/>
                    <a:pt x="494" y="43"/>
                    <a:pt x="494" y="43"/>
                  </a:cubicBezTo>
                  <a:cubicBezTo>
                    <a:pt x="493" y="43"/>
                    <a:pt x="492" y="43"/>
                    <a:pt x="491" y="42"/>
                  </a:cubicBezTo>
                  <a:cubicBezTo>
                    <a:pt x="490" y="42"/>
                    <a:pt x="489" y="42"/>
                    <a:pt x="488" y="42"/>
                  </a:cubicBezTo>
                  <a:cubicBezTo>
                    <a:pt x="487" y="42"/>
                    <a:pt x="487" y="42"/>
                    <a:pt x="487" y="42"/>
                  </a:cubicBezTo>
                  <a:cubicBezTo>
                    <a:pt x="487" y="42"/>
                    <a:pt x="487" y="42"/>
                    <a:pt x="487" y="42"/>
                  </a:cubicBezTo>
                  <a:cubicBezTo>
                    <a:pt x="486" y="42"/>
                    <a:pt x="482" y="40"/>
                    <a:pt x="477" y="36"/>
                  </a:cubicBezTo>
                  <a:cubicBezTo>
                    <a:pt x="473" y="32"/>
                    <a:pt x="458" y="32"/>
                    <a:pt x="459" y="32"/>
                  </a:cubicBezTo>
                  <a:cubicBezTo>
                    <a:pt x="460" y="31"/>
                    <a:pt x="445" y="30"/>
                    <a:pt x="443" y="25"/>
                  </a:cubicBezTo>
                  <a:cubicBezTo>
                    <a:pt x="441" y="21"/>
                    <a:pt x="444" y="16"/>
                    <a:pt x="439" y="13"/>
                  </a:cubicBezTo>
                  <a:cubicBezTo>
                    <a:pt x="429" y="9"/>
                    <a:pt x="422" y="14"/>
                    <a:pt x="419" y="7"/>
                  </a:cubicBezTo>
                  <a:cubicBezTo>
                    <a:pt x="418" y="6"/>
                    <a:pt x="417" y="4"/>
                    <a:pt x="415" y="3"/>
                  </a:cubicBezTo>
                  <a:cubicBezTo>
                    <a:pt x="413" y="2"/>
                    <a:pt x="409" y="1"/>
                    <a:pt x="406" y="1"/>
                  </a:cubicBezTo>
                  <a:cubicBezTo>
                    <a:pt x="404" y="1"/>
                    <a:pt x="402" y="1"/>
                    <a:pt x="401" y="2"/>
                  </a:cubicBezTo>
                  <a:cubicBezTo>
                    <a:pt x="398" y="4"/>
                    <a:pt x="397" y="6"/>
                    <a:pt x="396" y="7"/>
                  </a:cubicBezTo>
                  <a:cubicBezTo>
                    <a:pt x="396" y="8"/>
                    <a:pt x="392" y="12"/>
                    <a:pt x="389" y="17"/>
                  </a:cubicBezTo>
                  <a:cubicBezTo>
                    <a:pt x="387" y="20"/>
                    <a:pt x="384" y="23"/>
                    <a:pt x="372" y="23"/>
                  </a:cubicBezTo>
                  <a:cubicBezTo>
                    <a:pt x="368" y="23"/>
                    <a:pt x="364" y="23"/>
                    <a:pt x="359" y="22"/>
                  </a:cubicBezTo>
                  <a:cubicBezTo>
                    <a:pt x="350" y="21"/>
                    <a:pt x="334" y="19"/>
                    <a:pt x="325" y="17"/>
                  </a:cubicBezTo>
                  <a:cubicBezTo>
                    <a:pt x="313" y="13"/>
                    <a:pt x="323" y="8"/>
                    <a:pt x="328" y="6"/>
                  </a:cubicBezTo>
                  <a:cubicBezTo>
                    <a:pt x="334" y="5"/>
                    <a:pt x="334" y="4"/>
                    <a:pt x="332" y="3"/>
                  </a:cubicBezTo>
                  <a:cubicBezTo>
                    <a:pt x="331" y="3"/>
                    <a:pt x="330" y="3"/>
                    <a:pt x="329" y="3"/>
                  </a:cubicBezTo>
                  <a:cubicBezTo>
                    <a:pt x="328" y="3"/>
                    <a:pt x="328" y="3"/>
                    <a:pt x="328" y="3"/>
                  </a:cubicBezTo>
                  <a:cubicBezTo>
                    <a:pt x="327" y="4"/>
                    <a:pt x="325" y="4"/>
                    <a:pt x="323" y="4"/>
                  </a:cubicBezTo>
                  <a:cubicBezTo>
                    <a:pt x="323" y="4"/>
                    <a:pt x="323" y="4"/>
                    <a:pt x="322" y="4"/>
                  </a:cubicBezTo>
                  <a:cubicBezTo>
                    <a:pt x="320" y="4"/>
                    <a:pt x="318" y="4"/>
                    <a:pt x="319" y="3"/>
                  </a:cubicBezTo>
                  <a:cubicBezTo>
                    <a:pt x="319" y="3"/>
                    <a:pt x="319" y="3"/>
                    <a:pt x="318" y="3"/>
                  </a:cubicBezTo>
                  <a:cubicBezTo>
                    <a:pt x="318" y="3"/>
                    <a:pt x="317" y="3"/>
                    <a:pt x="316" y="3"/>
                  </a:cubicBezTo>
                  <a:cubicBezTo>
                    <a:pt x="315" y="3"/>
                    <a:pt x="314" y="3"/>
                    <a:pt x="313" y="3"/>
                  </a:cubicBezTo>
                  <a:cubicBezTo>
                    <a:pt x="309" y="3"/>
                    <a:pt x="302" y="3"/>
                    <a:pt x="295" y="2"/>
                  </a:cubicBezTo>
                  <a:cubicBezTo>
                    <a:pt x="283" y="1"/>
                    <a:pt x="274" y="0"/>
                    <a:pt x="2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Freeform 160">
              <a:extLst>
                <a:ext uri="{FF2B5EF4-FFF2-40B4-BE49-F238E27FC236}">
                  <a16:creationId xmlns:a16="http://schemas.microsoft.com/office/drawing/2014/main" id="{ECFA9691-1363-49A6-8B45-8C513530CA95}"/>
                </a:ext>
              </a:extLst>
            </p:cNvPr>
            <p:cNvSpPr>
              <a:spLocks/>
            </p:cNvSpPr>
            <p:nvPr/>
          </p:nvSpPr>
          <p:spPr bwMode="auto">
            <a:xfrm>
              <a:off x="11095038" y="4392613"/>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1" name="Freeform 161">
              <a:extLst>
                <a:ext uri="{FF2B5EF4-FFF2-40B4-BE49-F238E27FC236}">
                  <a16:creationId xmlns:a16="http://schemas.microsoft.com/office/drawing/2014/main" id="{A4887CB5-B239-479C-B9AA-D75BDF26665A}"/>
                </a:ext>
              </a:extLst>
            </p:cNvPr>
            <p:cNvSpPr>
              <a:spLocks/>
            </p:cNvSpPr>
            <p:nvPr/>
          </p:nvSpPr>
          <p:spPr bwMode="auto">
            <a:xfrm>
              <a:off x="10880725" y="5768975"/>
              <a:ext cx="15875" cy="3175"/>
            </a:xfrm>
            <a:custGeom>
              <a:avLst/>
              <a:gdLst>
                <a:gd name="T0" fmla="*/ 0 w 6"/>
                <a:gd name="T1" fmla="*/ 0 h 1"/>
                <a:gd name="T2" fmla="*/ 2 w 6"/>
                <a:gd name="T3" fmla="*/ 1 h 1"/>
                <a:gd name="T4" fmla="*/ 3 w 6"/>
                <a:gd name="T5" fmla="*/ 1 h 1"/>
                <a:gd name="T6" fmla="*/ 4 w 6"/>
                <a:gd name="T7" fmla="*/ 0 h 1"/>
                <a:gd name="T8" fmla="*/ 4 w 6"/>
                <a:gd name="T9" fmla="*/ 0 h 1"/>
                <a:gd name="T10" fmla="*/ 3 w 6"/>
                <a:gd name="T11" fmla="*/ 0 h 1"/>
                <a:gd name="T12" fmla="*/ 2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1"/>
                    <a:pt x="2" y="1"/>
                  </a:cubicBezTo>
                  <a:cubicBezTo>
                    <a:pt x="2" y="1"/>
                    <a:pt x="3" y="1"/>
                    <a:pt x="3" y="1"/>
                  </a:cubicBezTo>
                  <a:cubicBezTo>
                    <a:pt x="4" y="1"/>
                    <a:pt x="6" y="0"/>
                    <a:pt x="4" y="0"/>
                  </a:cubicBezTo>
                  <a:cubicBezTo>
                    <a:pt x="4" y="0"/>
                    <a:pt x="4" y="0"/>
                    <a:pt x="4" y="0"/>
                  </a:cubicBezTo>
                  <a:cubicBezTo>
                    <a:pt x="3" y="0"/>
                    <a:pt x="3" y="0"/>
                    <a:pt x="3" y="0"/>
                  </a:cubicBezTo>
                  <a:cubicBezTo>
                    <a:pt x="3" y="0"/>
                    <a:pt x="2" y="0"/>
                    <a:pt x="2" y="0"/>
                  </a:cubicBezTo>
                  <a:cubicBezTo>
                    <a:pt x="2"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2" name="Freeform 162">
              <a:extLst>
                <a:ext uri="{FF2B5EF4-FFF2-40B4-BE49-F238E27FC236}">
                  <a16:creationId xmlns:a16="http://schemas.microsoft.com/office/drawing/2014/main" id="{ADF60EF1-DFAD-4244-83A3-146B2DAB0ACF}"/>
                </a:ext>
              </a:extLst>
            </p:cNvPr>
            <p:cNvSpPr>
              <a:spLocks/>
            </p:cNvSpPr>
            <p:nvPr/>
          </p:nvSpPr>
          <p:spPr bwMode="auto">
            <a:xfrm>
              <a:off x="7524750" y="4549775"/>
              <a:ext cx="14288" cy="3175"/>
            </a:xfrm>
            <a:custGeom>
              <a:avLst/>
              <a:gdLst>
                <a:gd name="T0" fmla="*/ 4 w 5"/>
                <a:gd name="T1" fmla="*/ 0 h 1"/>
                <a:gd name="T2" fmla="*/ 4 w 5"/>
                <a:gd name="T3" fmla="*/ 0 h 1"/>
                <a:gd name="T4" fmla="*/ 1 w 5"/>
                <a:gd name="T5" fmla="*/ 0 h 1"/>
                <a:gd name="T6" fmla="*/ 1 w 5"/>
                <a:gd name="T7" fmla="*/ 0 h 1"/>
                <a:gd name="T8" fmla="*/ 1 w 5"/>
                <a:gd name="T9" fmla="*/ 1 h 1"/>
                <a:gd name="T10" fmla="*/ 3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4" y="0"/>
                    <a:pt x="4" y="0"/>
                    <a:pt x="4" y="0"/>
                  </a:cubicBezTo>
                  <a:cubicBezTo>
                    <a:pt x="3" y="0"/>
                    <a:pt x="2" y="0"/>
                    <a:pt x="1" y="0"/>
                  </a:cubicBezTo>
                  <a:cubicBezTo>
                    <a:pt x="1" y="0"/>
                    <a:pt x="1" y="0"/>
                    <a:pt x="1" y="0"/>
                  </a:cubicBezTo>
                  <a:cubicBezTo>
                    <a:pt x="1" y="0"/>
                    <a:pt x="0" y="1"/>
                    <a:pt x="1" y="1"/>
                  </a:cubicBezTo>
                  <a:cubicBezTo>
                    <a:pt x="2" y="1"/>
                    <a:pt x="3" y="0"/>
                    <a:pt x="3" y="0"/>
                  </a:cubicBezTo>
                  <a:cubicBezTo>
                    <a:pt x="4"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3" name="Freeform 163">
              <a:extLst>
                <a:ext uri="{FF2B5EF4-FFF2-40B4-BE49-F238E27FC236}">
                  <a16:creationId xmlns:a16="http://schemas.microsoft.com/office/drawing/2014/main" id="{B1C549AE-BE10-47AE-82A0-DBAD961C3F9F}"/>
                </a:ext>
              </a:extLst>
            </p:cNvPr>
            <p:cNvSpPr>
              <a:spLocks noEditPoints="1"/>
            </p:cNvSpPr>
            <p:nvPr/>
          </p:nvSpPr>
          <p:spPr bwMode="auto">
            <a:xfrm>
              <a:off x="5391150" y="4294188"/>
              <a:ext cx="5894388" cy="1355725"/>
            </a:xfrm>
            <a:custGeom>
              <a:avLst/>
              <a:gdLst>
                <a:gd name="T0" fmla="*/ 839 w 2174"/>
                <a:gd name="T1" fmla="*/ 210 h 498"/>
                <a:gd name="T2" fmla="*/ 318 w 2174"/>
                <a:gd name="T3" fmla="*/ 182 h 498"/>
                <a:gd name="T4" fmla="*/ 1021 w 2174"/>
                <a:gd name="T5" fmla="*/ 29 h 498"/>
                <a:gd name="T6" fmla="*/ 1021 w 2174"/>
                <a:gd name="T7" fmla="*/ 72 h 498"/>
                <a:gd name="T8" fmla="*/ 979 w 2174"/>
                <a:gd name="T9" fmla="*/ 86 h 498"/>
                <a:gd name="T10" fmla="*/ 908 w 2174"/>
                <a:gd name="T11" fmla="*/ 92 h 498"/>
                <a:gd name="T12" fmla="*/ 744 w 2174"/>
                <a:gd name="T13" fmla="*/ 96 h 498"/>
                <a:gd name="T14" fmla="*/ 592 w 2174"/>
                <a:gd name="T15" fmla="*/ 121 h 498"/>
                <a:gd name="T16" fmla="*/ 551 w 2174"/>
                <a:gd name="T17" fmla="*/ 96 h 498"/>
                <a:gd name="T18" fmla="*/ 493 w 2174"/>
                <a:gd name="T19" fmla="*/ 88 h 498"/>
                <a:gd name="T20" fmla="*/ 449 w 2174"/>
                <a:gd name="T21" fmla="*/ 87 h 498"/>
                <a:gd name="T22" fmla="*/ 394 w 2174"/>
                <a:gd name="T23" fmla="*/ 99 h 498"/>
                <a:gd name="T24" fmla="*/ 363 w 2174"/>
                <a:gd name="T25" fmla="*/ 108 h 498"/>
                <a:gd name="T26" fmla="*/ 319 w 2174"/>
                <a:gd name="T27" fmla="*/ 129 h 498"/>
                <a:gd name="T28" fmla="*/ 297 w 2174"/>
                <a:gd name="T29" fmla="*/ 136 h 498"/>
                <a:gd name="T30" fmla="*/ 276 w 2174"/>
                <a:gd name="T31" fmla="*/ 146 h 498"/>
                <a:gd name="T32" fmla="*/ 276 w 2174"/>
                <a:gd name="T33" fmla="*/ 151 h 498"/>
                <a:gd name="T34" fmla="*/ 314 w 2174"/>
                <a:gd name="T35" fmla="*/ 156 h 498"/>
                <a:gd name="T36" fmla="*/ 407 w 2174"/>
                <a:gd name="T37" fmla="*/ 153 h 498"/>
                <a:gd name="T38" fmla="*/ 465 w 2174"/>
                <a:gd name="T39" fmla="*/ 151 h 498"/>
                <a:gd name="T40" fmla="*/ 447 w 2174"/>
                <a:gd name="T41" fmla="*/ 167 h 498"/>
                <a:gd name="T42" fmla="*/ 324 w 2174"/>
                <a:gd name="T43" fmla="*/ 168 h 498"/>
                <a:gd name="T44" fmla="*/ 255 w 2174"/>
                <a:gd name="T45" fmla="*/ 192 h 498"/>
                <a:gd name="T46" fmla="*/ 150 w 2174"/>
                <a:gd name="T47" fmla="*/ 225 h 498"/>
                <a:gd name="T48" fmla="*/ 272 w 2174"/>
                <a:gd name="T49" fmla="*/ 226 h 498"/>
                <a:gd name="T50" fmla="*/ 407 w 2174"/>
                <a:gd name="T51" fmla="*/ 225 h 498"/>
                <a:gd name="T52" fmla="*/ 498 w 2174"/>
                <a:gd name="T53" fmla="*/ 248 h 498"/>
                <a:gd name="T54" fmla="*/ 589 w 2174"/>
                <a:gd name="T55" fmla="*/ 212 h 498"/>
                <a:gd name="T56" fmla="*/ 662 w 2174"/>
                <a:gd name="T57" fmla="*/ 215 h 498"/>
                <a:gd name="T58" fmla="*/ 536 w 2174"/>
                <a:gd name="T59" fmla="*/ 245 h 498"/>
                <a:gd name="T60" fmla="*/ 617 w 2174"/>
                <a:gd name="T61" fmla="*/ 273 h 498"/>
                <a:gd name="T62" fmla="*/ 341 w 2174"/>
                <a:gd name="T63" fmla="*/ 252 h 498"/>
                <a:gd name="T64" fmla="*/ 8 w 2174"/>
                <a:gd name="T65" fmla="*/ 337 h 498"/>
                <a:gd name="T66" fmla="*/ 344 w 2174"/>
                <a:gd name="T67" fmla="*/ 390 h 498"/>
                <a:gd name="T68" fmla="*/ 658 w 2174"/>
                <a:gd name="T69" fmla="*/ 458 h 498"/>
                <a:gd name="T70" fmla="*/ 746 w 2174"/>
                <a:gd name="T71" fmla="*/ 333 h 498"/>
                <a:gd name="T72" fmla="*/ 731 w 2174"/>
                <a:gd name="T73" fmla="*/ 313 h 498"/>
                <a:gd name="T74" fmla="*/ 814 w 2174"/>
                <a:gd name="T75" fmla="*/ 277 h 498"/>
                <a:gd name="T76" fmla="*/ 1104 w 2174"/>
                <a:gd name="T77" fmla="*/ 301 h 498"/>
                <a:gd name="T78" fmla="*/ 1340 w 2174"/>
                <a:gd name="T79" fmla="*/ 305 h 498"/>
                <a:gd name="T80" fmla="*/ 1383 w 2174"/>
                <a:gd name="T81" fmla="*/ 308 h 498"/>
                <a:gd name="T82" fmla="*/ 1427 w 2174"/>
                <a:gd name="T83" fmla="*/ 325 h 498"/>
                <a:gd name="T84" fmla="*/ 1543 w 2174"/>
                <a:gd name="T85" fmla="*/ 368 h 498"/>
                <a:gd name="T86" fmla="*/ 1579 w 2174"/>
                <a:gd name="T87" fmla="*/ 344 h 498"/>
                <a:gd name="T88" fmla="*/ 1656 w 2174"/>
                <a:gd name="T89" fmla="*/ 301 h 498"/>
                <a:gd name="T90" fmla="*/ 1727 w 2174"/>
                <a:gd name="T91" fmla="*/ 282 h 498"/>
                <a:gd name="T92" fmla="*/ 1698 w 2174"/>
                <a:gd name="T93" fmla="*/ 252 h 498"/>
                <a:gd name="T94" fmla="*/ 1746 w 2174"/>
                <a:gd name="T95" fmla="*/ 227 h 498"/>
                <a:gd name="T96" fmla="*/ 1836 w 2174"/>
                <a:gd name="T97" fmla="*/ 209 h 498"/>
                <a:gd name="T98" fmla="*/ 1838 w 2174"/>
                <a:gd name="T99" fmla="*/ 112 h 498"/>
                <a:gd name="T100" fmla="*/ 1959 w 2174"/>
                <a:gd name="T101" fmla="*/ 85 h 498"/>
                <a:gd name="T102" fmla="*/ 2063 w 2174"/>
                <a:gd name="T103" fmla="*/ 138 h 498"/>
                <a:gd name="T104" fmla="*/ 2100 w 2174"/>
                <a:gd name="T105" fmla="*/ 84 h 498"/>
                <a:gd name="T106" fmla="*/ 2079 w 2174"/>
                <a:gd name="T107" fmla="*/ 46 h 498"/>
                <a:gd name="T108" fmla="*/ 2158 w 2174"/>
                <a:gd name="T109" fmla="*/ 32 h 498"/>
                <a:gd name="T110" fmla="*/ 2109 w 2174"/>
                <a:gd name="T111" fmla="*/ 12 h 498"/>
                <a:gd name="T112" fmla="*/ 1979 w 2174"/>
                <a:gd name="T113" fmla="*/ 8 h 498"/>
                <a:gd name="T114" fmla="*/ 1754 w 2174"/>
                <a:gd name="T115" fmla="*/ 16 h 498"/>
                <a:gd name="T116" fmla="*/ 1609 w 2174"/>
                <a:gd name="T117" fmla="*/ 18 h 498"/>
                <a:gd name="T118" fmla="*/ 1556 w 2174"/>
                <a:gd name="T119" fmla="*/ 31 h 498"/>
                <a:gd name="T120" fmla="*/ 1438 w 2174"/>
                <a:gd name="T121" fmla="*/ 26 h 498"/>
                <a:gd name="T122" fmla="*/ 1270 w 2174"/>
                <a:gd name="T123" fmla="*/ 30 h 498"/>
                <a:gd name="T124" fmla="*/ 1187 w 2174"/>
                <a:gd name="T125" fmla="*/ 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74" h="498">
                  <a:moveTo>
                    <a:pt x="1550" y="375"/>
                  </a:moveTo>
                  <a:cubicBezTo>
                    <a:pt x="1550" y="375"/>
                    <a:pt x="1550" y="375"/>
                    <a:pt x="1550" y="375"/>
                  </a:cubicBezTo>
                  <a:cubicBezTo>
                    <a:pt x="1550" y="375"/>
                    <a:pt x="1550" y="375"/>
                    <a:pt x="1550" y="375"/>
                  </a:cubicBezTo>
                  <a:cubicBezTo>
                    <a:pt x="1550" y="375"/>
                    <a:pt x="1550" y="375"/>
                    <a:pt x="1550" y="375"/>
                  </a:cubicBezTo>
                  <a:moveTo>
                    <a:pt x="810" y="242"/>
                  </a:moveTo>
                  <a:cubicBezTo>
                    <a:pt x="810" y="242"/>
                    <a:pt x="810" y="242"/>
                    <a:pt x="810" y="242"/>
                  </a:cubicBezTo>
                  <a:cubicBezTo>
                    <a:pt x="810" y="242"/>
                    <a:pt x="810" y="242"/>
                    <a:pt x="810" y="242"/>
                  </a:cubicBezTo>
                  <a:cubicBezTo>
                    <a:pt x="810" y="242"/>
                    <a:pt x="810" y="242"/>
                    <a:pt x="810" y="242"/>
                  </a:cubicBezTo>
                  <a:moveTo>
                    <a:pt x="554" y="484"/>
                  </a:moveTo>
                  <a:cubicBezTo>
                    <a:pt x="550" y="484"/>
                    <a:pt x="547" y="483"/>
                    <a:pt x="548" y="481"/>
                  </a:cubicBezTo>
                  <a:cubicBezTo>
                    <a:pt x="548" y="479"/>
                    <a:pt x="558" y="477"/>
                    <a:pt x="566" y="477"/>
                  </a:cubicBezTo>
                  <a:cubicBezTo>
                    <a:pt x="571" y="477"/>
                    <a:pt x="575" y="478"/>
                    <a:pt x="574" y="480"/>
                  </a:cubicBezTo>
                  <a:cubicBezTo>
                    <a:pt x="572" y="481"/>
                    <a:pt x="561" y="484"/>
                    <a:pt x="554" y="484"/>
                  </a:cubicBezTo>
                  <a:moveTo>
                    <a:pt x="479" y="246"/>
                  </a:moveTo>
                  <a:cubicBezTo>
                    <a:pt x="480" y="246"/>
                    <a:pt x="481" y="246"/>
                    <a:pt x="481" y="246"/>
                  </a:cubicBezTo>
                  <a:cubicBezTo>
                    <a:pt x="482" y="246"/>
                    <a:pt x="483" y="246"/>
                    <a:pt x="483" y="246"/>
                  </a:cubicBezTo>
                  <a:cubicBezTo>
                    <a:pt x="483" y="246"/>
                    <a:pt x="483" y="246"/>
                    <a:pt x="482" y="246"/>
                  </a:cubicBezTo>
                  <a:cubicBezTo>
                    <a:pt x="481" y="246"/>
                    <a:pt x="481" y="246"/>
                    <a:pt x="480" y="246"/>
                  </a:cubicBezTo>
                  <a:cubicBezTo>
                    <a:pt x="480" y="246"/>
                    <a:pt x="479" y="246"/>
                    <a:pt x="479" y="246"/>
                  </a:cubicBezTo>
                  <a:moveTo>
                    <a:pt x="790" y="212"/>
                  </a:moveTo>
                  <a:cubicBezTo>
                    <a:pt x="791" y="212"/>
                    <a:pt x="792" y="211"/>
                    <a:pt x="792" y="211"/>
                  </a:cubicBezTo>
                  <a:cubicBezTo>
                    <a:pt x="791" y="210"/>
                    <a:pt x="798" y="210"/>
                    <a:pt x="807" y="209"/>
                  </a:cubicBezTo>
                  <a:cubicBezTo>
                    <a:pt x="813" y="209"/>
                    <a:pt x="819" y="208"/>
                    <a:pt x="823" y="208"/>
                  </a:cubicBezTo>
                  <a:cubicBezTo>
                    <a:pt x="823" y="208"/>
                    <a:pt x="823" y="208"/>
                    <a:pt x="824" y="208"/>
                  </a:cubicBezTo>
                  <a:cubicBezTo>
                    <a:pt x="836" y="208"/>
                    <a:pt x="838" y="209"/>
                    <a:pt x="839" y="210"/>
                  </a:cubicBezTo>
                  <a:cubicBezTo>
                    <a:pt x="842" y="213"/>
                    <a:pt x="837" y="214"/>
                    <a:pt x="827" y="215"/>
                  </a:cubicBezTo>
                  <a:cubicBezTo>
                    <a:pt x="818" y="216"/>
                    <a:pt x="824" y="218"/>
                    <a:pt x="820" y="219"/>
                  </a:cubicBezTo>
                  <a:cubicBezTo>
                    <a:pt x="815" y="219"/>
                    <a:pt x="817" y="220"/>
                    <a:pt x="820" y="221"/>
                  </a:cubicBezTo>
                  <a:cubicBezTo>
                    <a:pt x="822" y="222"/>
                    <a:pt x="823" y="223"/>
                    <a:pt x="826" y="224"/>
                  </a:cubicBezTo>
                  <a:cubicBezTo>
                    <a:pt x="828" y="225"/>
                    <a:pt x="844" y="225"/>
                    <a:pt x="845" y="226"/>
                  </a:cubicBezTo>
                  <a:cubicBezTo>
                    <a:pt x="849" y="227"/>
                    <a:pt x="850" y="230"/>
                    <a:pt x="851" y="232"/>
                  </a:cubicBezTo>
                  <a:cubicBezTo>
                    <a:pt x="852" y="236"/>
                    <a:pt x="861" y="238"/>
                    <a:pt x="863" y="238"/>
                  </a:cubicBezTo>
                  <a:cubicBezTo>
                    <a:pt x="865" y="239"/>
                    <a:pt x="864" y="239"/>
                    <a:pt x="862" y="240"/>
                  </a:cubicBezTo>
                  <a:cubicBezTo>
                    <a:pt x="861" y="240"/>
                    <a:pt x="870" y="242"/>
                    <a:pt x="872" y="245"/>
                  </a:cubicBezTo>
                  <a:cubicBezTo>
                    <a:pt x="874" y="247"/>
                    <a:pt x="875" y="249"/>
                    <a:pt x="876" y="251"/>
                  </a:cubicBezTo>
                  <a:cubicBezTo>
                    <a:pt x="859" y="250"/>
                    <a:pt x="833" y="250"/>
                    <a:pt x="818" y="248"/>
                  </a:cubicBezTo>
                  <a:cubicBezTo>
                    <a:pt x="804" y="246"/>
                    <a:pt x="809" y="242"/>
                    <a:pt x="809" y="242"/>
                  </a:cubicBezTo>
                  <a:cubicBezTo>
                    <a:pt x="810" y="242"/>
                    <a:pt x="810" y="242"/>
                    <a:pt x="810" y="242"/>
                  </a:cubicBezTo>
                  <a:cubicBezTo>
                    <a:pt x="810" y="241"/>
                    <a:pt x="810" y="240"/>
                    <a:pt x="812" y="238"/>
                  </a:cubicBezTo>
                  <a:cubicBezTo>
                    <a:pt x="815" y="236"/>
                    <a:pt x="810" y="234"/>
                    <a:pt x="799" y="231"/>
                  </a:cubicBezTo>
                  <a:cubicBezTo>
                    <a:pt x="797" y="230"/>
                    <a:pt x="796" y="230"/>
                    <a:pt x="794" y="229"/>
                  </a:cubicBezTo>
                  <a:cubicBezTo>
                    <a:pt x="784" y="226"/>
                    <a:pt x="769" y="221"/>
                    <a:pt x="771" y="217"/>
                  </a:cubicBezTo>
                  <a:cubicBezTo>
                    <a:pt x="773" y="214"/>
                    <a:pt x="785" y="213"/>
                    <a:pt x="787" y="213"/>
                  </a:cubicBezTo>
                  <a:cubicBezTo>
                    <a:pt x="787" y="213"/>
                    <a:pt x="787" y="213"/>
                    <a:pt x="787" y="213"/>
                  </a:cubicBezTo>
                  <a:cubicBezTo>
                    <a:pt x="787" y="213"/>
                    <a:pt x="787" y="213"/>
                    <a:pt x="787" y="213"/>
                  </a:cubicBezTo>
                  <a:cubicBezTo>
                    <a:pt x="789" y="213"/>
                    <a:pt x="790" y="212"/>
                    <a:pt x="788" y="212"/>
                  </a:cubicBezTo>
                  <a:cubicBezTo>
                    <a:pt x="787" y="212"/>
                    <a:pt x="787" y="212"/>
                    <a:pt x="788" y="212"/>
                  </a:cubicBezTo>
                  <a:cubicBezTo>
                    <a:pt x="789" y="212"/>
                    <a:pt x="789" y="212"/>
                    <a:pt x="789" y="212"/>
                  </a:cubicBezTo>
                  <a:cubicBezTo>
                    <a:pt x="789" y="212"/>
                    <a:pt x="790" y="212"/>
                    <a:pt x="790" y="212"/>
                  </a:cubicBezTo>
                  <a:moveTo>
                    <a:pt x="318" y="182"/>
                  </a:moveTo>
                  <a:cubicBezTo>
                    <a:pt x="318" y="182"/>
                    <a:pt x="317" y="182"/>
                    <a:pt x="316" y="182"/>
                  </a:cubicBezTo>
                  <a:cubicBezTo>
                    <a:pt x="318" y="182"/>
                    <a:pt x="319" y="182"/>
                    <a:pt x="318" y="182"/>
                  </a:cubicBezTo>
                  <a:moveTo>
                    <a:pt x="1108" y="0"/>
                  </a:moveTo>
                  <a:cubicBezTo>
                    <a:pt x="1107" y="0"/>
                    <a:pt x="1105" y="0"/>
                    <a:pt x="1103" y="0"/>
                  </a:cubicBezTo>
                  <a:cubicBezTo>
                    <a:pt x="1095" y="1"/>
                    <a:pt x="1091" y="4"/>
                    <a:pt x="1091" y="7"/>
                  </a:cubicBezTo>
                  <a:cubicBezTo>
                    <a:pt x="1092" y="11"/>
                    <a:pt x="1102" y="15"/>
                    <a:pt x="1107" y="15"/>
                  </a:cubicBezTo>
                  <a:cubicBezTo>
                    <a:pt x="1113" y="16"/>
                    <a:pt x="1111" y="16"/>
                    <a:pt x="1102" y="16"/>
                  </a:cubicBezTo>
                  <a:cubicBezTo>
                    <a:pt x="1092" y="16"/>
                    <a:pt x="1093" y="17"/>
                    <a:pt x="1099" y="19"/>
                  </a:cubicBezTo>
                  <a:cubicBezTo>
                    <a:pt x="1101" y="19"/>
                    <a:pt x="1102" y="19"/>
                    <a:pt x="1102" y="19"/>
                  </a:cubicBezTo>
                  <a:cubicBezTo>
                    <a:pt x="1101" y="19"/>
                    <a:pt x="1100" y="19"/>
                    <a:pt x="1098" y="19"/>
                  </a:cubicBezTo>
                  <a:cubicBezTo>
                    <a:pt x="1096" y="19"/>
                    <a:pt x="1094" y="19"/>
                    <a:pt x="1091" y="19"/>
                  </a:cubicBezTo>
                  <a:cubicBezTo>
                    <a:pt x="1083" y="21"/>
                    <a:pt x="1077" y="22"/>
                    <a:pt x="1075" y="22"/>
                  </a:cubicBezTo>
                  <a:cubicBezTo>
                    <a:pt x="1074" y="22"/>
                    <a:pt x="1074" y="22"/>
                    <a:pt x="1074" y="22"/>
                  </a:cubicBezTo>
                  <a:cubicBezTo>
                    <a:pt x="1074" y="22"/>
                    <a:pt x="1073" y="22"/>
                    <a:pt x="1073" y="22"/>
                  </a:cubicBezTo>
                  <a:cubicBezTo>
                    <a:pt x="1072" y="22"/>
                    <a:pt x="1072" y="22"/>
                    <a:pt x="1071" y="23"/>
                  </a:cubicBezTo>
                  <a:cubicBezTo>
                    <a:pt x="1071" y="23"/>
                    <a:pt x="1071" y="23"/>
                    <a:pt x="1071" y="23"/>
                  </a:cubicBezTo>
                  <a:cubicBezTo>
                    <a:pt x="1070" y="23"/>
                    <a:pt x="1068" y="21"/>
                    <a:pt x="1060" y="21"/>
                  </a:cubicBezTo>
                  <a:cubicBezTo>
                    <a:pt x="1060" y="21"/>
                    <a:pt x="1060" y="21"/>
                    <a:pt x="1059" y="21"/>
                  </a:cubicBezTo>
                  <a:cubicBezTo>
                    <a:pt x="1051" y="21"/>
                    <a:pt x="1045" y="22"/>
                    <a:pt x="1046" y="22"/>
                  </a:cubicBezTo>
                  <a:cubicBezTo>
                    <a:pt x="1047" y="22"/>
                    <a:pt x="1043" y="23"/>
                    <a:pt x="1042" y="23"/>
                  </a:cubicBezTo>
                  <a:cubicBezTo>
                    <a:pt x="1042" y="24"/>
                    <a:pt x="1043" y="25"/>
                    <a:pt x="1046" y="25"/>
                  </a:cubicBezTo>
                  <a:cubicBezTo>
                    <a:pt x="1046" y="25"/>
                    <a:pt x="1047" y="25"/>
                    <a:pt x="1047" y="25"/>
                  </a:cubicBezTo>
                  <a:cubicBezTo>
                    <a:pt x="1047" y="25"/>
                    <a:pt x="1048" y="25"/>
                    <a:pt x="1048" y="25"/>
                  </a:cubicBezTo>
                  <a:cubicBezTo>
                    <a:pt x="1049" y="25"/>
                    <a:pt x="1045" y="26"/>
                    <a:pt x="1037" y="27"/>
                  </a:cubicBezTo>
                  <a:cubicBezTo>
                    <a:pt x="1031" y="28"/>
                    <a:pt x="1026" y="28"/>
                    <a:pt x="1021" y="29"/>
                  </a:cubicBezTo>
                  <a:cubicBezTo>
                    <a:pt x="1019" y="30"/>
                    <a:pt x="1016" y="31"/>
                    <a:pt x="1012" y="33"/>
                  </a:cubicBezTo>
                  <a:cubicBezTo>
                    <a:pt x="1008" y="34"/>
                    <a:pt x="1004" y="35"/>
                    <a:pt x="1007" y="35"/>
                  </a:cubicBezTo>
                  <a:cubicBezTo>
                    <a:pt x="1009" y="35"/>
                    <a:pt x="1010" y="36"/>
                    <a:pt x="1009" y="37"/>
                  </a:cubicBezTo>
                  <a:cubicBezTo>
                    <a:pt x="1008" y="38"/>
                    <a:pt x="1006" y="38"/>
                    <a:pt x="1004" y="38"/>
                  </a:cubicBezTo>
                  <a:cubicBezTo>
                    <a:pt x="1003" y="38"/>
                    <a:pt x="1002" y="38"/>
                    <a:pt x="1001" y="38"/>
                  </a:cubicBezTo>
                  <a:cubicBezTo>
                    <a:pt x="1001" y="38"/>
                    <a:pt x="1000" y="38"/>
                    <a:pt x="1000" y="38"/>
                  </a:cubicBezTo>
                  <a:cubicBezTo>
                    <a:pt x="998" y="38"/>
                    <a:pt x="998" y="39"/>
                    <a:pt x="1003" y="40"/>
                  </a:cubicBezTo>
                  <a:cubicBezTo>
                    <a:pt x="1009" y="41"/>
                    <a:pt x="1012" y="41"/>
                    <a:pt x="1009" y="41"/>
                  </a:cubicBezTo>
                  <a:cubicBezTo>
                    <a:pt x="1006" y="41"/>
                    <a:pt x="1008" y="42"/>
                    <a:pt x="1013" y="43"/>
                  </a:cubicBezTo>
                  <a:cubicBezTo>
                    <a:pt x="1017" y="43"/>
                    <a:pt x="1019" y="43"/>
                    <a:pt x="1022" y="44"/>
                  </a:cubicBezTo>
                  <a:cubicBezTo>
                    <a:pt x="1030" y="45"/>
                    <a:pt x="1027" y="46"/>
                    <a:pt x="1024" y="47"/>
                  </a:cubicBezTo>
                  <a:cubicBezTo>
                    <a:pt x="1021" y="48"/>
                    <a:pt x="1020" y="49"/>
                    <a:pt x="1019" y="49"/>
                  </a:cubicBezTo>
                  <a:cubicBezTo>
                    <a:pt x="1019" y="49"/>
                    <a:pt x="1019" y="49"/>
                    <a:pt x="1018" y="48"/>
                  </a:cubicBezTo>
                  <a:cubicBezTo>
                    <a:pt x="1018" y="47"/>
                    <a:pt x="1016" y="47"/>
                    <a:pt x="1012" y="47"/>
                  </a:cubicBezTo>
                  <a:cubicBezTo>
                    <a:pt x="1008" y="47"/>
                    <a:pt x="1002" y="47"/>
                    <a:pt x="994" y="48"/>
                  </a:cubicBezTo>
                  <a:cubicBezTo>
                    <a:pt x="979" y="49"/>
                    <a:pt x="969" y="54"/>
                    <a:pt x="977" y="57"/>
                  </a:cubicBezTo>
                  <a:cubicBezTo>
                    <a:pt x="986" y="60"/>
                    <a:pt x="1009" y="62"/>
                    <a:pt x="1021" y="65"/>
                  </a:cubicBezTo>
                  <a:cubicBezTo>
                    <a:pt x="1023" y="66"/>
                    <a:pt x="1025" y="67"/>
                    <a:pt x="1027" y="67"/>
                  </a:cubicBezTo>
                  <a:cubicBezTo>
                    <a:pt x="1038" y="71"/>
                    <a:pt x="1041" y="76"/>
                    <a:pt x="1055" y="77"/>
                  </a:cubicBezTo>
                  <a:cubicBezTo>
                    <a:pt x="1064" y="77"/>
                    <a:pt x="1069" y="78"/>
                    <a:pt x="1068" y="78"/>
                  </a:cubicBezTo>
                  <a:cubicBezTo>
                    <a:pt x="1068" y="78"/>
                    <a:pt x="1067" y="78"/>
                    <a:pt x="1065" y="77"/>
                  </a:cubicBezTo>
                  <a:cubicBezTo>
                    <a:pt x="1057" y="77"/>
                    <a:pt x="1046" y="78"/>
                    <a:pt x="1036" y="76"/>
                  </a:cubicBezTo>
                  <a:cubicBezTo>
                    <a:pt x="1028" y="74"/>
                    <a:pt x="1025" y="72"/>
                    <a:pt x="1023" y="72"/>
                  </a:cubicBezTo>
                  <a:cubicBezTo>
                    <a:pt x="1023" y="72"/>
                    <a:pt x="1023" y="72"/>
                    <a:pt x="1022" y="72"/>
                  </a:cubicBezTo>
                  <a:cubicBezTo>
                    <a:pt x="1022" y="72"/>
                    <a:pt x="1022" y="72"/>
                    <a:pt x="1021" y="72"/>
                  </a:cubicBezTo>
                  <a:cubicBezTo>
                    <a:pt x="1020" y="72"/>
                    <a:pt x="1020" y="70"/>
                    <a:pt x="1019" y="68"/>
                  </a:cubicBezTo>
                  <a:cubicBezTo>
                    <a:pt x="1018" y="66"/>
                    <a:pt x="1015" y="64"/>
                    <a:pt x="1007" y="64"/>
                  </a:cubicBezTo>
                  <a:cubicBezTo>
                    <a:pt x="1006" y="64"/>
                    <a:pt x="1004" y="64"/>
                    <a:pt x="1003" y="64"/>
                  </a:cubicBezTo>
                  <a:cubicBezTo>
                    <a:pt x="1003" y="64"/>
                    <a:pt x="1002" y="64"/>
                    <a:pt x="1001" y="64"/>
                  </a:cubicBezTo>
                  <a:cubicBezTo>
                    <a:pt x="994" y="64"/>
                    <a:pt x="985" y="63"/>
                    <a:pt x="977" y="61"/>
                  </a:cubicBezTo>
                  <a:cubicBezTo>
                    <a:pt x="974" y="61"/>
                    <a:pt x="972" y="61"/>
                    <a:pt x="970" y="61"/>
                  </a:cubicBezTo>
                  <a:cubicBezTo>
                    <a:pt x="964" y="61"/>
                    <a:pt x="966" y="64"/>
                    <a:pt x="959" y="64"/>
                  </a:cubicBezTo>
                  <a:cubicBezTo>
                    <a:pt x="949" y="65"/>
                    <a:pt x="947" y="68"/>
                    <a:pt x="960" y="69"/>
                  </a:cubicBezTo>
                  <a:cubicBezTo>
                    <a:pt x="972" y="70"/>
                    <a:pt x="973" y="71"/>
                    <a:pt x="965" y="71"/>
                  </a:cubicBezTo>
                  <a:cubicBezTo>
                    <a:pt x="964" y="71"/>
                    <a:pt x="963" y="71"/>
                    <a:pt x="961" y="71"/>
                  </a:cubicBezTo>
                  <a:cubicBezTo>
                    <a:pt x="952" y="71"/>
                    <a:pt x="944" y="71"/>
                    <a:pt x="940" y="70"/>
                  </a:cubicBezTo>
                  <a:cubicBezTo>
                    <a:pt x="936" y="69"/>
                    <a:pt x="935" y="67"/>
                    <a:pt x="933" y="64"/>
                  </a:cubicBezTo>
                  <a:cubicBezTo>
                    <a:pt x="932" y="63"/>
                    <a:pt x="931" y="62"/>
                    <a:pt x="931" y="62"/>
                  </a:cubicBezTo>
                  <a:cubicBezTo>
                    <a:pt x="930" y="62"/>
                    <a:pt x="929" y="64"/>
                    <a:pt x="926" y="65"/>
                  </a:cubicBezTo>
                  <a:cubicBezTo>
                    <a:pt x="923" y="67"/>
                    <a:pt x="919" y="69"/>
                    <a:pt x="922" y="71"/>
                  </a:cubicBezTo>
                  <a:cubicBezTo>
                    <a:pt x="923" y="73"/>
                    <a:pt x="937" y="74"/>
                    <a:pt x="940" y="75"/>
                  </a:cubicBezTo>
                  <a:cubicBezTo>
                    <a:pt x="944" y="77"/>
                    <a:pt x="939" y="80"/>
                    <a:pt x="943" y="82"/>
                  </a:cubicBezTo>
                  <a:cubicBezTo>
                    <a:pt x="948" y="85"/>
                    <a:pt x="955" y="85"/>
                    <a:pt x="963" y="85"/>
                  </a:cubicBezTo>
                  <a:cubicBezTo>
                    <a:pt x="965" y="85"/>
                    <a:pt x="968" y="85"/>
                    <a:pt x="971" y="85"/>
                  </a:cubicBezTo>
                  <a:cubicBezTo>
                    <a:pt x="973" y="85"/>
                    <a:pt x="976" y="85"/>
                    <a:pt x="979" y="85"/>
                  </a:cubicBezTo>
                  <a:cubicBezTo>
                    <a:pt x="996" y="85"/>
                    <a:pt x="997" y="92"/>
                    <a:pt x="1004" y="93"/>
                  </a:cubicBezTo>
                  <a:cubicBezTo>
                    <a:pt x="1007" y="94"/>
                    <a:pt x="1008" y="95"/>
                    <a:pt x="1006" y="95"/>
                  </a:cubicBezTo>
                  <a:cubicBezTo>
                    <a:pt x="1005" y="95"/>
                    <a:pt x="1003" y="94"/>
                    <a:pt x="1001" y="93"/>
                  </a:cubicBezTo>
                  <a:cubicBezTo>
                    <a:pt x="998" y="92"/>
                    <a:pt x="997" y="90"/>
                    <a:pt x="991" y="89"/>
                  </a:cubicBezTo>
                  <a:cubicBezTo>
                    <a:pt x="988" y="88"/>
                    <a:pt x="984" y="86"/>
                    <a:pt x="979" y="86"/>
                  </a:cubicBezTo>
                  <a:cubicBezTo>
                    <a:pt x="978" y="86"/>
                    <a:pt x="976" y="86"/>
                    <a:pt x="975" y="86"/>
                  </a:cubicBezTo>
                  <a:cubicBezTo>
                    <a:pt x="960" y="90"/>
                    <a:pt x="970" y="89"/>
                    <a:pt x="970" y="92"/>
                  </a:cubicBezTo>
                  <a:cubicBezTo>
                    <a:pt x="970" y="95"/>
                    <a:pt x="972" y="103"/>
                    <a:pt x="962" y="105"/>
                  </a:cubicBezTo>
                  <a:cubicBezTo>
                    <a:pt x="959" y="105"/>
                    <a:pt x="956" y="105"/>
                    <a:pt x="952" y="105"/>
                  </a:cubicBezTo>
                  <a:cubicBezTo>
                    <a:pt x="949" y="105"/>
                    <a:pt x="945" y="105"/>
                    <a:pt x="941" y="105"/>
                  </a:cubicBezTo>
                  <a:cubicBezTo>
                    <a:pt x="930" y="104"/>
                    <a:pt x="920" y="104"/>
                    <a:pt x="919" y="104"/>
                  </a:cubicBezTo>
                  <a:cubicBezTo>
                    <a:pt x="918" y="104"/>
                    <a:pt x="923" y="103"/>
                    <a:pt x="930" y="103"/>
                  </a:cubicBezTo>
                  <a:cubicBezTo>
                    <a:pt x="931" y="103"/>
                    <a:pt x="932" y="103"/>
                    <a:pt x="933" y="103"/>
                  </a:cubicBezTo>
                  <a:cubicBezTo>
                    <a:pt x="939" y="103"/>
                    <a:pt x="943" y="103"/>
                    <a:pt x="941" y="103"/>
                  </a:cubicBezTo>
                  <a:cubicBezTo>
                    <a:pt x="940" y="103"/>
                    <a:pt x="942" y="104"/>
                    <a:pt x="944" y="104"/>
                  </a:cubicBezTo>
                  <a:cubicBezTo>
                    <a:pt x="945" y="104"/>
                    <a:pt x="946" y="104"/>
                    <a:pt x="947" y="103"/>
                  </a:cubicBezTo>
                  <a:cubicBezTo>
                    <a:pt x="950" y="103"/>
                    <a:pt x="961" y="99"/>
                    <a:pt x="955" y="94"/>
                  </a:cubicBezTo>
                  <a:cubicBezTo>
                    <a:pt x="950" y="89"/>
                    <a:pt x="933" y="83"/>
                    <a:pt x="927" y="79"/>
                  </a:cubicBezTo>
                  <a:cubicBezTo>
                    <a:pt x="925" y="77"/>
                    <a:pt x="918" y="74"/>
                    <a:pt x="916" y="73"/>
                  </a:cubicBezTo>
                  <a:cubicBezTo>
                    <a:pt x="911" y="70"/>
                    <a:pt x="913" y="69"/>
                    <a:pt x="909" y="66"/>
                  </a:cubicBezTo>
                  <a:cubicBezTo>
                    <a:pt x="905" y="63"/>
                    <a:pt x="901" y="62"/>
                    <a:pt x="895" y="61"/>
                  </a:cubicBezTo>
                  <a:cubicBezTo>
                    <a:pt x="892" y="61"/>
                    <a:pt x="890" y="61"/>
                    <a:pt x="888" y="61"/>
                  </a:cubicBezTo>
                  <a:cubicBezTo>
                    <a:pt x="878" y="61"/>
                    <a:pt x="870" y="63"/>
                    <a:pt x="871" y="66"/>
                  </a:cubicBezTo>
                  <a:cubicBezTo>
                    <a:pt x="872" y="68"/>
                    <a:pt x="873" y="70"/>
                    <a:pt x="872" y="71"/>
                  </a:cubicBezTo>
                  <a:cubicBezTo>
                    <a:pt x="871" y="73"/>
                    <a:pt x="866" y="75"/>
                    <a:pt x="865" y="76"/>
                  </a:cubicBezTo>
                  <a:cubicBezTo>
                    <a:pt x="861" y="79"/>
                    <a:pt x="875" y="81"/>
                    <a:pt x="874" y="81"/>
                  </a:cubicBezTo>
                  <a:cubicBezTo>
                    <a:pt x="874" y="82"/>
                    <a:pt x="873" y="84"/>
                    <a:pt x="875" y="85"/>
                  </a:cubicBezTo>
                  <a:cubicBezTo>
                    <a:pt x="876" y="86"/>
                    <a:pt x="880" y="86"/>
                    <a:pt x="884" y="86"/>
                  </a:cubicBezTo>
                  <a:cubicBezTo>
                    <a:pt x="887" y="86"/>
                    <a:pt x="890" y="88"/>
                    <a:pt x="896" y="89"/>
                  </a:cubicBezTo>
                  <a:cubicBezTo>
                    <a:pt x="902" y="90"/>
                    <a:pt x="909" y="91"/>
                    <a:pt x="908" y="92"/>
                  </a:cubicBezTo>
                  <a:cubicBezTo>
                    <a:pt x="908" y="93"/>
                    <a:pt x="906" y="93"/>
                    <a:pt x="905" y="93"/>
                  </a:cubicBezTo>
                  <a:cubicBezTo>
                    <a:pt x="901" y="93"/>
                    <a:pt x="894" y="92"/>
                    <a:pt x="885" y="91"/>
                  </a:cubicBezTo>
                  <a:cubicBezTo>
                    <a:pt x="872" y="89"/>
                    <a:pt x="852" y="87"/>
                    <a:pt x="838" y="86"/>
                  </a:cubicBezTo>
                  <a:cubicBezTo>
                    <a:pt x="834" y="86"/>
                    <a:pt x="829" y="85"/>
                    <a:pt x="825" y="85"/>
                  </a:cubicBezTo>
                  <a:cubicBezTo>
                    <a:pt x="820" y="85"/>
                    <a:pt x="816" y="86"/>
                    <a:pt x="813" y="86"/>
                  </a:cubicBezTo>
                  <a:cubicBezTo>
                    <a:pt x="810" y="87"/>
                    <a:pt x="813" y="89"/>
                    <a:pt x="817" y="90"/>
                  </a:cubicBezTo>
                  <a:cubicBezTo>
                    <a:pt x="823" y="92"/>
                    <a:pt x="825" y="93"/>
                    <a:pt x="821" y="94"/>
                  </a:cubicBezTo>
                  <a:cubicBezTo>
                    <a:pt x="818" y="94"/>
                    <a:pt x="814" y="96"/>
                    <a:pt x="811" y="96"/>
                  </a:cubicBezTo>
                  <a:cubicBezTo>
                    <a:pt x="811" y="96"/>
                    <a:pt x="810" y="96"/>
                    <a:pt x="809" y="96"/>
                  </a:cubicBezTo>
                  <a:cubicBezTo>
                    <a:pt x="807" y="95"/>
                    <a:pt x="803" y="94"/>
                    <a:pt x="798" y="94"/>
                  </a:cubicBezTo>
                  <a:cubicBezTo>
                    <a:pt x="796" y="94"/>
                    <a:pt x="793" y="94"/>
                    <a:pt x="790" y="94"/>
                  </a:cubicBezTo>
                  <a:cubicBezTo>
                    <a:pt x="790" y="95"/>
                    <a:pt x="790" y="95"/>
                    <a:pt x="789" y="95"/>
                  </a:cubicBezTo>
                  <a:cubicBezTo>
                    <a:pt x="789" y="95"/>
                    <a:pt x="789" y="95"/>
                    <a:pt x="788" y="95"/>
                  </a:cubicBezTo>
                  <a:cubicBezTo>
                    <a:pt x="788" y="95"/>
                    <a:pt x="788" y="95"/>
                    <a:pt x="788" y="95"/>
                  </a:cubicBezTo>
                  <a:cubicBezTo>
                    <a:pt x="788" y="95"/>
                    <a:pt x="788" y="95"/>
                    <a:pt x="788" y="95"/>
                  </a:cubicBezTo>
                  <a:cubicBezTo>
                    <a:pt x="787" y="95"/>
                    <a:pt x="786" y="95"/>
                    <a:pt x="785" y="95"/>
                  </a:cubicBezTo>
                  <a:cubicBezTo>
                    <a:pt x="773" y="96"/>
                    <a:pt x="766" y="98"/>
                    <a:pt x="764" y="99"/>
                  </a:cubicBezTo>
                  <a:cubicBezTo>
                    <a:pt x="763" y="99"/>
                    <a:pt x="762" y="99"/>
                    <a:pt x="760" y="99"/>
                  </a:cubicBezTo>
                  <a:cubicBezTo>
                    <a:pt x="759" y="99"/>
                    <a:pt x="757" y="99"/>
                    <a:pt x="756" y="99"/>
                  </a:cubicBezTo>
                  <a:cubicBezTo>
                    <a:pt x="753" y="99"/>
                    <a:pt x="754" y="98"/>
                    <a:pt x="755" y="97"/>
                  </a:cubicBezTo>
                  <a:cubicBezTo>
                    <a:pt x="756" y="95"/>
                    <a:pt x="752" y="95"/>
                    <a:pt x="754" y="94"/>
                  </a:cubicBezTo>
                  <a:cubicBezTo>
                    <a:pt x="755" y="94"/>
                    <a:pt x="756" y="94"/>
                    <a:pt x="755" y="94"/>
                  </a:cubicBezTo>
                  <a:cubicBezTo>
                    <a:pt x="755" y="94"/>
                    <a:pt x="753" y="94"/>
                    <a:pt x="750" y="95"/>
                  </a:cubicBezTo>
                  <a:cubicBezTo>
                    <a:pt x="746" y="95"/>
                    <a:pt x="745" y="96"/>
                    <a:pt x="744" y="96"/>
                  </a:cubicBezTo>
                  <a:cubicBezTo>
                    <a:pt x="744" y="96"/>
                    <a:pt x="744" y="96"/>
                    <a:pt x="744" y="96"/>
                  </a:cubicBezTo>
                  <a:cubicBezTo>
                    <a:pt x="743" y="96"/>
                    <a:pt x="743" y="96"/>
                    <a:pt x="743" y="96"/>
                  </a:cubicBezTo>
                  <a:cubicBezTo>
                    <a:pt x="743" y="96"/>
                    <a:pt x="742" y="97"/>
                    <a:pt x="741" y="97"/>
                  </a:cubicBezTo>
                  <a:cubicBezTo>
                    <a:pt x="740" y="98"/>
                    <a:pt x="739" y="98"/>
                    <a:pt x="738" y="98"/>
                  </a:cubicBezTo>
                  <a:cubicBezTo>
                    <a:pt x="738" y="98"/>
                    <a:pt x="738" y="98"/>
                    <a:pt x="738" y="98"/>
                  </a:cubicBezTo>
                  <a:cubicBezTo>
                    <a:pt x="737" y="98"/>
                    <a:pt x="737" y="98"/>
                    <a:pt x="736" y="98"/>
                  </a:cubicBezTo>
                  <a:cubicBezTo>
                    <a:pt x="733" y="98"/>
                    <a:pt x="727" y="98"/>
                    <a:pt x="721" y="99"/>
                  </a:cubicBezTo>
                  <a:cubicBezTo>
                    <a:pt x="714" y="101"/>
                    <a:pt x="707" y="102"/>
                    <a:pt x="709" y="103"/>
                  </a:cubicBezTo>
                  <a:cubicBezTo>
                    <a:pt x="710" y="103"/>
                    <a:pt x="708" y="104"/>
                    <a:pt x="705" y="104"/>
                  </a:cubicBezTo>
                  <a:cubicBezTo>
                    <a:pt x="702" y="104"/>
                    <a:pt x="699" y="109"/>
                    <a:pt x="688" y="109"/>
                  </a:cubicBezTo>
                  <a:cubicBezTo>
                    <a:pt x="687" y="109"/>
                    <a:pt x="685" y="108"/>
                    <a:pt x="682" y="108"/>
                  </a:cubicBezTo>
                  <a:cubicBezTo>
                    <a:pt x="667" y="106"/>
                    <a:pt x="681" y="100"/>
                    <a:pt x="669" y="99"/>
                  </a:cubicBezTo>
                  <a:cubicBezTo>
                    <a:pt x="666" y="99"/>
                    <a:pt x="664" y="99"/>
                    <a:pt x="662" y="99"/>
                  </a:cubicBezTo>
                  <a:cubicBezTo>
                    <a:pt x="657" y="99"/>
                    <a:pt x="657" y="100"/>
                    <a:pt x="658" y="102"/>
                  </a:cubicBezTo>
                  <a:cubicBezTo>
                    <a:pt x="658" y="104"/>
                    <a:pt x="656" y="105"/>
                    <a:pt x="658" y="107"/>
                  </a:cubicBezTo>
                  <a:cubicBezTo>
                    <a:pt x="659" y="108"/>
                    <a:pt x="662" y="109"/>
                    <a:pt x="665" y="111"/>
                  </a:cubicBezTo>
                  <a:cubicBezTo>
                    <a:pt x="668" y="113"/>
                    <a:pt x="667" y="114"/>
                    <a:pt x="665" y="114"/>
                  </a:cubicBezTo>
                  <a:cubicBezTo>
                    <a:pt x="665" y="114"/>
                    <a:pt x="665" y="114"/>
                    <a:pt x="665" y="114"/>
                  </a:cubicBezTo>
                  <a:cubicBezTo>
                    <a:pt x="663" y="114"/>
                    <a:pt x="656" y="113"/>
                    <a:pt x="649" y="113"/>
                  </a:cubicBezTo>
                  <a:cubicBezTo>
                    <a:pt x="647" y="113"/>
                    <a:pt x="645" y="113"/>
                    <a:pt x="643" y="113"/>
                  </a:cubicBezTo>
                  <a:cubicBezTo>
                    <a:pt x="638" y="114"/>
                    <a:pt x="633" y="115"/>
                    <a:pt x="631" y="116"/>
                  </a:cubicBezTo>
                  <a:cubicBezTo>
                    <a:pt x="628" y="118"/>
                    <a:pt x="629" y="119"/>
                    <a:pt x="631" y="121"/>
                  </a:cubicBezTo>
                  <a:cubicBezTo>
                    <a:pt x="632" y="122"/>
                    <a:pt x="627" y="123"/>
                    <a:pt x="620" y="123"/>
                  </a:cubicBezTo>
                  <a:cubicBezTo>
                    <a:pt x="617" y="123"/>
                    <a:pt x="614" y="123"/>
                    <a:pt x="611" y="122"/>
                  </a:cubicBezTo>
                  <a:cubicBezTo>
                    <a:pt x="604" y="122"/>
                    <a:pt x="598" y="121"/>
                    <a:pt x="595" y="121"/>
                  </a:cubicBezTo>
                  <a:cubicBezTo>
                    <a:pt x="593" y="121"/>
                    <a:pt x="592" y="121"/>
                    <a:pt x="592" y="121"/>
                  </a:cubicBezTo>
                  <a:cubicBezTo>
                    <a:pt x="591" y="122"/>
                    <a:pt x="594" y="124"/>
                    <a:pt x="602" y="125"/>
                  </a:cubicBezTo>
                  <a:cubicBezTo>
                    <a:pt x="607" y="125"/>
                    <a:pt x="612" y="126"/>
                    <a:pt x="612" y="127"/>
                  </a:cubicBezTo>
                  <a:cubicBezTo>
                    <a:pt x="612" y="128"/>
                    <a:pt x="610" y="129"/>
                    <a:pt x="607" y="129"/>
                  </a:cubicBezTo>
                  <a:cubicBezTo>
                    <a:pt x="600" y="129"/>
                    <a:pt x="588" y="126"/>
                    <a:pt x="586" y="126"/>
                  </a:cubicBezTo>
                  <a:cubicBezTo>
                    <a:pt x="580" y="125"/>
                    <a:pt x="577" y="122"/>
                    <a:pt x="573" y="119"/>
                  </a:cubicBezTo>
                  <a:cubicBezTo>
                    <a:pt x="567" y="116"/>
                    <a:pt x="553" y="115"/>
                    <a:pt x="555" y="115"/>
                  </a:cubicBezTo>
                  <a:cubicBezTo>
                    <a:pt x="556" y="114"/>
                    <a:pt x="556" y="114"/>
                    <a:pt x="554" y="114"/>
                  </a:cubicBezTo>
                  <a:cubicBezTo>
                    <a:pt x="553" y="114"/>
                    <a:pt x="554" y="114"/>
                    <a:pt x="552" y="114"/>
                  </a:cubicBezTo>
                  <a:cubicBezTo>
                    <a:pt x="552" y="114"/>
                    <a:pt x="552" y="114"/>
                    <a:pt x="552" y="114"/>
                  </a:cubicBezTo>
                  <a:cubicBezTo>
                    <a:pt x="552" y="114"/>
                    <a:pt x="552" y="114"/>
                    <a:pt x="552" y="114"/>
                  </a:cubicBezTo>
                  <a:cubicBezTo>
                    <a:pt x="549" y="114"/>
                    <a:pt x="548" y="114"/>
                    <a:pt x="549" y="113"/>
                  </a:cubicBezTo>
                  <a:cubicBezTo>
                    <a:pt x="550" y="113"/>
                    <a:pt x="548" y="113"/>
                    <a:pt x="545" y="112"/>
                  </a:cubicBezTo>
                  <a:cubicBezTo>
                    <a:pt x="543" y="111"/>
                    <a:pt x="543" y="111"/>
                    <a:pt x="545" y="111"/>
                  </a:cubicBezTo>
                  <a:cubicBezTo>
                    <a:pt x="546" y="111"/>
                    <a:pt x="548" y="111"/>
                    <a:pt x="551" y="112"/>
                  </a:cubicBezTo>
                  <a:cubicBezTo>
                    <a:pt x="557" y="112"/>
                    <a:pt x="564" y="112"/>
                    <a:pt x="563" y="113"/>
                  </a:cubicBezTo>
                  <a:cubicBezTo>
                    <a:pt x="562" y="113"/>
                    <a:pt x="576" y="114"/>
                    <a:pt x="593" y="115"/>
                  </a:cubicBezTo>
                  <a:cubicBezTo>
                    <a:pt x="597" y="115"/>
                    <a:pt x="600" y="115"/>
                    <a:pt x="604" y="115"/>
                  </a:cubicBezTo>
                  <a:cubicBezTo>
                    <a:pt x="610" y="115"/>
                    <a:pt x="616" y="115"/>
                    <a:pt x="622" y="114"/>
                  </a:cubicBezTo>
                  <a:cubicBezTo>
                    <a:pt x="636" y="112"/>
                    <a:pt x="636" y="110"/>
                    <a:pt x="631" y="108"/>
                  </a:cubicBezTo>
                  <a:cubicBezTo>
                    <a:pt x="623" y="104"/>
                    <a:pt x="612" y="102"/>
                    <a:pt x="611" y="102"/>
                  </a:cubicBezTo>
                  <a:cubicBezTo>
                    <a:pt x="611" y="102"/>
                    <a:pt x="611" y="102"/>
                    <a:pt x="611" y="102"/>
                  </a:cubicBezTo>
                  <a:cubicBezTo>
                    <a:pt x="612" y="102"/>
                    <a:pt x="611" y="103"/>
                    <a:pt x="610" y="103"/>
                  </a:cubicBezTo>
                  <a:cubicBezTo>
                    <a:pt x="609" y="103"/>
                    <a:pt x="608" y="103"/>
                    <a:pt x="607" y="102"/>
                  </a:cubicBezTo>
                  <a:cubicBezTo>
                    <a:pt x="603" y="102"/>
                    <a:pt x="592" y="100"/>
                    <a:pt x="577" y="98"/>
                  </a:cubicBezTo>
                  <a:cubicBezTo>
                    <a:pt x="567" y="97"/>
                    <a:pt x="558" y="96"/>
                    <a:pt x="551" y="96"/>
                  </a:cubicBezTo>
                  <a:cubicBezTo>
                    <a:pt x="548" y="96"/>
                    <a:pt x="546" y="96"/>
                    <a:pt x="545" y="97"/>
                  </a:cubicBezTo>
                  <a:cubicBezTo>
                    <a:pt x="543" y="97"/>
                    <a:pt x="542" y="97"/>
                    <a:pt x="542" y="97"/>
                  </a:cubicBezTo>
                  <a:cubicBezTo>
                    <a:pt x="542" y="97"/>
                    <a:pt x="542" y="97"/>
                    <a:pt x="542" y="97"/>
                  </a:cubicBezTo>
                  <a:cubicBezTo>
                    <a:pt x="543" y="97"/>
                    <a:pt x="542" y="96"/>
                    <a:pt x="540" y="96"/>
                  </a:cubicBezTo>
                  <a:cubicBezTo>
                    <a:pt x="540" y="96"/>
                    <a:pt x="540" y="96"/>
                    <a:pt x="539" y="96"/>
                  </a:cubicBezTo>
                  <a:cubicBezTo>
                    <a:pt x="538" y="96"/>
                    <a:pt x="538" y="96"/>
                    <a:pt x="537" y="96"/>
                  </a:cubicBezTo>
                  <a:cubicBezTo>
                    <a:pt x="536" y="96"/>
                    <a:pt x="535" y="96"/>
                    <a:pt x="533" y="96"/>
                  </a:cubicBezTo>
                  <a:cubicBezTo>
                    <a:pt x="531" y="96"/>
                    <a:pt x="527" y="96"/>
                    <a:pt x="528" y="95"/>
                  </a:cubicBezTo>
                  <a:cubicBezTo>
                    <a:pt x="528" y="95"/>
                    <a:pt x="529" y="94"/>
                    <a:pt x="531" y="94"/>
                  </a:cubicBezTo>
                  <a:cubicBezTo>
                    <a:pt x="532" y="94"/>
                    <a:pt x="532" y="94"/>
                    <a:pt x="533" y="95"/>
                  </a:cubicBezTo>
                  <a:cubicBezTo>
                    <a:pt x="534" y="95"/>
                    <a:pt x="534" y="95"/>
                    <a:pt x="534" y="95"/>
                  </a:cubicBezTo>
                  <a:cubicBezTo>
                    <a:pt x="536" y="95"/>
                    <a:pt x="535" y="94"/>
                    <a:pt x="532" y="94"/>
                  </a:cubicBezTo>
                  <a:cubicBezTo>
                    <a:pt x="531" y="93"/>
                    <a:pt x="530" y="93"/>
                    <a:pt x="529" y="93"/>
                  </a:cubicBezTo>
                  <a:cubicBezTo>
                    <a:pt x="526" y="93"/>
                    <a:pt x="524" y="94"/>
                    <a:pt x="523" y="94"/>
                  </a:cubicBezTo>
                  <a:cubicBezTo>
                    <a:pt x="522" y="95"/>
                    <a:pt x="521" y="95"/>
                    <a:pt x="519" y="95"/>
                  </a:cubicBezTo>
                  <a:cubicBezTo>
                    <a:pt x="518" y="95"/>
                    <a:pt x="517" y="95"/>
                    <a:pt x="515" y="94"/>
                  </a:cubicBezTo>
                  <a:cubicBezTo>
                    <a:pt x="513" y="94"/>
                    <a:pt x="512" y="94"/>
                    <a:pt x="510" y="94"/>
                  </a:cubicBezTo>
                  <a:cubicBezTo>
                    <a:pt x="510" y="94"/>
                    <a:pt x="509" y="94"/>
                    <a:pt x="509" y="94"/>
                  </a:cubicBezTo>
                  <a:cubicBezTo>
                    <a:pt x="509" y="94"/>
                    <a:pt x="509" y="94"/>
                    <a:pt x="508" y="94"/>
                  </a:cubicBezTo>
                  <a:cubicBezTo>
                    <a:pt x="508" y="94"/>
                    <a:pt x="507" y="94"/>
                    <a:pt x="506" y="94"/>
                  </a:cubicBezTo>
                  <a:cubicBezTo>
                    <a:pt x="505" y="94"/>
                    <a:pt x="501" y="94"/>
                    <a:pt x="498" y="93"/>
                  </a:cubicBezTo>
                  <a:cubicBezTo>
                    <a:pt x="494" y="93"/>
                    <a:pt x="498" y="93"/>
                    <a:pt x="506" y="92"/>
                  </a:cubicBezTo>
                  <a:cubicBezTo>
                    <a:pt x="515" y="91"/>
                    <a:pt x="516" y="89"/>
                    <a:pt x="512" y="89"/>
                  </a:cubicBezTo>
                  <a:cubicBezTo>
                    <a:pt x="508" y="89"/>
                    <a:pt x="505" y="88"/>
                    <a:pt x="502" y="88"/>
                  </a:cubicBezTo>
                  <a:cubicBezTo>
                    <a:pt x="500" y="88"/>
                    <a:pt x="496" y="88"/>
                    <a:pt x="493" y="88"/>
                  </a:cubicBezTo>
                  <a:cubicBezTo>
                    <a:pt x="492" y="88"/>
                    <a:pt x="491" y="88"/>
                    <a:pt x="491" y="88"/>
                  </a:cubicBezTo>
                  <a:cubicBezTo>
                    <a:pt x="489" y="89"/>
                    <a:pt x="488" y="90"/>
                    <a:pt x="485" y="90"/>
                  </a:cubicBezTo>
                  <a:cubicBezTo>
                    <a:pt x="485" y="90"/>
                    <a:pt x="485" y="90"/>
                    <a:pt x="484" y="90"/>
                  </a:cubicBezTo>
                  <a:cubicBezTo>
                    <a:pt x="483" y="90"/>
                    <a:pt x="482" y="90"/>
                    <a:pt x="484" y="89"/>
                  </a:cubicBezTo>
                  <a:cubicBezTo>
                    <a:pt x="485" y="89"/>
                    <a:pt x="485" y="89"/>
                    <a:pt x="484" y="89"/>
                  </a:cubicBezTo>
                  <a:cubicBezTo>
                    <a:pt x="484" y="89"/>
                    <a:pt x="484" y="89"/>
                    <a:pt x="484" y="89"/>
                  </a:cubicBezTo>
                  <a:cubicBezTo>
                    <a:pt x="483" y="89"/>
                    <a:pt x="483" y="89"/>
                    <a:pt x="483" y="89"/>
                  </a:cubicBezTo>
                  <a:cubicBezTo>
                    <a:pt x="483" y="89"/>
                    <a:pt x="484" y="88"/>
                    <a:pt x="483" y="88"/>
                  </a:cubicBezTo>
                  <a:cubicBezTo>
                    <a:pt x="482" y="88"/>
                    <a:pt x="489" y="86"/>
                    <a:pt x="485" y="86"/>
                  </a:cubicBezTo>
                  <a:cubicBezTo>
                    <a:pt x="484" y="86"/>
                    <a:pt x="483" y="86"/>
                    <a:pt x="483" y="86"/>
                  </a:cubicBezTo>
                  <a:cubicBezTo>
                    <a:pt x="481" y="86"/>
                    <a:pt x="480" y="86"/>
                    <a:pt x="479" y="86"/>
                  </a:cubicBezTo>
                  <a:cubicBezTo>
                    <a:pt x="478" y="86"/>
                    <a:pt x="477" y="86"/>
                    <a:pt x="476" y="86"/>
                  </a:cubicBezTo>
                  <a:cubicBezTo>
                    <a:pt x="476" y="86"/>
                    <a:pt x="476" y="86"/>
                    <a:pt x="476" y="86"/>
                  </a:cubicBezTo>
                  <a:cubicBezTo>
                    <a:pt x="476" y="86"/>
                    <a:pt x="476" y="86"/>
                    <a:pt x="476" y="86"/>
                  </a:cubicBezTo>
                  <a:cubicBezTo>
                    <a:pt x="475" y="86"/>
                    <a:pt x="476" y="88"/>
                    <a:pt x="474" y="89"/>
                  </a:cubicBezTo>
                  <a:cubicBezTo>
                    <a:pt x="473" y="90"/>
                    <a:pt x="471" y="90"/>
                    <a:pt x="470" y="90"/>
                  </a:cubicBezTo>
                  <a:cubicBezTo>
                    <a:pt x="469" y="90"/>
                    <a:pt x="468" y="89"/>
                    <a:pt x="467" y="89"/>
                  </a:cubicBezTo>
                  <a:cubicBezTo>
                    <a:pt x="467" y="88"/>
                    <a:pt x="467" y="88"/>
                    <a:pt x="466" y="88"/>
                  </a:cubicBezTo>
                  <a:cubicBezTo>
                    <a:pt x="465" y="88"/>
                    <a:pt x="464" y="89"/>
                    <a:pt x="462" y="90"/>
                  </a:cubicBezTo>
                  <a:cubicBezTo>
                    <a:pt x="460" y="91"/>
                    <a:pt x="459" y="91"/>
                    <a:pt x="458" y="91"/>
                  </a:cubicBezTo>
                  <a:cubicBezTo>
                    <a:pt x="457" y="91"/>
                    <a:pt x="457" y="91"/>
                    <a:pt x="458" y="90"/>
                  </a:cubicBezTo>
                  <a:cubicBezTo>
                    <a:pt x="458" y="89"/>
                    <a:pt x="456" y="87"/>
                    <a:pt x="455" y="87"/>
                  </a:cubicBezTo>
                  <a:cubicBezTo>
                    <a:pt x="455" y="87"/>
                    <a:pt x="455" y="87"/>
                    <a:pt x="455" y="87"/>
                  </a:cubicBezTo>
                  <a:cubicBezTo>
                    <a:pt x="455" y="88"/>
                    <a:pt x="455" y="88"/>
                    <a:pt x="454" y="88"/>
                  </a:cubicBezTo>
                  <a:cubicBezTo>
                    <a:pt x="453" y="88"/>
                    <a:pt x="451" y="88"/>
                    <a:pt x="449" y="87"/>
                  </a:cubicBezTo>
                  <a:cubicBezTo>
                    <a:pt x="449" y="87"/>
                    <a:pt x="449" y="87"/>
                    <a:pt x="449" y="87"/>
                  </a:cubicBezTo>
                  <a:cubicBezTo>
                    <a:pt x="446" y="87"/>
                    <a:pt x="446" y="88"/>
                    <a:pt x="447" y="89"/>
                  </a:cubicBezTo>
                  <a:cubicBezTo>
                    <a:pt x="448" y="89"/>
                    <a:pt x="443" y="90"/>
                    <a:pt x="440" y="91"/>
                  </a:cubicBezTo>
                  <a:cubicBezTo>
                    <a:pt x="438" y="92"/>
                    <a:pt x="437" y="92"/>
                    <a:pt x="434" y="92"/>
                  </a:cubicBezTo>
                  <a:cubicBezTo>
                    <a:pt x="433" y="92"/>
                    <a:pt x="431" y="92"/>
                    <a:pt x="429" y="92"/>
                  </a:cubicBezTo>
                  <a:cubicBezTo>
                    <a:pt x="428" y="92"/>
                    <a:pt x="427" y="92"/>
                    <a:pt x="426" y="92"/>
                  </a:cubicBezTo>
                  <a:cubicBezTo>
                    <a:pt x="422" y="92"/>
                    <a:pt x="420" y="93"/>
                    <a:pt x="422" y="94"/>
                  </a:cubicBezTo>
                  <a:cubicBezTo>
                    <a:pt x="423" y="95"/>
                    <a:pt x="424" y="95"/>
                    <a:pt x="423" y="95"/>
                  </a:cubicBezTo>
                  <a:cubicBezTo>
                    <a:pt x="423" y="95"/>
                    <a:pt x="423" y="95"/>
                    <a:pt x="422" y="95"/>
                  </a:cubicBezTo>
                  <a:cubicBezTo>
                    <a:pt x="421" y="95"/>
                    <a:pt x="420" y="94"/>
                    <a:pt x="418" y="94"/>
                  </a:cubicBezTo>
                  <a:cubicBezTo>
                    <a:pt x="416" y="94"/>
                    <a:pt x="414" y="95"/>
                    <a:pt x="414" y="95"/>
                  </a:cubicBezTo>
                  <a:cubicBezTo>
                    <a:pt x="414" y="96"/>
                    <a:pt x="413" y="97"/>
                    <a:pt x="411" y="97"/>
                  </a:cubicBezTo>
                  <a:cubicBezTo>
                    <a:pt x="410" y="97"/>
                    <a:pt x="410" y="98"/>
                    <a:pt x="410" y="98"/>
                  </a:cubicBezTo>
                  <a:cubicBezTo>
                    <a:pt x="408" y="98"/>
                    <a:pt x="408" y="97"/>
                    <a:pt x="408" y="96"/>
                  </a:cubicBezTo>
                  <a:cubicBezTo>
                    <a:pt x="408" y="96"/>
                    <a:pt x="408" y="95"/>
                    <a:pt x="408" y="95"/>
                  </a:cubicBezTo>
                  <a:cubicBezTo>
                    <a:pt x="407" y="95"/>
                    <a:pt x="407" y="96"/>
                    <a:pt x="406" y="96"/>
                  </a:cubicBezTo>
                  <a:cubicBezTo>
                    <a:pt x="405" y="97"/>
                    <a:pt x="403" y="97"/>
                    <a:pt x="403" y="97"/>
                  </a:cubicBezTo>
                  <a:cubicBezTo>
                    <a:pt x="403" y="97"/>
                    <a:pt x="402" y="97"/>
                    <a:pt x="402" y="96"/>
                  </a:cubicBezTo>
                  <a:cubicBezTo>
                    <a:pt x="402" y="96"/>
                    <a:pt x="402" y="96"/>
                    <a:pt x="402" y="96"/>
                  </a:cubicBezTo>
                  <a:cubicBezTo>
                    <a:pt x="402" y="96"/>
                    <a:pt x="401" y="97"/>
                    <a:pt x="401" y="97"/>
                  </a:cubicBezTo>
                  <a:cubicBezTo>
                    <a:pt x="400" y="98"/>
                    <a:pt x="400" y="99"/>
                    <a:pt x="399" y="99"/>
                  </a:cubicBezTo>
                  <a:cubicBezTo>
                    <a:pt x="399" y="99"/>
                    <a:pt x="398" y="98"/>
                    <a:pt x="397" y="98"/>
                  </a:cubicBezTo>
                  <a:cubicBezTo>
                    <a:pt x="396" y="98"/>
                    <a:pt x="394" y="98"/>
                    <a:pt x="394" y="98"/>
                  </a:cubicBezTo>
                  <a:cubicBezTo>
                    <a:pt x="394" y="98"/>
                    <a:pt x="394" y="98"/>
                    <a:pt x="394" y="98"/>
                  </a:cubicBezTo>
                  <a:cubicBezTo>
                    <a:pt x="396" y="98"/>
                    <a:pt x="395" y="98"/>
                    <a:pt x="394" y="99"/>
                  </a:cubicBezTo>
                  <a:cubicBezTo>
                    <a:pt x="393" y="99"/>
                    <a:pt x="393" y="99"/>
                    <a:pt x="393" y="99"/>
                  </a:cubicBezTo>
                  <a:cubicBezTo>
                    <a:pt x="393" y="99"/>
                    <a:pt x="393" y="99"/>
                    <a:pt x="392" y="99"/>
                  </a:cubicBezTo>
                  <a:cubicBezTo>
                    <a:pt x="391" y="98"/>
                    <a:pt x="391" y="98"/>
                    <a:pt x="390" y="98"/>
                  </a:cubicBezTo>
                  <a:cubicBezTo>
                    <a:pt x="389" y="98"/>
                    <a:pt x="389" y="98"/>
                    <a:pt x="389" y="99"/>
                  </a:cubicBezTo>
                  <a:cubicBezTo>
                    <a:pt x="389" y="99"/>
                    <a:pt x="387" y="100"/>
                    <a:pt x="385" y="100"/>
                  </a:cubicBezTo>
                  <a:cubicBezTo>
                    <a:pt x="384" y="100"/>
                    <a:pt x="384" y="100"/>
                    <a:pt x="385" y="100"/>
                  </a:cubicBezTo>
                  <a:cubicBezTo>
                    <a:pt x="385" y="100"/>
                    <a:pt x="385" y="100"/>
                    <a:pt x="385" y="100"/>
                  </a:cubicBezTo>
                  <a:cubicBezTo>
                    <a:pt x="385" y="100"/>
                    <a:pt x="385" y="100"/>
                    <a:pt x="385" y="100"/>
                  </a:cubicBezTo>
                  <a:cubicBezTo>
                    <a:pt x="386" y="100"/>
                    <a:pt x="383" y="102"/>
                    <a:pt x="379" y="102"/>
                  </a:cubicBezTo>
                  <a:cubicBezTo>
                    <a:pt x="376" y="103"/>
                    <a:pt x="375" y="104"/>
                    <a:pt x="378" y="104"/>
                  </a:cubicBezTo>
                  <a:cubicBezTo>
                    <a:pt x="378" y="104"/>
                    <a:pt x="378" y="104"/>
                    <a:pt x="378" y="104"/>
                  </a:cubicBezTo>
                  <a:cubicBezTo>
                    <a:pt x="379" y="104"/>
                    <a:pt x="379" y="104"/>
                    <a:pt x="380" y="104"/>
                  </a:cubicBezTo>
                  <a:cubicBezTo>
                    <a:pt x="382" y="104"/>
                    <a:pt x="384" y="104"/>
                    <a:pt x="383" y="105"/>
                  </a:cubicBezTo>
                  <a:cubicBezTo>
                    <a:pt x="383" y="105"/>
                    <a:pt x="381" y="105"/>
                    <a:pt x="380" y="105"/>
                  </a:cubicBezTo>
                  <a:cubicBezTo>
                    <a:pt x="379" y="105"/>
                    <a:pt x="378" y="105"/>
                    <a:pt x="377" y="105"/>
                  </a:cubicBezTo>
                  <a:cubicBezTo>
                    <a:pt x="377" y="105"/>
                    <a:pt x="377" y="105"/>
                    <a:pt x="377" y="105"/>
                  </a:cubicBezTo>
                  <a:cubicBezTo>
                    <a:pt x="374" y="105"/>
                    <a:pt x="373" y="105"/>
                    <a:pt x="373" y="106"/>
                  </a:cubicBezTo>
                  <a:cubicBezTo>
                    <a:pt x="373" y="106"/>
                    <a:pt x="372" y="106"/>
                    <a:pt x="372" y="106"/>
                  </a:cubicBezTo>
                  <a:cubicBezTo>
                    <a:pt x="371" y="106"/>
                    <a:pt x="370" y="106"/>
                    <a:pt x="368" y="106"/>
                  </a:cubicBezTo>
                  <a:cubicBezTo>
                    <a:pt x="368" y="106"/>
                    <a:pt x="367" y="106"/>
                    <a:pt x="367" y="106"/>
                  </a:cubicBezTo>
                  <a:cubicBezTo>
                    <a:pt x="365" y="106"/>
                    <a:pt x="364" y="106"/>
                    <a:pt x="366" y="106"/>
                  </a:cubicBezTo>
                  <a:cubicBezTo>
                    <a:pt x="368" y="106"/>
                    <a:pt x="367" y="107"/>
                    <a:pt x="364" y="107"/>
                  </a:cubicBezTo>
                  <a:cubicBezTo>
                    <a:pt x="362" y="107"/>
                    <a:pt x="361" y="108"/>
                    <a:pt x="361" y="108"/>
                  </a:cubicBezTo>
                  <a:cubicBezTo>
                    <a:pt x="361" y="108"/>
                    <a:pt x="361" y="109"/>
                    <a:pt x="362" y="109"/>
                  </a:cubicBezTo>
                  <a:cubicBezTo>
                    <a:pt x="362" y="109"/>
                    <a:pt x="362" y="108"/>
                    <a:pt x="363" y="108"/>
                  </a:cubicBezTo>
                  <a:cubicBezTo>
                    <a:pt x="363" y="108"/>
                    <a:pt x="364" y="108"/>
                    <a:pt x="364" y="108"/>
                  </a:cubicBezTo>
                  <a:cubicBezTo>
                    <a:pt x="365" y="108"/>
                    <a:pt x="366" y="109"/>
                    <a:pt x="366" y="109"/>
                  </a:cubicBezTo>
                  <a:cubicBezTo>
                    <a:pt x="367" y="110"/>
                    <a:pt x="364" y="110"/>
                    <a:pt x="361" y="110"/>
                  </a:cubicBezTo>
                  <a:cubicBezTo>
                    <a:pt x="358" y="110"/>
                    <a:pt x="359" y="111"/>
                    <a:pt x="362" y="112"/>
                  </a:cubicBezTo>
                  <a:cubicBezTo>
                    <a:pt x="364" y="112"/>
                    <a:pt x="362" y="112"/>
                    <a:pt x="357" y="112"/>
                  </a:cubicBezTo>
                  <a:cubicBezTo>
                    <a:pt x="352" y="113"/>
                    <a:pt x="348" y="114"/>
                    <a:pt x="350" y="114"/>
                  </a:cubicBezTo>
                  <a:cubicBezTo>
                    <a:pt x="351" y="114"/>
                    <a:pt x="350" y="114"/>
                    <a:pt x="348" y="115"/>
                  </a:cubicBezTo>
                  <a:cubicBezTo>
                    <a:pt x="346" y="115"/>
                    <a:pt x="346" y="115"/>
                    <a:pt x="346" y="115"/>
                  </a:cubicBezTo>
                  <a:cubicBezTo>
                    <a:pt x="347" y="116"/>
                    <a:pt x="347" y="116"/>
                    <a:pt x="347" y="116"/>
                  </a:cubicBezTo>
                  <a:cubicBezTo>
                    <a:pt x="348" y="116"/>
                    <a:pt x="347" y="116"/>
                    <a:pt x="346" y="116"/>
                  </a:cubicBezTo>
                  <a:cubicBezTo>
                    <a:pt x="346" y="116"/>
                    <a:pt x="346" y="116"/>
                    <a:pt x="346" y="116"/>
                  </a:cubicBezTo>
                  <a:cubicBezTo>
                    <a:pt x="346" y="116"/>
                    <a:pt x="345" y="116"/>
                    <a:pt x="345" y="116"/>
                  </a:cubicBezTo>
                  <a:cubicBezTo>
                    <a:pt x="344" y="116"/>
                    <a:pt x="344" y="116"/>
                    <a:pt x="344" y="116"/>
                  </a:cubicBezTo>
                  <a:cubicBezTo>
                    <a:pt x="344" y="117"/>
                    <a:pt x="345" y="117"/>
                    <a:pt x="347" y="117"/>
                  </a:cubicBezTo>
                  <a:cubicBezTo>
                    <a:pt x="350" y="117"/>
                    <a:pt x="351" y="117"/>
                    <a:pt x="350" y="118"/>
                  </a:cubicBezTo>
                  <a:cubicBezTo>
                    <a:pt x="350" y="118"/>
                    <a:pt x="348" y="118"/>
                    <a:pt x="345" y="118"/>
                  </a:cubicBezTo>
                  <a:cubicBezTo>
                    <a:pt x="343" y="118"/>
                    <a:pt x="342" y="119"/>
                    <a:pt x="344" y="119"/>
                  </a:cubicBezTo>
                  <a:cubicBezTo>
                    <a:pt x="346" y="119"/>
                    <a:pt x="343" y="120"/>
                    <a:pt x="342" y="120"/>
                  </a:cubicBezTo>
                  <a:cubicBezTo>
                    <a:pt x="342" y="121"/>
                    <a:pt x="342" y="121"/>
                    <a:pt x="341" y="121"/>
                  </a:cubicBezTo>
                  <a:cubicBezTo>
                    <a:pt x="341" y="121"/>
                    <a:pt x="341" y="121"/>
                    <a:pt x="341" y="121"/>
                  </a:cubicBezTo>
                  <a:cubicBezTo>
                    <a:pt x="341" y="121"/>
                    <a:pt x="341" y="121"/>
                    <a:pt x="341" y="121"/>
                  </a:cubicBezTo>
                  <a:cubicBezTo>
                    <a:pt x="340" y="121"/>
                    <a:pt x="340" y="121"/>
                    <a:pt x="341" y="122"/>
                  </a:cubicBezTo>
                  <a:cubicBezTo>
                    <a:pt x="342" y="122"/>
                    <a:pt x="338" y="122"/>
                    <a:pt x="340" y="123"/>
                  </a:cubicBezTo>
                  <a:cubicBezTo>
                    <a:pt x="341" y="123"/>
                    <a:pt x="339" y="124"/>
                    <a:pt x="335" y="125"/>
                  </a:cubicBezTo>
                  <a:cubicBezTo>
                    <a:pt x="331" y="126"/>
                    <a:pt x="324" y="127"/>
                    <a:pt x="319" y="129"/>
                  </a:cubicBezTo>
                  <a:cubicBezTo>
                    <a:pt x="315" y="130"/>
                    <a:pt x="313" y="132"/>
                    <a:pt x="313" y="132"/>
                  </a:cubicBezTo>
                  <a:cubicBezTo>
                    <a:pt x="313" y="132"/>
                    <a:pt x="313" y="132"/>
                    <a:pt x="314" y="132"/>
                  </a:cubicBezTo>
                  <a:cubicBezTo>
                    <a:pt x="314" y="132"/>
                    <a:pt x="314" y="132"/>
                    <a:pt x="314" y="132"/>
                  </a:cubicBezTo>
                  <a:cubicBezTo>
                    <a:pt x="315" y="132"/>
                    <a:pt x="315" y="132"/>
                    <a:pt x="315" y="133"/>
                  </a:cubicBezTo>
                  <a:cubicBezTo>
                    <a:pt x="314" y="133"/>
                    <a:pt x="315" y="133"/>
                    <a:pt x="315" y="133"/>
                  </a:cubicBezTo>
                  <a:cubicBezTo>
                    <a:pt x="317" y="133"/>
                    <a:pt x="320" y="133"/>
                    <a:pt x="323" y="132"/>
                  </a:cubicBezTo>
                  <a:cubicBezTo>
                    <a:pt x="326" y="131"/>
                    <a:pt x="328" y="131"/>
                    <a:pt x="328" y="131"/>
                  </a:cubicBezTo>
                  <a:cubicBezTo>
                    <a:pt x="328" y="131"/>
                    <a:pt x="328" y="131"/>
                    <a:pt x="328" y="131"/>
                  </a:cubicBezTo>
                  <a:cubicBezTo>
                    <a:pt x="328" y="131"/>
                    <a:pt x="328" y="131"/>
                    <a:pt x="328" y="131"/>
                  </a:cubicBezTo>
                  <a:cubicBezTo>
                    <a:pt x="328" y="131"/>
                    <a:pt x="328" y="131"/>
                    <a:pt x="328" y="131"/>
                  </a:cubicBezTo>
                  <a:cubicBezTo>
                    <a:pt x="328" y="132"/>
                    <a:pt x="328" y="132"/>
                    <a:pt x="327" y="133"/>
                  </a:cubicBezTo>
                  <a:cubicBezTo>
                    <a:pt x="326" y="134"/>
                    <a:pt x="322" y="135"/>
                    <a:pt x="319" y="135"/>
                  </a:cubicBezTo>
                  <a:cubicBezTo>
                    <a:pt x="318" y="135"/>
                    <a:pt x="318" y="135"/>
                    <a:pt x="317" y="135"/>
                  </a:cubicBezTo>
                  <a:cubicBezTo>
                    <a:pt x="315" y="135"/>
                    <a:pt x="313" y="134"/>
                    <a:pt x="312" y="134"/>
                  </a:cubicBezTo>
                  <a:cubicBezTo>
                    <a:pt x="311" y="134"/>
                    <a:pt x="310" y="133"/>
                    <a:pt x="310" y="133"/>
                  </a:cubicBezTo>
                  <a:cubicBezTo>
                    <a:pt x="308" y="133"/>
                    <a:pt x="307" y="134"/>
                    <a:pt x="308" y="134"/>
                  </a:cubicBezTo>
                  <a:cubicBezTo>
                    <a:pt x="309" y="134"/>
                    <a:pt x="307" y="134"/>
                    <a:pt x="305" y="134"/>
                  </a:cubicBezTo>
                  <a:cubicBezTo>
                    <a:pt x="302" y="134"/>
                    <a:pt x="301" y="135"/>
                    <a:pt x="302" y="135"/>
                  </a:cubicBezTo>
                  <a:cubicBezTo>
                    <a:pt x="302" y="135"/>
                    <a:pt x="302" y="135"/>
                    <a:pt x="302" y="135"/>
                  </a:cubicBezTo>
                  <a:cubicBezTo>
                    <a:pt x="302" y="135"/>
                    <a:pt x="302" y="135"/>
                    <a:pt x="302" y="135"/>
                  </a:cubicBezTo>
                  <a:cubicBezTo>
                    <a:pt x="303" y="135"/>
                    <a:pt x="302" y="135"/>
                    <a:pt x="300" y="136"/>
                  </a:cubicBezTo>
                  <a:cubicBezTo>
                    <a:pt x="298" y="136"/>
                    <a:pt x="299" y="136"/>
                    <a:pt x="300" y="136"/>
                  </a:cubicBezTo>
                  <a:cubicBezTo>
                    <a:pt x="302" y="136"/>
                    <a:pt x="302" y="137"/>
                    <a:pt x="301" y="137"/>
                  </a:cubicBezTo>
                  <a:cubicBezTo>
                    <a:pt x="301" y="137"/>
                    <a:pt x="300" y="137"/>
                    <a:pt x="299" y="136"/>
                  </a:cubicBezTo>
                  <a:cubicBezTo>
                    <a:pt x="298" y="136"/>
                    <a:pt x="297" y="136"/>
                    <a:pt x="297" y="136"/>
                  </a:cubicBezTo>
                  <a:cubicBezTo>
                    <a:pt x="296" y="136"/>
                    <a:pt x="296" y="136"/>
                    <a:pt x="298" y="137"/>
                  </a:cubicBezTo>
                  <a:cubicBezTo>
                    <a:pt x="299" y="137"/>
                    <a:pt x="299" y="137"/>
                    <a:pt x="298" y="137"/>
                  </a:cubicBezTo>
                  <a:cubicBezTo>
                    <a:pt x="297" y="137"/>
                    <a:pt x="296" y="137"/>
                    <a:pt x="293" y="137"/>
                  </a:cubicBezTo>
                  <a:cubicBezTo>
                    <a:pt x="291" y="137"/>
                    <a:pt x="288" y="136"/>
                    <a:pt x="286" y="136"/>
                  </a:cubicBezTo>
                  <a:cubicBezTo>
                    <a:pt x="285" y="136"/>
                    <a:pt x="285" y="136"/>
                    <a:pt x="284" y="137"/>
                  </a:cubicBezTo>
                  <a:cubicBezTo>
                    <a:pt x="284" y="137"/>
                    <a:pt x="285" y="137"/>
                    <a:pt x="288" y="137"/>
                  </a:cubicBezTo>
                  <a:cubicBezTo>
                    <a:pt x="291" y="138"/>
                    <a:pt x="290" y="138"/>
                    <a:pt x="284" y="138"/>
                  </a:cubicBezTo>
                  <a:cubicBezTo>
                    <a:pt x="279" y="138"/>
                    <a:pt x="277" y="139"/>
                    <a:pt x="280" y="139"/>
                  </a:cubicBezTo>
                  <a:cubicBezTo>
                    <a:pt x="282" y="140"/>
                    <a:pt x="283" y="140"/>
                    <a:pt x="282" y="140"/>
                  </a:cubicBezTo>
                  <a:cubicBezTo>
                    <a:pt x="282" y="140"/>
                    <a:pt x="281" y="140"/>
                    <a:pt x="281" y="140"/>
                  </a:cubicBezTo>
                  <a:cubicBezTo>
                    <a:pt x="281" y="140"/>
                    <a:pt x="280" y="140"/>
                    <a:pt x="279" y="140"/>
                  </a:cubicBezTo>
                  <a:cubicBezTo>
                    <a:pt x="276" y="140"/>
                    <a:pt x="274" y="141"/>
                    <a:pt x="272" y="141"/>
                  </a:cubicBezTo>
                  <a:cubicBezTo>
                    <a:pt x="272" y="141"/>
                    <a:pt x="272" y="141"/>
                    <a:pt x="272" y="141"/>
                  </a:cubicBezTo>
                  <a:cubicBezTo>
                    <a:pt x="271" y="140"/>
                    <a:pt x="271" y="140"/>
                    <a:pt x="270" y="140"/>
                  </a:cubicBezTo>
                  <a:cubicBezTo>
                    <a:pt x="269" y="140"/>
                    <a:pt x="269" y="141"/>
                    <a:pt x="269" y="141"/>
                  </a:cubicBezTo>
                  <a:cubicBezTo>
                    <a:pt x="269" y="141"/>
                    <a:pt x="269" y="141"/>
                    <a:pt x="268" y="141"/>
                  </a:cubicBezTo>
                  <a:cubicBezTo>
                    <a:pt x="267" y="141"/>
                    <a:pt x="266" y="141"/>
                    <a:pt x="266" y="141"/>
                  </a:cubicBezTo>
                  <a:cubicBezTo>
                    <a:pt x="265" y="141"/>
                    <a:pt x="265" y="141"/>
                    <a:pt x="265" y="141"/>
                  </a:cubicBezTo>
                  <a:cubicBezTo>
                    <a:pt x="265" y="141"/>
                    <a:pt x="267" y="141"/>
                    <a:pt x="272" y="142"/>
                  </a:cubicBezTo>
                  <a:cubicBezTo>
                    <a:pt x="277" y="142"/>
                    <a:pt x="277" y="142"/>
                    <a:pt x="272" y="142"/>
                  </a:cubicBezTo>
                  <a:cubicBezTo>
                    <a:pt x="267" y="143"/>
                    <a:pt x="264" y="143"/>
                    <a:pt x="267" y="144"/>
                  </a:cubicBezTo>
                  <a:cubicBezTo>
                    <a:pt x="270" y="144"/>
                    <a:pt x="270" y="144"/>
                    <a:pt x="268" y="144"/>
                  </a:cubicBezTo>
                  <a:cubicBezTo>
                    <a:pt x="266" y="144"/>
                    <a:pt x="264" y="145"/>
                    <a:pt x="265" y="145"/>
                  </a:cubicBezTo>
                  <a:cubicBezTo>
                    <a:pt x="266" y="145"/>
                    <a:pt x="269" y="146"/>
                    <a:pt x="275" y="146"/>
                  </a:cubicBezTo>
                  <a:cubicBezTo>
                    <a:pt x="275" y="146"/>
                    <a:pt x="276" y="146"/>
                    <a:pt x="276" y="146"/>
                  </a:cubicBezTo>
                  <a:cubicBezTo>
                    <a:pt x="282" y="146"/>
                    <a:pt x="286" y="145"/>
                    <a:pt x="287" y="145"/>
                  </a:cubicBezTo>
                  <a:cubicBezTo>
                    <a:pt x="287" y="145"/>
                    <a:pt x="287" y="145"/>
                    <a:pt x="287" y="145"/>
                  </a:cubicBezTo>
                  <a:cubicBezTo>
                    <a:pt x="287" y="145"/>
                    <a:pt x="287" y="145"/>
                    <a:pt x="288" y="145"/>
                  </a:cubicBezTo>
                  <a:cubicBezTo>
                    <a:pt x="288" y="145"/>
                    <a:pt x="289" y="145"/>
                    <a:pt x="289" y="145"/>
                  </a:cubicBezTo>
                  <a:cubicBezTo>
                    <a:pt x="289" y="145"/>
                    <a:pt x="289" y="145"/>
                    <a:pt x="290" y="145"/>
                  </a:cubicBezTo>
                  <a:cubicBezTo>
                    <a:pt x="290" y="145"/>
                    <a:pt x="290" y="145"/>
                    <a:pt x="288" y="146"/>
                  </a:cubicBezTo>
                  <a:cubicBezTo>
                    <a:pt x="287" y="147"/>
                    <a:pt x="285" y="147"/>
                    <a:pt x="284" y="147"/>
                  </a:cubicBezTo>
                  <a:cubicBezTo>
                    <a:pt x="284" y="147"/>
                    <a:pt x="284" y="147"/>
                    <a:pt x="284" y="147"/>
                  </a:cubicBezTo>
                  <a:cubicBezTo>
                    <a:pt x="285" y="146"/>
                    <a:pt x="281" y="146"/>
                    <a:pt x="276" y="146"/>
                  </a:cubicBezTo>
                  <a:cubicBezTo>
                    <a:pt x="275" y="146"/>
                    <a:pt x="274" y="146"/>
                    <a:pt x="273" y="146"/>
                  </a:cubicBezTo>
                  <a:cubicBezTo>
                    <a:pt x="268" y="146"/>
                    <a:pt x="264" y="147"/>
                    <a:pt x="264" y="147"/>
                  </a:cubicBezTo>
                  <a:cubicBezTo>
                    <a:pt x="264" y="147"/>
                    <a:pt x="264" y="147"/>
                    <a:pt x="265" y="147"/>
                  </a:cubicBezTo>
                  <a:cubicBezTo>
                    <a:pt x="265" y="147"/>
                    <a:pt x="266" y="147"/>
                    <a:pt x="266" y="147"/>
                  </a:cubicBezTo>
                  <a:cubicBezTo>
                    <a:pt x="266" y="147"/>
                    <a:pt x="267" y="147"/>
                    <a:pt x="267" y="147"/>
                  </a:cubicBezTo>
                  <a:cubicBezTo>
                    <a:pt x="268" y="147"/>
                    <a:pt x="268" y="148"/>
                    <a:pt x="267" y="148"/>
                  </a:cubicBezTo>
                  <a:cubicBezTo>
                    <a:pt x="266" y="148"/>
                    <a:pt x="266" y="148"/>
                    <a:pt x="269" y="148"/>
                  </a:cubicBezTo>
                  <a:cubicBezTo>
                    <a:pt x="271" y="148"/>
                    <a:pt x="271" y="149"/>
                    <a:pt x="271" y="150"/>
                  </a:cubicBezTo>
                  <a:cubicBezTo>
                    <a:pt x="272" y="150"/>
                    <a:pt x="272" y="151"/>
                    <a:pt x="273" y="151"/>
                  </a:cubicBezTo>
                  <a:cubicBezTo>
                    <a:pt x="274" y="151"/>
                    <a:pt x="276" y="150"/>
                    <a:pt x="277" y="150"/>
                  </a:cubicBezTo>
                  <a:cubicBezTo>
                    <a:pt x="280" y="150"/>
                    <a:pt x="281" y="150"/>
                    <a:pt x="282" y="150"/>
                  </a:cubicBezTo>
                  <a:cubicBezTo>
                    <a:pt x="282" y="150"/>
                    <a:pt x="282" y="150"/>
                    <a:pt x="282" y="150"/>
                  </a:cubicBezTo>
                  <a:cubicBezTo>
                    <a:pt x="282" y="150"/>
                    <a:pt x="281" y="151"/>
                    <a:pt x="280" y="151"/>
                  </a:cubicBezTo>
                  <a:cubicBezTo>
                    <a:pt x="280" y="151"/>
                    <a:pt x="280" y="151"/>
                    <a:pt x="280" y="151"/>
                  </a:cubicBezTo>
                  <a:cubicBezTo>
                    <a:pt x="279" y="151"/>
                    <a:pt x="279" y="151"/>
                    <a:pt x="279" y="151"/>
                  </a:cubicBezTo>
                  <a:cubicBezTo>
                    <a:pt x="278" y="151"/>
                    <a:pt x="277" y="151"/>
                    <a:pt x="276" y="151"/>
                  </a:cubicBezTo>
                  <a:cubicBezTo>
                    <a:pt x="275" y="152"/>
                    <a:pt x="274" y="152"/>
                    <a:pt x="276" y="152"/>
                  </a:cubicBezTo>
                  <a:cubicBezTo>
                    <a:pt x="278" y="152"/>
                    <a:pt x="273" y="152"/>
                    <a:pt x="269" y="154"/>
                  </a:cubicBezTo>
                  <a:cubicBezTo>
                    <a:pt x="267" y="154"/>
                    <a:pt x="270" y="155"/>
                    <a:pt x="271" y="155"/>
                  </a:cubicBezTo>
                  <a:cubicBezTo>
                    <a:pt x="272" y="155"/>
                    <a:pt x="272" y="155"/>
                    <a:pt x="272" y="155"/>
                  </a:cubicBezTo>
                  <a:cubicBezTo>
                    <a:pt x="272" y="155"/>
                    <a:pt x="273" y="155"/>
                    <a:pt x="273" y="155"/>
                  </a:cubicBezTo>
                  <a:cubicBezTo>
                    <a:pt x="274" y="155"/>
                    <a:pt x="276" y="155"/>
                    <a:pt x="276" y="156"/>
                  </a:cubicBezTo>
                  <a:cubicBezTo>
                    <a:pt x="277" y="156"/>
                    <a:pt x="277" y="157"/>
                    <a:pt x="278" y="157"/>
                  </a:cubicBezTo>
                  <a:cubicBezTo>
                    <a:pt x="279" y="157"/>
                    <a:pt x="279" y="157"/>
                    <a:pt x="279" y="157"/>
                  </a:cubicBezTo>
                  <a:cubicBezTo>
                    <a:pt x="280" y="157"/>
                    <a:pt x="280" y="157"/>
                    <a:pt x="280" y="157"/>
                  </a:cubicBezTo>
                  <a:cubicBezTo>
                    <a:pt x="280" y="157"/>
                    <a:pt x="279" y="157"/>
                    <a:pt x="279" y="157"/>
                  </a:cubicBezTo>
                  <a:cubicBezTo>
                    <a:pt x="278" y="158"/>
                    <a:pt x="278" y="158"/>
                    <a:pt x="277" y="158"/>
                  </a:cubicBezTo>
                  <a:cubicBezTo>
                    <a:pt x="276" y="158"/>
                    <a:pt x="275" y="158"/>
                    <a:pt x="275" y="158"/>
                  </a:cubicBezTo>
                  <a:cubicBezTo>
                    <a:pt x="274" y="158"/>
                    <a:pt x="274" y="158"/>
                    <a:pt x="274" y="158"/>
                  </a:cubicBezTo>
                  <a:cubicBezTo>
                    <a:pt x="272" y="158"/>
                    <a:pt x="272" y="159"/>
                    <a:pt x="275" y="160"/>
                  </a:cubicBezTo>
                  <a:cubicBezTo>
                    <a:pt x="279" y="161"/>
                    <a:pt x="284" y="162"/>
                    <a:pt x="285" y="162"/>
                  </a:cubicBezTo>
                  <a:cubicBezTo>
                    <a:pt x="285" y="162"/>
                    <a:pt x="286" y="162"/>
                    <a:pt x="286" y="162"/>
                  </a:cubicBezTo>
                  <a:cubicBezTo>
                    <a:pt x="286" y="162"/>
                    <a:pt x="286" y="162"/>
                    <a:pt x="286" y="162"/>
                  </a:cubicBezTo>
                  <a:cubicBezTo>
                    <a:pt x="286" y="162"/>
                    <a:pt x="287" y="162"/>
                    <a:pt x="288" y="162"/>
                  </a:cubicBezTo>
                  <a:cubicBezTo>
                    <a:pt x="289" y="162"/>
                    <a:pt x="291" y="162"/>
                    <a:pt x="292" y="162"/>
                  </a:cubicBezTo>
                  <a:cubicBezTo>
                    <a:pt x="294" y="162"/>
                    <a:pt x="295" y="162"/>
                    <a:pt x="297" y="162"/>
                  </a:cubicBezTo>
                  <a:cubicBezTo>
                    <a:pt x="303" y="161"/>
                    <a:pt x="312" y="159"/>
                    <a:pt x="314" y="158"/>
                  </a:cubicBezTo>
                  <a:cubicBezTo>
                    <a:pt x="314" y="157"/>
                    <a:pt x="314" y="156"/>
                    <a:pt x="314" y="156"/>
                  </a:cubicBezTo>
                  <a:cubicBezTo>
                    <a:pt x="313" y="156"/>
                    <a:pt x="313" y="156"/>
                    <a:pt x="313" y="156"/>
                  </a:cubicBezTo>
                  <a:cubicBezTo>
                    <a:pt x="313" y="156"/>
                    <a:pt x="313" y="156"/>
                    <a:pt x="314" y="156"/>
                  </a:cubicBezTo>
                  <a:cubicBezTo>
                    <a:pt x="314" y="156"/>
                    <a:pt x="314" y="156"/>
                    <a:pt x="314" y="156"/>
                  </a:cubicBezTo>
                  <a:cubicBezTo>
                    <a:pt x="316" y="157"/>
                    <a:pt x="318" y="157"/>
                    <a:pt x="319" y="157"/>
                  </a:cubicBezTo>
                  <a:cubicBezTo>
                    <a:pt x="319" y="157"/>
                    <a:pt x="319" y="157"/>
                    <a:pt x="319" y="157"/>
                  </a:cubicBezTo>
                  <a:cubicBezTo>
                    <a:pt x="320" y="157"/>
                    <a:pt x="324" y="156"/>
                    <a:pt x="325" y="154"/>
                  </a:cubicBezTo>
                  <a:cubicBezTo>
                    <a:pt x="326" y="154"/>
                    <a:pt x="326" y="153"/>
                    <a:pt x="327" y="153"/>
                  </a:cubicBezTo>
                  <a:cubicBezTo>
                    <a:pt x="328" y="153"/>
                    <a:pt x="329" y="154"/>
                    <a:pt x="330" y="154"/>
                  </a:cubicBezTo>
                  <a:cubicBezTo>
                    <a:pt x="332" y="156"/>
                    <a:pt x="335" y="157"/>
                    <a:pt x="336" y="159"/>
                  </a:cubicBezTo>
                  <a:cubicBezTo>
                    <a:pt x="336" y="160"/>
                    <a:pt x="337" y="161"/>
                    <a:pt x="337" y="161"/>
                  </a:cubicBezTo>
                  <a:cubicBezTo>
                    <a:pt x="337" y="161"/>
                    <a:pt x="337" y="160"/>
                    <a:pt x="337" y="160"/>
                  </a:cubicBezTo>
                  <a:cubicBezTo>
                    <a:pt x="337" y="160"/>
                    <a:pt x="337" y="160"/>
                    <a:pt x="337" y="160"/>
                  </a:cubicBezTo>
                  <a:cubicBezTo>
                    <a:pt x="338" y="160"/>
                    <a:pt x="340" y="163"/>
                    <a:pt x="345" y="165"/>
                  </a:cubicBezTo>
                  <a:cubicBezTo>
                    <a:pt x="350" y="168"/>
                    <a:pt x="352" y="174"/>
                    <a:pt x="362" y="174"/>
                  </a:cubicBezTo>
                  <a:cubicBezTo>
                    <a:pt x="362" y="174"/>
                    <a:pt x="362" y="174"/>
                    <a:pt x="363" y="174"/>
                  </a:cubicBezTo>
                  <a:cubicBezTo>
                    <a:pt x="373" y="173"/>
                    <a:pt x="390" y="171"/>
                    <a:pt x="393" y="168"/>
                  </a:cubicBezTo>
                  <a:cubicBezTo>
                    <a:pt x="395" y="165"/>
                    <a:pt x="393" y="162"/>
                    <a:pt x="395" y="162"/>
                  </a:cubicBezTo>
                  <a:cubicBezTo>
                    <a:pt x="395" y="162"/>
                    <a:pt x="395" y="162"/>
                    <a:pt x="395" y="162"/>
                  </a:cubicBezTo>
                  <a:cubicBezTo>
                    <a:pt x="395" y="162"/>
                    <a:pt x="395" y="162"/>
                    <a:pt x="395" y="162"/>
                  </a:cubicBezTo>
                  <a:cubicBezTo>
                    <a:pt x="396" y="162"/>
                    <a:pt x="396" y="161"/>
                    <a:pt x="395" y="161"/>
                  </a:cubicBezTo>
                  <a:cubicBezTo>
                    <a:pt x="394" y="160"/>
                    <a:pt x="393" y="160"/>
                    <a:pt x="395" y="160"/>
                  </a:cubicBezTo>
                  <a:cubicBezTo>
                    <a:pt x="396" y="160"/>
                    <a:pt x="397" y="159"/>
                    <a:pt x="395" y="159"/>
                  </a:cubicBezTo>
                  <a:cubicBezTo>
                    <a:pt x="394" y="159"/>
                    <a:pt x="395" y="158"/>
                    <a:pt x="398" y="158"/>
                  </a:cubicBezTo>
                  <a:cubicBezTo>
                    <a:pt x="400" y="157"/>
                    <a:pt x="403" y="157"/>
                    <a:pt x="404" y="157"/>
                  </a:cubicBezTo>
                  <a:cubicBezTo>
                    <a:pt x="404" y="157"/>
                    <a:pt x="404" y="157"/>
                    <a:pt x="404" y="157"/>
                  </a:cubicBezTo>
                  <a:cubicBezTo>
                    <a:pt x="404" y="157"/>
                    <a:pt x="404" y="157"/>
                    <a:pt x="404" y="157"/>
                  </a:cubicBezTo>
                  <a:cubicBezTo>
                    <a:pt x="405" y="157"/>
                    <a:pt x="410" y="155"/>
                    <a:pt x="402" y="155"/>
                  </a:cubicBezTo>
                  <a:cubicBezTo>
                    <a:pt x="393" y="154"/>
                    <a:pt x="395" y="153"/>
                    <a:pt x="407" y="153"/>
                  </a:cubicBezTo>
                  <a:cubicBezTo>
                    <a:pt x="411" y="153"/>
                    <a:pt x="412" y="153"/>
                    <a:pt x="406" y="149"/>
                  </a:cubicBezTo>
                  <a:cubicBezTo>
                    <a:pt x="404" y="148"/>
                    <a:pt x="396" y="147"/>
                    <a:pt x="394" y="144"/>
                  </a:cubicBezTo>
                  <a:cubicBezTo>
                    <a:pt x="392" y="143"/>
                    <a:pt x="394" y="143"/>
                    <a:pt x="395" y="141"/>
                  </a:cubicBezTo>
                  <a:cubicBezTo>
                    <a:pt x="395" y="140"/>
                    <a:pt x="402" y="137"/>
                    <a:pt x="410" y="135"/>
                  </a:cubicBezTo>
                  <a:cubicBezTo>
                    <a:pt x="418" y="133"/>
                    <a:pt x="427" y="130"/>
                    <a:pt x="430" y="129"/>
                  </a:cubicBezTo>
                  <a:cubicBezTo>
                    <a:pt x="434" y="128"/>
                    <a:pt x="435" y="127"/>
                    <a:pt x="433" y="126"/>
                  </a:cubicBezTo>
                  <a:cubicBezTo>
                    <a:pt x="431" y="126"/>
                    <a:pt x="431" y="125"/>
                    <a:pt x="431" y="124"/>
                  </a:cubicBezTo>
                  <a:cubicBezTo>
                    <a:pt x="431" y="123"/>
                    <a:pt x="431" y="122"/>
                    <a:pt x="432" y="122"/>
                  </a:cubicBezTo>
                  <a:cubicBezTo>
                    <a:pt x="432" y="122"/>
                    <a:pt x="432" y="122"/>
                    <a:pt x="432" y="122"/>
                  </a:cubicBezTo>
                  <a:cubicBezTo>
                    <a:pt x="432" y="122"/>
                    <a:pt x="432" y="122"/>
                    <a:pt x="433" y="122"/>
                  </a:cubicBezTo>
                  <a:cubicBezTo>
                    <a:pt x="433" y="122"/>
                    <a:pt x="434" y="122"/>
                    <a:pt x="434" y="122"/>
                  </a:cubicBezTo>
                  <a:cubicBezTo>
                    <a:pt x="433" y="122"/>
                    <a:pt x="433" y="122"/>
                    <a:pt x="435" y="121"/>
                  </a:cubicBezTo>
                  <a:cubicBezTo>
                    <a:pt x="436" y="121"/>
                    <a:pt x="437" y="121"/>
                    <a:pt x="436" y="121"/>
                  </a:cubicBezTo>
                  <a:cubicBezTo>
                    <a:pt x="435" y="120"/>
                    <a:pt x="442" y="119"/>
                    <a:pt x="452" y="119"/>
                  </a:cubicBezTo>
                  <a:cubicBezTo>
                    <a:pt x="455" y="119"/>
                    <a:pt x="457" y="119"/>
                    <a:pt x="460" y="119"/>
                  </a:cubicBezTo>
                  <a:cubicBezTo>
                    <a:pt x="473" y="120"/>
                    <a:pt x="476" y="124"/>
                    <a:pt x="474" y="124"/>
                  </a:cubicBezTo>
                  <a:cubicBezTo>
                    <a:pt x="474" y="124"/>
                    <a:pt x="474" y="124"/>
                    <a:pt x="474" y="124"/>
                  </a:cubicBezTo>
                  <a:cubicBezTo>
                    <a:pt x="474" y="124"/>
                    <a:pt x="474" y="124"/>
                    <a:pt x="474" y="124"/>
                  </a:cubicBezTo>
                  <a:cubicBezTo>
                    <a:pt x="473" y="124"/>
                    <a:pt x="473" y="124"/>
                    <a:pt x="474" y="124"/>
                  </a:cubicBezTo>
                  <a:cubicBezTo>
                    <a:pt x="475" y="124"/>
                    <a:pt x="466" y="125"/>
                    <a:pt x="460" y="127"/>
                  </a:cubicBezTo>
                  <a:cubicBezTo>
                    <a:pt x="454" y="129"/>
                    <a:pt x="450" y="132"/>
                    <a:pt x="445" y="133"/>
                  </a:cubicBezTo>
                  <a:cubicBezTo>
                    <a:pt x="441" y="133"/>
                    <a:pt x="434" y="137"/>
                    <a:pt x="437" y="141"/>
                  </a:cubicBezTo>
                  <a:cubicBezTo>
                    <a:pt x="440" y="145"/>
                    <a:pt x="445" y="148"/>
                    <a:pt x="451" y="148"/>
                  </a:cubicBezTo>
                  <a:cubicBezTo>
                    <a:pt x="456" y="148"/>
                    <a:pt x="460" y="149"/>
                    <a:pt x="461" y="150"/>
                  </a:cubicBezTo>
                  <a:cubicBezTo>
                    <a:pt x="462" y="151"/>
                    <a:pt x="463" y="151"/>
                    <a:pt x="465" y="151"/>
                  </a:cubicBezTo>
                  <a:cubicBezTo>
                    <a:pt x="468" y="151"/>
                    <a:pt x="472" y="150"/>
                    <a:pt x="476" y="150"/>
                  </a:cubicBezTo>
                  <a:cubicBezTo>
                    <a:pt x="482" y="149"/>
                    <a:pt x="488" y="149"/>
                    <a:pt x="489" y="149"/>
                  </a:cubicBezTo>
                  <a:cubicBezTo>
                    <a:pt x="490" y="149"/>
                    <a:pt x="490" y="149"/>
                    <a:pt x="490" y="149"/>
                  </a:cubicBezTo>
                  <a:cubicBezTo>
                    <a:pt x="490" y="149"/>
                    <a:pt x="490" y="149"/>
                    <a:pt x="490" y="149"/>
                  </a:cubicBezTo>
                  <a:cubicBezTo>
                    <a:pt x="490" y="149"/>
                    <a:pt x="491" y="149"/>
                    <a:pt x="492" y="148"/>
                  </a:cubicBezTo>
                  <a:cubicBezTo>
                    <a:pt x="492" y="148"/>
                    <a:pt x="493" y="148"/>
                    <a:pt x="495" y="148"/>
                  </a:cubicBezTo>
                  <a:cubicBezTo>
                    <a:pt x="496" y="148"/>
                    <a:pt x="496" y="148"/>
                    <a:pt x="497" y="148"/>
                  </a:cubicBezTo>
                  <a:cubicBezTo>
                    <a:pt x="497" y="148"/>
                    <a:pt x="498" y="148"/>
                    <a:pt x="499" y="148"/>
                  </a:cubicBezTo>
                  <a:cubicBezTo>
                    <a:pt x="500" y="148"/>
                    <a:pt x="501" y="148"/>
                    <a:pt x="502" y="148"/>
                  </a:cubicBezTo>
                  <a:cubicBezTo>
                    <a:pt x="507" y="148"/>
                    <a:pt x="514" y="147"/>
                    <a:pt x="518" y="147"/>
                  </a:cubicBezTo>
                  <a:cubicBezTo>
                    <a:pt x="520" y="147"/>
                    <a:pt x="521" y="147"/>
                    <a:pt x="521" y="147"/>
                  </a:cubicBezTo>
                  <a:cubicBezTo>
                    <a:pt x="522" y="147"/>
                    <a:pt x="522" y="147"/>
                    <a:pt x="523" y="147"/>
                  </a:cubicBezTo>
                  <a:cubicBezTo>
                    <a:pt x="525" y="148"/>
                    <a:pt x="524" y="148"/>
                    <a:pt x="528" y="149"/>
                  </a:cubicBezTo>
                  <a:cubicBezTo>
                    <a:pt x="533" y="150"/>
                    <a:pt x="532" y="151"/>
                    <a:pt x="527" y="151"/>
                  </a:cubicBezTo>
                  <a:cubicBezTo>
                    <a:pt x="522" y="152"/>
                    <a:pt x="518" y="152"/>
                    <a:pt x="518" y="153"/>
                  </a:cubicBezTo>
                  <a:cubicBezTo>
                    <a:pt x="519" y="153"/>
                    <a:pt x="516" y="153"/>
                    <a:pt x="513" y="153"/>
                  </a:cubicBezTo>
                  <a:cubicBezTo>
                    <a:pt x="511" y="153"/>
                    <a:pt x="508" y="153"/>
                    <a:pt x="505" y="153"/>
                  </a:cubicBezTo>
                  <a:cubicBezTo>
                    <a:pt x="502" y="153"/>
                    <a:pt x="499" y="153"/>
                    <a:pt x="495" y="153"/>
                  </a:cubicBezTo>
                  <a:cubicBezTo>
                    <a:pt x="489" y="153"/>
                    <a:pt x="481" y="153"/>
                    <a:pt x="476" y="154"/>
                  </a:cubicBezTo>
                  <a:cubicBezTo>
                    <a:pt x="468" y="155"/>
                    <a:pt x="472" y="158"/>
                    <a:pt x="473" y="159"/>
                  </a:cubicBezTo>
                  <a:cubicBezTo>
                    <a:pt x="474" y="160"/>
                    <a:pt x="484" y="162"/>
                    <a:pt x="477" y="165"/>
                  </a:cubicBezTo>
                  <a:cubicBezTo>
                    <a:pt x="475" y="166"/>
                    <a:pt x="472" y="166"/>
                    <a:pt x="469" y="166"/>
                  </a:cubicBezTo>
                  <a:cubicBezTo>
                    <a:pt x="466" y="166"/>
                    <a:pt x="464" y="166"/>
                    <a:pt x="461" y="166"/>
                  </a:cubicBezTo>
                  <a:cubicBezTo>
                    <a:pt x="459" y="166"/>
                    <a:pt x="456" y="166"/>
                    <a:pt x="454" y="166"/>
                  </a:cubicBezTo>
                  <a:cubicBezTo>
                    <a:pt x="451" y="166"/>
                    <a:pt x="448" y="166"/>
                    <a:pt x="447" y="167"/>
                  </a:cubicBezTo>
                  <a:cubicBezTo>
                    <a:pt x="444" y="170"/>
                    <a:pt x="453" y="173"/>
                    <a:pt x="459" y="174"/>
                  </a:cubicBezTo>
                  <a:cubicBezTo>
                    <a:pt x="464" y="174"/>
                    <a:pt x="469" y="175"/>
                    <a:pt x="469" y="176"/>
                  </a:cubicBezTo>
                  <a:cubicBezTo>
                    <a:pt x="470" y="177"/>
                    <a:pt x="460" y="178"/>
                    <a:pt x="450" y="178"/>
                  </a:cubicBezTo>
                  <a:cubicBezTo>
                    <a:pt x="442" y="178"/>
                    <a:pt x="436" y="178"/>
                    <a:pt x="433" y="178"/>
                  </a:cubicBezTo>
                  <a:cubicBezTo>
                    <a:pt x="431" y="178"/>
                    <a:pt x="430" y="178"/>
                    <a:pt x="431" y="178"/>
                  </a:cubicBezTo>
                  <a:cubicBezTo>
                    <a:pt x="432" y="178"/>
                    <a:pt x="432" y="178"/>
                    <a:pt x="431" y="178"/>
                  </a:cubicBezTo>
                  <a:cubicBezTo>
                    <a:pt x="430" y="178"/>
                    <a:pt x="430" y="178"/>
                    <a:pt x="430" y="178"/>
                  </a:cubicBezTo>
                  <a:cubicBezTo>
                    <a:pt x="429" y="178"/>
                    <a:pt x="429" y="178"/>
                    <a:pt x="428" y="178"/>
                  </a:cubicBezTo>
                  <a:cubicBezTo>
                    <a:pt x="428" y="178"/>
                    <a:pt x="427" y="178"/>
                    <a:pt x="427" y="178"/>
                  </a:cubicBezTo>
                  <a:cubicBezTo>
                    <a:pt x="422" y="178"/>
                    <a:pt x="420" y="177"/>
                    <a:pt x="421" y="177"/>
                  </a:cubicBezTo>
                  <a:cubicBezTo>
                    <a:pt x="422" y="177"/>
                    <a:pt x="419" y="177"/>
                    <a:pt x="413" y="177"/>
                  </a:cubicBezTo>
                  <a:cubicBezTo>
                    <a:pt x="410" y="177"/>
                    <a:pt x="405" y="177"/>
                    <a:pt x="401" y="177"/>
                  </a:cubicBezTo>
                  <a:cubicBezTo>
                    <a:pt x="394" y="178"/>
                    <a:pt x="387" y="179"/>
                    <a:pt x="379" y="180"/>
                  </a:cubicBezTo>
                  <a:cubicBezTo>
                    <a:pt x="372" y="181"/>
                    <a:pt x="374" y="181"/>
                    <a:pt x="373" y="181"/>
                  </a:cubicBezTo>
                  <a:cubicBezTo>
                    <a:pt x="373" y="181"/>
                    <a:pt x="371" y="181"/>
                    <a:pt x="367" y="181"/>
                  </a:cubicBezTo>
                  <a:cubicBezTo>
                    <a:pt x="363" y="181"/>
                    <a:pt x="361" y="180"/>
                    <a:pt x="359" y="180"/>
                  </a:cubicBezTo>
                  <a:cubicBezTo>
                    <a:pt x="355" y="179"/>
                    <a:pt x="352" y="179"/>
                    <a:pt x="352" y="179"/>
                  </a:cubicBezTo>
                  <a:cubicBezTo>
                    <a:pt x="350" y="179"/>
                    <a:pt x="348" y="180"/>
                    <a:pt x="343" y="180"/>
                  </a:cubicBezTo>
                  <a:cubicBezTo>
                    <a:pt x="341" y="180"/>
                    <a:pt x="339" y="181"/>
                    <a:pt x="338" y="181"/>
                  </a:cubicBezTo>
                  <a:cubicBezTo>
                    <a:pt x="334" y="181"/>
                    <a:pt x="332" y="180"/>
                    <a:pt x="334" y="180"/>
                  </a:cubicBezTo>
                  <a:cubicBezTo>
                    <a:pt x="335" y="180"/>
                    <a:pt x="333" y="179"/>
                    <a:pt x="330" y="179"/>
                  </a:cubicBezTo>
                  <a:cubicBezTo>
                    <a:pt x="330" y="179"/>
                    <a:pt x="330" y="179"/>
                    <a:pt x="330" y="179"/>
                  </a:cubicBezTo>
                  <a:cubicBezTo>
                    <a:pt x="330" y="179"/>
                    <a:pt x="330" y="179"/>
                    <a:pt x="330" y="179"/>
                  </a:cubicBezTo>
                  <a:cubicBezTo>
                    <a:pt x="327" y="179"/>
                    <a:pt x="315" y="177"/>
                    <a:pt x="319" y="174"/>
                  </a:cubicBezTo>
                  <a:cubicBezTo>
                    <a:pt x="323" y="171"/>
                    <a:pt x="330" y="169"/>
                    <a:pt x="324" y="168"/>
                  </a:cubicBezTo>
                  <a:cubicBezTo>
                    <a:pt x="322" y="168"/>
                    <a:pt x="320" y="168"/>
                    <a:pt x="319" y="168"/>
                  </a:cubicBezTo>
                  <a:cubicBezTo>
                    <a:pt x="316" y="168"/>
                    <a:pt x="314" y="168"/>
                    <a:pt x="315" y="168"/>
                  </a:cubicBezTo>
                  <a:cubicBezTo>
                    <a:pt x="316" y="169"/>
                    <a:pt x="316" y="169"/>
                    <a:pt x="315" y="169"/>
                  </a:cubicBezTo>
                  <a:cubicBezTo>
                    <a:pt x="315" y="169"/>
                    <a:pt x="315" y="169"/>
                    <a:pt x="314" y="169"/>
                  </a:cubicBezTo>
                  <a:cubicBezTo>
                    <a:pt x="313" y="169"/>
                    <a:pt x="312" y="169"/>
                    <a:pt x="312" y="169"/>
                  </a:cubicBezTo>
                  <a:cubicBezTo>
                    <a:pt x="312" y="169"/>
                    <a:pt x="311" y="168"/>
                    <a:pt x="310" y="168"/>
                  </a:cubicBezTo>
                  <a:cubicBezTo>
                    <a:pt x="309" y="168"/>
                    <a:pt x="308" y="169"/>
                    <a:pt x="306" y="169"/>
                  </a:cubicBezTo>
                  <a:cubicBezTo>
                    <a:pt x="304" y="169"/>
                    <a:pt x="304" y="170"/>
                    <a:pt x="303" y="172"/>
                  </a:cubicBezTo>
                  <a:cubicBezTo>
                    <a:pt x="302" y="173"/>
                    <a:pt x="304" y="175"/>
                    <a:pt x="307" y="176"/>
                  </a:cubicBezTo>
                  <a:cubicBezTo>
                    <a:pt x="310" y="177"/>
                    <a:pt x="311" y="179"/>
                    <a:pt x="310" y="179"/>
                  </a:cubicBezTo>
                  <a:cubicBezTo>
                    <a:pt x="308" y="179"/>
                    <a:pt x="310" y="180"/>
                    <a:pt x="315" y="181"/>
                  </a:cubicBezTo>
                  <a:cubicBezTo>
                    <a:pt x="316" y="182"/>
                    <a:pt x="316" y="182"/>
                    <a:pt x="316" y="182"/>
                  </a:cubicBezTo>
                  <a:cubicBezTo>
                    <a:pt x="316" y="182"/>
                    <a:pt x="315" y="182"/>
                    <a:pt x="314" y="182"/>
                  </a:cubicBezTo>
                  <a:cubicBezTo>
                    <a:pt x="313" y="182"/>
                    <a:pt x="313" y="182"/>
                    <a:pt x="313" y="182"/>
                  </a:cubicBezTo>
                  <a:cubicBezTo>
                    <a:pt x="306" y="182"/>
                    <a:pt x="307" y="184"/>
                    <a:pt x="306" y="184"/>
                  </a:cubicBezTo>
                  <a:cubicBezTo>
                    <a:pt x="306" y="184"/>
                    <a:pt x="306" y="184"/>
                    <a:pt x="306" y="184"/>
                  </a:cubicBezTo>
                  <a:cubicBezTo>
                    <a:pt x="305" y="183"/>
                    <a:pt x="304" y="183"/>
                    <a:pt x="304" y="183"/>
                  </a:cubicBezTo>
                  <a:cubicBezTo>
                    <a:pt x="303" y="183"/>
                    <a:pt x="303" y="183"/>
                    <a:pt x="303" y="183"/>
                  </a:cubicBezTo>
                  <a:cubicBezTo>
                    <a:pt x="303" y="183"/>
                    <a:pt x="303" y="183"/>
                    <a:pt x="303" y="183"/>
                  </a:cubicBezTo>
                  <a:cubicBezTo>
                    <a:pt x="302" y="183"/>
                    <a:pt x="299" y="183"/>
                    <a:pt x="295" y="182"/>
                  </a:cubicBezTo>
                  <a:cubicBezTo>
                    <a:pt x="294" y="182"/>
                    <a:pt x="293" y="182"/>
                    <a:pt x="292" y="182"/>
                  </a:cubicBezTo>
                  <a:cubicBezTo>
                    <a:pt x="287" y="182"/>
                    <a:pt x="279" y="183"/>
                    <a:pt x="268" y="185"/>
                  </a:cubicBezTo>
                  <a:cubicBezTo>
                    <a:pt x="256" y="187"/>
                    <a:pt x="260" y="191"/>
                    <a:pt x="258" y="192"/>
                  </a:cubicBezTo>
                  <a:cubicBezTo>
                    <a:pt x="256" y="192"/>
                    <a:pt x="257" y="192"/>
                    <a:pt x="256" y="192"/>
                  </a:cubicBezTo>
                  <a:cubicBezTo>
                    <a:pt x="256" y="192"/>
                    <a:pt x="255" y="192"/>
                    <a:pt x="255" y="192"/>
                  </a:cubicBezTo>
                  <a:cubicBezTo>
                    <a:pt x="254" y="192"/>
                    <a:pt x="254" y="192"/>
                    <a:pt x="253" y="192"/>
                  </a:cubicBezTo>
                  <a:cubicBezTo>
                    <a:pt x="253" y="192"/>
                    <a:pt x="253" y="192"/>
                    <a:pt x="255" y="192"/>
                  </a:cubicBezTo>
                  <a:cubicBezTo>
                    <a:pt x="257" y="193"/>
                    <a:pt x="246" y="193"/>
                    <a:pt x="235" y="196"/>
                  </a:cubicBezTo>
                  <a:cubicBezTo>
                    <a:pt x="225" y="198"/>
                    <a:pt x="214" y="201"/>
                    <a:pt x="207" y="201"/>
                  </a:cubicBezTo>
                  <a:cubicBezTo>
                    <a:pt x="206" y="201"/>
                    <a:pt x="206" y="201"/>
                    <a:pt x="206" y="201"/>
                  </a:cubicBezTo>
                  <a:cubicBezTo>
                    <a:pt x="203" y="201"/>
                    <a:pt x="201" y="201"/>
                    <a:pt x="199" y="201"/>
                  </a:cubicBezTo>
                  <a:cubicBezTo>
                    <a:pt x="196" y="201"/>
                    <a:pt x="195" y="201"/>
                    <a:pt x="196" y="202"/>
                  </a:cubicBezTo>
                  <a:cubicBezTo>
                    <a:pt x="197" y="203"/>
                    <a:pt x="190" y="204"/>
                    <a:pt x="180" y="204"/>
                  </a:cubicBezTo>
                  <a:cubicBezTo>
                    <a:pt x="180" y="204"/>
                    <a:pt x="179" y="204"/>
                    <a:pt x="179" y="204"/>
                  </a:cubicBezTo>
                  <a:cubicBezTo>
                    <a:pt x="179" y="204"/>
                    <a:pt x="178" y="204"/>
                    <a:pt x="178" y="204"/>
                  </a:cubicBezTo>
                  <a:cubicBezTo>
                    <a:pt x="168" y="204"/>
                    <a:pt x="161" y="205"/>
                    <a:pt x="163" y="205"/>
                  </a:cubicBezTo>
                  <a:cubicBezTo>
                    <a:pt x="164" y="205"/>
                    <a:pt x="165" y="205"/>
                    <a:pt x="164" y="205"/>
                  </a:cubicBezTo>
                  <a:cubicBezTo>
                    <a:pt x="164" y="205"/>
                    <a:pt x="164" y="205"/>
                    <a:pt x="164" y="205"/>
                  </a:cubicBezTo>
                  <a:cubicBezTo>
                    <a:pt x="164" y="205"/>
                    <a:pt x="164" y="205"/>
                    <a:pt x="164" y="205"/>
                  </a:cubicBezTo>
                  <a:cubicBezTo>
                    <a:pt x="163" y="205"/>
                    <a:pt x="162" y="206"/>
                    <a:pt x="163" y="206"/>
                  </a:cubicBezTo>
                  <a:cubicBezTo>
                    <a:pt x="164" y="206"/>
                    <a:pt x="165" y="206"/>
                    <a:pt x="164" y="207"/>
                  </a:cubicBezTo>
                  <a:cubicBezTo>
                    <a:pt x="162" y="207"/>
                    <a:pt x="163" y="207"/>
                    <a:pt x="164" y="207"/>
                  </a:cubicBezTo>
                  <a:cubicBezTo>
                    <a:pt x="165" y="208"/>
                    <a:pt x="172" y="208"/>
                    <a:pt x="181" y="208"/>
                  </a:cubicBezTo>
                  <a:cubicBezTo>
                    <a:pt x="189" y="209"/>
                    <a:pt x="193" y="213"/>
                    <a:pt x="199" y="215"/>
                  </a:cubicBezTo>
                  <a:cubicBezTo>
                    <a:pt x="204" y="217"/>
                    <a:pt x="207" y="218"/>
                    <a:pt x="207" y="218"/>
                  </a:cubicBezTo>
                  <a:cubicBezTo>
                    <a:pt x="207" y="218"/>
                    <a:pt x="207" y="218"/>
                    <a:pt x="207" y="218"/>
                  </a:cubicBezTo>
                  <a:cubicBezTo>
                    <a:pt x="206" y="218"/>
                    <a:pt x="206" y="218"/>
                    <a:pt x="206" y="218"/>
                  </a:cubicBezTo>
                  <a:cubicBezTo>
                    <a:pt x="205" y="218"/>
                    <a:pt x="205" y="222"/>
                    <a:pt x="191" y="225"/>
                  </a:cubicBezTo>
                  <a:cubicBezTo>
                    <a:pt x="187" y="225"/>
                    <a:pt x="183" y="226"/>
                    <a:pt x="176" y="226"/>
                  </a:cubicBezTo>
                  <a:cubicBezTo>
                    <a:pt x="170" y="226"/>
                    <a:pt x="161" y="225"/>
                    <a:pt x="150" y="225"/>
                  </a:cubicBezTo>
                  <a:cubicBezTo>
                    <a:pt x="149" y="225"/>
                    <a:pt x="146" y="225"/>
                    <a:pt x="144" y="225"/>
                  </a:cubicBezTo>
                  <a:cubicBezTo>
                    <a:pt x="138" y="225"/>
                    <a:pt x="131" y="225"/>
                    <a:pt x="124" y="225"/>
                  </a:cubicBezTo>
                  <a:cubicBezTo>
                    <a:pt x="110" y="226"/>
                    <a:pt x="110" y="232"/>
                    <a:pt x="108" y="237"/>
                  </a:cubicBezTo>
                  <a:cubicBezTo>
                    <a:pt x="106" y="241"/>
                    <a:pt x="104" y="244"/>
                    <a:pt x="105" y="244"/>
                  </a:cubicBezTo>
                  <a:cubicBezTo>
                    <a:pt x="105" y="244"/>
                    <a:pt x="105" y="244"/>
                    <a:pt x="105" y="244"/>
                  </a:cubicBezTo>
                  <a:cubicBezTo>
                    <a:pt x="106" y="244"/>
                    <a:pt x="107" y="244"/>
                    <a:pt x="107" y="244"/>
                  </a:cubicBezTo>
                  <a:cubicBezTo>
                    <a:pt x="108" y="244"/>
                    <a:pt x="108" y="244"/>
                    <a:pt x="108" y="244"/>
                  </a:cubicBezTo>
                  <a:cubicBezTo>
                    <a:pt x="108" y="244"/>
                    <a:pt x="108" y="245"/>
                    <a:pt x="107" y="245"/>
                  </a:cubicBezTo>
                  <a:cubicBezTo>
                    <a:pt x="106" y="245"/>
                    <a:pt x="106" y="245"/>
                    <a:pt x="107" y="245"/>
                  </a:cubicBezTo>
                  <a:cubicBezTo>
                    <a:pt x="107" y="245"/>
                    <a:pt x="107" y="245"/>
                    <a:pt x="108" y="245"/>
                  </a:cubicBezTo>
                  <a:cubicBezTo>
                    <a:pt x="108" y="245"/>
                    <a:pt x="108" y="245"/>
                    <a:pt x="108" y="245"/>
                  </a:cubicBezTo>
                  <a:cubicBezTo>
                    <a:pt x="110" y="245"/>
                    <a:pt x="110" y="247"/>
                    <a:pt x="109" y="248"/>
                  </a:cubicBezTo>
                  <a:cubicBezTo>
                    <a:pt x="109" y="250"/>
                    <a:pt x="114" y="251"/>
                    <a:pt x="123" y="251"/>
                  </a:cubicBezTo>
                  <a:cubicBezTo>
                    <a:pt x="128" y="251"/>
                    <a:pt x="132" y="251"/>
                    <a:pt x="138" y="252"/>
                  </a:cubicBezTo>
                  <a:cubicBezTo>
                    <a:pt x="140" y="252"/>
                    <a:pt x="142" y="255"/>
                    <a:pt x="149" y="255"/>
                  </a:cubicBezTo>
                  <a:cubicBezTo>
                    <a:pt x="149" y="255"/>
                    <a:pt x="149" y="255"/>
                    <a:pt x="149" y="255"/>
                  </a:cubicBezTo>
                  <a:cubicBezTo>
                    <a:pt x="152" y="255"/>
                    <a:pt x="159" y="252"/>
                    <a:pt x="163" y="252"/>
                  </a:cubicBezTo>
                  <a:cubicBezTo>
                    <a:pt x="178" y="251"/>
                    <a:pt x="185" y="252"/>
                    <a:pt x="195" y="251"/>
                  </a:cubicBezTo>
                  <a:cubicBezTo>
                    <a:pt x="201" y="250"/>
                    <a:pt x="204" y="249"/>
                    <a:pt x="207" y="248"/>
                  </a:cubicBezTo>
                  <a:cubicBezTo>
                    <a:pt x="213" y="246"/>
                    <a:pt x="209" y="242"/>
                    <a:pt x="216" y="239"/>
                  </a:cubicBezTo>
                  <a:cubicBezTo>
                    <a:pt x="221" y="237"/>
                    <a:pt x="228" y="236"/>
                    <a:pt x="232" y="235"/>
                  </a:cubicBezTo>
                  <a:cubicBezTo>
                    <a:pt x="236" y="234"/>
                    <a:pt x="244" y="232"/>
                    <a:pt x="248" y="231"/>
                  </a:cubicBezTo>
                  <a:cubicBezTo>
                    <a:pt x="253" y="229"/>
                    <a:pt x="247" y="226"/>
                    <a:pt x="258" y="225"/>
                  </a:cubicBezTo>
                  <a:cubicBezTo>
                    <a:pt x="259" y="225"/>
                    <a:pt x="260" y="225"/>
                    <a:pt x="260" y="225"/>
                  </a:cubicBezTo>
                  <a:cubicBezTo>
                    <a:pt x="264" y="225"/>
                    <a:pt x="268" y="225"/>
                    <a:pt x="272" y="226"/>
                  </a:cubicBezTo>
                  <a:cubicBezTo>
                    <a:pt x="276" y="227"/>
                    <a:pt x="279" y="227"/>
                    <a:pt x="282" y="227"/>
                  </a:cubicBezTo>
                  <a:cubicBezTo>
                    <a:pt x="282" y="227"/>
                    <a:pt x="282" y="227"/>
                    <a:pt x="282" y="227"/>
                  </a:cubicBezTo>
                  <a:cubicBezTo>
                    <a:pt x="292" y="227"/>
                    <a:pt x="298" y="224"/>
                    <a:pt x="309" y="223"/>
                  </a:cubicBezTo>
                  <a:cubicBezTo>
                    <a:pt x="312" y="223"/>
                    <a:pt x="315" y="223"/>
                    <a:pt x="318" y="223"/>
                  </a:cubicBezTo>
                  <a:cubicBezTo>
                    <a:pt x="333" y="223"/>
                    <a:pt x="338" y="226"/>
                    <a:pt x="350" y="229"/>
                  </a:cubicBezTo>
                  <a:cubicBezTo>
                    <a:pt x="363" y="233"/>
                    <a:pt x="374" y="235"/>
                    <a:pt x="386" y="237"/>
                  </a:cubicBezTo>
                  <a:cubicBezTo>
                    <a:pt x="401" y="239"/>
                    <a:pt x="399" y="241"/>
                    <a:pt x="406" y="245"/>
                  </a:cubicBezTo>
                  <a:cubicBezTo>
                    <a:pt x="407" y="245"/>
                    <a:pt x="398" y="248"/>
                    <a:pt x="405" y="248"/>
                  </a:cubicBezTo>
                  <a:cubicBezTo>
                    <a:pt x="406" y="248"/>
                    <a:pt x="407" y="248"/>
                    <a:pt x="408" y="248"/>
                  </a:cubicBezTo>
                  <a:cubicBezTo>
                    <a:pt x="414" y="248"/>
                    <a:pt x="418" y="243"/>
                    <a:pt x="419" y="242"/>
                  </a:cubicBezTo>
                  <a:cubicBezTo>
                    <a:pt x="421" y="241"/>
                    <a:pt x="408" y="240"/>
                    <a:pt x="417" y="238"/>
                  </a:cubicBezTo>
                  <a:cubicBezTo>
                    <a:pt x="417" y="237"/>
                    <a:pt x="418" y="237"/>
                    <a:pt x="419" y="237"/>
                  </a:cubicBezTo>
                  <a:cubicBezTo>
                    <a:pt x="421" y="237"/>
                    <a:pt x="424" y="238"/>
                    <a:pt x="426" y="238"/>
                  </a:cubicBezTo>
                  <a:cubicBezTo>
                    <a:pt x="427" y="238"/>
                    <a:pt x="428" y="238"/>
                    <a:pt x="428" y="238"/>
                  </a:cubicBezTo>
                  <a:cubicBezTo>
                    <a:pt x="431" y="238"/>
                    <a:pt x="430" y="237"/>
                    <a:pt x="421" y="236"/>
                  </a:cubicBezTo>
                  <a:cubicBezTo>
                    <a:pt x="409" y="234"/>
                    <a:pt x="391" y="231"/>
                    <a:pt x="378" y="228"/>
                  </a:cubicBezTo>
                  <a:cubicBezTo>
                    <a:pt x="371" y="226"/>
                    <a:pt x="365" y="224"/>
                    <a:pt x="361" y="222"/>
                  </a:cubicBezTo>
                  <a:cubicBezTo>
                    <a:pt x="357" y="219"/>
                    <a:pt x="364" y="218"/>
                    <a:pt x="369" y="218"/>
                  </a:cubicBezTo>
                  <a:cubicBezTo>
                    <a:pt x="372" y="218"/>
                    <a:pt x="374" y="218"/>
                    <a:pt x="375" y="219"/>
                  </a:cubicBezTo>
                  <a:cubicBezTo>
                    <a:pt x="375" y="219"/>
                    <a:pt x="375" y="219"/>
                    <a:pt x="376" y="219"/>
                  </a:cubicBezTo>
                  <a:cubicBezTo>
                    <a:pt x="377" y="219"/>
                    <a:pt x="378" y="219"/>
                    <a:pt x="379" y="219"/>
                  </a:cubicBezTo>
                  <a:cubicBezTo>
                    <a:pt x="380" y="219"/>
                    <a:pt x="381" y="218"/>
                    <a:pt x="383" y="218"/>
                  </a:cubicBezTo>
                  <a:cubicBezTo>
                    <a:pt x="384" y="218"/>
                    <a:pt x="386" y="219"/>
                    <a:pt x="388" y="219"/>
                  </a:cubicBezTo>
                  <a:cubicBezTo>
                    <a:pt x="395" y="221"/>
                    <a:pt x="397" y="223"/>
                    <a:pt x="395" y="223"/>
                  </a:cubicBezTo>
                  <a:cubicBezTo>
                    <a:pt x="393" y="223"/>
                    <a:pt x="399" y="224"/>
                    <a:pt x="407" y="225"/>
                  </a:cubicBezTo>
                  <a:cubicBezTo>
                    <a:pt x="415" y="226"/>
                    <a:pt x="419" y="227"/>
                    <a:pt x="420" y="227"/>
                  </a:cubicBezTo>
                  <a:cubicBezTo>
                    <a:pt x="420" y="227"/>
                    <a:pt x="420" y="227"/>
                    <a:pt x="420" y="227"/>
                  </a:cubicBezTo>
                  <a:cubicBezTo>
                    <a:pt x="421" y="227"/>
                    <a:pt x="426" y="228"/>
                    <a:pt x="431" y="229"/>
                  </a:cubicBezTo>
                  <a:cubicBezTo>
                    <a:pt x="434" y="229"/>
                    <a:pt x="437" y="230"/>
                    <a:pt x="441" y="231"/>
                  </a:cubicBezTo>
                  <a:cubicBezTo>
                    <a:pt x="443" y="232"/>
                    <a:pt x="446" y="239"/>
                    <a:pt x="449" y="239"/>
                  </a:cubicBezTo>
                  <a:cubicBezTo>
                    <a:pt x="455" y="239"/>
                    <a:pt x="462" y="244"/>
                    <a:pt x="468" y="245"/>
                  </a:cubicBezTo>
                  <a:cubicBezTo>
                    <a:pt x="471" y="246"/>
                    <a:pt x="475" y="246"/>
                    <a:pt x="479" y="246"/>
                  </a:cubicBezTo>
                  <a:cubicBezTo>
                    <a:pt x="477" y="246"/>
                    <a:pt x="475" y="247"/>
                    <a:pt x="473" y="248"/>
                  </a:cubicBezTo>
                  <a:cubicBezTo>
                    <a:pt x="469" y="250"/>
                    <a:pt x="479" y="252"/>
                    <a:pt x="481" y="252"/>
                  </a:cubicBezTo>
                  <a:cubicBezTo>
                    <a:pt x="481" y="252"/>
                    <a:pt x="481" y="252"/>
                    <a:pt x="481" y="252"/>
                  </a:cubicBezTo>
                  <a:cubicBezTo>
                    <a:pt x="481" y="252"/>
                    <a:pt x="481" y="252"/>
                    <a:pt x="482" y="252"/>
                  </a:cubicBezTo>
                  <a:cubicBezTo>
                    <a:pt x="482" y="252"/>
                    <a:pt x="483" y="252"/>
                    <a:pt x="485" y="252"/>
                  </a:cubicBezTo>
                  <a:cubicBezTo>
                    <a:pt x="485" y="253"/>
                    <a:pt x="486" y="253"/>
                    <a:pt x="487" y="253"/>
                  </a:cubicBezTo>
                  <a:cubicBezTo>
                    <a:pt x="487" y="253"/>
                    <a:pt x="488" y="253"/>
                    <a:pt x="488" y="253"/>
                  </a:cubicBezTo>
                  <a:cubicBezTo>
                    <a:pt x="488" y="253"/>
                    <a:pt x="489" y="252"/>
                    <a:pt x="490" y="252"/>
                  </a:cubicBezTo>
                  <a:cubicBezTo>
                    <a:pt x="490" y="252"/>
                    <a:pt x="491" y="252"/>
                    <a:pt x="492" y="253"/>
                  </a:cubicBezTo>
                  <a:cubicBezTo>
                    <a:pt x="493" y="253"/>
                    <a:pt x="493" y="253"/>
                    <a:pt x="493" y="253"/>
                  </a:cubicBezTo>
                  <a:cubicBezTo>
                    <a:pt x="494" y="253"/>
                    <a:pt x="494" y="252"/>
                    <a:pt x="493" y="251"/>
                  </a:cubicBezTo>
                  <a:cubicBezTo>
                    <a:pt x="492" y="250"/>
                    <a:pt x="492" y="250"/>
                    <a:pt x="494" y="250"/>
                  </a:cubicBezTo>
                  <a:cubicBezTo>
                    <a:pt x="494" y="250"/>
                    <a:pt x="494" y="250"/>
                    <a:pt x="494" y="250"/>
                  </a:cubicBezTo>
                  <a:cubicBezTo>
                    <a:pt x="495" y="250"/>
                    <a:pt x="495" y="250"/>
                    <a:pt x="495" y="250"/>
                  </a:cubicBezTo>
                  <a:cubicBezTo>
                    <a:pt x="497" y="250"/>
                    <a:pt x="497" y="250"/>
                    <a:pt x="495" y="249"/>
                  </a:cubicBezTo>
                  <a:cubicBezTo>
                    <a:pt x="494" y="249"/>
                    <a:pt x="495" y="248"/>
                    <a:pt x="497" y="248"/>
                  </a:cubicBezTo>
                  <a:cubicBezTo>
                    <a:pt x="498" y="248"/>
                    <a:pt x="498" y="248"/>
                    <a:pt x="498" y="248"/>
                  </a:cubicBezTo>
                  <a:cubicBezTo>
                    <a:pt x="498" y="248"/>
                    <a:pt x="498" y="248"/>
                    <a:pt x="498" y="248"/>
                  </a:cubicBezTo>
                  <a:cubicBezTo>
                    <a:pt x="502" y="248"/>
                    <a:pt x="503" y="247"/>
                    <a:pt x="498" y="246"/>
                  </a:cubicBezTo>
                  <a:cubicBezTo>
                    <a:pt x="493" y="244"/>
                    <a:pt x="491" y="244"/>
                    <a:pt x="490" y="243"/>
                  </a:cubicBezTo>
                  <a:cubicBezTo>
                    <a:pt x="489" y="243"/>
                    <a:pt x="490" y="242"/>
                    <a:pt x="490" y="242"/>
                  </a:cubicBezTo>
                  <a:cubicBezTo>
                    <a:pt x="491" y="242"/>
                    <a:pt x="491" y="242"/>
                    <a:pt x="491" y="242"/>
                  </a:cubicBezTo>
                  <a:cubicBezTo>
                    <a:pt x="491" y="242"/>
                    <a:pt x="488" y="241"/>
                    <a:pt x="486" y="240"/>
                  </a:cubicBezTo>
                  <a:cubicBezTo>
                    <a:pt x="485" y="239"/>
                    <a:pt x="488" y="238"/>
                    <a:pt x="490" y="238"/>
                  </a:cubicBezTo>
                  <a:cubicBezTo>
                    <a:pt x="491" y="238"/>
                    <a:pt x="492" y="238"/>
                    <a:pt x="493" y="238"/>
                  </a:cubicBezTo>
                  <a:cubicBezTo>
                    <a:pt x="494" y="238"/>
                    <a:pt x="495" y="239"/>
                    <a:pt x="496" y="239"/>
                  </a:cubicBezTo>
                  <a:cubicBezTo>
                    <a:pt x="495" y="239"/>
                    <a:pt x="496" y="239"/>
                    <a:pt x="497" y="239"/>
                  </a:cubicBezTo>
                  <a:cubicBezTo>
                    <a:pt x="497" y="239"/>
                    <a:pt x="498" y="239"/>
                    <a:pt x="498" y="239"/>
                  </a:cubicBezTo>
                  <a:cubicBezTo>
                    <a:pt x="499" y="239"/>
                    <a:pt x="500" y="239"/>
                    <a:pt x="500" y="239"/>
                  </a:cubicBezTo>
                  <a:cubicBezTo>
                    <a:pt x="501" y="239"/>
                    <a:pt x="502" y="239"/>
                    <a:pt x="501" y="238"/>
                  </a:cubicBezTo>
                  <a:cubicBezTo>
                    <a:pt x="500" y="238"/>
                    <a:pt x="501" y="238"/>
                    <a:pt x="502" y="238"/>
                  </a:cubicBezTo>
                  <a:cubicBezTo>
                    <a:pt x="502" y="238"/>
                    <a:pt x="502" y="238"/>
                    <a:pt x="503" y="238"/>
                  </a:cubicBezTo>
                  <a:cubicBezTo>
                    <a:pt x="503" y="238"/>
                    <a:pt x="503" y="238"/>
                    <a:pt x="503" y="238"/>
                  </a:cubicBezTo>
                  <a:cubicBezTo>
                    <a:pt x="505" y="238"/>
                    <a:pt x="505" y="238"/>
                    <a:pt x="503" y="237"/>
                  </a:cubicBezTo>
                  <a:cubicBezTo>
                    <a:pt x="500" y="237"/>
                    <a:pt x="506" y="235"/>
                    <a:pt x="517" y="235"/>
                  </a:cubicBezTo>
                  <a:cubicBezTo>
                    <a:pt x="527" y="235"/>
                    <a:pt x="534" y="237"/>
                    <a:pt x="533" y="237"/>
                  </a:cubicBezTo>
                  <a:cubicBezTo>
                    <a:pt x="532" y="237"/>
                    <a:pt x="532" y="238"/>
                    <a:pt x="532" y="238"/>
                  </a:cubicBezTo>
                  <a:cubicBezTo>
                    <a:pt x="533" y="238"/>
                    <a:pt x="537" y="237"/>
                    <a:pt x="544" y="236"/>
                  </a:cubicBezTo>
                  <a:cubicBezTo>
                    <a:pt x="553" y="235"/>
                    <a:pt x="556" y="234"/>
                    <a:pt x="551" y="232"/>
                  </a:cubicBezTo>
                  <a:cubicBezTo>
                    <a:pt x="545" y="230"/>
                    <a:pt x="549" y="226"/>
                    <a:pt x="556" y="222"/>
                  </a:cubicBezTo>
                  <a:cubicBezTo>
                    <a:pt x="563" y="219"/>
                    <a:pt x="570" y="214"/>
                    <a:pt x="578" y="212"/>
                  </a:cubicBezTo>
                  <a:cubicBezTo>
                    <a:pt x="582" y="211"/>
                    <a:pt x="586" y="211"/>
                    <a:pt x="588" y="211"/>
                  </a:cubicBezTo>
                  <a:cubicBezTo>
                    <a:pt x="590" y="211"/>
                    <a:pt x="591" y="211"/>
                    <a:pt x="589" y="212"/>
                  </a:cubicBezTo>
                  <a:cubicBezTo>
                    <a:pt x="585" y="212"/>
                    <a:pt x="588" y="213"/>
                    <a:pt x="597" y="213"/>
                  </a:cubicBezTo>
                  <a:cubicBezTo>
                    <a:pt x="605" y="214"/>
                    <a:pt x="607" y="215"/>
                    <a:pt x="604" y="216"/>
                  </a:cubicBezTo>
                  <a:cubicBezTo>
                    <a:pt x="601" y="216"/>
                    <a:pt x="606" y="217"/>
                    <a:pt x="609" y="218"/>
                  </a:cubicBezTo>
                  <a:cubicBezTo>
                    <a:pt x="611" y="219"/>
                    <a:pt x="612" y="220"/>
                    <a:pt x="620" y="220"/>
                  </a:cubicBezTo>
                  <a:cubicBezTo>
                    <a:pt x="620" y="220"/>
                    <a:pt x="620" y="220"/>
                    <a:pt x="620" y="220"/>
                  </a:cubicBezTo>
                  <a:cubicBezTo>
                    <a:pt x="624" y="220"/>
                    <a:pt x="630" y="219"/>
                    <a:pt x="635" y="218"/>
                  </a:cubicBezTo>
                  <a:cubicBezTo>
                    <a:pt x="642" y="217"/>
                    <a:pt x="640" y="217"/>
                    <a:pt x="632" y="216"/>
                  </a:cubicBezTo>
                  <a:cubicBezTo>
                    <a:pt x="630" y="216"/>
                    <a:pt x="628" y="216"/>
                    <a:pt x="627" y="216"/>
                  </a:cubicBezTo>
                  <a:cubicBezTo>
                    <a:pt x="627" y="216"/>
                    <a:pt x="627" y="216"/>
                    <a:pt x="626" y="216"/>
                  </a:cubicBezTo>
                  <a:cubicBezTo>
                    <a:pt x="625" y="216"/>
                    <a:pt x="624" y="216"/>
                    <a:pt x="621" y="215"/>
                  </a:cubicBezTo>
                  <a:cubicBezTo>
                    <a:pt x="616" y="214"/>
                    <a:pt x="614" y="213"/>
                    <a:pt x="619" y="213"/>
                  </a:cubicBezTo>
                  <a:cubicBezTo>
                    <a:pt x="621" y="212"/>
                    <a:pt x="624" y="212"/>
                    <a:pt x="625" y="212"/>
                  </a:cubicBezTo>
                  <a:cubicBezTo>
                    <a:pt x="626" y="212"/>
                    <a:pt x="626" y="212"/>
                    <a:pt x="626" y="212"/>
                  </a:cubicBezTo>
                  <a:cubicBezTo>
                    <a:pt x="626" y="213"/>
                    <a:pt x="626" y="213"/>
                    <a:pt x="626" y="213"/>
                  </a:cubicBezTo>
                  <a:cubicBezTo>
                    <a:pt x="626" y="213"/>
                    <a:pt x="627" y="212"/>
                    <a:pt x="628" y="212"/>
                  </a:cubicBezTo>
                  <a:cubicBezTo>
                    <a:pt x="629" y="211"/>
                    <a:pt x="638" y="211"/>
                    <a:pt x="648" y="210"/>
                  </a:cubicBezTo>
                  <a:cubicBezTo>
                    <a:pt x="657" y="209"/>
                    <a:pt x="663" y="208"/>
                    <a:pt x="664" y="208"/>
                  </a:cubicBezTo>
                  <a:cubicBezTo>
                    <a:pt x="664" y="208"/>
                    <a:pt x="664" y="208"/>
                    <a:pt x="664" y="208"/>
                  </a:cubicBezTo>
                  <a:cubicBezTo>
                    <a:pt x="664" y="208"/>
                    <a:pt x="666" y="208"/>
                    <a:pt x="668" y="208"/>
                  </a:cubicBezTo>
                  <a:cubicBezTo>
                    <a:pt x="668" y="208"/>
                    <a:pt x="669" y="208"/>
                    <a:pt x="669" y="208"/>
                  </a:cubicBezTo>
                  <a:cubicBezTo>
                    <a:pt x="669" y="208"/>
                    <a:pt x="669" y="208"/>
                    <a:pt x="669" y="208"/>
                  </a:cubicBezTo>
                  <a:cubicBezTo>
                    <a:pt x="672" y="208"/>
                    <a:pt x="672" y="209"/>
                    <a:pt x="670" y="210"/>
                  </a:cubicBezTo>
                  <a:cubicBezTo>
                    <a:pt x="667" y="210"/>
                    <a:pt x="665" y="211"/>
                    <a:pt x="662" y="211"/>
                  </a:cubicBezTo>
                  <a:cubicBezTo>
                    <a:pt x="660" y="211"/>
                    <a:pt x="660" y="211"/>
                    <a:pt x="662" y="212"/>
                  </a:cubicBezTo>
                  <a:cubicBezTo>
                    <a:pt x="664" y="213"/>
                    <a:pt x="664" y="214"/>
                    <a:pt x="662" y="215"/>
                  </a:cubicBezTo>
                  <a:cubicBezTo>
                    <a:pt x="660" y="216"/>
                    <a:pt x="657" y="216"/>
                    <a:pt x="655" y="216"/>
                  </a:cubicBezTo>
                  <a:cubicBezTo>
                    <a:pt x="655" y="216"/>
                    <a:pt x="655" y="216"/>
                    <a:pt x="655" y="216"/>
                  </a:cubicBezTo>
                  <a:cubicBezTo>
                    <a:pt x="654" y="216"/>
                    <a:pt x="654" y="216"/>
                    <a:pt x="653" y="216"/>
                  </a:cubicBezTo>
                  <a:cubicBezTo>
                    <a:pt x="652" y="216"/>
                    <a:pt x="651" y="216"/>
                    <a:pt x="650" y="217"/>
                  </a:cubicBezTo>
                  <a:cubicBezTo>
                    <a:pt x="650" y="217"/>
                    <a:pt x="660" y="219"/>
                    <a:pt x="675" y="222"/>
                  </a:cubicBezTo>
                  <a:cubicBezTo>
                    <a:pt x="705" y="227"/>
                    <a:pt x="736" y="233"/>
                    <a:pt x="683" y="234"/>
                  </a:cubicBezTo>
                  <a:cubicBezTo>
                    <a:pt x="682" y="234"/>
                    <a:pt x="681" y="234"/>
                    <a:pt x="680" y="234"/>
                  </a:cubicBezTo>
                  <a:cubicBezTo>
                    <a:pt x="657" y="234"/>
                    <a:pt x="645" y="231"/>
                    <a:pt x="628" y="231"/>
                  </a:cubicBezTo>
                  <a:cubicBezTo>
                    <a:pt x="614" y="231"/>
                    <a:pt x="605" y="232"/>
                    <a:pt x="593" y="233"/>
                  </a:cubicBezTo>
                  <a:cubicBezTo>
                    <a:pt x="589" y="233"/>
                    <a:pt x="584" y="233"/>
                    <a:pt x="578" y="234"/>
                  </a:cubicBezTo>
                  <a:cubicBezTo>
                    <a:pt x="570" y="234"/>
                    <a:pt x="565" y="235"/>
                    <a:pt x="567" y="235"/>
                  </a:cubicBezTo>
                  <a:cubicBezTo>
                    <a:pt x="569" y="236"/>
                    <a:pt x="569" y="236"/>
                    <a:pt x="565" y="237"/>
                  </a:cubicBezTo>
                  <a:cubicBezTo>
                    <a:pt x="562" y="237"/>
                    <a:pt x="561" y="237"/>
                    <a:pt x="562" y="237"/>
                  </a:cubicBezTo>
                  <a:cubicBezTo>
                    <a:pt x="562" y="237"/>
                    <a:pt x="562" y="237"/>
                    <a:pt x="561" y="237"/>
                  </a:cubicBezTo>
                  <a:cubicBezTo>
                    <a:pt x="561" y="237"/>
                    <a:pt x="560" y="237"/>
                    <a:pt x="560" y="237"/>
                  </a:cubicBezTo>
                  <a:cubicBezTo>
                    <a:pt x="559" y="237"/>
                    <a:pt x="559" y="237"/>
                    <a:pt x="559" y="237"/>
                  </a:cubicBezTo>
                  <a:cubicBezTo>
                    <a:pt x="555" y="237"/>
                    <a:pt x="549" y="237"/>
                    <a:pt x="542" y="238"/>
                  </a:cubicBezTo>
                  <a:cubicBezTo>
                    <a:pt x="530" y="238"/>
                    <a:pt x="532" y="241"/>
                    <a:pt x="535" y="241"/>
                  </a:cubicBezTo>
                  <a:cubicBezTo>
                    <a:pt x="535" y="241"/>
                    <a:pt x="535" y="241"/>
                    <a:pt x="535" y="241"/>
                  </a:cubicBezTo>
                  <a:cubicBezTo>
                    <a:pt x="535" y="241"/>
                    <a:pt x="536" y="241"/>
                    <a:pt x="536" y="241"/>
                  </a:cubicBezTo>
                  <a:cubicBezTo>
                    <a:pt x="538" y="241"/>
                    <a:pt x="540" y="242"/>
                    <a:pt x="540" y="242"/>
                  </a:cubicBezTo>
                  <a:cubicBezTo>
                    <a:pt x="541" y="243"/>
                    <a:pt x="541" y="244"/>
                    <a:pt x="540" y="244"/>
                  </a:cubicBezTo>
                  <a:cubicBezTo>
                    <a:pt x="538" y="244"/>
                    <a:pt x="538" y="245"/>
                    <a:pt x="538" y="245"/>
                  </a:cubicBezTo>
                  <a:cubicBezTo>
                    <a:pt x="539" y="245"/>
                    <a:pt x="539" y="245"/>
                    <a:pt x="538" y="245"/>
                  </a:cubicBezTo>
                  <a:cubicBezTo>
                    <a:pt x="538" y="245"/>
                    <a:pt x="537" y="245"/>
                    <a:pt x="536" y="245"/>
                  </a:cubicBezTo>
                  <a:cubicBezTo>
                    <a:pt x="536" y="245"/>
                    <a:pt x="535" y="245"/>
                    <a:pt x="535" y="245"/>
                  </a:cubicBezTo>
                  <a:cubicBezTo>
                    <a:pt x="535" y="245"/>
                    <a:pt x="535" y="245"/>
                    <a:pt x="535" y="245"/>
                  </a:cubicBezTo>
                  <a:cubicBezTo>
                    <a:pt x="535" y="245"/>
                    <a:pt x="536" y="246"/>
                    <a:pt x="540" y="248"/>
                  </a:cubicBezTo>
                  <a:cubicBezTo>
                    <a:pt x="545" y="249"/>
                    <a:pt x="548" y="251"/>
                    <a:pt x="547" y="251"/>
                  </a:cubicBezTo>
                  <a:cubicBezTo>
                    <a:pt x="546" y="251"/>
                    <a:pt x="547" y="251"/>
                    <a:pt x="550" y="251"/>
                  </a:cubicBezTo>
                  <a:cubicBezTo>
                    <a:pt x="550" y="251"/>
                    <a:pt x="550" y="251"/>
                    <a:pt x="550" y="251"/>
                  </a:cubicBezTo>
                  <a:cubicBezTo>
                    <a:pt x="550" y="251"/>
                    <a:pt x="551" y="251"/>
                    <a:pt x="551" y="251"/>
                  </a:cubicBezTo>
                  <a:cubicBezTo>
                    <a:pt x="553" y="251"/>
                    <a:pt x="553" y="252"/>
                    <a:pt x="551" y="252"/>
                  </a:cubicBezTo>
                  <a:cubicBezTo>
                    <a:pt x="548" y="252"/>
                    <a:pt x="548" y="252"/>
                    <a:pt x="550" y="252"/>
                  </a:cubicBezTo>
                  <a:cubicBezTo>
                    <a:pt x="551" y="252"/>
                    <a:pt x="551" y="252"/>
                    <a:pt x="551" y="252"/>
                  </a:cubicBezTo>
                  <a:cubicBezTo>
                    <a:pt x="554" y="252"/>
                    <a:pt x="558" y="252"/>
                    <a:pt x="561" y="252"/>
                  </a:cubicBezTo>
                  <a:cubicBezTo>
                    <a:pt x="561" y="252"/>
                    <a:pt x="561" y="252"/>
                    <a:pt x="561" y="252"/>
                  </a:cubicBezTo>
                  <a:cubicBezTo>
                    <a:pt x="563" y="252"/>
                    <a:pt x="566" y="253"/>
                    <a:pt x="569" y="253"/>
                  </a:cubicBezTo>
                  <a:cubicBezTo>
                    <a:pt x="572" y="253"/>
                    <a:pt x="576" y="254"/>
                    <a:pt x="580" y="254"/>
                  </a:cubicBezTo>
                  <a:cubicBezTo>
                    <a:pt x="582" y="254"/>
                    <a:pt x="583" y="254"/>
                    <a:pt x="584" y="254"/>
                  </a:cubicBezTo>
                  <a:cubicBezTo>
                    <a:pt x="591" y="253"/>
                    <a:pt x="598" y="253"/>
                    <a:pt x="603" y="253"/>
                  </a:cubicBezTo>
                  <a:cubicBezTo>
                    <a:pt x="603" y="253"/>
                    <a:pt x="603" y="253"/>
                    <a:pt x="603" y="253"/>
                  </a:cubicBezTo>
                  <a:cubicBezTo>
                    <a:pt x="610" y="253"/>
                    <a:pt x="618" y="254"/>
                    <a:pt x="627" y="254"/>
                  </a:cubicBezTo>
                  <a:cubicBezTo>
                    <a:pt x="629" y="254"/>
                    <a:pt x="630" y="254"/>
                    <a:pt x="631" y="254"/>
                  </a:cubicBezTo>
                  <a:cubicBezTo>
                    <a:pt x="634" y="254"/>
                    <a:pt x="639" y="253"/>
                    <a:pt x="643" y="252"/>
                  </a:cubicBezTo>
                  <a:cubicBezTo>
                    <a:pt x="644" y="252"/>
                    <a:pt x="645" y="252"/>
                    <a:pt x="645" y="252"/>
                  </a:cubicBezTo>
                  <a:cubicBezTo>
                    <a:pt x="651" y="252"/>
                    <a:pt x="653" y="255"/>
                    <a:pt x="651" y="260"/>
                  </a:cubicBezTo>
                  <a:cubicBezTo>
                    <a:pt x="649" y="264"/>
                    <a:pt x="647" y="268"/>
                    <a:pt x="640" y="270"/>
                  </a:cubicBezTo>
                  <a:cubicBezTo>
                    <a:pt x="635" y="272"/>
                    <a:pt x="629" y="273"/>
                    <a:pt x="623" y="273"/>
                  </a:cubicBezTo>
                  <a:cubicBezTo>
                    <a:pt x="620" y="273"/>
                    <a:pt x="618" y="273"/>
                    <a:pt x="617" y="273"/>
                  </a:cubicBezTo>
                  <a:cubicBezTo>
                    <a:pt x="615" y="273"/>
                    <a:pt x="614" y="273"/>
                    <a:pt x="613" y="273"/>
                  </a:cubicBezTo>
                  <a:cubicBezTo>
                    <a:pt x="613" y="273"/>
                    <a:pt x="613" y="273"/>
                    <a:pt x="613" y="273"/>
                  </a:cubicBezTo>
                  <a:cubicBezTo>
                    <a:pt x="613" y="273"/>
                    <a:pt x="613" y="273"/>
                    <a:pt x="613" y="273"/>
                  </a:cubicBezTo>
                  <a:cubicBezTo>
                    <a:pt x="612" y="273"/>
                    <a:pt x="611" y="272"/>
                    <a:pt x="607" y="272"/>
                  </a:cubicBezTo>
                  <a:cubicBezTo>
                    <a:pt x="603" y="271"/>
                    <a:pt x="600" y="271"/>
                    <a:pt x="600" y="271"/>
                  </a:cubicBezTo>
                  <a:cubicBezTo>
                    <a:pt x="600" y="271"/>
                    <a:pt x="600" y="271"/>
                    <a:pt x="600" y="271"/>
                  </a:cubicBezTo>
                  <a:cubicBezTo>
                    <a:pt x="601" y="271"/>
                    <a:pt x="599" y="271"/>
                    <a:pt x="596" y="271"/>
                  </a:cubicBezTo>
                  <a:cubicBezTo>
                    <a:pt x="596" y="271"/>
                    <a:pt x="596" y="271"/>
                    <a:pt x="596" y="271"/>
                  </a:cubicBezTo>
                  <a:cubicBezTo>
                    <a:pt x="594" y="271"/>
                    <a:pt x="594" y="271"/>
                    <a:pt x="594" y="271"/>
                  </a:cubicBezTo>
                  <a:cubicBezTo>
                    <a:pt x="592" y="272"/>
                    <a:pt x="581" y="273"/>
                    <a:pt x="567" y="273"/>
                  </a:cubicBezTo>
                  <a:cubicBezTo>
                    <a:pt x="566" y="273"/>
                    <a:pt x="566" y="273"/>
                    <a:pt x="565" y="273"/>
                  </a:cubicBezTo>
                  <a:cubicBezTo>
                    <a:pt x="546" y="272"/>
                    <a:pt x="526" y="271"/>
                    <a:pt x="508" y="269"/>
                  </a:cubicBezTo>
                  <a:cubicBezTo>
                    <a:pt x="496" y="268"/>
                    <a:pt x="491" y="267"/>
                    <a:pt x="479" y="267"/>
                  </a:cubicBezTo>
                  <a:cubicBezTo>
                    <a:pt x="477" y="267"/>
                    <a:pt x="475" y="267"/>
                    <a:pt x="473" y="267"/>
                  </a:cubicBezTo>
                  <a:cubicBezTo>
                    <a:pt x="446" y="268"/>
                    <a:pt x="473" y="275"/>
                    <a:pt x="451" y="277"/>
                  </a:cubicBezTo>
                  <a:cubicBezTo>
                    <a:pt x="450" y="277"/>
                    <a:pt x="450" y="277"/>
                    <a:pt x="449" y="277"/>
                  </a:cubicBezTo>
                  <a:cubicBezTo>
                    <a:pt x="438" y="277"/>
                    <a:pt x="409" y="271"/>
                    <a:pt x="402" y="270"/>
                  </a:cubicBezTo>
                  <a:cubicBezTo>
                    <a:pt x="389" y="268"/>
                    <a:pt x="371" y="268"/>
                    <a:pt x="354" y="266"/>
                  </a:cubicBezTo>
                  <a:cubicBezTo>
                    <a:pt x="353" y="266"/>
                    <a:pt x="351" y="265"/>
                    <a:pt x="349" y="265"/>
                  </a:cubicBezTo>
                  <a:cubicBezTo>
                    <a:pt x="346" y="265"/>
                    <a:pt x="339" y="264"/>
                    <a:pt x="340" y="262"/>
                  </a:cubicBezTo>
                  <a:cubicBezTo>
                    <a:pt x="341" y="262"/>
                    <a:pt x="344" y="262"/>
                    <a:pt x="343" y="260"/>
                  </a:cubicBezTo>
                  <a:cubicBezTo>
                    <a:pt x="343" y="259"/>
                    <a:pt x="342" y="258"/>
                    <a:pt x="343" y="256"/>
                  </a:cubicBezTo>
                  <a:cubicBezTo>
                    <a:pt x="343" y="253"/>
                    <a:pt x="343" y="252"/>
                    <a:pt x="342" y="252"/>
                  </a:cubicBezTo>
                  <a:cubicBezTo>
                    <a:pt x="342" y="252"/>
                    <a:pt x="342" y="252"/>
                    <a:pt x="342" y="252"/>
                  </a:cubicBezTo>
                  <a:cubicBezTo>
                    <a:pt x="342" y="252"/>
                    <a:pt x="341" y="252"/>
                    <a:pt x="341" y="252"/>
                  </a:cubicBezTo>
                  <a:cubicBezTo>
                    <a:pt x="339" y="252"/>
                    <a:pt x="335" y="252"/>
                    <a:pt x="331" y="252"/>
                  </a:cubicBezTo>
                  <a:cubicBezTo>
                    <a:pt x="326" y="251"/>
                    <a:pt x="319" y="251"/>
                    <a:pt x="312" y="251"/>
                  </a:cubicBezTo>
                  <a:cubicBezTo>
                    <a:pt x="311" y="251"/>
                    <a:pt x="310" y="251"/>
                    <a:pt x="309" y="251"/>
                  </a:cubicBezTo>
                  <a:cubicBezTo>
                    <a:pt x="286" y="251"/>
                    <a:pt x="258" y="253"/>
                    <a:pt x="248" y="253"/>
                  </a:cubicBezTo>
                  <a:cubicBezTo>
                    <a:pt x="235" y="254"/>
                    <a:pt x="203" y="258"/>
                    <a:pt x="179" y="258"/>
                  </a:cubicBezTo>
                  <a:cubicBezTo>
                    <a:pt x="177" y="258"/>
                    <a:pt x="175" y="259"/>
                    <a:pt x="174" y="259"/>
                  </a:cubicBezTo>
                  <a:cubicBezTo>
                    <a:pt x="168" y="259"/>
                    <a:pt x="163" y="258"/>
                    <a:pt x="159" y="258"/>
                  </a:cubicBezTo>
                  <a:cubicBezTo>
                    <a:pt x="155" y="258"/>
                    <a:pt x="151" y="258"/>
                    <a:pt x="149" y="258"/>
                  </a:cubicBezTo>
                  <a:cubicBezTo>
                    <a:pt x="146" y="258"/>
                    <a:pt x="144" y="258"/>
                    <a:pt x="144" y="258"/>
                  </a:cubicBezTo>
                  <a:cubicBezTo>
                    <a:pt x="143" y="259"/>
                    <a:pt x="142" y="260"/>
                    <a:pt x="138" y="262"/>
                  </a:cubicBezTo>
                  <a:cubicBezTo>
                    <a:pt x="131" y="264"/>
                    <a:pt x="121" y="264"/>
                    <a:pt x="114" y="266"/>
                  </a:cubicBezTo>
                  <a:cubicBezTo>
                    <a:pt x="95" y="270"/>
                    <a:pt x="105" y="276"/>
                    <a:pt x="87" y="281"/>
                  </a:cubicBezTo>
                  <a:cubicBezTo>
                    <a:pt x="78" y="284"/>
                    <a:pt x="63" y="285"/>
                    <a:pt x="52" y="287"/>
                  </a:cubicBezTo>
                  <a:cubicBezTo>
                    <a:pt x="42" y="290"/>
                    <a:pt x="38" y="292"/>
                    <a:pt x="29" y="296"/>
                  </a:cubicBezTo>
                  <a:cubicBezTo>
                    <a:pt x="24" y="298"/>
                    <a:pt x="17" y="300"/>
                    <a:pt x="12" y="302"/>
                  </a:cubicBezTo>
                  <a:cubicBezTo>
                    <a:pt x="3" y="306"/>
                    <a:pt x="14" y="312"/>
                    <a:pt x="14" y="317"/>
                  </a:cubicBezTo>
                  <a:cubicBezTo>
                    <a:pt x="14" y="319"/>
                    <a:pt x="13" y="321"/>
                    <a:pt x="12" y="322"/>
                  </a:cubicBezTo>
                  <a:cubicBezTo>
                    <a:pt x="8" y="327"/>
                    <a:pt x="0" y="331"/>
                    <a:pt x="4" y="332"/>
                  </a:cubicBezTo>
                  <a:cubicBezTo>
                    <a:pt x="8" y="334"/>
                    <a:pt x="12" y="335"/>
                    <a:pt x="9" y="335"/>
                  </a:cubicBezTo>
                  <a:cubicBezTo>
                    <a:pt x="7" y="335"/>
                    <a:pt x="5" y="335"/>
                    <a:pt x="5" y="335"/>
                  </a:cubicBezTo>
                  <a:cubicBezTo>
                    <a:pt x="5" y="336"/>
                    <a:pt x="6" y="337"/>
                    <a:pt x="7" y="337"/>
                  </a:cubicBezTo>
                  <a:cubicBezTo>
                    <a:pt x="8" y="337"/>
                    <a:pt x="8" y="337"/>
                    <a:pt x="8" y="337"/>
                  </a:cubicBezTo>
                  <a:cubicBezTo>
                    <a:pt x="8" y="337"/>
                    <a:pt x="8" y="337"/>
                    <a:pt x="9" y="337"/>
                  </a:cubicBezTo>
                  <a:cubicBezTo>
                    <a:pt x="9" y="337"/>
                    <a:pt x="10" y="337"/>
                    <a:pt x="10" y="337"/>
                  </a:cubicBezTo>
                  <a:cubicBezTo>
                    <a:pt x="10" y="337"/>
                    <a:pt x="9" y="337"/>
                    <a:pt x="8" y="337"/>
                  </a:cubicBezTo>
                  <a:cubicBezTo>
                    <a:pt x="8" y="337"/>
                    <a:pt x="8" y="337"/>
                    <a:pt x="8" y="337"/>
                  </a:cubicBezTo>
                  <a:cubicBezTo>
                    <a:pt x="7" y="337"/>
                    <a:pt x="7" y="339"/>
                    <a:pt x="14" y="339"/>
                  </a:cubicBezTo>
                  <a:cubicBezTo>
                    <a:pt x="21" y="340"/>
                    <a:pt x="26" y="340"/>
                    <a:pt x="24" y="340"/>
                  </a:cubicBezTo>
                  <a:cubicBezTo>
                    <a:pt x="22" y="340"/>
                    <a:pt x="21" y="341"/>
                    <a:pt x="24" y="341"/>
                  </a:cubicBezTo>
                  <a:cubicBezTo>
                    <a:pt x="26" y="341"/>
                    <a:pt x="28" y="342"/>
                    <a:pt x="33" y="344"/>
                  </a:cubicBezTo>
                  <a:cubicBezTo>
                    <a:pt x="37" y="345"/>
                    <a:pt x="52" y="348"/>
                    <a:pt x="61" y="352"/>
                  </a:cubicBezTo>
                  <a:cubicBezTo>
                    <a:pt x="66" y="355"/>
                    <a:pt x="72" y="357"/>
                    <a:pt x="85" y="359"/>
                  </a:cubicBezTo>
                  <a:cubicBezTo>
                    <a:pt x="96" y="361"/>
                    <a:pt x="104" y="363"/>
                    <a:pt x="117" y="364"/>
                  </a:cubicBezTo>
                  <a:cubicBezTo>
                    <a:pt x="119" y="365"/>
                    <a:pt x="121" y="365"/>
                    <a:pt x="123" y="365"/>
                  </a:cubicBezTo>
                  <a:cubicBezTo>
                    <a:pt x="131" y="365"/>
                    <a:pt x="135" y="363"/>
                    <a:pt x="144" y="362"/>
                  </a:cubicBezTo>
                  <a:cubicBezTo>
                    <a:pt x="153" y="362"/>
                    <a:pt x="160" y="362"/>
                    <a:pt x="166" y="362"/>
                  </a:cubicBezTo>
                  <a:cubicBezTo>
                    <a:pt x="171" y="362"/>
                    <a:pt x="175" y="362"/>
                    <a:pt x="179" y="362"/>
                  </a:cubicBezTo>
                  <a:cubicBezTo>
                    <a:pt x="184" y="362"/>
                    <a:pt x="188" y="362"/>
                    <a:pt x="193" y="362"/>
                  </a:cubicBezTo>
                  <a:cubicBezTo>
                    <a:pt x="197" y="362"/>
                    <a:pt x="202" y="362"/>
                    <a:pt x="208" y="362"/>
                  </a:cubicBezTo>
                  <a:cubicBezTo>
                    <a:pt x="222" y="362"/>
                    <a:pt x="240" y="357"/>
                    <a:pt x="256" y="357"/>
                  </a:cubicBezTo>
                  <a:cubicBezTo>
                    <a:pt x="259" y="357"/>
                    <a:pt x="261" y="358"/>
                    <a:pt x="263" y="358"/>
                  </a:cubicBezTo>
                  <a:cubicBezTo>
                    <a:pt x="284" y="360"/>
                    <a:pt x="280" y="366"/>
                    <a:pt x="298" y="366"/>
                  </a:cubicBezTo>
                  <a:cubicBezTo>
                    <a:pt x="302" y="366"/>
                    <a:pt x="306" y="365"/>
                    <a:pt x="312" y="365"/>
                  </a:cubicBezTo>
                  <a:cubicBezTo>
                    <a:pt x="317" y="364"/>
                    <a:pt x="321" y="364"/>
                    <a:pt x="324" y="364"/>
                  </a:cubicBezTo>
                  <a:cubicBezTo>
                    <a:pt x="337" y="364"/>
                    <a:pt x="338" y="367"/>
                    <a:pt x="337" y="371"/>
                  </a:cubicBezTo>
                  <a:cubicBezTo>
                    <a:pt x="336" y="375"/>
                    <a:pt x="337" y="379"/>
                    <a:pt x="335" y="379"/>
                  </a:cubicBezTo>
                  <a:cubicBezTo>
                    <a:pt x="335" y="379"/>
                    <a:pt x="335" y="379"/>
                    <a:pt x="335" y="379"/>
                  </a:cubicBezTo>
                  <a:cubicBezTo>
                    <a:pt x="335" y="379"/>
                    <a:pt x="335" y="379"/>
                    <a:pt x="335" y="379"/>
                  </a:cubicBezTo>
                  <a:cubicBezTo>
                    <a:pt x="333" y="379"/>
                    <a:pt x="326" y="382"/>
                    <a:pt x="330" y="385"/>
                  </a:cubicBezTo>
                  <a:cubicBezTo>
                    <a:pt x="332" y="387"/>
                    <a:pt x="337" y="388"/>
                    <a:pt x="344" y="390"/>
                  </a:cubicBezTo>
                  <a:cubicBezTo>
                    <a:pt x="350" y="391"/>
                    <a:pt x="355" y="393"/>
                    <a:pt x="359" y="395"/>
                  </a:cubicBezTo>
                  <a:cubicBezTo>
                    <a:pt x="366" y="398"/>
                    <a:pt x="374" y="402"/>
                    <a:pt x="376" y="406"/>
                  </a:cubicBezTo>
                  <a:cubicBezTo>
                    <a:pt x="378" y="408"/>
                    <a:pt x="379" y="410"/>
                    <a:pt x="380" y="411"/>
                  </a:cubicBezTo>
                  <a:cubicBezTo>
                    <a:pt x="382" y="414"/>
                    <a:pt x="391" y="416"/>
                    <a:pt x="388" y="419"/>
                  </a:cubicBezTo>
                  <a:cubicBezTo>
                    <a:pt x="386" y="422"/>
                    <a:pt x="369" y="423"/>
                    <a:pt x="369" y="425"/>
                  </a:cubicBezTo>
                  <a:cubicBezTo>
                    <a:pt x="368" y="429"/>
                    <a:pt x="362" y="433"/>
                    <a:pt x="360" y="437"/>
                  </a:cubicBezTo>
                  <a:cubicBezTo>
                    <a:pt x="356" y="442"/>
                    <a:pt x="386" y="450"/>
                    <a:pt x="392" y="455"/>
                  </a:cubicBezTo>
                  <a:cubicBezTo>
                    <a:pt x="396" y="459"/>
                    <a:pt x="394" y="465"/>
                    <a:pt x="398" y="468"/>
                  </a:cubicBezTo>
                  <a:cubicBezTo>
                    <a:pt x="400" y="470"/>
                    <a:pt x="414" y="475"/>
                    <a:pt x="416" y="477"/>
                  </a:cubicBezTo>
                  <a:cubicBezTo>
                    <a:pt x="418" y="481"/>
                    <a:pt x="430" y="486"/>
                    <a:pt x="435" y="489"/>
                  </a:cubicBezTo>
                  <a:cubicBezTo>
                    <a:pt x="435" y="490"/>
                    <a:pt x="436" y="492"/>
                    <a:pt x="436" y="494"/>
                  </a:cubicBezTo>
                  <a:cubicBezTo>
                    <a:pt x="436" y="496"/>
                    <a:pt x="445" y="498"/>
                    <a:pt x="456" y="498"/>
                  </a:cubicBezTo>
                  <a:cubicBezTo>
                    <a:pt x="459" y="498"/>
                    <a:pt x="462" y="498"/>
                    <a:pt x="464" y="498"/>
                  </a:cubicBezTo>
                  <a:cubicBezTo>
                    <a:pt x="469" y="498"/>
                    <a:pt x="473" y="498"/>
                    <a:pt x="477" y="498"/>
                  </a:cubicBezTo>
                  <a:cubicBezTo>
                    <a:pt x="485" y="497"/>
                    <a:pt x="493" y="497"/>
                    <a:pt x="501" y="497"/>
                  </a:cubicBezTo>
                  <a:cubicBezTo>
                    <a:pt x="515" y="497"/>
                    <a:pt x="531" y="496"/>
                    <a:pt x="539" y="495"/>
                  </a:cubicBezTo>
                  <a:cubicBezTo>
                    <a:pt x="544" y="494"/>
                    <a:pt x="549" y="494"/>
                    <a:pt x="554" y="493"/>
                  </a:cubicBezTo>
                  <a:cubicBezTo>
                    <a:pt x="570" y="490"/>
                    <a:pt x="579" y="486"/>
                    <a:pt x="591" y="483"/>
                  </a:cubicBezTo>
                  <a:cubicBezTo>
                    <a:pt x="599" y="480"/>
                    <a:pt x="607" y="478"/>
                    <a:pt x="612" y="476"/>
                  </a:cubicBezTo>
                  <a:cubicBezTo>
                    <a:pt x="621" y="472"/>
                    <a:pt x="622" y="468"/>
                    <a:pt x="622" y="468"/>
                  </a:cubicBezTo>
                  <a:cubicBezTo>
                    <a:pt x="621" y="468"/>
                    <a:pt x="621" y="468"/>
                    <a:pt x="621" y="468"/>
                  </a:cubicBezTo>
                  <a:cubicBezTo>
                    <a:pt x="621" y="468"/>
                    <a:pt x="621" y="468"/>
                    <a:pt x="621" y="468"/>
                  </a:cubicBezTo>
                  <a:cubicBezTo>
                    <a:pt x="620" y="468"/>
                    <a:pt x="621" y="466"/>
                    <a:pt x="633" y="465"/>
                  </a:cubicBezTo>
                  <a:cubicBezTo>
                    <a:pt x="640" y="464"/>
                    <a:pt x="648" y="464"/>
                    <a:pt x="653" y="462"/>
                  </a:cubicBezTo>
                  <a:cubicBezTo>
                    <a:pt x="656" y="461"/>
                    <a:pt x="657" y="460"/>
                    <a:pt x="658" y="458"/>
                  </a:cubicBezTo>
                  <a:cubicBezTo>
                    <a:pt x="658" y="456"/>
                    <a:pt x="658" y="454"/>
                    <a:pt x="658" y="454"/>
                  </a:cubicBezTo>
                  <a:cubicBezTo>
                    <a:pt x="658" y="454"/>
                    <a:pt x="658" y="454"/>
                    <a:pt x="658" y="454"/>
                  </a:cubicBezTo>
                  <a:cubicBezTo>
                    <a:pt x="658" y="454"/>
                    <a:pt x="658" y="454"/>
                    <a:pt x="657" y="454"/>
                  </a:cubicBezTo>
                  <a:cubicBezTo>
                    <a:pt x="657" y="454"/>
                    <a:pt x="657" y="455"/>
                    <a:pt x="657" y="455"/>
                  </a:cubicBezTo>
                  <a:cubicBezTo>
                    <a:pt x="657" y="455"/>
                    <a:pt x="655" y="453"/>
                    <a:pt x="653" y="450"/>
                  </a:cubicBezTo>
                  <a:cubicBezTo>
                    <a:pt x="651" y="448"/>
                    <a:pt x="664" y="444"/>
                    <a:pt x="679" y="442"/>
                  </a:cubicBezTo>
                  <a:cubicBezTo>
                    <a:pt x="687" y="440"/>
                    <a:pt x="697" y="438"/>
                    <a:pt x="704" y="437"/>
                  </a:cubicBezTo>
                  <a:cubicBezTo>
                    <a:pt x="718" y="434"/>
                    <a:pt x="730" y="427"/>
                    <a:pt x="731" y="423"/>
                  </a:cubicBezTo>
                  <a:cubicBezTo>
                    <a:pt x="732" y="420"/>
                    <a:pt x="732" y="416"/>
                    <a:pt x="730" y="415"/>
                  </a:cubicBezTo>
                  <a:cubicBezTo>
                    <a:pt x="727" y="411"/>
                    <a:pt x="716" y="409"/>
                    <a:pt x="715" y="405"/>
                  </a:cubicBezTo>
                  <a:cubicBezTo>
                    <a:pt x="715" y="403"/>
                    <a:pt x="713" y="402"/>
                    <a:pt x="712" y="400"/>
                  </a:cubicBezTo>
                  <a:cubicBezTo>
                    <a:pt x="710" y="397"/>
                    <a:pt x="722" y="393"/>
                    <a:pt x="729" y="391"/>
                  </a:cubicBezTo>
                  <a:cubicBezTo>
                    <a:pt x="734" y="389"/>
                    <a:pt x="739" y="388"/>
                    <a:pt x="742" y="387"/>
                  </a:cubicBezTo>
                  <a:cubicBezTo>
                    <a:pt x="757" y="383"/>
                    <a:pt x="772" y="378"/>
                    <a:pt x="790" y="374"/>
                  </a:cubicBezTo>
                  <a:cubicBezTo>
                    <a:pt x="815" y="368"/>
                    <a:pt x="831" y="364"/>
                    <a:pt x="845" y="357"/>
                  </a:cubicBezTo>
                  <a:cubicBezTo>
                    <a:pt x="849" y="355"/>
                    <a:pt x="853" y="353"/>
                    <a:pt x="857" y="351"/>
                  </a:cubicBezTo>
                  <a:cubicBezTo>
                    <a:pt x="863" y="348"/>
                    <a:pt x="867" y="344"/>
                    <a:pt x="867" y="343"/>
                  </a:cubicBezTo>
                  <a:cubicBezTo>
                    <a:pt x="868" y="342"/>
                    <a:pt x="862" y="341"/>
                    <a:pt x="853" y="341"/>
                  </a:cubicBezTo>
                  <a:cubicBezTo>
                    <a:pt x="850" y="341"/>
                    <a:pt x="847" y="341"/>
                    <a:pt x="844" y="341"/>
                  </a:cubicBezTo>
                  <a:cubicBezTo>
                    <a:pt x="836" y="342"/>
                    <a:pt x="827" y="342"/>
                    <a:pt x="819" y="343"/>
                  </a:cubicBezTo>
                  <a:cubicBezTo>
                    <a:pt x="813" y="343"/>
                    <a:pt x="794" y="345"/>
                    <a:pt x="788" y="345"/>
                  </a:cubicBezTo>
                  <a:cubicBezTo>
                    <a:pt x="788" y="345"/>
                    <a:pt x="788" y="345"/>
                    <a:pt x="787" y="345"/>
                  </a:cubicBezTo>
                  <a:cubicBezTo>
                    <a:pt x="781" y="345"/>
                    <a:pt x="777" y="344"/>
                    <a:pt x="772" y="343"/>
                  </a:cubicBezTo>
                  <a:cubicBezTo>
                    <a:pt x="765" y="341"/>
                    <a:pt x="766" y="337"/>
                    <a:pt x="753" y="334"/>
                  </a:cubicBezTo>
                  <a:cubicBezTo>
                    <a:pt x="751" y="334"/>
                    <a:pt x="748" y="333"/>
                    <a:pt x="746" y="333"/>
                  </a:cubicBezTo>
                  <a:cubicBezTo>
                    <a:pt x="733" y="330"/>
                    <a:pt x="723" y="328"/>
                    <a:pt x="721" y="328"/>
                  </a:cubicBezTo>
                  <a:cubicBezTo>
                    <a:pt x="721" y="328"/>
                    <a:pt x="721" y="328"/>
                    <a:pt x="721" y="328"/>
                  </a:cubicBezTo>
                  <a:cubicBezTo>
                    <a:pt x="721" y="328"/>
                    <a:pt x="721" y="328"/>
                    <a:pt x="720" y="328"/>
                  </a:cubicBezTo>
                  <a:cubicBezTo>
                    <a:pt x="719" y="328"/>
                    <a:pt x="712" y="326"/>
                    <a:pt x="704" y="322"/>
                  </a:cubicBezTo>
                  <a:cubicBezTo>
                    <a:pt x="700" y="320"/>
                    <a:pt x="696" y="318"/>
                    <a:pt x="693" y="316"/>
                  </a:cubicBezTo>
                  <a:cubicBezTo>
                    <a:pt x="686" y="312"/>
                    <a:pt x="683" y="308"/>
                    <a:pt x="683" y="308"/>
                  </a:cubicBezTo>
                  <a:cubicBezTo>
                    <a:pt x="684" y="308"/>
                    <a:pt x="684" y="308"/>
                    <a:pt x="684" y="308"/>
                  </a:cubicBezTo>
                  <a:cubicBezTo>
                    <a:pt x="684" y="308"/>
                    <a:pt x="684" y="308"/>
                    <a:pt x="684" y="308"/>
                  </a:cubicBezTo>
                  <a:cubicBezTo>
                    <a:pt x="684" y="308"/>
                    <a:pt x="680" y="306"/>
                    <a:pt x="671" y="304"/>
                  </a:cubicBezTo>
                  <a:cubicBezTo>
                    <a:pt x="661" y="301"/>
                    <a:pt x="661" y="299"/>
                    <a:pt x="662" y="299"/>
                  </a:cubicBezTo>
                  <a:cubicBezTo>
                    <a:pt x="662" y="299"/>
                    <a:pt x="662" y="299"/>
                    <a:pt x="662" y="299"/>
                  </a:cubicBezTo>
                  <a:cubicBezTo>
                    <a:pt x="662" y="299"/>
                    <a:pt x="662" y="299"/>
                    <a:pt x="662" y="299"/>
                  </a:cubicBezTo>
                  <a:cubicBezTo>
                    <a:pt x="663" y="299"/>
                    <a:pt x="655" y="296"/>
                    <a:pt x="645" y="292"/>
                  </a:cubicBezTo>
                  <a:cubicBezTo>
                    <a:pt x="639" y="290"/>
                    <a:pt x="634" y="288"/>
                    <a:pt x="629" y="285"/>
                  </a:cubicBezTo>
                  <a:cubicBezTo>
                    <a:pt x="621" y="281"/>
                    <a:pt x="618" y="278"/>
                    <a:pt x="619" y="278"/>
                  </a:cubicBezTo>
                  <a:cubicBezTo>
                    <a:pt x="619" y="278"/>
                    <a:pt x="619" y="278"/>
                    <a:pt x="619" y="278"/>
                  </a:cubicBezTo>
                  <a:cubicBezTo>
                    <a:pt x="619" y="278"/>
                    <a:pt x="623" y="280"/>
                    <a:pt x="629" y="282"/>
                  </a:cubicBezTo>
                  <a:cubicBezTo>
                    <a:pt x="632" y="283"/>
                    <a:pt x="636" y="283"/>
                    <a:pt x="639" y="283"/>
                  </a:cubicBezTo>
                  <a:cubicBezTo>
                    <a:pt x="642" y="283"/>
                    <a:pt x="645" y="283"/>
                    <a:pt x="646" y="282"/>
                  </a:cubicBezTo>
                  <a:cubicBezTo>
                    <a:pt x="647" y="281"/>
                    <a:pt x="648" y="280"/>
                    <a:pt x="648" y="280"/>
                  </a:cubicBezTo>
                  <a:cubicBezTo>
                    <a:pt x="648" y="280"/>
                    <a:pt x="648" y="280"/>
                    <a:pt x="648" y="281"/>
                  </a:cubicBezTo>
                  <a:cubicBezTo>
                    <a:pt x="648" y="282"/>
                    <a:pt x="659" y="285"/>
                    <a:pt x="666" y="288"/>
                  </a:cubicBezTo>
                  <a:cubicBezTo>
                    <a:pt x="671" y="290"/>
                    <a:pt x="675" y="292"/>
                    <a:pt x="680" y="294"/>
                  </a:cubicBezTo>
                  <a:cubicBezTo>
                    <a:pt x="687" y="296"/>
                    <a:pt x="703" y="299"/>
                    <a:pt x="705" y="303"/>
                  </a:cubicBezTo>
                  <a:cubicBezTo>
                    <a:pt x="709" y="309"/>
                    <a:pt x="718" y="309"/>
                    <a:pt x="731" y="313"/>
                  </a:cubicBezTo>
                  <a:cubicBezTo>
                    <a:pt x="735" y="314"/>
                    <a:pt x="743" y="317"/>
                    <a:pt x="749" y="320"/>
                  </a:cubicBezTo>
                  <a:cubicBezTo>
                    <a:pt x="757" y="324"/>
                    <a:pt x="760" y="330"/>
                    <a:pt x="766" y="334"/>
                  </a:cubicBezTo>
                  <a:cubicBezTo>
                    <a:pt x="768" y="336"/>
                    <a:pt x="771" y="336"/>
                    <a:pt x="778" y="336"/>
                  </a:cubicBezTo>
                  <a:cubicBezTo>
                    <a:pt x="781" y="336"/>
                    <a:pt x="785" y="336"/>
                    <a:pt x="791" y="336"/>
                  </a:cubicBezTo>
                  <a:cubicBezTo>
                    <a:pt x="809" y="335"/>
                    <a:pt x="826" y="332"/>
                    <a:pt x="843" y="330"/>
                  </a:cubicBezTo>
                  <a:cubicBezTo>
                    <a:pt x="872" y="327"/>
                    <a:pt x="883" y="325"/>
                    <a:pt x="907" y="322"/>
                  </a:cubicBezTo>
                  <a:cubicBezTo>
                    <a:pt x="913" y="322"/>
                    <a:pt x="919" y="320"/>
                    <a:pt x="926" y="318"/>
                  </a:cubicBezTo>
                  <a:cubicBezTo>
                    <a:pt x="936" y="316"/>
                    <a:pt x="945" y="314"/>
                    <a:pt x="946" y="312"/>
                  </a:cubicBezTo>
                  <a:cubicBezTo>
                    <a:pt x="947" y="311"/>
                    <a:pt x="951" y="310"/>
                    <a:pt x="952" y="310"/>
                  </a:cubicBezTo>
                  <a:cubicBezTo>
                    <a:pt x="953" y="310"/>
                    <a:pt x="953" y="310"/>
                    <a:pt x="953" y="310"/>
                  </a:cubicBezTo>
                  <a:cubicBezTo>
                    <a:pt x="953" y="310"/>
                    <a:pt x="953" y="310"/>
                    <a:pt x="953" y="310"/>
                  </a:cubicBezTo>
                  <a:cubicBezTo>
                    <a:pt x="955" y="310"/>
                    <a:pt x="965" y="307"/>
                    <a:pt x="965" y="303"/>
                  </a:cubicBezTo>
                  <a:cubicBezTo>
                    <a:pt x="965" y="301"/>
                    <a:pt x="960" y="299"/>
                    <a:pt x="945" y="298"/>
                  </a:cubicBezTo>
                  <a:cubicBezTo>
                    <a:pt x="936" y="298"/>
                    <a:pt x="929" y="297"/>
                    <a:pt x="925" y="295"/>
                  </a:cubicBezTo>
                  <a:cubicBezTo>
                    <a:pt x="922" y="294"/>
                    <a:pt x="919" y="293"/>
                    <a:pt x="915" y="293"/>
                  </a:cubicBezTo>
                  <a:cubicBezTo>
                    <a:pt x="911" y="293"/>
                    <a:pt x="907" y="294"/>
                    <a:pt x="900" y="295"/>
                  </a:cubicBezTo>
                  <a:cubicBezTo>
                    <a:pt x="894" y="297"/>
                    <a:pt x="887" y="298"/>
                    <a:pt x="879" y="298"/>
                  </a:cubicBezTo>
                  <a:cubicBezTo>
                    <a:pt x="874" y="298"/>
                    <a:pt x="869" y="298"/>
                    <a:pt x="864" y="297"/>
                  </a:cubicBezTo>
                  <a:cubicBezTo>
                    <a:pt x="864" y="296"/>
                    <a:pt x="859" y="293"/>
                    <a:pt x="855" y="292"/>
                  </a:cubicBezTo>
                  <a:cubicBezTo>
                    <a:pt x="854" y="291"/>
                    <a:pt x="852" y="290"/>
                    <a:pt x="851" y="290"/>
                  </a:cubicBezTo>
                  <a:cubicBezTo>
                    <a:pt x="850" y="290"/>
                    <a:pt x="849" y="291"/>
                    <a:pt x="848" y="291"/>
                  </a:cubicBezTo>
                  <a:cubicBezTo>
                    <a:pt x="847" y="291"/>
                    <a:pt x="847" y="291"/>
                    <a:pt x="846" y="291"/>
                  </a:cubicBezTo>
                  <a:cubicBezTo>
                    <a:pt x="844" y="291"/>
                    <a:pt x="843" y="291"/>
                    <a:pt x="842" y="290"/>
                  </a:cubicBezTo>
                  <a:cubicBezTo>
                    <a:pt x="837" y="287"/>
                    <a:pt x="825" y="284"/>
                    <a:pt x="820" y="282"/>
                  </a:cubicBezTo>
                  <a:cubicBezTo>
                    <a:pt x="814" y="280"/>
                    <a:pt x="811" y="278"/>
                    <a:pt x="814" y="277"/>
                  </a:cubicBezTo>
                  <a:cubicBezTo>
                    <a:pt x="816" y="276"/>
                    <a:pt x="817" y="276"/>
                    <a:pt x="819" y="276"/>
                  </a:cubicBezTo>
                  <a:cubicBezTo>
                    <a:pt x="819" y="276"/>
                    <a:pt x="819" y="276"/>
                    <a:pt x="819" y="276"/>
                  </a:cubicBezTo>
                  <a:cubicBezTo>
                    <a:pt x="820" y="276"/>
                    <a:pt x="820" y="276"/>
                    <a:pt x="820" y="276"/>
                  </a:cubicBezTo>
                  <a:cubicBezTo>
                    <a:pt x="822" y="276"/>
                    <a:pt x="823" y="276"/>
                    <a:pt x="823" y="275"/>
                  </a:cubicBezTo>
                  <a:cubicBezTo>
                    <a:pt x="823" y="275"/>
                    <a:pt x="823" y="275"/>
                    <a:pt x="824" y="275"/>
                  </a:cubicBezTo>
                  <a:cubicBezTo>
                    <a:pt x="824" y="275"/>
                    <a:pt x="824" y="275"/>
                    <a:pt x="824" y="275"/>
                  </a:cubicBezTo>
                  <a:cubicBezTo>
                    <a:pt x="826" y="275"/>
                    <a:pt x="833" y="275"/>
                    <a:pt x="839" y="277"/>
                  </a:cubicBezTo>
                  <a:cubicBezTo>
                    <a:pt x="845" y="278"/>
                    <a:pt x="849" y="280"/>
                    <a:pt x="848" y="280"/>
                  </a:cubicBezTo>
                  <a:cubicBezTo>
                    <a:pt x="848" y="280"/>
                    <a:pt x="848" y="280"/>
                    <a:pt x="848" y="280"/>
                  </a:cubicBezTo>
                  <a:cubicBezTo>
                    <a:pt x="848" y="280"/>
                    <a:pt x="848" y="280"/>
                    <a:pt x="848" y="280"/>
                  </a:cubicBezTo>
                  <a:cubicBezTo>
                    <a:pt x="847" y="280"/>
                    <a:pt x="857" y="283"/>
                    <a:pt x="872" y="286"/>
                  </a:cubicBezTo>
                  <a:cubicBezTo>
                    <a:pt x="882" y="287"/>
                    <a:pt x="893" y="289"/>
                    <a:pt x="899" y="289"/>
                  </a:cubicBezTo>
                  <a:cubicBezTo>
                    <a:pt x="901" y="289"/>
                    <a:pt x="903" y="289"/>
                    <a:pt x="904" y="288"/>
                  </a:cubicBezTo>
                  <a:cubicBezTo>
                    <a:pt x="908" y="287"/>
                    <a:pt x="914" y="286"/>
                    <a:pt x="920" y="286"/>
                  </a:cubicBezTo>
                  <a:cubicBezTo>
                    <a:pt x="923" y="286"/>
                    <a:pt x="925" y="286"/>
                    <a:pt x="927" y="287"/>
                  </a:cubicBezTo>
                  <a:cubicBezTo>
                    <a:pt x="939" y="292"/>
                    <a:pt x="933" y="290"/>
                    <a:pt x="950" y="291"/>
                  </a:cubicBezTo>
                  <a:cubicBezTo>
                    <a:pt x="961" y="292"/>
                    <a:pt x="996" y="292"/>
                    <a:pt x="1022" y="292"/>
                  </a:cubicBezTo>
                  <a:cubicBezTo>
                    <a:pt x="1039" y="293"/>
                    <a:pt x="1052" y="294"/>
                    <a:pt x="1055" y="294"/>
                  </a:cubicBezTo>
                  <a:cubicBezTo>
                    <a:pt x="1055" y="294"/>
                    <a:pt x="1055" y="294"/>
                    <a:pt x="1056" y="294"/>
                  </a:cubicBezTo>
                  <a:cubicBezTo>
                    <a:pt x="1056" y="294"/>
                    <a:pt x="1056" y="294"/>
                    <a:pt x="1056" y="294"/>
                  </a:cubicBezTo>
                  <a:cubicBezTo>
                    <a:pt x="1057" y="294"/>
                    <a:pt x="1058" y="296"/>
                    <a:pt x="1066" y="298"/>
                  </a:cubicBezTo>
                  <a:cubicBezTo>
                    <a:pt x="1074" y="299"/>
                    <a:pt x="1077" y="300"/>
                    <a:pt x="1086" y="301"/>
                  </a:cubicBezTo>
                  <a:cubicBezTo>
                    <a:pt x="1088" y="301"/>
                    <a:pt x="1090" y="301"/>
                    <a:pt x="1092" y="301"/>
                  </a:cubicBezTo>
                  <a:cubicBezTo>
                    <a:pt x="1095" y="301"/>
                    <a:pt x="1098" y="301"/>
                    <a:pt x="1100" y="301"/>
                  </a:cubicBezTo>
                  <a:cubicBezTo>
                    <a:pt x="1102" y="301"/>
                    <a:pt x="1103" y="301"/>
                    <a:pt x="1104" y="301"/>
                  </a:cubicBezTo>
                  <a:cubicBezTo>
                    <a:pt x="1104" y="301"/>
                    <a:pt x="1104" y="301"/>
                    <a:pt x="1104" y="301"/>
                  </a:cubicBezTo>
                  <a:cubicBezTo>
                    <a:pt x="1105" y="301"/>
                    <a:pt x="1103" y="302"/>
                    <a:pt x="1097" y="303"/>
                  </a:cubicBezTo>
                  <a:cubicBezTo>
                    <a:pt x="1091" y="304"/>
                    <a:pt x="1093" y="306"/>
                    <a:pt x="1110" y="308"/>
                  </a:cubicBezTo>
                  <a:cubicBezTo>
                    <a:pt x="1112" y="308"/>
                    <a:pt x="1113" y="308"/>
                    <a:pt x="1115" y="308"/>
                  </a:cubicBezTo>
                  <a:cubicBezTo>
                    <a:pt x="1116" y="308"/>
                    <a:pt x="1116" y="308"/>
                    <a:pt x="1117" y="308"/>
                  </a:cubicBezTo>
                  <a:cubicBezTo>
                    <a:pt x="1132" y="308"/>
                    <a:pt x="1131" y="303"/>
                    <a:pt x="1133" y="303"/>
                  </a:cubicBezTo>
                  <a:cubicBezTo>
                    <a:pt x="1133" y="303"/>
                    <a:pt x="1133" y="303"/>
                    <a:pt x="1133" y="303"/>
                  </a:cubicBezTo>
                  <a:cubicBezTo>
                    <a:pt x="1135" y="303"/>
                    <a:pt x="1135" y="303"/>
                    <a:pt x="1133" y="304"/>
                  </a:cubicBezTo>
                  <a:cubicBezTo>
                    <a:pt x="1131" y="305"/>
                    <a:pt x="1131" y="309"/>
                    <a:pt x="1135" y="313"/>
                  </a:cubicBezTo>
                  <a:cubicBezTo>
                    <a:pt x="1140" y="320"/>
                    <a:pt x="1157" y="328"/>
                    <a:pt x="1166" y="333"/>
                  </a:cubicBezTo>
                  <a:cubicBezTo>
                    <a:pt x="1174" y="337"/>
                    <a:pt x="1186" y="342"/>
                    <a:pt x="1191" y="346"/>
                  </a:cubicBezTo>
                  <a:cubicBezTo>
                    <a:pt x="1196" y="351"/>
                    <a:pt x="1199" y="352"/>
                    <a:pt x="1203" y="352"/>
                  </a:cubicBezTo>
                  <a:cubicBezTo>
                    <a:pt x="1204" y="352"/>
                    <a:pt x="1204" y="352"/>
                    <a:pt x="1205" y="352"/>
                  </a:cubicBezTo>
                  <a:cubicBezTo>
                    <a:pt x="1219" y="351"/>
                    <a:pt x="1224" y="347"/>
                    <a:pt x="1230" y="346"/>
                  </a:cubicBezTo>
                  <a:cubicBezTo>
                    <a:pt x="1233" y="345"/>
                    <a:pt x="1237" y="345"/>
                    <a:pt x="1236" y="343"/>
                  </a:cubicBezTo>
                  <a:cubicBezTo>
                    <a:pt x="1234" y="338"/>
                    <a:pt x="1243" y="334"/>
                    <a:pt x="1237" y="329"/>
                  </a:cubicBezTo>
                  <a:cubicBezTo>
                    <a:pt x="1235" y="327"/>
                    <a:pt x="1256" y="323"/>
                    <a:pt x="1274" y="318"/>
                  </a:cubicBezTo>
                  <a:cubicBezTo>
                    <a:pt x="1287" y="315"/>
                    <a:pt x="1297" y="313"/>
                    <a:pt x="1296" y="313"/>
                  </a:cubicBezTo>
                  <a:cubicBezTo>
                    <a:pt x="1296" y="313"/>
                    <a:pt x="1296" y="313"/>
                    <a:pt x="1296" y="313"/>
                  </a:cubicBezTo>
                  <a:cubicBezTo>
                    <a:pt x="1296" y="313"/>
                    <a:pt x="1296" y="313"/>
                    <a:pt x="1296" y="313"/>
                  </a:cubicBezTo>
                  <a:cubicBezTo>
                    <a:pt x="1295" y="313"/>
                    <a:pt x="1305" y="311"/>
                    <a:pt x="1314" y="309"/>
                  </a:cubicBezTo>
                  <a:cubicBezTo>
                    <a:pt x="1323" y="306"/>
                    <a:pt x="1327" y="303"/>
                    <a:pt x="1330" y="303"/>
                  </a:cubicBezTo>
                  <a:cubicBezTo>
                    <a:pt x="1330" y="303"/>
                    <a:pt x="1331" y="303"/>
                    <a:pt x="1331" y="303"/>
                  </a:cubicBezTo>
                  <a:cubicBezTo>
                    <a:pt x="1333" y="304"/>
                    <a:pt x="1337" y="304"/>
                    <a:pt x="1338" y="305"/>
                  </a:cubicBezTo>
                  <a:cubicBezTo>
                    <a:pt x="1338" y="305"/>
                    <a:pt x="1339" y="305"/>
                    <a:pt x="1340" y="305"/>
                  </a:cubicBezTo>
                  <a:cubicBezTo>
                    <a:pt x="1341" y="305"/>
                    <a:pt x="1342" y="305"/>
                    <a:pt x="1342" y="305"/>
                  </a:cubicBezTo>
                  <a:cubicBezTo>
                    <a:pt x="1342" y="304"/>
                    <a:pt x="1341" y="304"/>
                    <a:pt x="1342" y="304"/>
                  </a:cubicBezTo>
                  <a:cubicBezTo>
                    <a:pt x="1342" y="304"/>
                    <a:pt x="1342" y="304"/>
                    <a:pt x="1342" y="304"/>
                  </a:cubicBezTo>
                  <a:cubicBezTo>
                    <a:pt x="1342" y="304"/>
                    <a:pt x="1343" y="304"/>
                    <a:pt x="1344" y="304"/>
                  </a:cubicBezTo>
                  <a:cubicBezTo>
                    <a:pt x="1345" y="304"/>
                    <a:pt x="1346" y="304"/>
                    <a:pt x="1347" y="304"/>
                  </a:cubicBezTo>
                  <a:cubicBezTo>
                    <a:pt x="1348" y="304"/>
                    <a:pt x="1349" y="304"/>
                    <a:pt x="1349" y="304"/>
                  </a:cubicBezTo>
                  <a:cubicBezTo>
                    <a:pt x="1350" y="303"/>
                    <a:pt x="1351" y="302"/>
                    <a:pt x="1351" y="302"/>
                  </a:cubicBezTo>
                  <a:cubicBezTo>
                    <a:pt x="1351" y="302"/>
                    <a:pt x="1351" y="302"/>
                    <a:pt x="1351" y="303"/>
                  </a:cubicBezTo>
                  <a:cubicBezTo>
                    <a:pt x="1352" y="303"/>
                    <a:pt x="1352" y="303"/>
                    <a:pt x="1352" y="303"/>
                  </a:cubicBezTo>
                  <a:cubicBezTo>
                    <a:pt x="1353" y="303"/>
                    <a:pt x="1353" y="303"/>
                    <a:pt x="1353" y="303"/>
                  </a:cubicBezTo>
                  <a:cubicBezTo>
                    <a:pt x="1353" y="303"/>
                    <a:pt x="1354" y="303"/>
                    <a:pt x="1354" y="303"/>
                  </a:cubicBezTo>
                  <a:cubicBezTo>
                    <a:pt x="1355" y="303"/>
                    <a:pt x="1355" y="303"/>
                    <a:pt x="1355" y="304"/>
                  </a:cubicBezTo>
                  <a:cubicBezTo>
                    <a:pt x="1355" y="304"/>
                    <a:pt x="1355" y="304"/>
                    <a:pt x="1355" y="304"/>
                  </a:cubicBezTo>
                  <a:cubicBezTo>
                    <a:pt x="1356" y="304"/>
                    <a:pt x="1357" y="303"/>
                    <a:pt x="1357" y="303"/>
                  </a:cubicBezTo>
                  <a:cubicBezTo>
                    <a:pt x="1358" y="302"/>
                    <a:pt x="1357" y="302"/>
                    <a:pt x="1356" y="301"/>
                  </a:cubicBezTo>
                  <a:cubicBezTo>
                    <a:pt x="1356" y="301"/>
                    <a:pt x="1357" y="301"/>
                    <a:pt x="1357" y="300"/>
                  </a:cubicBezTo>
                  <a:cubicBezTo>
                    <a:pt x="1357" y="300"/>
                    <a:pt x="1358" y="300"/>
                    <a:pt x="1359" y="300"/>
                  </a:cubicBezTo>
                  <a:cubicBezTo>
                    <a:pt x="1362" y="300"/>
                    <a:pt x="1367" y="300"/>
                    <a:pt x="1371" y="301"/>
                  </a:cubicBezTo>
                  <a:cubicBezTo>
                    <a:pt x="1378" y="303"/>
                    <a:pt x="1377" y="305"/>
                    <a:pt x="1378" y="305"/>
                  </a:cubicBezTo>
                  <a:cubicBezTo>
                    <a:pt x="1378" y="305"/>
                    <a:pt x="1378" y="305"/>
                    <a:pt x="1378" y="305"/>
                  </a:cubicBezTo>
                  <a:cubicBezTo>
                    <a:pt x="1378" y="305"/>
                    <a:pt x="1378" y="305"/>
                    <a:pt x="1378" y="305"/>
                  </a:cubicBezTo>
                  <a:cubicBezTo>
                    <a:pt x="1378" y="305"/>
                    <a:pt x="1379" y="306"/>
                    <a:pt x="1380" y="307"/>
                  </a:cubicBezTo>
                  <a:cubicBezTo>
                    <a:pt x="1381" y="307"/>
                    <a:pt x="1382" y="308"/>
                    <a:pt x="1383" y="308"/>
                  </a:cubicBezTo>
                  <a:cubicBezTo>
                    <a:pt x="1383" y="308"/>
                    <a:pt x="1383" y="308"/>
                    <a:pt x="1383" y="308"/>
                  </a:cubicBezTo>
                  <a:cubicBezTo>
                    <a:pt x="1383" y="308"/>
                    <a:pt x="1383" y="308"/>
                    <a:pt x="1383" y="308"/>
                  </a:cubicBezTo>
                  <a:cubicBezTo>
                    <a:pt x="1383" y="308"/>
                    <a:pt x="1385" y="308"/>
                    <a:pt x="1386" y="309"/>
                  </a:cubicBezTo>
                  <a:cubicBezTo>
                    <a:pt x="1388" y="309"/>
                    <a:pt x="1389" y="310"/>
                    <a:pt x="1390" y="310"/>
                  </a:cubicBezTo>
                  <a:cubicBezTo>
                    <a:pt x="1390" y="310"/>
                    <a:pt x="1390" y="310"/>
                    <a:pt x="1390" y="310"/>
                  </a:cubicBezTo>
                  <a:cubicBezTo>
                    <a:pt x="1389" y="310"/>
                    <a:pt x="1390" y="310"/>
                    <a:pt x="1390" y="310"/>
                  </a:cubicBezTo>
                  <a:cubicBezTo>
                    <a:pt x="1390" y="310"/>
                    <a:pt x="1391" y="310"/>
                    <a:pt x="1391" y="310"/>
                  </a:cubicBezTo>
                  <a:cubicBezTo>
                    <a:pt x="1393" y="310"/>
                    <a:pt x="1393" y="310"/>
                    <a:pt x="1392" y="310"/>
                  </a:cubicBezTo>
                  <a:cubicBezTo>
                    <a:pt x="1392" y="310"/>
                    <a:pt x="1396" y="310"/>
                    <a:pt x="1400" y="311"/>
                  </a:cubicBezTo>
                  <a:cubicBezTo>
                    <a:pt x="1403" y="312"/>
                    <a:pt x="1404" y="313"/>
                    <a:pt x="1403" y="313"/>
                  </a:cubicBezTo>
                  <a:cubicBezTo>
                    <a:pt x="1403" y="313"/>
                    <a:pt x="1403" y="313"/>
                    <a:pt x="1403" y="313"/>
                  </a:cubicBezTo>
                  <a:cubicBezTo>
                    <a:pt x="1402" y="313"/>
                    <a:pt x="1402" y="313"/>
                    <a:pt x="1402" y="313"/>
                  </a:cubicBezTo>
                  <a:cubicBezTo>
                    <a:pt x="1401" y="313"/>
                    <a:pt x="1401" y="313"/>
                    <a:pt x="1401" y="313"/>
                  </a:cubicBezTo>
                  <a:cubicBezTo>
                    <a:pt x="1402" y="313"/>
                    <a:pt x="1402" y="313"/>
                    <a:pt x="1401" y="313"/>
                  </a:cubicBezTo>
                  <a:cubicBezTo>
                    <a:pt x="1401" y="313"/>
                    <a:pt x="1400" y="313"/>
                    <a:pt x="1400" y="313"/>
                  </a:cubicBezTo>
                  <a:cubicBezTo>
                    <a:pt x="1399" y="313"/>
                    <a:pt x="1399" y="313"/>
                    <a:pt x="1399" y="313"/>
                  </a:cubicBezTo>
                  <a:cubicBezTo>
                    <a:pt x="1399" y="313"/>
                    <a:pt x="1400" y="313"/>
                    <a:pt x="1402" y="314"/>
                  </a:cubicBezTo>
                  <a:cubicBezTo>
                    <a:pt x="1403" y="314"/>
                    <a:pt x="1404" y="315"/>
                    <a:pt x="1405" y="315"/>
                  </a:cubicBezTo>
                  <a:cubicBezTo>
                    <a:pt x="1406" y="315"/>
                    <a:pt x="1406" y="314"/>
                    <a:pt x="1406" y="314"/>
                  </a:cubicBezTo>
                  <a:cubicBezTo>
                    <a:pt x="1406" y="314"/>
                    <a:pt x="1406" y="314"/>
                    <a:pt x="1406" y="314"/>
                  </a:cubicBezTo>
                  <a:cubicBezTo>
                    <a:pt x="1407" y="314"/>
                    <a:pt x="1414" y="316"/>
                    <a:pt x="1416" y="319"/>
                  </a:cubicBezTo>
                  <a:cubicBezTo>
                    <a:pt x="1418" y="322"/>
                    <a:pt x="1416" y="324"/>
                    <a:pt x="1417" y="324"/>
                  </a:cubicBezTo>
                  <a:cubicBezTo>
                    <a:pt x="1417" y="324"/>
                    <a:pt x="1417" y="324"/>
                    <a:pt x="1417" y="324"/>
                  </a:cubicBezTo>
                  <a:cubicBezTo>
                    <a:pt x="1418" y="324"/>
                    <a:pt x="1419" y="324"/>
                    <a:pt x="1419" y="324"/>
                  </a:cubicBezTo>
                  <a:cubicBezTo>
                    <a:pt x="1419" y="324"/>
                    <a:pt x="1419" y="324"/>
                    <a:pt x="1419" y="324"/>
                  </a:cubicBezTo>
                  <a:cubicBezTo>
                    <a:pt x="1418" y="325"/>
                    <a:pt x="1419" y="325"/>
                    <a:pt x="1422" y="325"/>
                  </a:cubicBezTo>
                  <a:cubicBezTo>
                    <a:pt x="1423" y="325"/>
                    <a:pt x="1425" y="325"/>
                    <a:pt x="1427" y="325"/>
                  </a:cubicBezTo>
                  <a:cubicBezTo>
                    <a:pt x="1430" y="325"/>
                    <a:pt x="1433" y="324"/>
                    <a:pt x="1436" y="324"/>
                  </a:cubicBezTo>
                  <a:cubicBezTo>
                    <a:pt x="1438" y="324"/>
                    <a:pt x="1440" y="324"/>
                    <a:pt x="1440" y="323"/>
                  </a:cubicBezTo>
                  <a:cubicBezTo>
                    <a:pt x="1441" y="323"/>
                    <a:pt x="1444" y="323"/>
                    <a:pt x="1445" y="322"/>
                  </a:cubicBezTo>
                  <a:cubicBezTo>
                    <a:pt x="1445" y="321"/>
                    <a:pt x="1446" y="321"/>
                    <a:pt x="1447" y="321"/>
                  </a:cubicBezTo>
                  <a:cubicBezTo>
                    <a:pt x="1448" y="321"/>
                    <a:pt x="1449" y="321"/>
                    <a:pt x="1451" y="321"/>
                  </a:cubicBezTo>
                  <a:cubicBezTo>
                    <a:pt x="1455" y="322"/>
                    <a:pt x="1459" y="325"/>
                    <a:pt x="1462" y="328"/>
                  </a:cubicBezTo>
                  <a:cubicBezTo>
                    <a:pt x="1465" y="331"/>
                    <a:pt x="1467" y="333"/>
                    <a:pt x="1468" y="333"/>
                  </a:cubicBezTo>
                  <a:cubicBezTo>
                    <a:pt x="1468" y="333"/>
                    <a:pt x="1468" y="333"/>
                    <a:pt x="1468" y="333"/>
                  </a:cubicBezTo>
                  <a:cubicBezTo>
                    <a:pt x="1468" y="333"/>
                    <a:pt x="1468" y="333"/>
                    <a:pt x="1468" y="333"/>
                  </a:cubicBezTo>
                  <a:cubicBezTo>
                    <a:pt x="1468" y="333"/>
                    <a:pt x="1474" y="336"/>
                    <a:pt x="1474" y="339"/>
                  </a:cubicBezTo>
                  <a:cubicBezTo>
                    <a:pt x="1475" y="343"/>
                    <a:pt x="1474" y="345"/>
                    <a:pt x="1475" y="345"/>
                  </a:cubicBezTo>
                  <a:cubicBezTo>
                    <a:pt x="1475" y="345"/>
                    <a:pt x="1475" y="345"/>
                    <a:pt x="1475" y="345"/>
                  </a:cubicBezTo>
                  <a:cubicBezTo>
                    <a:pt x="1475" y="345"/>
                    <a:pt x="1475" y="345"/>
                    <a:pt x="1475" y="345"/>
                  </a:cubicBezTo>
                  <a:cubicBezTo>
                    <a:pt x="1475" y="345"/>
                    <a:pt x="1475" y="347"/>
                    <a:pt x="1473" y="348"/>
                  </a:cubicBezTo>
                  <a:cubicBezTo>
                    <a:pt x="1472" y="350"/>
                    <a:pt x="1474" y="352"/>
                    <a:pt x="1475" y="352"/>
                  </a:cubicBezTo>
                  <a:cubicBezTo>
                    <a:pt x="1475" y="352"/>
                    <a:pt x="1475" y="352"/>
                    <a:pt x="1475" y="352"/>
                  </a:cubicBezTo>
                  <a:cubicBezTo>
                    <a:pt x="1475" y="352"/>
                    <a:pt x="1475" y="352"/>
                    <a:pt x="1475" y="352"/>
                  </a:cubicBezTo>
                  <a:cubicBezTo>
                    <a:pt x="1476" y="352"/>
                    <a:pt x="1485" y="355"/>
                    <a:pt x="1492" y="359"/>
                  </a:cubicBezTo>
                  <a:cubicBezTo>
                    <a:pt x="1496" y="361"/>
                    <a:pt x="1500" y="363"/>
                    <a:pt x="1505" y="366"/>
                  </a:cubicBezTo>
                  <a:cubicBezTo>
                    <a:pt x="1509" y="368"/>
                    <a:pt x="1515" y="371"/>
                    <a:pt x="1523" y="372"/>
                  </a:cubicBezTo>
                  <a:cubicBezTo>
                    <a:pt x="1533" y="375"/>
                    <a:pt x="1544" y="375"/>
                    <a:pt x="1548" y="375"/>
                  </a:cubicBezTo>
                  <a:cubicBezTo>
                    <a:pt x="1548" y="375"/>
                    <a:pt x="1549" y="375"/>
                    <a:pt x="1549" y="375"/>
                  </a:cubicBezTo>
                  <a:cubicBezTo>
                    <a:pt x="1549" y="375"/>
                    <a:pt x="1549" y="375"/>
                    <a:pt x="1549" y="375"/>
                  </a:cubicBezTo>
                  <a:cubicBezTo>
                    <a:pt x="1550" y="375"/>
                    <a:pt x="1550" y="375"/>
                    <a:pt x="1550" y="375"/>
                  </a:cubicBezTo>
                  <a:cubicBezTo>
                    <a:pt x="1550" y="374"/>
                    <a:pt x="1549" y="371"/>
                    <a:pt x="1543" y="368"/>
                  </a:cubicBezTo>
                  <a:cubicBezTo>
                    <a:pt x="1538" y="365"/>
                    <a:pt x="1532" y="362"/>
                    <a:pt x="1524" y="360"/>
                  </a:cubicBezTo>
                  <a:cubicBezTo>
                    <a:pt x="1512" y="356"/>
                    <a:pt x="1501" y="354"/>
                    <a:pt x="1499" y="353"/>
                  </a:cubicBezTo>
                  <a:cubicBezTo>
                    <a:pt x="1498" y="352"/>
                    <a:pt x="1495" y="350"/>
                    <a:pt x="1492" y="350"/>
                  </a:cubicBezTo>
                  <a:cubicBezTo>
                    <a:pt x="1488" y="349"/>
                    <a:pt x="1482" y="345"/>
                    <a:pt x="1487" y="341"/>
                  </a:cubicBezTo>
                  <a:cubicBezTo>
                    <a:pt x="1491" y="338"/>
                    <a:pt x="1495" y="334"/>
                    <a:pt x="1499" y="334"/>
                  </a:cubicBezTo>
                  <a:cubicBezTo>
                    <a:pt x="1499" y="334"/>
                    <a:pt x="1500" y="334"/>
                    <a:pt x="1500" y="334"/>
                  </a:cubicBezTo>
                  <a:cubicBezTo>
                    <a:pt x="1504" y="335"/>
                    <a:pt x="1513" y="336"/>
                    <a:pt x="1522" y="338"/>
                  </a:cubicBezTo>
                  <a:cubicBezTo>
                    <a:pt x="1531" y="340"/>
                    <a:pt x="1535" y="343"/>
                    <a:pt x="1537" y="343"/>
                  </a:cubicBezTo>
                  <a:cubicBezTo>
                    <a:pt x="1537" y="343"/>
                    <a:pt x="1537" y="343"/>
                    <a:pt x="1537" y="343"/>
                  </a:cubicBezTo>
                  <a:cubicBezTo>
                    <a:pt x="1538" y="342"/>
                    <a:pt x="1538" y="342"/>
                    <a:pt x="1539" y="342"/>
                  </a:cubicBezTo>
                  <a:cubicBezTo>
                    <a:pt x="1539" y="342"/>
                    <a:pt x="1540" y="343"/>
                    <a:pt x="1540" y="343"/>
                  </a:cubicBezTo>
                  <a:cubicBezTo>
                    <a:pt x="1540" y="344"/>
                    <a:pt x="1545" y="344"/>
                    <a:pt x="1551" y="345"/>
                  </a:cubicBezTo>
                  <a:cubicBezTo>
                    <a:pt x="1557" y="345"/>
                    <a:pt x="1560" y="346"/>
                    <a:pt x="1558" y="347"/>
                  </a:cubicBezTo>
                  <a:cubicBezTo>
                    <a:pt x="1556" y="349"/>
                    <a:pt x="1558" y="350"/>
                    <a:pt x="1556" y="350"/>
                  </a:cubicBezTo>
                  <a:cubicBezTo>
                    <a:pt x="1556" y="350"/>
                    <a:pt x="1556" y="350"/>
                    <a:pt x="1556" y="350"/>
                  </a:cubicBezTo>
                  <a:cubicBezTo>
                    <a:pt x="1557" y="350"/>
                    <a:pt x="1561" y="350"/>
                    <a:pt x="1565" y="349"/>
                  </a:cubicBezTo>
                  <a:cubicBezTo>
                    <a:pt x="1570" y="348"/>
                    <a:pt x="1577" y="347"/>
                    <a:pt x="1576" y="347"/>
                  </a:cubicBezTo>
                  <a:cubicBezTo>
                    <a:pt x="1575" y="346"/>
                    <a:pt x="1575" y="346"/>
                    <a:pt x="1576" y="346"/>
                  </a:cubicBezTo>
                  <a:cubicBezTo>
                    <a:pt x="1576" y="346"/>
                    <a:pt x="1576" y="346"/>
                    <a:pt x="1577" y="346"/>
                  </a:cubicBezTo>
                  <a:cubicBezTo>
                    <a:pt x="1577" y="346"/>
                    <a:pt x="1577" y="346"/>
                    <a:pt x="1577" y="346"/>
                  </a:cubicBezTo>
                  <a:cubicBezTo>
                    <a:pt x="1578" y="346"/>
                    <a:pt x="1578" y="346"/>
                    <a:pt x="1577" y="345"/>
                  </a:cubicBezTo>
                  <a:cubicBezTo>
                    <a:pt x="1576" y="345"/>
                    <a:pt x="1577" y="345"/>
                    <a:pt x="1578" y="345"/>
                  </a:cubicBezTo>
                  <a:cubicBezTo>
                    <a:pt x="1578" y="345"/>
                    <a:pt x="1578" y="345"/>
                    <a:pt x="1578" y="345"/>
                  </a:cubicBezTo>
                  <a:cubicBezTo>
                    <a:pt x="1578" y="345"/>
                    <a:pt x="1578" y="345"/>
                    <a:pt x="1578" y="345"/>
                  </a:cubicBezTo>
                  <a:cubicBezTo>
                    <a:pt x="1579" y="345"/>
                    <a:pt x="1578" y="344"/>
                    <a:pt x="1579" y="344"/>
                  </a:cubicBezTo>
                  <a:cubicBezTo>
                    <a:pt x="1579" y="344"/>
                    <a:pt x="1580" y="344"/>
                    <a:pt x="1580" y="344"/>
                  </a:cubicBezTo>
                  <a:cubicBezTo>
                    <a:pt x="1580" y="344"/>
                    <a:pt x="1581" y="344"/>
                    <a:pt x="1581" y="344"/>
                  </a:cubicBezTo>
                  <a:cubicBezTo>
                    <a:pt x="1582" y="344"/>
                    <a:pt x="1582" y="344"/>
                    <a:pt x="1583" y="344"/>
                  </a:cubicBezTo>
                  <a:cubicBezTo>
                    <a:pt x="1587" y="344"/>
                    <a:pt x="1595" y="344"/>
                    <a:pt x="1601" y="342"/>
                  </a:cubicBezTo>
                  <a:cubicBezTo>
                    <a:pt x="1609" y="339"/>
                    <a:pt x="1611" y="336"/>
                    <a:pt x="1611" y="336"/>
                  </a:cubicBezTo>
                  <a:cubicBezTo>
                    <a:pt x="1611" y="336"/>
                    <a:pt x="1611" y="336"/>
                    <a:pt x="1611" y="336"/>
                  </a:cubicBezTo>
                  <a:cubicBezTo>
                    <a:pt x="1611" y="336"/>
                    <a:pt x="1611" y="336"/>
                    <a:pt x="1611" y="336"/>
                  </a:cubicBezTo>
                  <a:cubicBezTo>
                    <a:pt x="1612" y="336"/>
                    <a:pt x="1609" y="333"/>
                    <a:pt x="1601" y="329"/>
                  </a:cubicBezTo>
                  <a:cubicBezTo>
                    <a:pt x="1596" y="326"/>
                    <a:pt x="1589" y="323"/>
                    <a:pt x="1581" y="320"/>
                  </a:cubicBezTo>
                  <a:cubicBezTo>
                    <a:pt x="1569" y="317"/>
                    <a:pt x="1556" y="313"/>
                    <a:pt x="1560" y="311"/>
                  </a:cubicBezTo>
                  <a:cubicBezTo>
                    <a:pt x="1564" y="309"/>
                    <a:pt x="1572" y="307"/>
                    <a:pt x="1578" y="305"/>
                  </a:cubicBezTo>
                  <a:cubicBezTo>
                    <a:pt x="1583" y="305"/>
                    <a:pt x="1589" y="304"/>
                    <a:pt x="1594" y="304"/>
                  </a:cubicBezTo>
                  <a:cubicBezTo>
                    <a:pt x="1595" y="304"/>
                    <a:pt x="1597" y="304"/>
                    <a:pt x="1598" y="304"/>
                  </a:cubicBezTo>
                  <a:cubicBezTo>
                    <a:pt x="1603" y="305"/>
                    <a:pt x="1604" y="306"/>
                    <a:pt x="1606" y="307"/>
                  </a:cubicBezTo>
                  <a:cubicBezTo>
                    <a:pt x="1607" y="308"/>
                    <a:pt x="1609" y="309"/>
                    <a:pt x="1611" y="309"/>
                  </a:cubicBezTo>
                  <a:cubicBezTo>
                    <a:pt x="1612" y="309"/>
                    <a:pt x="1612" y="309"/>
                    <a:pt x="1612" y="309"/>
                  </a:cubicBezTo>
                  <a:cubicBezTo>
                    <a:pt x="1614" y="308"/>
                    <a:pt x="1614" y="307"/>
                    <a:pt x="1614" y="306"/>
                  </a:cubicBezTo>
                  <a:cubicBezTo>
                    <a:pt x="1613" y="306"/>
                    <a:pt x="1613" y="305"/>
                    <a:pt x="1614" y="305"/>
                  </a:cubicBezTo>
                  <a:cubicBezTo>
                    <a:pt x="1614" y="305"/>
                    <a:pt x="1614" y="305"/>
                    <a:pt x="1614" y="305"/>
                  </a:cubicBezTo>
                  <a:cubicBezTo>
                    <a:pt x="1614" y="305"/>
                    <a:pt x="1615" y="305"/>
                    <a:pt x="1616" y="305"/>
                  </a:cubicBezTo>
                  <a:cubicBezTo>
                    <a:pt x="1616" y="305"/>
                    <a:pt x="1617" y="305"/>
                    <a:pt x="1618" y="305"/>
                  </a:cubicBezTo>
                  <a:cubicBezTo>
                    <a:pt x="1622" y="305"/>
                    <a:pt x="1629" y="305"/>
                    <a:pt x="1636" y="304"/>
                  </a:cubicBezTo>
                  <a:cubicBezTo>
                    <a:pt x="1646" y="302"/>
                    <a:pt x="1649" y="300"/>
                    <a:pt x="1652" y="300"/>
                  </a:cubicBezTo>
                  <a:cubicBezTo>
                    <a:pt x="1652" y="300"/>
                    <a:pt x="1652" y="300"/>
                    <a:pt x="1653" y="300"/>
                  </a:cubicBezTo>
                  <a:cubicBezTo>
                    <a:pt x="1655" y="300"/>
                    <a:pt x="1657" y="301"/>
                    <a:pt x="1656" y="301"/>
                  </a:cubicBezTo>
                  <a:cubicBezTo>
                    <a:pt x="1657" y="301"/>
                    <a:pt x="1665" y="300"/>
                    <a:pt x="1675" y="300"/>
                  </a:cubicBezTo>
                  <a:cubicBezTo>
                    <a:pt x="1686" y="299"/>
                    <a:pt x="1693" y="296"/>
                    <a:pt x="1698" y="295"/>
                  </a:cubicBezTo>
                  <a:cubicBezTo>
                    <a:pt x="1704" y="295"/>
                    <a:pt x="1705" y="293"/>
                    <a:pt x="1703" y="293"/>
                  </a:cubicBezTo>
                  <a:cubicBezTo>
                    <a:pt x="1701" y="293"/>
                    <a:pt x="1702" y="293"/>
                    <a:pt x="1705" y="293"/>
                  </a:cubicBezTo>
                  <a:cubicBezTo>
                    <a:pt x="1709" y="292"/>
                    <a:pt x="1711" y="292"/>
                    <a:pt x="1710" y="292"/>
                  </a:cubicBezTo>
                  <a:cubicBezTo>
                    <a:pt x="1710" y="292"/>
                    <a:pt x="1710" y="291"/>
                    <a:pt x="1710" y="291"/>
                  </a:cubicBezTo>
                  <a:cubicBezTo>
                    <a:pt x="1711" y="291"/>
                    <a:pt x="1711" y="291"/>
                    <a:pt x="1712" y="291"/>
                  </a:cubicBezTo>
                  <a:cubicBezTo>
                    <a:pt x="1712" y="291"/>
                    <a:pt x="1712" y="291"/>
                    <a:pt x="1712" y="291"/>
                  </a:cubicBezTo>
                  <a:cubicBezTo>
                    <a:pt x="1713" y="291"/>
                    <a:pt x="1713" y="291"/>
                    <a:pt x="1712" y="291"/>
                  </a:cubicBezTo>
                  <a:cubicBezTo>
                    <a:pt x="1711" y="290"/>
                    <a:pt x="1711" y="290"/>
                    <a:pt x="1712" y="290"/>
                  </a:cubicBezTo>
                  <a:cubicBezTo>
                    <a:pt x="1712" y="290"/>
                    <a:pt x="1712" y="290"/>
                    <a:pt x="1713" y="290"/>
                  </a:cubicBezTo>
                  <a:cubicBezTo>
                    <a:pt x="1713" y="290"/>
                    <a:pt x="1713" y="290"/>
                    <a:pt x="1714" y="290"/>
                  </a:cubicBezTo>
                  <a:cubicBezTo>
                    <a:pt x="1714" y="290"/>
                    <a:pt x="1715" y="290"/>
                    <a:pt x="1714" y="290"/>
                  </a:cubicBezTo>
                  <a:cubicBezTo>
                    <a:pt x="1713" y="289"/>
                    <a:pt x="1714" y="289"/>
                    <a:pt x="1714" y="289"/>
                  </a:cubicBezTo>
                  <a:cubicBezTo>
                    <a:pt x="1715" y="289"/>
                    <a:pt x="1715" y="289"/>
                    <a:pt x="1715" y="289"/>
                  </a:cubicBezTo>
                  <a:cubicBezTo>
                    <a:pt x="1716" y="289"/>
                    <a:pt x="1716" y="289"/>
                    <a:pt x="1717" y="289"/>
                  </a:cubicBezTo>
                  <a:cubicBezTo>
                    <a:pt x="1718" y="289"/>
                    <a:pt x="1718" y="290"/>
                    <a:pt x="1718" y="290"/>
                  </a:cubicBezTo>
                  <a:cubicBezTo>
                    <a:pt x="1718" y="290"/>
                    <a:pt x="1719" y="289"/>
                    <a:pt x="1719" y="289"/>
                  </a:cubicBezTo>
                  <a:cubicBezTo>
                    <a:pt x="1719" y="288"/>
                    <a:pt x="1720" y="287"/>
                    <a:pt x="1718" y="287"/>
                  </a:cubicBezTo>
                  <a:cubicBezTo>
                    <a:pt x="1718" y="287"/>
                    <a:pt x="1718" y="287"/>
                    <a:pt x="1718" y="287"/>
                  </a:cubicBezTo>
                  <a:cubicBezTo>
                    <a:pt x="1718" y="287"/>
                    <a:pt x="1718" y="287"/>
                    <a:pt x="1718" y="287"/>
                  </a:cubicBezTo>
                  <a:cubicBezTo>
                    <a:pt x="1717" y="287"/>
                    <a:pt x="1717" y="287"/>
                    <a:pt x="1719" y="286"/>
                  </a:cubicBezTo>
                  <a:cubicBezTo>
                    <a:pt x="1721" y="286"/>
                    <a:pt x="1721" y="285"/>
                    <a:pt x="1719" y="285"/>
                  </a:cubicBezTo>
                  <a:cubicBezTo>
                    <a:pt x="1718" y="284"/>
                    <a:pt x="1719" y="283"/>
                    <a:pt x="1722" y="283"/>
                  </a:cubicBezTo>
                  <a:cubicBezTo>
                    <a:pt x="1725" y="283"/>
                    <a:pt x="1728" y="282"/>
                    <a:pt x="1727" y="282"/>
                  </a:cubicBezTo>
                  <a:cubicBezTo>
                    <a:pt x="1727" y="282"/>
                    <a:pt x="1727" y="282"/>
                    <a:pt x="1726" y="282"/>
                  </a:cubicBezTo>
                  <a:cubicBezTo>
                    <a:pt x="1726" y="282"/>
                    <a:pt x="1726" y="282"/>
                    <a:pt x="1726" y="282"/>
                  </a:cubicBezTo>
                  <a:cubicBezTo>
                    <a:pt x="1725" y="282"/>
                    <a:pt x="1729" y="281"/>
                    <a:pt x="1728" y="280"/>
                  </a:cubicBezTo>
                  <a:cubicBezTo>
                    <a:pt x="1728" y="279"/>
                    <a:pt x="1729" y="278"/>
                    <a:pt x="1732" y="278"/>
                  </a:cubicBezTo>
                  <a:cubicBezTo>
                    <a:pt x="1735" y="278"/>
                    <a:pt x="1737" y="278"/>
                    <a:pt x="1737" y="277"/>
                  </a:cubicBezTo>
                  <a:cubicBezTo>
                    <a:pt x="1738" y="277"/>
                    <a:pt x="1739" y="277"/>
                    <a:pt x="1737" y="277"/>
                  </a:cubicBezTo>
                  <a:cubicBezTo>
                    <a:pt x="1735" y="276"/>
                    <a:pt x="1735" y="276"/>
                    <a:pt x="1737" y="275"/>
                  </a:cubicBezTo>
                  <a:cubicBezTo>
                    <a:pt x="1738" y="275"/>
                    <a:pt x="1738" y="274"/>
                    <a:pt x="1736" y="274"/>
                  </a:cubicBezTo>
                  <a:cubicBezTo>
                    <a:pt x="1736" y="274"/>
                    <a:pt x="1736" y="274"/>
                    <a:pt x="1736" y="274"/>
                  </a:cubicBezTo>
                  <a:cubicBezTo>
                    <a:pt x="1736" y="274"/>
                    <a:pt x="1736" y="274"/>
                    <a:pt x="1736" y="274"/>
                  </a:cubicBezTo>
                  <a:cubicBezTo>
                    <a:pt x="1735" y="274"/>
                    <a:pt x="1735" y="274"/>
                    <a:pt x="1737" y="274"/>
                  </a:cubicBezTo>
                  <a:cubicBezTo>
                    <a:pt x="1739" y="273"/>
                    <a:pt x="1742" y="273"/>
                    <a:pt x="1742" y="272"/>
                  </a:cubicBezTo>
                  <a:cubicBezTo>
                    <a:pt x="1741" y="272"/>
                    <a:pt x="1741" y="272"/>
                    <a:pt x="1740" y="272"/>
                  </a:cubicBezTo>
                  <a:cubicBezTo>
                    <a:pt x="1739" y="272"/>
                    <a:pt x="1738" y="272"/>
                    <a:pt x="1736" y="272"/>
                  </a:cubicBezTo>
                  <a:cubicBezTo>
                    <a:pt x="1736" y="272"/>
                    <a:pt x="1735" y="272"/>
                    <a:pt x="1735" y="272"/>
                  </a:cubicBezTo>
                  <a:cubicBezTo>
                    <a:pt x="1734" y="272"/>
                    <a:pt x="1735" y="272"/>
                    <a:pt x="1736" y="272"/>
                  </a:cubicBezTo>
                  <a:cubicBezTo>
                    <a:pt x="1739" y="271"/>
                    <a:pt x="1735" y="270"/>
                    <a:pt x="1728" y="269"/>
                  </a:cubicBezTo>
                  <a:cubicBezTo>
                    <a:pt x="1720" y="269"/>
                    <a:pt x="1721" y="269"/>
                    <a:pt x="1729" y="268"/>
                  </a:cubicBezTo>
                  <a:cubicBezTo>
                    <a:pt x="1733" y="267"/>
                    <a:pt x="1734" y="266"/>
                    <a:pt x="1726" y="264"/>
                  </a:cubicBezTo>
                  <a:cubicBezTo>
                    <a:pt x="1722" y="262"/>
                    <a:pt x="1716" y="262"/>
                    <a:pt x="1709" y="262"/>
                  </a:cubicBezTo>
                  <a:cubicBezTo>
                    <a:pt x="1702" y="261"/>
                    <a:pt x="1700" y="261"/>
                    <a:pt x="1705" y="261"/>
                  </a:cubicBezTo>
                  <a:cubicBezTo>
                    <a:pt x="1706" y="261"/>
                    <a:pt x="1709" y="261"/>
                    <a:pt x="1712" y="261"/>
                  </a:cubicBezTo>
                  <a:cubicBezTo>
                    <a:pt x="1713" y="261"/>
                    <a:pt x="1715" y="261"/>
                    <a:pt x="1716" y="261"/>
                  </a:cubicBezTo>
                  <a:cubicBezTo>
                    <a:pt x="1724" y="261"/>
                    <a:pt x="1722" y="260"/>
                    <a:pt x="1712" y="257"/>
                  </a:cubicBezTo>
                  <a:cubicBezTo>
                    <a:pt x="1707" y="255"/>
                    <a:pt x="1702" y="254"/>
                    <a:pt x="1698" y="252"/>
                  </a:cubicBezTo>
                  <a:cubicBezTo>
                    <a:pt x="1689" y="248"/>
                    <a:pt x="1699" y="245"/>
                    <a:pt x="1698" y="244"/>
                  </a:cubicBezTo>
                  <a:cubicBezTo>
                    <a:pt x="1697" y="244"/>
                    <a:pt x="1698" y="243"/>
                    <a:pt x="1701" y="243"/>
                  </a:cubicBezTo>
                  <a:cubicBezTo>
                    <a:pt x="1703" y="242"/>
                    <a:pt x="1709" y="241"/>
                    <a:pt x="1718" y="241"/>
                  </a:cubicBezTo>
                  <a:cubicBezTo>
                    <a:pt x="1727" y="240"/>
                    <a:pt x="1721" y="238"/>
                    <a:pt x="1714" y="237"/>
                  </a:cubicBezTo>
                  <a:cubicBezTo>
                    <a:pt x="1709" y="237"/>
                    <a:pt x="1705" y="236"/>
                    <a:pt x="1702" y="236"/>
                  </a:cubicBezTo>
                  <a:cubicBezTo>
                    <a:pt x="1702" y="236"/>
                    <a:pt x="1701" y="236"/>
                    <a:pt x="1701" y="236"/>
                  </a:cubicBezTo>
                  <a:cubicBezTo>
                    <a:pt x="1692" y="237"/>
                    <a:pt x="1689" y="240"/>
                    <a:pt x="1684" y="240"/>
                  </a:cubicBezTo>
                  <a:cubicBezTo>
                    <a:pt x="1684" y="240"/>
                    <a:pt x="1684" y="240"/>
                    <a:pt x="1684" y="240"/>
                  </a:cubicBezTo>
                  <a:cubicBezTo>
                    <a:pt x="1680" y="240"/>
                    <a:pt x="1672" y="238"/>
                    <a:pt x="1665" y="237"/>
                  </a:cubicBezTo>
                  <a:cubicBezTo>
                    <a:pt x="1657" y="234"/>
                    <a:pt x="1660" y="231"/>
                    <a:pt x="1664" y="230"/>
                  </a:cubicBezTo>
                  <a:cubicBezTo>
                    <a:pt x="1668" y="230"/>
                    <a:pt x="1675" y="228"/>
                    <a:pt x="1679" y="226"/>
                  </a:cubicBezTo>
                  <a:cubicBezTo>
                    <a:pt x="1682" y="225"/>
                    <a:pt x="1684" y="224"/>
                    <a:pt x="1687" y="223"/>
                  </a:cubicBezTo>
                  <a:cubicBezTo>
                    <a:pt x="1693" y="222"/>
                    <a:pt x="1697" y="222"/>
                    <a:pt x="1699" y="222"/>
                  </a:cubicBezTo>
                  <a:cubicBezTo>
                    <a:pt x="1703" y="222"/>
                    <a:pt x="1703" y="223"/>
                    <a:pt x="1703" y="224"/>
                  </a:cubicBezTo>
                  <a:cubicBezTo>
                    <a:pt x="1702" y="227"/>
                    <a:pt x="1704" y="229"/>
                    <a:pt x="1705" y="229"/>
                  </a:cubicBezTo>
                  <a:cubicBezTo>
                    <a:pt x="1705" y="229"/>
                    <a:pt x="1706" y="229"/>
                    <a:pt x="1706" y="229"/>
                  </a:cubicBezTo>
                  <a:cubicBezTo>
                    <a:pt x="1706" y="229"/>
                    <a:pt x="1706" y="229"/>
                    <a:pt x="1706" y="229"/>
                  </a:cubicBezTo>
                  <a:cubicBezTo>
                    <a:pt x="1707" y="229"/>
                    <a:pt x="1706" y="230"/>
                    <a:pt x="1704" y="230"/>
                  </a:cubicBezTo>
                  <a:cubicBezTo>
                    <a:pt x="1701" y="231"/>
                    <a:pt x="1699" y="232"/>
                    <a:pt x="1700" y="232"/>
                  </a:cubicBezTo>
                  <a:cubicBezTo>
                    <a:pt x="1700" y="232"/>
                    <a:pt x="1700" y="232"/>
                    <a:pt x="1700" y="232"/>
                  </a:cubicBezTo>
                  <a:cubicBezTo>
                    <a:pt x="1702" y="232"/>
                    <a:pt x="1709" y="231"/>
                    <a:pt x="1717" y="229"/>
                  </a:cubicBezTo>
                  <a:cubicBezTo>
                    <a:pt x="1725" y="227"/>
                    <a:pt x="1733" y="227"/>
                    <a:pt x="1736" y="227"/>
                  </a:cubicBezTo>
                  <a:cubicBezTo>
                    <a:pt x="1737" y="227"/>
                    <a:pt x="1738" y="227"/>
                    <a:pt x="1738" y="227"/>
                  </a:cubicBezTo>
                  <a:cubicBezTo>
                    <a:pt x="1738" y="227"/>
                    <a:pt x="1741" y="227"/>
                    <a:pt x="1743" y="227"/>
                  </a:cubicBezTo>
                  <a:cubicBezTo>
                    <a:pt x="1744" y="227"/>
                    <a:pt x="1745" y="227"/>
                    <a:pt x="1746" y="227"/>
                  </a:cubicBezTo>
                  <a:cubicBezTo>
                    <a:pt x="1746" y="227"/>
                    <a:pt x="1746" y="227"/>
                    <a:pt x="1746" y="227"/>
                  </a:cubicBezTo>
                  <a:cubicBezTo>
                    <a:pt x="1749" y="227"/>
                    <a:pt x="1748" y="228"/>
                    <a:pt x="1748" y="230"/>
                  </a:cubicBezTo>
                  <a:cubicBezTo>
                    <a:pt x="1748" y="232"/>
                    <a:pt x="1752" y="232"/>
                    <a:pt x="1751" y="233"/>
                  </a:cubicBezTo>
                  <a:cubicBezTo>
                    <a:pt x="1750" y="234"/>
                    <a:pt x="1749" y="235"/>
                    <a:pt x="1751" y="235"/>
                  </a:cubicBezTo>
                  <a:cubicBezTo>
                    <a:pt x="1751" y="235"/>
                    <a:pt x="1751" y="235"/>
                    <a:pt x="1751" y="235"/>
                  </a:cubicBezTo>
                  <a:cubicBezTo>
                    <a:pt x="1751" y="235"/>
                    <a:pt x="1751" y="235"/>
                    <a:pt x="1752" y="235"/>
                  </a:cubicBezTo>
                  <a:cubicBezTo>
                    <a:pt x="1753" y="235"/>
                    <a:pt x="1753" y="235"/>
                    <a:pt x="1752" y="236"/>
                  </a:cubicBezTo>
                  <a:cubicBezTo>
                    <a:pt x="1752" y="236"/>
                    <a:pt x="1752" y="236"/>
                    <a:pt x="1753" y="236"/>
                  </a:cubicBezTo>
                  <a:cubicBezTo>
                    <a:pt x="1754" y="236"/>
                    <a:pt x="1756" y="236"/>
                    <a:pt x="1757" y="236"/>
                  </a:cubicBezTo>
                  <a:cubicBezTo>
                    <a:pt x="1758" y="235"/>
                    <a:pt x="1760" y="235"/>
                    <a:pt x="1762" y="235"/>
                  </a:cubicBezTo>
                  <a:cubicBezTo>
                    <a:pt x="1763" y="235"/>
                    <a:pt x="1764" y="235"/>
                    <a:pt x="1764" y="235"/>
                  </a:cubicBezTo>
                  <a:cubicBezTo>
                    <a:pt x="1767" y="235"/>
                    <a:pt x="1772" y="236"/>
                    <a:pt x="1775" y="237"/>
                  </a:cubicBezTo>
                  <a:cubicBezTo>
                    <a:pt x="1778" y="239"/>
                    <a:pt x="1776" y="239"/>
                    <a:pt x="1774" y="240"/>
                  </a:cubicBezTo>
                  <a:cubicBezTo>
                    <a:pt x="1771" y="240"/>
                    <a:pt x="1779" y="242"/>
                    <a:pt x="1780" y="245"/>
                  </a:cubicBezTo>
                  <a:cubicBezTo>
                    <a:pt x="1781" y="247"/>
                    <a:pt x="1787" y="248"/>
                    <a:pt x="1794" y="248"/>
                  </a:cubicBezTo>
                  <a:cubicBezTo>
                    <a:pt x="1798" y="248"/>
                    <a:pt x="1801" y="248"/>
                    <a:pt x="1805" y="248"/>
                  </a:cubicBezTo>
                  <a:cubicBezTo>
                    <a:pt x="1817" y="246"/>
                    <a:pt x="1811" y="239"/>
                    <a:pt x="1800" y="236"/>
                  </a:cubicBezTo>
                  <a:cubicBezTo>
                    <a:pt x="1788" y="232"/>
                    <a:pt x="1774" y="229"/>
                    <a:pt x="1773" y="227"/>
                  </a:cubicBezTo>
                  <a:cubicBezTo>
                    <a:pt x="1773" y="225"/>
                    <a:pt x="1788" y="223"/>
                    <a:pt x="1791" y="221"/>
                  </a:cubicBezTo>
                  <a:cubicBezTo>
                    <a:pt x="1795" y="219"/>
                    <a:pt x="1787" y="217"/>
                    <a:pt x="1791" y="214"/>
                  </a:cubicBezTo>
                  <a:cubicBezTo>
                    <a:pt x="1794" y="212"/>
                    <a:pt x="1810" y="208"/>
                    <a:pt x="1815" y="207"/>
                  </a:cubicBezTo>
                  <a:cubicBezTo>
                    <a:pt x="1815" y="207"/>
                    <a:pt x="1816" y="207"/>
                    <a:pt x="1816" y="207"/>
                  </a:cubicBezTo>
                  <a:cubicBezTo>
                    <a:pt x="1818" y="207"/>
                    <a:pt x="1820" y="208"/>
                    <a:pt x="1824" y="208"/>
                  </a:cubicBezTo>
                  <a:cubicBezTo>
                    <a:pt x="1827" y="208"/>
                    <a:pt x="1830" y="209"/>
                    <a:pt x="1834" y="209"/>
                  </a:cubicBezTo>
                  <a:cubicBezTo>
                    <a:pt x="1834" y="209"/>
                    <a:pt x="1835" y="209"/>
                    <a:pt x="1836" y="209"/>
                  </a:cubicBezTo>
                  <a:cubicBezTo>
                    <a:pt x="1847" y="208"/>
                    <a:pt x="1855" y="202"/>
                    <a:pt x="1861" y="197"/>
                  </a:cubicBezTo>
                  <a:cubicBezTo>
                    <a:pt x="1870" y="191"/>
                    <a:pt x="1871" y="184"/>
                    <a:pt x="1871" y="177"/>
                  </a:cubicBezTo>
                  <a:cubicBezTo>
                    <a:pt x="1871" y="173"/>
                    <a:pt x="1862" y="167"/>
                    <a:pt x="1861" y="163"/>
                  </a:cubicBezTo>
                  <a:cubicBezTo>
                    <a:pt x="1861" y="160"/>
                    <a:pt x="1856" y="156"/>
                    <a:pt x="1853" y="153"/>
                  </a:cubicBezTo>
                  <a:cubicBezTo>
                    <a:pt x="1851" y="152"/>
                    <a:pt x="1849" y="151"/>
                    <a:pt x="1844" y="150"/>
                  </a:cubicBezTo>
                  <a:cubicBezTo>
                    <a:pt x="1839" y="149"/>
                    <a:pt x="1834" y="148"/>
                    <a:pt x="1828" y="147"/>
                  </a:cubicBezTo>
                  <a:cubicBezTo>
                    <a:pt x="1825" y="147"/>
                    <a:pt x="1823" y="147"/>
                    <a:pt x="1820" y="147"/>
                  </a:cubicBezTo>
                  <a:cubicBezTo>
                    <a:pt x="1814" y="147"/>
                    <a:pt x="1810" y="148"/>
                    <a:pt x="1810" y="149"/>
                  </a:cubicBezTo>
                  <a:cubicBezTo>
                    <a:pt x="1810" y="149"/>
                    <a:pt x="1811" y="150"/>
                    <a:pt x="1811" y="150"/>
                  </a:cubicBezTo>
                  <a:cubicBezTo>
                    <a:pt x="1811" y="150"/>
                    <a:pt x="1811" y="150"/>
                    <a:pt x="1810" y="150"/>
                  </a:cubicBezTo>
                  <a:cubicBezTo>
                    <a:pt x="1810" y="149"/>
                    <a:pt x="1810" y="149"/>
                    <a:pt x="1809" y="149"/>
                  </a:cubicBezTo>
                  <a:cubicBezTo>
                    <a:pt x="1808" y="149"/>
                    <a:pt x="1807" y="149"/>
                    <a:pt x="1805" y="150"/>
                  </a:cubicBezTo>
                  <a:cubicBezTo>
                    <a:pt x="1803" y="150"/>
                    <a:pt x="1802" y="150"/>
                    <a:pt x="1801" y="150"/>
                  </a:cubicBezTo>
                  <a:cubicBezTo>
                    <a:pt x="1801" y="150"/>
                    <a:pt x="1801" y="150"/>
                    <a:pt x="1801" y="150"/>
                  </a:cubicBezTo>
                  <a:cubicBezTo>
                    <a:pt x="1802" y="149"/>
                    <a:pt x="1802" y="149"/>
                    <a:pt x="1800" y="149"/>
                  </a:cubicBezTo>
                  <a:cubicBezTo>
                    <a:pt x="1799" y="149"/>
                    <a:pt x="1798" y="149"/>
                    <a:pt x="1797" y="149"/>
                  </a:cubicBezTo>
                  <a:cubicBezTo>
                    <a:pt x="1797" y="149"/>
                    <a:pt x="1796" y="149"/>
                    <a:pt x="1795" y="149"/>
                  </a:cubicBezTo>
                  <a:cubicBezTo>
                    <a:pt x="1792" y="149"/>
                    <a:pt x="1789" y="149"/>
                    <a:pt x="1787" y="148"/>
                  </a:cubicBezTo>
                  <a:cubicBezTo>
                    <a:pt x="1785" y="146"/>
                    <a:pt x="1766" y="146"/>
                    <a:pt x="1768" y="141"/>
                  </a:cubicBezTo>
                  <a:cubicBezTo>
                    <a:pt x="1771" y="137"/>
                    <a:pt x="1781" y="130"/>
                    <a:pt x="1787" y="129"/>
                  </a:cubicBezTo>
                  <a:cubicBezTo>
                    <a:pt x="1795" y="126"/>
                    <a:pt x="1794" y="121"/>
                    <a:pt x="1798" y="118"/>
                  </a:cubicBezTo>
                  <a:cubicBezTo>
                    <a:pt x="1802" y="115"/>
                    <a:pt x="1805" y="114"/>
                    <a:pt x="1811" y="113"/>
                  </a:cubicBezTo>
                  <a:cubicBezTo>
                    <a:pt x="1819" y="112"/>
                    <a:pt x="1827" y="111"/>
                    <a:pt x="1832" y="111"/>
                  </a:cubicBezTo>
                  <a:cubicBezTo>
                    <a:pt x="1834" y="111"/>
                    <a:pt x="1835" y="111"/>
                    <a:pt x="1836" y="111"/>
                  </a:cubicBezTo>
                  <a:cubicBezTo>
                    <a:pt x="1837" y="112"/>
                    <a:pt x="1838" y="112"/>
                    <a:pt x="1838" y="112"/>
                  </a:cubicBezTo>
                  <a:cubicBezTo>
                    <a:pt x="1839" y="112"/>
                    <a:pt x="1839" y="112"/>
                    <a:pt x="1839" y="112"/>
                  </a:cubicBezTo>
                  <a:cubicBezTo>
                    <a:pt x="1840" y="111"/>
                    <a:pt x="1841" y="111"/>
                    <a:pt x="1840" y="111"/>
                  </a:cubicBezTo>
                  <a:cubicBezTo>
                    <a:pt x="1839" y="111"/>
                    <a:pt x="1845" y="110"/>
                    <a:pt x="1854" y="110"/>
                  </a:cubicBezTo>
                  <a:cubicBezTo>
                    <a:pt x="1863" y="110"/>
                    <a:pt x="1869" y="109"/>
                    <a:pt x="1867" y="109"/>
                  </a:cubicBezTo>
                  <a:cubicBezTo>
                    <a:pt x="1866" y="108"/>
                    <a:pt x="1865" y="108"/>
                    <a:pt x="1867" y="108"/>
                  </a:cubicBezTo>
                  <a:cubicBezTo>
                    <a:pt x="1867" y="108"/>
                    <a:pt x="1867" y="108"/>
                    <a:pt x="1867" y="108"/>
                  </a:cubicBezTo>
                  <a:cubicBezTo>
                    <a:pt x="1867" y="108"/>
                    <a:pt x="1867" y="108"/>
                    <a:pt x="1867" y="108"/>
                  </a:cubicBezTo>
                  <a:cubicBezTo>
                    <a:pt x="1868" y="108"/>
                    <a:pt x="1870" y="107"/>
                    <a:pt x="1874" y="107"/>
                  </a:cubicBezTo>
                  <a:cubicBezTo>
                    <a:pt x="1877" y="106"/>
                    <a:pt x="1881" y="106"/>
                    <a:pt x="1886" y="106"/>
                  </a:cubicBezTo>
                  <a:cubicBezTo>
                    <a:pt x="1887" y="106"/>
                    <a:pt x="1888" y="106"/>
                    <a:pt x="1889" y="106"/>
                  </a:cubicBezTo>
                  <a:cubicBezTo>
                    <a:pt x="1901" y="106"/>
                    <a:pt x="1907" y="107"/>
                    <a:pt x="1904" y="108"/>
                  </a:cubicBezTo>
                  <a:cubicBezTo>
                    <a:pt x="1901" y="109"/>
                    <a:pt x="1902" y="110"/>
                    <a:pt x="1907" y="110"/>
                  </a:cubicBezTo>
                  <a:cubicBezTo>
                    <a:pt x="1907" y="110"/>
                    <a:pt x="1907" y="110"/>
                    <a:pt x="1907" y="110"/>
                  </a:cubicBezTo>
                  <a:cubicBezTo>
                    <a:pt x="1911" y="110"/>
                    <a:pt x="1913" y="109"/>
                    <a:pt x="1914" y="109"/>
                  </a:cubicBezTo>
                  <a:cubicBezTo>
                    <a:pt x="1914" y="109"/>
                    <a:pt x="1914" y="109"/>
                    <a:pt x="1915" y="109"/>
                  </a:cubicBezTo>
                  <a:cubicBezTo>
                    <a:pt x="1915" y="109"/>
                    <a:pt x="1915" y="109"/>
                    <a:pt x="1915" y="109"/>
                  </a:cubicBezTo>
                  <a:cubicBezTo>
                    <a:pt x="1917" y="109"/>
                    <a:pt x="1918" y="108"/>
                    <a:pt x="1922" y="107"/>
                  </a:cubicBezTo>
                  <a:cubicBezTo>
                    <a:pt x="1923" y="107"/>
                    <a:pt x="1925" y="107"/>
                    <a:pt x="1927" y="107"/>
                  </a:cubicBezTo>
                  <a:cubicBezTo>
                    <a:pt x="1928" y="107"/>
                    <a:pt x="1928" y="107"/>
                    <a:pt x="1929" y="107"/>
                  </a:cubicBezTo>
                  <a:cubicBezTo>
                    <a:pt x="1929" y="107"/>
                    <a:pt x="1930" y="107"/>
                    <a:pt x="1931" y="107"/>
                  </a:cubicBezTo>
                  <a:cubicBezTo>
                    <a:pt x="1932" y="107"/>
                    <a:pt x="1933" y="107"/>
                    <a:pt x="1934" y="107"/>
                  </a:cubicBezTo>
                  <a:cubicBezTo>
                    <a:pt x="1936" y="106"/>
                    <a:pt x="1938" y="104"/>
                    <a:pt x="1933" y="104"/>
                  </a:cubicBezTo>
                  <a:cubicBezTo>
                    <a:pt x="1928" y="104"/>
                    <a:pt x="1922" y="100"/>
                    <a:pt x="1925" y="96"/>
                  </a:cubicBezTo>
                  <a:cubicBezTo>
                    <a:pt x="1927" y="93"/>
                    <a:pt x="1929" y="91"/>
                    <a:pt x="1933" y="88"/>
                  </a:cubicBezTo>
                  <a:cubicBezTo>
                    <a:pt x="1940" y="84"/>
                    <a:pt x="1958" y="86"/>
                    <a:pt x="1959" y="85"/>
                  </a:cubicBezTo>
                  <a:cubicBezTo>
                    <a:pt x="1959" y="85"/>
                    <a:pt x="1960" y="85"/>
                    <a:pt x="1961" y="85"/>
                  </a:cubicBezTo>
                  <a:cubicBezTo>
                    <a:pt x="1963" y="85"/>
                    <a:pt x="1965" y="85"/>
                    <a:pt x="1966" y="87"/>
                  </a:cubicBezTo>
                  <a:cubicBezTo>
                    <a:pt x="1967" y="89"/>
                    <a:pt x="1969" y="90"/>
                    <a:pt x="1970" y="90"/>
                  </a:cubicBezTo>
                  <a:cubicBezTo>
                    <a:pt x="1970" y="91"/>
                    <a:pt x="1971" y="91"/>
                    <a:pt x="1972" y="91"/>
                  </a:cubicBezTo>
                  <a:cubicBezTo>
                    <a:pt x="1973" y="91"/>
                    <a:pt x="1974" y="91"/>
                    <a:pt x="1974" y="91"/>
                  </a:cubicBezTo>
                  <a:cubicBezTo>
                    <a:pt x="1975" y="91"/>
                    <a:pt x="1975" y="90"/>
                    <a:pt x="1976" y="90"/>
                  </a:cubicBezTo>
                  <a:cubicBezTo>
                    <a:pt x="1977" y="90"/>
                    <a:pt x="1978" y="91"/>
                    <a:pt x="1978" y="91"/>
                  </a:cubicBezTo>
                  <a:cubicBezTo>
                    <a:pt x="1978" y="91"/>
                    <a:pt x="1978" y="91"/>
                    <a:pt x="1979" y="91"/>
                  </a:cubicBezTo>
                  <a:cubicBezTo>
                    <a:pt x="1980" y="91"/>
                    <a:pt x="1983" y="90"/>
                    <a:pt x="1984" y="88"/>
                  </a:cubicBezTo>
                  <a:cubicBezTo>
                    <a:pt x="1986" y="85"/>
                    <a:pt x="1987" y="81"/>
                    <a:pt x="1985" y="77"/>
                  </a:cubicBezTo>
                  <a:cubicBezTo>
                    <a:pt x="1985" y="76"/>
                    <a:pt x="1986" y="75"/>
                    <a:pt x="1987" y="75"/>
                  </a:cubicBezTo>
                  <a:cubicBezTo>
                    <a:pt x="1991" y="75"/>
                    <a:pt x="1997" y="78"/>
                    <a:pt x="1999" y="80"/>
                  </a:cubicBezTo>
                  <a:cubicBezTo>
                    <a:pt x="2003" y="83"/>
                    <a:pt x="2007" y="86"/>
                    <a:pt x="2009" y="87"/>
                  </a:cubicBezTo>
                  <a:cubicBezTo>
                    <a:pt x="2012" y="88"/>
                    <a:pt x="2002" y="91"/>
                    <a:pt x="1998" y="96"/>
                  </a:cubicBezTo>
                  <a:cubicBezTo>
                    <a:pt x="1996" y="98"/>
                    <a:pt x="1996" y="101"/>
                    <a:pt x="1996" y="104"/>
                  </a:cubicBezTo>
                  <a:cubicBezTo>
                    <a:pt x="1996" y="108"/>
                    <a:pt x="1993" y="113"/>
                    <a:pt x="1989" y="113"/>
                  </a:cubicBezTo>
                  <a:cubicBezTo>
                    <a:pt x="1985" y="114"/>
                    <a:pt x="1987" y="117"/>
                    <a:pt x="1987" y="121"/>
                  </a:cubicBezTo>
                  <a:cubicBezTo>
                    <a:pt x="1988" y="123"/>
                    <a:pt x="1987" y="126"/>
                    <a:pt x="1989" y="128"/>
                  </a:cubicBezTo>
                  <a:cubicBezTo>
                    <a:pt x="1992" y="130"/>
                    <a:pt x="2004" y="138"/>
                    <a:pt x="2017" y="143"/>
                  </a:cubicBezTo>
                  <a:cubicBezTo>
                    <a:pt x="2027" y="147"/>
                    <a:pt x="2040" y="148"/>
                    <a:pt x="2039" y="149"/>
                  </a:cubicBezTo>
                  <a:cubicBezTo>
                    <a:pt x="2037" y="149"/>
                    <a:pt x="2040" y="151"/>
                    <a:pt x="2045" y="153"/>
                  </a:cubicBezTo>
                  <a:cubicBezTo>
                    <a:pt x="2047" y="154"/>
                    <a:pt x="2049" y="155"/>
                    <a:pt x="2052" y="155"/>
                  </a:cubicBezTo>
                  <a:cubicBezTo>
                    <a:pt x="2056" y="155"/>
                    <a:pt x="2060" y="153"/>
                    <a:pt x="2061" y="151"/>
                  </a:cubicBezTo>
                  <a:cubicBezTo>
                    <a:pt x="2062" y="147"/>
                    <a:pt x="2059" y="144"/>
                    <a:pt x="2064" y="143"/>
                  </a:cubicBezTo>
                  <a:cubicBezTo>
                    <a:pt x="2069" y="143"/>
                    <a:pt x="2065" y="141"/>
                    <a:pt x="2063" y="138"/>
                  </a:cubicBezTo>
                  <a:cubicBezTo>
                    <a:pt x="2061" y="135"/>
                    <a:pt x="2076" y="131"/>
                    <a:pt x="2069" y="126"/>
                  </a:cubicBezTo>
                  <a:cubicBezTo>
                    <a:pt x="2069" y="126"/>
                    <a:pt x="2069" y="126"/>
                    <a:pt x="2068" y="126"/>
                  </a:cubicBezTo>
                  <a:cubicBezTo>
                    <a:pt x="2062" y="121"/>
                    <a:pt x="2071" y="123"/>
                    <a:pt x="2072" y="120"/>
                  </a:cubicBezTo>
                  <a:cubicBezTo>
                    <a:pt x="2074" y="118"/>
                    <a:pt x="2065" y="116"/>
                    <a:pt x="2063" y="116"/>
                  </a:cubicBezTo>
                  <a:cubicBezTo>
                    <a:pt x="2063" y="116"/>
                    <a:pt x="2062" y="116"/>
                    <a:pt x="2062" y="116"/>
                  </a:cubicBezTo>
                  <a:cubicBezTo>
                    <a:pt x="2062" y="116"/>
                    <a:pt x="2062" y="117"/>
                    <a:pt x="2062" y="117"/>
                  </a:cubicBezTo>
                  <a:cubicBezTo>
                    <a:pt x="2061" y="117"/>
                    <a:pt x="2057" y="115"/>
                    <a:pt x="2056" y="112"/>
                  </a:cubicBezTo>
                  <a:cubicBezTo>
                    <a:pt x="2056" y="111"/>
                    <a:pt x="2051" y="110"/>
                    <a:pt x="2048" y="110"/>
                  </a:cubicBezTo>
                  <a:cubicBezTo>
                    <a:pt x="2046" y="110"/>
                    <a:pt x="2044" y="110"/>
                    <a:pt x="2045" y="111"/>
                  </a:cubicBezTo>
                  <a:cubicBezTo>
                    <a:pt x="2045" y="111"/>
                    <a:pt x="2045" y="111"/>
                    <a:pt x="2044" y="111"/>
                  </a:cubicBezTo>
                  <a:cubicBezTo>
                    <a:pt x="2042" y="111"/>
                    <a:pt x="2036" y="110"/>
                    <a:pt x="2034" y="107"/>
                  </a:cubicBezTo>
                  <a:cubicBezTo>
                    <a:pt x="2032" y="104"/>
                    <a:pt x="2031" y="101"/>
                    <a:pt x="2032" y="101"/>
                  </a:cubicBezTo>
                  <a:cubicBezTo>
                    <a:pt x="2032" y="101"/>
                    <a:pt x="2032" y="101"/>
                    <a:pt x="2032" y="101"/>
                  </a:cubicBezTo>
                  <a:cubicBezTo>
                    <a:pt x="2032" y="101"/>
                    <a:pt x="2032" y="101"/>
                    <a:pt x="2032" y="101"/>
                  </a:cubicBezTo>
                  <a:cubicBezTo>
                    <a:pt x="2033" y="101"/>
                    <a:pt x="2030" y="100"/>
                    <a:pt x="2028" y="98"/>
                  </a:cubicBezTo>
                  <a:cubicBezTo>
                    <a:pt x="2025" y="96"/>
                    <a:pt x="2030" y="94"/>
                    <a:pt x="2033" y="94"/>
                  </a:cubicBezTo>
                  <a:cubicBezTo>
                    <a:pt x="2037" y="94"/>
                    <a:pt x="2040" y="93"/>
                    <a:pt x="2042" y="92"/>
                  </a:cubicBezTo>
                  <a:cubicBezTo>
                    <a:pt x="2043" y="91"/>
                    <a:pt x="2045" y="91"/>
                    <a:pt x="2046" y="91"/>
                  </a:cubicBezTo>
                  <a:cubicBezTo>
                    <a:pt x="2048" y="91"/>
                    <a:pt x="2049" y="91"/>
                    <a:pt x="2050" y="92"/>
                  </a:cubicBezTo>
                  <a:cubicBezTo>
                    <a:pt x="2052" y="92"/>
                    <a:pt x="2053" y="93"/>
                    <a:pt x="2054" y="93"/>
                  </a:cubicBezTo>
                  <a:cubicBezTo>
                    <a:pt x="2055" y="93"/>
                    <a:pt x="2056" y="92"/>
                    <a:pt x="2056" y="92"/>
                  </a:cubicBezTo>
                  <a:cubicBezTo>
                    <a:pt x="2057" y="91"/>
                    <a:pt x="2064" y="87"/>
                    <a:pt x="2075" y="87"/>
                  </a:cubicBezTo>
                  <a:cubicBezTo>
                    <a:pt x="2076" y="87"/>
                    <a:pt x="2078" y="87"/>
                    <a:pt x="2079" y="88"/>
                  </a:cubicBezTo>
                  <a:cubicBezTo>
                    <a:pt x="2083" y="88"/>
                    <a:pt x="2085" y="88"/>
                    <a:pt x="2088" y="88"/>
                  </a:cubicBezTo>
                  <a:cubicBezTo>
                    <a:pt x="2095" y="88"/>
                    <a:pt x="2099" y="87"/>
                    <a:pt x="2100" y="84"/>
                  </a:cubicBezTo>
                  <a:cubicBezTo>
                    <a:pt x="2101" y="81"/>
                    <a:pt x="2105" y="78"/>
                    <a:pt x="2103" y="78"/>
                  </a:cubicBezTo>
                  <a:cubicBezTo>
                    <a:pt x="2102" y="78"/>
                    <a:pt x="2107" y="76"/>
                    <a:pt x="2112" y="74"/>
                  </a:cubicBezTo>
                  <a:cubicBezTo>
                    <a:pt x="2116" y="72"/>
                    <a:pt x="2121" y="69"/>
                    <a:pt x="2126" y="67"/>
                  </a:cubicBezTo>
                  <a:cubicBezTo>
                    <a:pt x="2130" y="66"/>
                    <a:pt x="2136" y="65"/>
                    <a:pt x="2142" y="65"/>
                  </a:cubicBezTo>
                  <a:cubicBezTo>
                    <a:pt x="2143" y="65"/>
                    <a:pt x="2144" y="65"/>
                    <a:pt x="2145" y="65"/>
                  </a:cubicBezTo>
                  <a:cubicBezTo>
                    <a:pt x="2145" y="65"/>
                    <a:pt x="2146" y="65"/>
                    <a:pt x="2146" y="65"/>
                  </a:cubicBezTo>
                  <a:cubicBezTo>
                    <a:pt x="2152" y="65"/>
                    <a:pt x="2155" y="63"/>
                    <a:pt x="2147" y="60"/>
                  </a:cubicBezTo>
                  <a:cubicBezTo>
                    <a:pt x="2141" y="58"/>
                    <a:pt x="2131" y="56"/>
                    <a:pt x="2127" y="56"/>
                  </a:cubicBezTo>
                  <a:cubicBezTo>
                    <a:pt x="2126" y="56"/>
                    <a:pt x="2126" y="57"/>
                    <a:pt x="2126" y="57"/>
                  </a:cubicBezTo>
                  <a:cubicBezTo>
                    <a:pt x="2125" y="57"/>
                    <a:pt x="2124" y="57"/>
                    <a:pt x="2124" y="57"/>
                  </a:cubicBezTo>
                  <a:cubicBezTo>
                    <a:pt x="2124" y="57"/>
                    <a:pt x="2124" y="57"/>
                    <a:pt x="2124" y="56"/>
                  </a:cubicBezTo>
                  <a:cubicBezTo>
                    <a:pt x="2125" y="56"/>
                    <a:pt x="2125" y="55"/>
                    <a:pt x="2123" y="54"/>
                  </a:cubicBezTo>
                  <a:cubicBezTo>
                    <a:pt x="2121" y="53"/>
                    <a:pt x="2119" y="53"/>
                    <a:pt x="2118" y="53"/>
                  </a:cubicBezTo>
                  <a:cubicBezTo>
                    <a:pt x="2118" y="53"/>
                    <a:pt x="2118" y="53"/>
                    <a:pt x="2118" y="53"/>
                  </a:cubicBezTo>
                  <a:cubicBezTo>
                    <a:pt x="2118" y="53"/>
                    <a:pt x="2118" y="53"/>
                    <a:pt x="2117" y="53"/>
                  </a:cubicBezTo>
                  <a:cubicBezTo>
                    <a:pt x="2117" y="53"/>
                    <a:pt x="2116" y="53"/>
                    <a:pt x="2115" y="53"/>
                  </a:cubicBezTo>
                  <a:cubicBezTo>
                    <a:pt x="2114" y="53"/>
                    <a:pt x="2112" y="52"/>
                    <a:pt x="2110" y="51"/>
                  </a:cubicBezTo>
                  <a:cubicBezTo>
                    <a:pt x="2107" y="51"/>
                    <a:pt x="2098" y="50"/>
                    <a:pt x="2090" y="49"/>
                  </a:cubicBezTo>
                  <a:cubicBezTo>
                    <a:pt x="2089" y="49"/>
                    <a:pt x="2088" y="49"/>
                    <a:pt x="2086" y="49"/>
                  </a:cubicBezTo>
                  <a:cubicBezTo>
                    <a:pt x="2084" y="49"/>
                    <a:pt x="2083" y="49"/>
                    <a:pt x="2081" y="49"/>
                  </a:cubicBezTo>
                  <a:cubicBezTo>
                    <a:pt x="2080" y="50"/>
                    <a:pt x="2079" y="50"/>
                    <a:pt x="2078" y="50"/>
                  </a:cubicBezTo>
                  <a:cubicBezTo>
                    <a:pt x="2077" y="50"/>
                    <a:pt x="2077" y="50"/>
                    <a:pt x="2076" y="50"/>
                  </a:cubicBezTo>
                  <a:cubicBezTo>
                    <a:pt x="2074" y="49"/>
                    <a:pt x="2075" y="48"/>
                    <a:pt x="2079" y="48"/>
                  </a:cubicBezTo>
                  <a:cubicBezTo>
                    <a:pt x="2082" y="47"/>
                    <a:pt x="2082" y="47"/>
                    <a:pt x="2078" y="47"/>
                  </a:cubicBezTo>
                  <a:cubicBezTo>
                    <a:pt x="2075" y="47"/>
                    <a:pt x="2076" y="46"/>
                    <a:pt x="2079" y="46"/>
                  </a:cubicBezTo>
                  <a:cubicBezTo>
                    <a:pt x="2081" y="46"/>
                    <a:pt x="2084" y="46"/>
                    <a:pt x="2087" y="47"/>
                  </a:cubicBezTo>
                  <a:cubicBezTo>
                    <a:pt x="2089" y="47"/>
                    <a:pt x="2090" y="47"/>
                    <a:pt x="2092" y="47"/>
                  </a:cubicBezTo>
                  <a:cubicBezTo>
                    <a:pt x="2101" y="47"/>
                    <a:pt x="2110" y="45"/>
                    <a:pt x="2110" y="42"/>
                  </a:cubicBezTo>
                  <a:cubicBezTo>
                    <a:pt x="2110" y="39"/>
                    <a:pt x="2104" y="37"/>
                    <a:pt x="2104" y="36"/>
                  </a:cubicBezTo>
                  <a:cubicBezTo>
                    <a:pt x="2103" y="36"/>
                    <a:pt x="2099" y="36"/>
                    <a:pt x="2095" y="35"/>
                  </a:cubicBezTo>
                  <a:cubicBezTo>
                    <a:pt x="2089" y="34"/>
                    <a:pt x="2085" y="33"/>
                    <a:pt x="2087" y="32"/>
                  </a:cubicBezTo>
                  <a:cubicBezTo>
                    <a:pt x="2089" y="32"/>
                    <a:pt x="2088" y="32"/>
                    <a:pt x="2085" y="31"/>
                  </a:cubicBezTo>
                  <a:cubicBezTo>
                    <a:pt x="2084" y="31"/>
                    <a:pt x="2085" y="30"/>
                    <a:pt x="2086" y="30"/>
                  </a:cubicBezTo>
                  <a:cubicBezTo>
                    <a:pt x="2087" y="30"/>
                    <a:pt x="2088" y="30"/>
                    <a:pt x="2088" y="31"/>
                  </a:cubicBezTo>
                  <a:cubicBezTo>
                    <a:pt x="2089" y="31"/>
                    <a:pt x="2089" y="31"/>
                    <a:pt x="2090" y="31"/>
                  </a:cubicBezTo>
                  <a:cubicBezTo>
                    <a:pt x="2091" y="31"/>
                    <a:pt x="2091" y="31"/>
                    <a:pt x="2091" y="30"/>
                  </a:cubicBezTo>
                  <a:cubicBezTo>
                    <a:pt x="2090" y="30"/>
                    <a:pt x="2091" y="30"/>
                    <a:pt x="2091" y="30"/>
                  </a:cubicBezTo>
                  <a:cubicBezTo>
                    <a:pt x="2091" y="30"/>
                    <a:pt x="2094" y="31"/>
                    <a:pt x="2098" y="32"/>
                  </a:cubicBezTo>
                  <a:cubicBezTo>
                    <a:pt x="2100" y="33"/>
                    <a:pt x="2104" y="33"/>
                    <a:pt x="2107" y="33"/>
                  </a:cubicBezTo>
                  <a:cubicBezTo>
                    <a:pt x="2110" y="33"/>
                    <a:pt x="2112" y="33"/>
                    <a:pt x="2113" y="32"/>
                  </a:cubicBezTo>
                  <a:cubicBezTo>
                    <a:pt x="2115" y="31"/>
                    <a:pt x="2115" y="30"/>
                    <a:pt x="2116" y="30"/>
                  </a:cubicBezTo>
                  <a:cubicBezTo>
                    <a:pt x="2116" y="30"/>
                    <a:pt x="2116" y="30"/>
                    <a:pt x="2116" y="30"/>
                  </a:cubicBezTo>
                  <a:cubicBezTo>
                    <a:pt x="2116" y="30"/>
                    <a:pt x="2116" y="30"/>
                    <a:pt x="2116" y="30"/>
                  </a:cubicBezTo>
                  <a:cubicBezTo>
                    <a:pt x="2117" y="30"/>
                    <a:pt x="2118" y="30"/>
                    <a:pt x="2119" y="30"/>
                  </a:cubicBezTo>
                  <a:cubicBezTo>
                    <a:pt x="2121" y="30"/>
                    <a:pt x="2122" y="30"/>
                    <a:pt x="2124" y="30"/>
                  </a:cubicBezTo>
                  <a:cubicBezTo>
                    <a:pt x="2126" y="30"/>
                    <a:pt x="2129" y="30"/>
                    <a:pt x="2131" y="30"/>
                  </a:cubicBezTo>
                  <a:cubicBezTo>
                    <a:pt x="2137" y="32"/>
                    <a:pt x="2142" y="32"/>
                    <a:pt x="2145" y="32"/>
                  </a:cubicBezTo>
                  <a:cubicBezTo>
                    <a:pt x="2146" y="32"/>
                    <a:pt x="2146" y="32"/>
                    <a:pt x="2146" y="32"/>
                  </a:cubicBezTo>
                  <a:cubicBezTo>
                    <a:pt x="2147" y="32"/>
                    <a:pt x="2148" y="32"/>
                    <a:pt x="2149" y="32"/>
                  </a:cubicBezTo>
                  <a:cubicBezTo>
                    <a:pt x="2151" y="32"/>
                    <a:pt x="2154" y="32"/>
                    <a:pt x="2158" y="32"/>
                  </a:cubicBezTo>
                  <a:cubicBezTo>
                    <a:pt x="2158" y="32"/>
                    <a:pt x="2159" y="32"/>
                    <a:pt x="2159" y="32"/>
                  </a:cubicBezTo>
                  <a:cubicBezTo>
                    <a:pt x="2161" y="32"/>
                    <a:pt x="2163" y="32"/>
                    <a:pt x="2165" y="32"/>
                  </a:cubicBezTo>
                  <a:cubicBezTo>
                    <a:pt x="2167" y="31"/>
                    <a:pt x="2168" y="31"/>
                    <a:pt x="2169" y="31"/>
                  </a:cubicBezTo>
                  <a:cubicBezTo>
                    <a:pt x="2169" y="31"/>
                    <a:pt x="2170" y="31"/>
                    <a:pt x="2170" y="31"/>
                  </a:cubicBezTo>
                  <a:cubicBezTo>
                    <a:pt x="2170" y="31"/>
                    <a:pt x="2170" y="31"/>
                    <a:pt x="2171" y="31"/>
                  </a:cubicBezTo>
                  <a:cubicBezTo>
                    <a:pt x="2172" y="31"/>
                    <a:pt x="2174" y="30"/>
                    <a:pt x="2172" y="30"/>
                  </a:cubicBezTo>
                  <a:cubicBezTo>
                    <a:pt x="2169" y="30"/>
                    <a:pt x="2169" y="29"/>
                    <a:pt x="2171" y="29"/>
                  </a:cubicBezTo>
                  <a:cubicBezTo>
                    <a:pt x="2174" y="29"/>
                    <a:pt x="2172" y="28"/>
                    <a:pt x="2170" y="28"/>
                  </a:cubicBezTo>
                  <a:cubicBezTo>
                    <a:pt x="2169" y="28"/>
                    <a:pt x="2169" y="28"/>
                    <a:pt x="2169" y="28"/>
                  </a:cubicBezTo>
                  <a:cubicBezTo>
                    <a:pt x="2168" y="28"/>
                    <a:pt x="2168" y="28"/>
                    <a:pt x="2167" y="28"/>
                  </a:cubicBezTo>
                  <a:cubicBezTo>
                    <a:pt x="2166" y="28"/>
                    <a:pt x="2166" y="28"/>
                    <a:pt x="2165" y="28"/>
                  </a:cubicBezTo>
                  <a:cubicBezTo>
                    <a:pt x="2165" y="28"/>
                    <a:pt x="2164" y="28"/>
                    <a:pt x="2163" y="28"/>
                  </a:cubicBezTo>
                  <a:cubicBezTo>
                    <a:pt x="2162" y="28"/>
                    <a:pt x="2164" y="27"/>
                    <a:pt x="2162" y="25"/>
                  </a:cubicBezTo>
                  <a:cubicBezTo>
                    <a:pt x="2160" y="23"/>
                    <a:pt x="2155" y="22"/>
                    <a:pt x="2150" y="21"/>
                  </a:cubicBezTo>
                  <a:cubicBezTo>
                    <a:pt x="2146" y="21"/>
                    <a:pt x="2147" y="21"/>
                    <a:pt x="2152" y="20"/>
                  </a:cubicBezTo>
                  <a:cubicBezTo>
                    <a:pt x="2158" y="19"/>
                    <a:pt x="2152" y="17"/>
                    <a:pt x="2155" y="17"/>
                  </a:cubicBezTo>
                  <a:cubicBezTo>
                    <a:pt x="2158" y="17"/>
                    <a:pt x="2154" y="16"/>
                    <a:pt x="2152" y="14"/>
                  </a:cubicBezTo>
                  <a:cubicBezTo>
                    <a:pt x="2150" y="12"/>
                    <a:pt x="2151" y="11"/>
                    <a:pt x="2149" y="11"/>
                  </a:cubicBezTo>
                  <a:cubicBezTo>
                    <a:pt x="2149" y="11"/>
                    <a:pt x="2149" y="11"/>
                    <a:pt x="2149" y="11"/>
                  </a:cubicBezTo>
                  <a:cubicBezTo>
                    <a:pt x="2149" y="11"/>
                    <a:pt x="2149" y="11"/>
                    <a:pt x="2148" y="11"/>
                  </a:cubicBezTo>
                  <a:cubicBezTo>
                    <a:pt x="2146" y="11"/>
                    <a:pt x="2138" y="10"/>
                    <a:pt x="2129" y="10"/>
                  </a:cubicBezTo>
                  <a:cubicBezTo>
                    <a:pt x="2128" y="9"/>
                    <a:pt x="2126" y="9"/>
                    <a:pt x="2125" y="9"/>
                  </a:cubicBezTo>
                  <a:cubicBezTo>
                    <a:pt x="2117" y="9"/>
                    <a:pt x="2111" y="11"/>
                    <a:pt x="2111" y="11"/>
                  </a:cubicBezTo>
                  <a:cubicBezTo>
                    <a:pt x="2111" y="12"/>
                    <a:pt x="2111" y="12"/>
                    <a:pt x="2110" y="12"/>
                  </a:cubicBezTo>
                  <a:cubicBezTo>
                    <a:pt x="2110" y="12"/>
                    <a:pt x="2110" y="12"/>
                    <a:pt x="2109" y="12"/>
                  </a:cubicBezTo>
                  <a:cubicBezTo>
                    <a:pt x="2109" y="12"/>
                    <a:pt x="2108" y="12"/>
                    <a:pt x="2107" y="12"/>
                  </a:cubicBezTo>
                  <a:cubicBezTo>
                    <a:pt x="2106" y="12"/>
                    <a:pt x="2104" y="12"/>
                    <a:pt x="2103" y="12"/>
                  </a:cubicBezTo>
                  <a:cubicBezTo>
                    <a:pt x="2100" y="13"/>
                    <a:pt x="2105" y="14"/>
                    <a:pt x="2108" y="15"/>
                  </a:cubicBezTo>
                  <a:cubicBezTo>
                    <a:pt x="2111" y="16"/>
                    <a:pt x="2116" y="17"/>
                    <a:pt x="2118" y="18"/>
                  </a:cubicBezTo>
                  <a:cubicBezTo>
                    <a:pt x="2120" y="18"/>
                    <a:pt x="2120" y="18"/>
                    <a:pt x="2120" y="18"/>
                  </a:cubicBezTo>
                  <a:cubicBezTo>
                    <a:pt x="2120" y="18"/>
                    <a:pt x="2120" y="18"/>
                    <a:pt x="2119" y="18"/>
                  </a:cubicBezTo>
                  <a:cubicBezTo>
                    <a:pt x="2119" y="18"/>
                    <a:pt x="2118" y="18"/>
                    <a:pt x="2117" y="18"/>
                  </a:cubicBezTo>
                  <a:cubicBezTo>
                    <a:pt x="2117" y="18"/>
                    <a:pt x="2116" y="18"/>
                    <a:pt x="2116" y="18"/>
                  </a:cubicBezTo>
                  <a:cubicBezTo>
                    <a:pt x="2116" y="18"/>
                    <a:pt x="2116" y="18"/>
                    <a:pt x="2115" y="18"/>
                  </a:cubicBezTo>
                  <a:cubicBezTo>
                    <a:pt x="2112" y="18"/>
                    <a:pt x="2105" y="18"/>
                    <a:pt x="2099" y="16"/>
                  </a:cubicBezTo>
                  <a:cubicBezTo>
                    <a:pt x="2092" y="14"/>
                    <a:pt x="2087" y="12"/>
                    <a:pt x="2087" y="12"/>
                  </a:cubicBezTo>
                  <a:cubicBezTo>
                    <a:pt x="2087" y="12"/>
                    <a:pt x="2087" y="12"/>
                    <a:pt x="2087" y="12"/>
                  </a:cubicBezTo>
                  <a:cubicBezTo>
                    <a:pt x="2087" y="12"/>
                    <a:pt x="2086" y="12"/>
                    <a:pt x="2086" y="12"/>
                  </a:cubicBezTo>
                  <a:cubicBezTo>
                    <a:pt x="2085" y="12"/>
                    <a:pt x="2083" y="12"/>
                    <a:pt x="2080" y="11"/>
                  </a:cubicBezTo>
                  <a:cubicBezTo>
                    <a:pt x="2079" y="11"/>
                    <a:pt x="2078" y="11"/>
                    <a:pt x="2077" y="11"/>
                  </a:cubicBezTo>
                  <a:cubicBezTo>
                    <a:pt x="2075" y="11"/>
                    <a:pt x="2075" y="11"/>
                    <a:pt x="2076" y="11"/>
                  </a:cubicBezTo>
                  <a:cubicBezTo>
                    <a:pt x="2078" y="11"/>
                    <a:pt x="2078" y="12"/>
                    <a:pt x="2077" y="12"/>
                  </a:cubicBezTo>
                  <a:cubicBezTo>
                    <a:pt x="2076" y="12"/>
                    <a:pt x="2075" y="11"/>
                    <a:pt x="2073" y="11"/>
                  </a:cubicBezTo>
                  <a:cubicBezTo>
                    <a:pt x="2069" y="11"/>
                    <a:pt x="2051" y="11"/>
                    <a:pt x="2034" y="10"/>
                  </a:cubicBezTo>
                  <a:cubicBezTo>
                    <a:pt x="2019" y="10"/>
                    <a:pt x="2008" y="10"/>
                    <a:pt x="2007" y="10"/>
                  </a:cubicBezTo>
                  <a:cubicBezTo>
                    <a:pt x="2007" y="10"/>
                    <a:pt x="2007" y="10"/>
                    <a:pt x="2007" y="10"/>
                  </a:cubicBezTo>
                  <a:cubicBezTo>
                    <a:pt x="2006" y="10"/>
                    <a:pt x="2006" y="10"/>
                    <a:pt x="2006" y="10"/>
                  </a:cubicBezTo>
                  <a:cubicBezTo>
                    <a:pt x="2006" y="10"/>
                    <a:pt x="2006" y="10"/>
                    <a:pt x="2006" y="10"/>
                  </a:cubicBezTo>
                  <a:cubicBezTo>
                    <a:pt x="2007" y="10"/>
                    <a:pt x="2007" y="10"/>
                    <a:pt x="2007" y="10"/>
                  </a:cubicBezTo>
                  <a:cubicBezTo>
                    <a:pt x="2006" y="10"/>
                    <a:pt x="1995" y="8"/>
                    <a:pt x="1979" y="8"/>
                  </a:cubicBezTo>
                  <a:cubicBezTo>
                    <a:pt x="1976" y="7"/>
                    <a:pt x="1972" y="7"/>
                    <a:pt x="1968" y="7"/>
                  </a:cubicBezTo>
                  <a:cubicBezTo>
                    <a:pt x="1955" y="7"/>
                    <a:pt x="1942" y="8"/>
                    <a:pt x="1928" y="9"/>
                  </a:cubicBezTo>
                  <a:cubicBezTo>
                    <a:pt x="1910" y="10"/>
                    <a:pt x="1898" y="11"/>
                    <a:pt x="1900" y="12"/>
                  </a:cubicBezTo>
                  <a:cubicBezTo>
                    <a:pt x="1903" y="14"/>
                    <a:pt x="1917" y="15"/>
                    <a:pt x="1924" y="18"/>
                  </a:cubicBezTo>
                  <a:cubicBezTo>
                    <a:pt x="1929" y="20"/>
                    <a:pt x="1927" y="22"/>
                    <a:pt x="1913" y="22"/>
                  </a:cubicBezTo>
                  <a:cubicBezTo>
                    <a:pt x="1913" y="22"/>
                    <a:pt x="1913" y="22"/>
                    <a:pt x="1913" y="22"/>
                  </a:cubicBezTo>
                  <a:cubicBezTo>
                    <a:pt x="1907" y="22"/>
                    <a:pt x="1898" y="20"/>
                    <a:pt x="1891" y="18"/>
                  </a:cubicBezTo>
                  <a:cubicBezTo>
                    <a:pt x="1887" y="17"/>
                    <a:pt x="1883" y="17"/>
                    <a:pt x="1879" y="17"/>
                  </a:cubicBezTo>
                  <a:cubicBezTo>
                    <a:pt x="1867" y="17"/>
                    <a:pt x="1853" y="19"/>
                    <a:pt x="1841" y="20"/>
                  </a:cubicBezTo>
                  <a:cubicBezTo>
                    <a:pt x="1839" y="20"/>
                    <a:pt x="1838" y="20"/>
                    <a:pt x="1836" y="21"/>
                  </a:cubicBezTo>
                  <a:cubicBezTo>
                    <a:pt x="1822" y="23"/>
                    <a:pt x="1828" y="27"/>
                    <a:pt x="1827" y="27"/>
                  </a:cubicBezTo>
                  <a:cubicBezTo>
                    <a:pt x="1827" y="27"/>
                    <a:pt x="1827" y="27"/>
                    <a:pt x="1826" y="27"/>
                  </a:cubicBezTo>
                  <a:cubicBezTo>
                    <a:pt x="1825" y="26"/>
                    <a:pt x="1824" y="26"/>
                    <a:pt x="1823" y="26"/>
                  </a:cubicBezTo>
                  <a:cubicBezTo>
                    <a:pt x="1822" y="26"/>
                    <a:pt x="1822" y="26"/>
                    <a:pt x="1823" y="27"/>
                  </a:cubicBezTo>
                  <a:cubicBezTo>
                    <a:pt x="1823" y="27"/>
                    <a:pt x="1823" y="27"/>
                    <a:pt x="1823" y="27"/>
                  </a:cubicBezTo>
                  <a:cubicBezTo>
                    <a:pt x="1823" y="27"/>
                    <a:pt x="1821" y="26"/>
                    <a:pt x="1818" y="26"/>
                  </a:cubicBezTo>
                  <a:cubicBezTo>
                    <a:pt x="1814" y="25"/>
                    <a:pt x="1812" y="24"/>
                    <a:pt x="1810" y="24"/>
                  </a:cubicBezTo>
                  <a:cubicBezTo>
                    <a:pt x="1810" y="24"/>
                    <a:pt x="1810" y="24"/>
                    <a:pt x="1810" y="24"/>
                  </a:cubicBezTo>
                  <a:cubicBezTo>
                    <a:pt x="1810" y="24"/>
                    <a:pt x="1810" y="24"/>
                    <a:pt x="1809" y="24"/>
                  </a:cubicBezTo>
                  <a:cubicBezTo>
                    <a:pt x="1809" y="24"/>
                    <a:pt x="1808" y="24"/>
                    <a:pt x="1807" y="24"/>
                  </a:cubicBezTo>
                  <a:cubicBezTo>
                    <a:pt x="1805" y="24"/>
                    <a:pt x="1804" y="24"/>
                    <a:pt x="1802" y="24"/>
                  </a:cubicBezTo>
                  <a:cubicBezTo>
                    <a:pt x="1802" y="24"/>
                    <a:pt x="1801" y="24"/>
                    <a:pt x="1801" y="24"/>
                  </a:cubicBezTo>
                  <a:cubicBezTo>
                    <a:pt x="1801" y="24"/>
                    <a:pt x="1801" y="24"/>
                    <a:pt x="1801" y="24"/>
                  </a:cubicBezTo>
                  <a:cubicBezTo>
                    <a:pt x="1795" y="24"/>
                    <a:pt x="1795" y="21"/>
                    <a:pt x="1780" y="18"/>
                  </a:cubicBezTo>
                  <a:cubicBezTo>
                    <a:pt x="1773" y="16"/>
                    <a:pt x="1763" y="16"/>
                    <a:pt x="1754" y="16"/>
                  </a:cubicBezTo>
                  <a:cubicBezTo>
                    <a:pt x="1751" y="16"/>
                    <a:pt x="1747" y="16"/>
                    <a:pt x="1744" y="16"/>
                  </a:cubicBezTo>
                  <a:cubicBezTo>
                    <a:pt x="1735" y="16"/>
                    <a:pt x="1726" y="18"/>
                    <a:pt x="1717" y="19"/>
                  </a:cubicBezTo>
                  <a:cubicBezTo>
                    <a:pt x="1712" y="20"/>
                    <a:pt x="1708" y="20"/>
                    <a:pt x="1705" y="20"/>
                  </a:cubicBezTo>
                  <a:cubicBezTo>
                    <a:pt x="1699" y="20"/>
                    <a:pt x="1695" y="19"/>
                    <a:pt x="1689" y="18"/>
                  </a:cubicBezTo>
                  <a:cubicBezTo>
                    <a:pt x="1687" y="18"/>
                    <a:pt x="1685" y="18"/>
                    <a:pt x="1684" y="18"/>
                  </a:cubicBezTo>
                  <a:cubicBezTo>
                    <a:pt x="1678" y="18"/>
                    <a:pt x="1673" y="19"/>
                    <a:pt x="1671" y="20"/>
                  </a:cubicBezTo>
                  <a:cubicBezTo>
                    <a:pt x="1671" y="20"/>
                    <a:pt x="1671" y="20"/>
                    <a:pt x="1671" y="20"/>
                  </a:cubicBezTo>
                  <a:cubicBezTo>
                    <a:pt x="1670" y="20"/>
                    <a:pt x="1670" y="19"/>
                    <a:pt x="1669" y="18"/>
                  </a:cubicBezTo>
                  <a:cubicBezTo>
                    <a:pt x="1668" y="18"/>
                    <a:pt x="1667" y="18"/>
                    <a:pt x="1667" y="18"/>
                  </a:cubicBezTo>
                  <a:cubicBezTo>
                    <a:pt x="1666" y="18"/>
                    <a:pt x="1665" y="18"/>
                    <a:pt x="1664" y="18"/>
                  </a:cubicBezTo>
                  <a:cubicBezTo>
                    <a:pt x="1663" y="18"/>
                    <a:pt x="1662" y="18"/>
                    <a:pt x="1661" y="18"/>
                  </a:cubicBezTo>
                  <a:cubicBezTo>
                    <a:pt x="1660" y="18"/>
                    <a:pt x="1660" y="18"/>
                    <a:pt x="1660" y="18"/>
                  </a:cubicBezTo>
                  <a:cubicBezTo>
                    <a:pt x="1659" y="17"/>
                    <a:pt x="1657" y="17"/>
                    <a:pt x="1654" y="17"/>
                  </a:cubicBezTo>
                  <a:cubicBezTo>
                    <a:pt x="1654" y="17"/>
                    <a:pt x="1653" y="17"/>
                    <a:pt x="1652" y="17"/>
                  </a:cubicBezTo>
                  <a:cubicBezTo>
                    <a:pt x="1651" y="17"/>
                    <a:pt x="1651" y="17"/>
                    <a:pt x="1650" y="17"/>
                  </a:cubicBezTo>
                  <a:cubicBezTo>
                    <a:pt x="1649" y="17"/>
                    <a:pt x="1648" y="17"/>
                    <a:pt x="1648" y="16"/>
                  </a:cubicBezTo>
                  <a:cubicBezTo>
                    <a:pt x="1648" y="16"/>
                    <a:pt x="1649" y="15"/>
                    <a:pt x="1650" y="15"/>
                  </a:cubicBezTo>
                  <a:cubicBezTo>
                    <a:pt x="1650" y="15"/>
                    <a:pt x="1651" y="15"/>
                    <a:pt x="1651" y="15"/>
                  </a:cubicBezTo>
                  <a:cubicBezTo>
                    <a:pt x="1651" y="15"/>
                    <a:pt x="1651" y="15"/>
                    <a:pt x="1651" y="15"/>
                  </a:cubicBezTo>
                  <a:cubicBezTo>
                    <a:pt x="1652" y="15"/>
                    <a:pt x="1649" y="13"/>
                    <a:pt x="1637" y="12"/>
                  </a:cubicBezTo>
                  <a:cubicBezTo>
                    <a:pt x="1636" y="12"/>
                    <a:pt x="1635" y="12"/>
                    <a:pt x="1634" y="12"/>
                  </a:cubicBezTo>
                  <a:cubicBezTo>
                    <a:pt x="1627" y="12"/>
                    <a:pt x="1621" y="13"/>
                    <a:pt x="1617" y="14"/>
                  </a:cubicBezTo>
                  <a:cubicBezTo>
                    <a:pt x="1614" y="15"/>
                    <a:pt x="1616" y="17"/>
                    <a:pt x="1616" y="19"/>
                  </a:cubicBezTo>
                  <a:cubicBezTo>
                    <a:pt x="1616" y="20"/>
                    <a:pt x="1616" y="20"/>
                    <a:pt x="1615" y="20"/>
                  </a:cubicBezTo>
                  <a:cubicBezTo>
                    <a:pt x="1613" y="20"/>
                    <a:pt x="1610" y="19"/>
                    <a:pt x="1609" y="18"/>
                  </a:cubicBezTo>
                  <a:cubicBezTo>
                    <a:pt x="1609" y="17"/>
                    <a:pt x="1608" y="16"/>
                    <a:pt x="1609" y="16"/>
                  </a:cubicBezTo>
                  <a:cubicBezTo>
                    <a:pt x="1610" y="16"/>
                    <a:pt x="1610" y="16"/>
                    <a:pt x="1610" y="16"/>
                  </a:cubicBezTo>
                  <a:cubicBezTo>
                    <a:pt x="1611" y="16"/>
                    <a:pt x="1612" y="16"/>
                    <a:pt x="1613" y="17"/>
                  </a:cubicBezTo>
                  <a:cubicBezTo>
                    <a:pt x="1613" y="17"/>
                    <a:pt x="1614" y="17"/>
                    <a:pt x="1614" y="17"/>
                  </a:cubicBezTo>
                  <a:cubicBezTo>
                    <a:pt x="1615" y="17"/>
                    <a:pt x="1615" y="17"/>
                    <a:pt x="1615" y="16"/>
                  </a:cubicBezTo>
                  <a:cubicBezTo>
                    <a:pt x="1615" y="16"/>
                    <a:pt x="1614" y="16"/>
                    <a:pt x="1611" y="16"/>
                  </a:cubicBezTo>
                  <a:cubicBezTo>
                    <a:pt x="1609" y="16"/>
                    <a:pt x="1606" y="16"/>
                    <a:pt x="1604" y="16"/>
                  </a:cubicBezTo>
                  <a:cubicBezTo>
                    <a:pt x="1600" y="17"/>
                    <a:pt x="1597" y="17"/>
                    <a:pt x="1595" y="17"/>
                  </a:cubicBezTo>
                  <a:cubicBezTo>
                    <a:pt x="1594" y="17"/>
                    <a:pt x="1593" y="17"/>
                    <a:pt x="1593" y="17"/>
                  </a:cubicBezTo>
                  <a:cubicBezTo>
                    <a:pt x="1593" y="16"/>
                    <a:pt x="1598" y="15"/>
                    <a:pt x="1604" y="15"/>
                  </a:cubicBezTo>
                  <a:cubicBezTo>
                    <a:pt x="1607" y="14"/>
                    <a:pt x="1603" y="14"/>
                    <a:pt x="1593" y="14"/>
                  </a:cubicBezTo>
                  <a:cubicBezTo>
                    <a:pt x="1589" y="14"/>
                    <a:pt x="1585" y="14"/>
                    <a:pt x="1580" y="14"/>
                  </a:cubicBezTo>
                  <a:cubicBezTo>
                    <a:pt x="1578" y="14"/>
                    <a:pt x="1576" y="14"/>
                    <a:pt x="1574" y="14"/>
                  </a:cubicBezTo>
                  <a:cubicBezTo>
                    <a:pt x="1556" y="15"/>
                    <a:pt x="1552" y="16"/>
                    <a:pt x="1550" y="19"/>
                  </a:cubicBezTo>
                  <a:cubicBezTo>
                    <a:pt x="1549" y="21"/>
                    <a:pt x="1552" y="21"/>
                    <a:pt x="1554" y="21"/>
                  </a:cubicBezTo>
                  <a:cubicBezTo>
                    <a:pt x="1554" y="21"/>
                    <a:pt x="1555" y="21"/>
                    <a:pt x="1555" y="21"/>
                  </a:cubicBezTo>
                  <a:cubicBezTo>
                    <a:pt x="1555" y="21"/>
                    <a:pt x="1555" y="21"/>
                    <a:pt x="1556" y="21"/>
                  </a:cubicBezTo>
                  <a:cubicBezTo>
                    <a:pt x="1556" y="21"/>
                    <a:pt x="1556" y="21"/>
                    <a:pt x="1556" y="21"/>
                  </a:cubicBezTo>
                  <a:cubicBezTo>
                    <a:pt x="1555" y="22"/>
                    <a:pt x="1552" y="22"/>
                    <a:pt x="1554" y="22"/>
                  </a:cubicBezTo>
                  <a:cubicBezTo>
                    <a:pt x="1556" y="23"/>
                    <a:pt x="1557" y="24"/>
                    <a:pt x="1561" y="25"/>
                  </a:cubicBezTo>
                  <a:cubicBezTo>
                    <a:pt x="1564" y="26"/>
                    <a:pt x="1564" y="28"/>
                    <a:pt x="1561" y="28"/>
                  </a:cubicBezTo>
                  <a:cubicBezTo>
                    <a:pt x="1561" y="28"/>
                    <a:pt x="1561" y="28"/>
                    <a:pt x="1560" y="28"/>
                  </a:cubicBezTo>
                  <a:cubicBezTo>
                    <a:pt x="1559" y="28"/>
                    <a:pt x="1558" y="27"/>
                    <a:pt x="1556" y="27"/>
                  </a:cubicBezTo>
                  <a:cubicBezTo>
                    <a:pt x="1553" y="27"/>
                    <a:pt x="1549" y="28"/>
                    <a:pt x="1551" y="29"/>
                  </a:cubicBezTo>
                  <a:cubicBezTo>
                    <a:pt x="1554" y="30"/>
                    <a:pt x="1558" y="31"/>
                    <a:pt x="1556" y="31"/>
                  </a:cubicBezTo>
                  <a:cubicBezTo>
                    <a:pt x="1554" y="31"/>
                    <a:pt x="1554" y="31"/>
                    <a:pt x="1555" y="31"/>
                  </a:cubicBezTo>
                  <a:cubicBezTo>
                    <a:pt x="1555" y="31"/>
                    <a:pt x="1555" y="31"/>
                    <a:pt x="1555" y="31"/>
                  </a:cubicBezTo>
                  <a:cubicBezTo>
                    <a:pt x="1554" y="31"/>
                    <a:pt x="1546" y="30"/>
                    <a:pt x="1534" y="29"/>
                  </a:cubicBezTo>
                  <a:cubicBezTo>
                    <a:pt x="1532" y="29"/>
                    <a:pt x="1531" y="29"/>
                    <a:pt x="1530" y="29"/>
                  </a:cubicBezTo>
                  <a:cubicBezTo>
                    <a:pt x="1525" y="29"/>
                    <a:pt x="1520" y="30"/>
                    <a:pt x="1516" y="31"/>
                  </a:cubicBezTo>
                  <a:cubicBezTo>
                    <a:pt x="1512" y="31"/>
                    <a:pt x="1508" y="32"/>
                    <a:pt x="1504" y="32"/>
                  </a:cubicBezTo>
                  <a:cubicBezTo>
                    <a:pt x="1504" y="32"/>
                    <a:pt x="1503" y="32"/>
                    <a:pt x="1502" y="32"/>
                  </a:cubicBezTo>
                  <a:cubicBezTo>
                    <a:pt x="1499" y="32"/>
                    <a:pt x="1497" y="32"/>
                    <a:pt x="1496" y="32"/>
                  </a:cubicBezTo>
                  <a:cubicBezTo>
                    <a:pt x="1491" y="32"/>
                    <a:pt x="1491" y="32"/>
                    <a:pt x="1494" y="35"/>
                  </a:cubicBezTo>
                  <a:cubicBezTo>
                    <a:pt x="1498" y="37"/>
                    <a:pt x="1497" y="40"/>
                    <a:pt x="1495" y="40"/>
                  </a:cubicBezTo>
                  <a:cubicBezTo>
                    <a:pt x="1495" y="40"/>
                    <a:pt x="1495" y="40"/>
                    <a:pt x="1495" y="40"/>
                  </a:cubicBezTo>
                  <a:cubicBezTo>
                    <a:pt x="1493" y="39"/>
                    <a:pt x="1484" y="39"/>
                    <a:pt x="1475" y="38"/>
                  </a:cubicBezTo>
                  <a:cubicBezTo>
                    <a:pt x="1465" y="36"/>
                    <a:pt x="1459" y="35"/>
                    <a:pt x="1461" y="34"/>
                  </a:cubicBezTo>
                  <a:cubicBezTo>
                    <a:pt x="1463" y="34"/>
                    <a:pt x="1463" y="34"/>
                    <a:pt x="1461" y="33"/>
                  </a:cubicBezTo>
                  <a:cubicBezTo>
                    <a:pt x="1460" y="33"/>
                    <a:pt x="1460" y="33"/>
                    <a:pt x="1460" y="33"/>
                  </a:cubicBezTo>
                  <a:cubicBezTo>
                    <a:pt x="1459" y="33"/>
                    <a:pt x="1458" y="34"/>
                    <a:pt x="1457" y="34"/>
                  </a:cubicBezTo>
                  <a:cubicBezTo>
                    <a:pt x="1456" y="34"/>
                    <a:pt x="1455" y="34"/>
                    <a:pt x="1453" y="34"/>
                  </a:cubicBezTo>
                  <a:cubicBezTo>
                    <a:pt x="1452" y="34"/>
                    <a:pt x="1451" y="34"/>
                    <a:pt x="1449" y="34"/>
                  </a:cubicBezTo>
                  <a:cubicBezTo>
                    <a:pt x="1442" y="33"/>
                    <a:pt x="1442" y="32"/>
                    <a:pt x="1447" y="32"/>
                  </a:cubicBezTo>
                  <a:cubicBezTo>
                    <a:pt x="1453" y="32"/>
                    <a:pt x="1453" y="30"/>
                    <a:pt x="1448" y="29"/>
                  </a:cubicBezTo>
                  <a:cubicBezTo>
                    <a:pt x="1443" y="29"/>
                    <a:pt x="1439" y="28"/>
                    <a:pt x="1440" y="27"/>
                  </a:cubicBezTo>
                  <a:cubicBezTo>
                    <a:pt x="1441" y="27"/>
                    <a:pt x="1441" y="27"/>
                    <a:pt x="1440" y="27"/>
                  </a:cubicBezTo>
                  <a:cubicBezTo>
                    <a:pt x="1439" y="27"/>
                    <a:pt x="1439" y="27"/>
                    <a:pt x="1439" y="27"/>
                  </a:cubicBezTo>
                  <a:cubicBezTo>
                    <a:pt x="1438" y="27"/>
                    <a:pt x="1438" y="27"/>
                    <a:pt x="1438" y="27"/>
                  </a:cubicBezTo>
                  <a:cubicBezTo>
                    <a:pt x="1437" y="27"/>
                    <a:pt x="1437" y="26"/>
                    <a:pt x="1438" y="26"/>
                  </a:cubicBezTo>
                  <a:cubicBezTo>
                    <a:pt x="1438" y="26"/>
                    <a:pt x="1434" y="25"/>
                    <a:pt x="1432" y="24"/>
                  </a:cubicBezTo>
                  <a:cubicBezTo>
                    <a:pt x="1431" y="24"/>
                    <a:pt x="1429" y="23"/>
                    <a:pt x="1428" y="23"/>
                  </a:cubicBezTo>
                  <a:cubicBezTo>
                    <a:pt x="1428" y="23"/>
                    <a:pt x="1428" y="23"/>
                    <a:pt x="1428" y="23"/>
                  </a:cubicBezTo>
                  <a:cubicBezTo>
                    <a:pt x="1427" y="23"/>
                    <a:pt x="1427" y="24"/>
                    <a:pt x="1427" y="24"/>
                  </a:cubicBezTo>
                  <a:cubicBezTo>
                    <a:pt x="1425" y="24"/>
                    <a:pt x="1424" y="23"/>
                    <a:pt x="1421" y="23"/>
                  </a:cubicBezTo>
                  <a:cubicBezTo>
                    <a:pt x="1418" y="22"/>
                    <a:pt x="1413" y="22"/>
                    <a:pt x="1409" y="22"/>
                  </a:cubicBezTo>
                  <a:cubicBezTo>
                    <a:pt x="1408" y="22"/>
                    <a:pt x="1407" y="22"/>
                    <a:pt x="1407" y="22"/>
                  </a:cubicBezTo>
                  <a:cubicBezTo>
                    <a:pt x="1404" y="22"/>
                    <a:pt x="1402" y="22"/>
                    <a:pt x="1402" y="22"/>
                  </a:cubicBezTo>
                  <a:cubicBezTo>
                    <a:pt x="1403" y="23"/>
                    <a:pt x="1401" y="23"/>
                    <a:pt x="1399" y="23"/>
                  </a:cubicBezTo>
                  <a:cubicBezTo>
                    <a:pt x="1399" y="23"/>
                    <a:pt x="1399" y="23"/>
                    <a:pt x="1398" y="23"/>
                  </a:cubicBezTo>
                  <a:cubicBezTo>
                    <a:pt x="1397" y="23"/>
                    <a:pt x="1396" y="23"/>
                    <a:pt x="1397" y="23"/>
                  </a:cubicBezTo>
                  <a:cubicBezTo>
                    <a:pt x="1398" y="22"/>
                    <a:pt x="1392" y="22"/>
                    <a:pt x="1385" y="22"/>
                  </a:cubicBezTo>
                  <a:cubicBezTo>
                    <a:pt x="1385" y="22"/>
                    <a:pt x="1384" y="22"/>
                    <a:pt x="1384" y="22"/>
                  </a:cubicBezTo>
                  <a:cubicBezTo>
                    <a:pt x="1378" y="22"/>
                    <a:pt x="1372" y="22"/>
                    <a:pt x="1372" y="22"/>
                  </a:cubicBezTo>
                  <a:cubicBezTo>
                    <a:pt x="1371" y="22"/>
                    <a:pt x="1370" y="24"/>
                    <a:pt x="1373" y="26"/>
                  </a:cubicBezTo>
                  <a:cubicBezTo>
                    <a:pt x="1376" y="28"/>
                    <a:pt x="1364" y="30"/>
                    <a:pt x="1346" y="31"/>
                  </a:cubicBezTo>
                  <a:cubicBezTo>
                    <a:pt x="1346" y="31"/>
                    <a:pt x="1345" y="31"/>
                    <a:pt x="1344" y="31"/>
                  </a:cubicBezTo>
                  <a:cubicBezTo>
                    <a:pt x="1336" y="31"/>
                    <a:pt x="1329" y="30"/>
                    <a:pt x="1323" y="29"/>
                  </a:cubicBezTo>
                  <a:cubicBezTo>
                    <a:pt x="1316" y="28"/>
                    <a:pt x="1310" y="27"/>
                    <a:pt x="1304" y="27"/>
                  </a:cubicBezTo>
                  <a:cubicBezTo>
                    <a:pt x="1302" y="27"/>
                    <a:pt x="1301" y="27"/>
                    <a:pt x="1300" y="28"/>
                  </a:cubicBezTo>
                  <a:cubicBezTo>
                    <a:pt x="1286" y="28"/>
                    <a:pt x="1277" y="31"/>
                    <a:pt x="1279" y="31"/>
                  </a:cubicBezTo>
                  <a:cubicBezTo>
                    <a:pt x="1282" y="32"/>
                    <a:pt x="1282" y="32"/>
                    <a:pt x="1280" y="32"/>
                  </a:cubicBezTo>
                  <a:cubicBezTo>
                    <a:pt x="1280" y="32"/>
                    <a:pt x="1280" y="32"/>
                    <a:pt x="1280" y="32"/>
                  </a:cubicBezTo>
                  <a:cubicBezTo>
                    <a:pt x="1278" y="32"/>
                    <a:pt x="1277" y="31"/>
                    <a:pt x="1273" y="30"/>
                  </a:cubicBezTo>
                  <a:cubicBezTo>
                    <a:pt x="1272" y="30"/>
                    <a:pt x="1271" y="30"/>
                    <a:pt x="1270" y="30"/>
                  </a:cubicBezTo>
                  <a:cubicBezTo>
                    <a:pt x="1269" y="30"/>
                    <a:pt x="1268" y="30"/>
                    <a:pt x="1267" y="30"/>
                  </a:cubicBezTo>
                  <a:cubicBezTo>
                    <a:pt x="1265" y="31"/>
                    <a:pt x="1263" y="31"/>
                    <a:pt x="1260" y="31"/>
                  </a:cubicBezTo>
                  <a:cubicBezTo>
                    <a:pt x="1260" y="31"/>
                    <a:pt x="1260" y="31"/>
                    <a:pt x="1259" y="31"/>
                  </a:cubicBezTo>
                  <a:cubicBezTo>
                    <a:pt x="1253" y="31"/>
                    <a:pt x="1247" y="30"/>
                    <a:pt x="1242" y="30"/>
                  </a:cubicBezTo>
                  <a:cubicBezTo>
                    <a:pt x="1240" y="30"/>
                    <a:pt x="1238" y="30"/>
                    <a:pt x="1237" y="31"/>
                  </a:cubicBezTo>
                  <a:cubicBezTo>
                    <a:pt x="1232" y="33"/>
                    <a:pt x="1245" y="32"/>
                    <a:pt x="1243" y="33"/>
                  </a:cubicBezTo>
                  <a:cubicBezTo>
                    <a:pt x="1241" y="34"/>
                    <a:pt x="1234" y="36"/>
                    <a:pt x="1225" y="38"/>
                  </a:cubicBezTo>
                  <a:cubicBezTo>
                    <a:pt x="1217" y="39"/>
                    <a:pt x="1221" y="42"/>
                    <a:pt x="1217" y="43"/>
                  </a:cubicBezTo>
                  <a:cubicBezTo>
                    <a:pt x="1217" y="43"/>
                    <a:pt x="1217" y="43"/>
                    <a:pt x="1216" y="43"/>
                  </a:cubicBezTo>
                  <a:cubicBezTo>
                    <a:pt x="1214" y="43"/>
                    <a:pt x="1217" y="40"/>
                    <a:pt x="1221" y="36"/>
                  </a:cubicBezTo>
                  <a:cubicBezTo>
                    <a:pt x="1221" y="36"/>
                    <a:pt x="1221" y="36"/>
                    <a:pt x="1221" y="35"/>
                  </a:cubicBezTo>
                  <a:cubicBezTo>
                    <a:pt x="1225" y="31"/>
                    <a:pt x="1226" y="27"/>
                    <a:pt x="1223" y="27"/>
                  </a:cubicBezTo>
                  <a:cubicBezTo>
                    <a:pt x="1221" y="27"/>
                    <a:pt x="1230" y="25"/>
                    <a:pt x="1234" y="20"/>
                  </a:cubicBezTo>
                  <a:cubicBezTo>
                    <a:pt x="1238" y="16"/>
                    <a:pt x="1225" y="14"/>
                    <a:pt x="1222" y="13"/>
                  </a:cubicBezTo>
                  <a:cubicBezTo>
                    <a:pt x="1221" y="13"/>
                    <a:pt x="1221" y="12"/>
                    <a:pt x="1223" y="12"/>
                  </a:cubicBezTo>
                  <a:cubicBezTo>
                    <a:pt x="1223" y="12"/>
                    <a:pt x="1224" y="12"/>
                    <a:pt x="1225" y="12"/>
                  </a:cubicBezTo>
                  <a:cubicBezTo>
                    <a:pt x="1226" y="12"/>
                    <a:pt x="1226" y="12"/>
                    <a:pt x="1226" y="12"/>
                  </a:cubicBezTo>
                  <a:cubicBezTo>
                    <a:pt x="1230" y="12"/>
                    <a:pt x="1229" y="11"/>
                    <a:pt x="1224" y="10"/>
                  </a:cubicBezTo>
                  <a:cubicBezTo>
                    <a:pt x="1220" y="9"/>
                    <a:pt x="1217" y="8"/>
                    <a:pt x="1215" y="8"/>
                  </a:cubicBezTo>
                  <a:cubicBezTo>
                    <a:pt x="1214" y="8"/>
                    <a:pt x="1214" y="9"/>
                    <a:pt x="1214" y="9"/>
                  </a:cubicBezTo>
                  <a:cubicBezTo>
                    <a:pt x="1214" y="9"/>
                    <a:pt x="1214" y="9"/>
                    <a:pt x="1214" y="9"/>
                  </a:cubicBezTo>
                  <a:cubicBezTo>
                    <a:pt x="1213" y="9"/>
                    <a:pt x="1211" y="8"/>
                    <a:pt x="1207" y="7"/>
                  </a:cubicBezTo>
                  <a:cubicBezTo>
                    <a:pt x="1203" y="6"/>
                    <a:pt x="1198" y="5"/>
                    <a:pt x="1189" y="5"/>
                  </a:cubicBezTo>
                  <a:cubicBezTo>
                    <a:pt x="1189" y="5"/>
                    <a:pt x="1189" y="5"/>
                    <a:pt x="1189" y="5"/>
                  </a:cubicBezTo>
                  <a:cubicBezTo>
                    <a:pt x="1188" y="5"/>
                    <a:pt x="1188" y="5"/>
                    <a:pt x="1187" y="5"/>
                  </a:cubicBezTo>
                  <a:cubicBezTo>
                    <a:pt x="1169" y="5"/>
                    <a:pt x="1163" y="9"/>
                    <a:pt x="1158" y="10"/>
                  </a:cubicBezTo>
                  <a:cubicBezTo>
                    <a:pt x="1158" y="11"/>
                    <a:pt x="1157" y="11"/>
                    <a:pt x="1156" y="11"/>
                  </a:cubicBezTo>
                  <a:cubicBezTo>
                    <a:pt x="1153" y="11"/>
                    <a:pt x="1152" y="8"/>
                    <a:pt x="1147" y="6"/>
                  </a:cubicBezTo>
                  <a:cubicBezTo>
                    <a:pt x="1145" y="5"/>
                    <a:pt x="1142" y="5"/>
                    <a:pt x="1139" y="5"/>
                  </a:cubicBezTo>
                  <a:cubicBezTo>
                    <a:pt x="1136" y="5"/>
                    <a:pt x="1134" y="5"/>
                    <a:pt x="1132" y="5"/>
                  </a:cubicBezTo>
                  <a:cubicBezTo>
                    <a:pt x="1130" y="5"/>
                    <a:pt x="1128" y="6"/>
                    <a:pt x="1128" y="6"/>
                  </a:cubicBezTo>
                  <a:cubicBezTo>
                    <a:pt x="1128" y="6"/>
                    <a:pt x="1128" y="6"/>
                    <a:pt x="1128" y="6"/>
                  </a:cubicBezTo>
                  <a:cubicBezTo>
                    <a:pt x="1128" y="5"/>
                    <a:pt x="1128" y="5"/>
                    <a:pt x="1127" y="5"/>
                  </a:cubicBezTo>
                  <a:cubicBezTo>
                    <a:pt x="1126" y="5"/>
                    <a:pt x="1124" y="5"/>
                    <a:pt x="1122" y="6"/>
                  </a:cubicBezTo>
                  <a:cubicBezTo>
                    <a:pt x="1122" y="6"/>
                    <a:pt x="1121" y="6"/>
                    <a:pt x="1121" y="6"/>
                  </a:cubicBezTo>
                  <a:cubicBezTo>
                    <a:pt x="1120" y="6"/>
                    <a:pt x="1126" y="4"/>
                    <a:pt x="1121" y="2"/>
                  </a:cubicBezTo>
                  <a:cubicBezTo>
                    <a:pt x="1119" y="1"/>
                    <a:pt x="1114" y="0"/>
                    <a:pt x="110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4" name="Freeform 164">
              <a:extLst>
                <a:ext uri="{FF2B5EF4-FFF2-40B4-BE49-F238E27FC236}">
                  <a16:creationId xmlns:a16="http://schemas.microsoft.com/office/drawing/2014/main" id="{58E20EB3-7423-4713-BD41-6EE1B3E88933}"/>
                </a:ext>
              </a:extLst>
            </p:cNvPr>
            <p:cNvSpPr>
              <a:spLocks noEditPoints="1"/>
            </p:cNvSpPr>
            <p:nvPr/>
          </p:nvSpPr>
          <p:spPr bwMode="auto">
            <a:xfrm>
              <a:off x="4276725" y="4213225"/>
              <a:ext cx="1436688" cy="479425"/>
            </a:xfrm>
            <a:custGeom>
              <a:avLst/>
              <a:gdLst>
                <a:gd name="T0" fmla="*/ 334 w 530"/>
                <a:gd name="T1" fmla="*/ 6 h 176"/>
                <a:gd name="T2" fmla="*/ 317 w 530"/>
                <a:gd name="T3" fmla="*/ 13 h 176"/>
                <a:gd name="T4" fmla="*/ 287 w 530"/>
                <a:gd name="T5" fmla="*/ 22 h 176"/>
                <a:gd name="T6" fmla="*/ 239 w 530"/>
                <a:gd name="T7" fmla="*/ 19 h 176"/>
                <a:gd name="T8" fmla="*/ 208 w 530"/>
                <a:gd name="T9" fmla="*/ 11 h 176"/>
                <a:gd name="T10" fmla="*/ 169 w 530"/>
                <a:gd name="T11" fmla="*/ 17 h 176"/>
                <a:gd name="T12" fmla="*/ 117 w 530"/>
                <a:gd name="T13" fmla="*/ 21 h 176"/>
                <a:gd name="T14" fmla="*/ 74 w 530"/>
                <a:gd name="T15" fmla="*/ 39 h 176"/>
                <a:gd name="T16" fmla="*/ 18 w 530"/>
                <a:gd name="T17" fmla="*/ 49 h 176"/>
                <a:gd name="T18" fmla="*/ 31 w 530"/>
                <a:gd name="T19" fmla="*/ 54 h 176"/>
                <a:gd name="T20" fmla="*/ 8 w 530"/>
                <a:gd name="T21" fmla="*/ 63 h 176"/>
                <a:gd name="T22" fmla="*/ 38 w 530"/>
                <a:gd name="T23" fmla="*/ 66 h 176"/>
                <a:gd name="T24" fmla="*/ 76 w 530"/>
                <a:gd name="T25" fmla="*/ 68 h 176"/>
                <a:gd name="T26" fmla="*/ 94 w 530"/>
                <a:gd name="T27" fmla="*/ 99 h 176"/>
                <a:gd name="T28" fmla="*/ 94 w 530"/>
                <a:gd name="T29" fmla="*/ 107 h 176"/>
                <a:gd name="T30" fmla="*/ 116 w 530"/>
                <a:gd name="T31" fmla="*/ 106 h 176"/>
                <a:gd name="T32" fmla="*/ 118 w 530"/>
                <a:gd name="T33" fmla="*/ 110 h 176"/>
                <a:gd name="T34" fmla="*/ 106 w 530"/>
                <a:gd name="T35" fmla="*/ 112 h 176"/>
                <a:gd name="T36" fmla="*/ 119 w 530"/>
                <a:gd name="T37" fmla="*/ 124 h 176"/>
                <a:gd name="T38" fmla="*/ 97 w 530"/>
                <a:gd name="T39" fmla="*/ 128 h 176"/>
                <a:gd name="T40" fmla="*/ 87 w 530"/>
                <a:gd name="T41" fmla="*/ 129 h 176"/>
                <a:gd name="T42" fmla="*/ 106 w 530"/>
                <a:gd name="T43" fmla="*/ 131 h 176"/>
                <a:gd name="T44" fmla="*/ 73 w 530"/>
                <a:gd name="T45" fmla="*/ 135 h 176"/>
                <a:gd name="T46" fmla="*/ 73 w 530"/>
                <a:gd name="T47" fmla="*/ 140 h 176"/>
                <a:gd name="T48" fmla="*/ 77 w 530"/>
                <a:gd name="T49" fmla="*/ 145 h 176"/>
                <a:gd name="T50" fmla="*/ 82 w 530"/>
                <a:gd name="T51" fmla="*/ 151 h 176"/>
                <a:gd name="T52" fmla="*/ 91 w 530"/>
                <a:gd name="T53" fmla="*/ 151 h 176"/>
                <a:gd name="T54" fmla="*/ 81 w 530"/>
                <a:gd name="T55" fmla="*/ 155 h 176"/>
                <a:gd name="T56" fmla="*/ 85 w 530"/>
                <a:gd name="T57" fmla="*/ 158 h 176"/>
                <a:gd name="T58" fmla="*/ 95 w 530"/>
                <a:gd name="T59" fmla="*/ 165 h 176"/>
                <a:gd name="T60" fmla="*/ 113 w 530"/>
                <a:gd name="T61" fmla="*/ 172 h 176"/>
                <a:gd name="T62" fmla="*/ 131 w 530"/>
                <a:gd name="T63" fmla="*/ 172 h 176"/>
                <a:gd name="T64" fmla="*/ 135 w 530"/>
                <a:gd name="T65" fmla="*/ 175 h 176"/>
                <a:gd name="T66" fmla="*/ 151 w 530"/>
                <a:gd name="T67" fmla="*/ 175 h 176"/>
                <a:gd name="T68" fmla="*/ 159 w 530"/>
                <a:gd name="T69" fmla="*/ 170 h 176"/>
                <a:gd name="T70" fmla="*/ 169 w 530"/>
                <a:gd name="T71" fmla="*/ 164 h 176"/>
                <a:gd name="T72" fmla="*/ 178 w 530"/>
                <a:gd name="T73" fmla="*/ 160 h 176"/>
                <a:gd name="T74" fmla="*/ 183 w 530"/>
                <a:gd name="T75" fmla="*/ 157 h 176"/>
                <a:gd name="T76" fmla="*/ 229 w 530"/>
                <a:gd name="T77" fmla="*/ 144 h 176"/>
                <a:gd name="T78" fmla="*/ 263 w 530"/>
                <a:gd name="T79" fmla="*/ 143 h 176"/>
                <a:gd name="T80" fmla="*/ 373 w 530"/>
                <a:gd name="T81" fmla="*/ 129 h 176"/>
                <a:gd name="T82" fmla="*/ 361 w 530"/>
                <a:gd name="T83" fmla="*/ 122 h 176"/>
                <a:gd name="T84" fmla="*/ 358 w 530"/>
                <a:gd name="T85" fmla="*/ 112 h 176"/>
                <a:gd name="T86" fmla="*/ 401 w 530"/>
                <a:gd name="T87" fmla="*/ 119 h 176"/>
                <a:gd name="T88" fmla="*/ 409 w 530"/>
                <a:gd name="T89" fmla="*/ 112 h 176"/>
                <a:gd name="T90" fmla="*/ 378 w 530"/>
                <a:gd name="T91" fmla="*/ 106 h 176"/>
                <a:gd name="T92" fmla="*/ 377 w 530"/>
                <a:gd name="T93" fmla="*/ 103 h 176"/>
                <a:gd name="T94" fmla="*/ 378 w 530"/>
                <a:gd name="T95" fmla="*/ 99 h 176"/>
                <a:gd name="T96" fmla="*/ 405 w 530"/>
                <a:gd name="T97" fmla="*/ 97 h 176"/>
                <a:gd name="T98" fmla="*/ 421 w 530"/>
                <a:gd name="T99" fmla="*/ 91 h 176"/>
                <a:gd name="T100" fmla="*/ 421 w 530"/>
                <a:gd name="T101" fmla="*/ 83 h 176"/>
                <a:gd name="T102" fmla="*/ 434 w 530"/>
                <a:gd name="T103" fmla="*/ 78 h 176"/>
                <a:gd name="T104" fmla="*/ 454 w 530"/>
                <a:gd name="T105" fmla="*/ 69 h 176"/>
                <a:gd name="T106" fmla="*/ 462 w 530"/>
                <a:gd name="T107" fmla="*/ 44 h 176"/>
                <a:gd name="T108" fmla="*/ 474 w 530"/>
                <a:gd name="T109" fmla="*/ 42 h 176"/>
                <a:gd name="T110" fmla="*/ 501 w 530"/>
                <a:gd name="T111" fmla="*/ 26 h 176"/>
                <a:gd name="T112" fmla="*/ 457 w 530"/>
                <a:gd name="T113" fmla="*/ 28 h 176"/>
                <a:gd name="T114" fmla="*/ 377 w 530"/>
                <a:gd name="T115" fmla="*/ 23 h 176"/>
                <a:gd name="T116" fmla="*/ 452 w 530"/>
                <a:gd name="T117" fmla="*/ 12 h 176"/>
                <a:gd name="T118" fmla="*/ 444 w 530"/>
                <a:gd name="T119" fmla="*/ 9 h 176"/>
                <a:gd name="T120" fmla="*/ 363 w 530"/>
                <a:gd name="T121" fmla="*/ 10 h 176"/>
                <a:gd name="T122" fmla="*/ 369 w 530"/>
                <a:gd name="T12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0" h="176">
                  <a:moveTo>
                    <a:pt x="121" y="114"/>
                  </a:moveTo>
                  <a:cubicBezTo>
                    <a:pt x="121" y="114"/>
                    <a:pt x="121" y="114"/>
                    <a:pt x="120" y="114"/>
                  </a:cubicBezTo>
                  <a:cubicBezTo>
                    <a:pt x="120" y="114"/>
                    <a:pt x="120" y="114"/>
                    <a:pt x="119" y="114"/>
                  </a:cubicBezTo>
                  <a:cubicBezTo>
                    <a:pt x="120" y="114"/>
                    <a:pt x="121" y="114"/>
                    <a:pt x="121" y="114"/>
                  </a:cubicBezTo>
                  <a:moveTo>
                    <a:pt x="369" y="0"/>
                  </a:moveTo>
                  <a:cubicBezTo>
                    <a:pt x="361" y="0"/>
                    <a:pt x="355" y="0"/>
                    <a:pt x="353" y="1"/>
                  </a:cubicBezTo>
                  <a:cubicBezTo>
                    <a:pt x="348" y="2"/>
                    <a:pt x="342" y="3"/>
                    <a:pt x="340" y="5"/>
                  </a:cubicBezTo>
                  <a:cubicBezTo>
                    <a:pt x="339" y="6"/>
                    <a:pt x="340" y="6"/>
                    <a:pt x="340" y="6"/>
                  </a:cubicBezTo>
                  <a:cubicBezTo>
                    <a:pt x="340" y="6"/>
                    <a:pt x="340" y="6"/>
                    <a:pt x="339" y="6"/>
                  </a:cubicBezTo>
                  <a:cubicBezTo>
                    <a:pt x="337" y="6"/>
                    <a:pt x="335" y="6"/>
                    <a:pt x="334" y="6"/>
                  </a:cubicBezTo>
                  <a:cubicBezTo>
                    <a:pt x="333" y="6"/>
                    <a:pt x="332" y="6"/>
                    <a:pt x="332" y="7"/>
                  </a:cubicBezTo>
                  <a:cubicBezTo>
                    <a:pt x="332" y="7"/>
                    <a:pt x="332" y="7"/>
                    <a:pt x="331" y="7"/>
                  </a:cubicBezTo>
                  <a:cubicBezTo>
                    <a:pt x="331" y="7"/>
                    <a:pt x="330" y="7"/>
                    <a:pt x="329" y="6"/>
                  </a:cubicBezTo>
                  <a:cubicBezTo>
                    <a:pt x="328" y="5"/>
                    <a:pt x="322" y="5"/>
                    <a:pt x="321" y="4"/>
                  </a:cubicBezTo>
                  <a:cubicBezTo>
                    <a:pt x="319" y="3"/>
                    <a:pt x="315" y="3"/>
                    <a:pt x="316" y="3"/>
                  </a:cubicBezTo>
                  <a:cubicBezTo>
                    <a:pt x="316" y="3"/>
                    <a:pt x="316" y="3"/>
                    <a:pt x="316" y="3"/>
                  </a:cubicBezTo>
                  <a:cubicBezTo>
                    <a:pt x="316" y="3"/>
                    <a:pt x="314" y="3"/>
                    <a:pt x="310" y="4"/>
                  </a:cubicBezTo>
                  <a:cubicBezTo>
                    <a:pt x="305" y="4"/>
                    <a:pt x="296" y="6"/>
                    <a:pt x="303" y="7"/>
                  </a:cubicBezTo>
                  <a:cubicBezTo>
                    <a:pt x="305" y="8"/>
                    <a:pt x="310" y="8"/>
                    <a:pt x="313" y="9"/>
                  </a:cubicBezTo>
                  <a:cubicBezTo>
                    <a:pt x="316" y="10"/>
                    <a:pt x="316" y="12"/>
                    <a:pt x="317" y="13"/>
                  </a:cubicBezTo>
                  <a:cubicBezTo>
                    <a:pt x="318" y="14"/>
                    <a:pt x="318" y="14"/>
                    <a:pt x="318" y="14"/>
                  </a:cubicBezTo>
                  <a:cubicBezTo>
                    <a:pt x="317" y="14"/>
                    <a:pt x="315" y="13"/>
                    <a:pt x="309" y="11"/>
                  </a:cubicBezTo>
                  <a:cubicBezTo>
                    <a:pt x="306" y="10"/>
                    <a:pt x="302" y="9"/>
                    <a:pt x="298" y="9"/>
                  </a:cubicBezTo>
                  <a:cubicBezTo>
                    <a:pt x="296" y="9"/>
                    <a:pt x="293" y="10"/>
                    <a:pt x="291" y="10"/>
                  </a:cubicBezTo>
                  <a:cubicBezTo>
                    <a:pt x="289" y="10"/>
                    <a:pt x="287" y="10"/>
                    <a:pt x="286" y="10"/>
                  </a:cubicBezTo>
                  <a:cubicBezTo>
                    <a:pt x="286" y="10"/>
                    <a:pt x="285" y="10"/>
                    <a:pt x="285" y="10"/>
                  </a:cubicBezTo>
                  <a:cubicBezTo>
                    <a:pt x="285" y="10"/>
                    <a:pt x="284" y="10"/>
                    <a:pt x="284" y="10"/>
                  </a:cubicBezTo>
                  <a:cubicBezTo>
                    <a:pt x="280" y="10"/>
                    <a:pt x="276" y="13"/>
                    <a:pt x="280" y="17"/>
                  </a:cubicBezTo>
                  <a:cubicBezTo>
                    <a:pt x="283" y="20"/>
                    <a:pt x="289" y="22"/>
                    <a:pt x="288" y="22"/>
                  </a:cubicBezTo>
                  <a:cubicBezTo>
                    <a:pt x="287" y="22"/>
                    <a:pt x="287" y="22"/>
                    <a:pt x="287" y="22"/>
                  </a:cubicBezTo>
                  <a:cubicBezTo>
                    <a:pt x="285" y="22"/>
                    <a:pt x="279" y="22"/>
                    <a:pt x="273" y="21"/>
                  </a:cubicBezTo>
                  <a:cubicBezTo>
                    <a:pt x="273" y="22"/>
                    <a:pt x="273" y="22"/>
                    <a:pt x="273" y="22"/>
                  </a:cubicBezTo>
                  <a:cubicBezTo>
                    <a:pt x="273" y="22"/>
                    <a:pt x="271" y="21"/>
                    <a:pt x="270" y="21"/>
                  </a:cubicBezTo>
                  <a:cubicBezTo>
                    <a:pt x="270" y="21"/>
                    <a:pt x="270" y="21"/>
                    <a:pt x="270" y="21"/>
                  </a:cubicBezTo>
                  <a:cubicBezTo>
                    <a:pt x="268" y="20"/>
                    <a:pt x="266" y="20"/>
                    <a:pt x="265" y="19"/>
                  </a:cubicBezTo>
                  <a:cubicBezTo>
                    <a:pt x="263" y="17"/>
                    <a:pt x="262" y="14"/>
                    <a:pt x="260" y="13"/>
                  </a:cubicBezTo>
                  <a:cubicBezTo>
                    <a:pt x="257" y="11"/>
                    <a:pt x="255" y="10"/>
                    <a:pt x="253" y="10"/>
                  </a:cubicBezTo>
                  <a:cubicBezTo>
                    <a:pt x="251" y="10"/>
                    <a:pt x="249" y="11"/>
                    <a:pt x="248" y="13"/>
                  </a:cubicBezTo>
                  <a:cubicBezTo>
                    <a:pt x="245" y="16"/>
                    <a:pt x="243" y="19"/>
                    <a:pt x="239" y="19"/>
                  </a:cubicBezTo>
                  <a:cubicBezTo>
                    <a:pt x="239" y="19"/>
                    <a:pt x="239" y="19"/>
                    <a:pt x="239" y="19"/>
                  </a:cubicBezTo>
                  <a:cubicBezTo>
                    <a:pt x="237" y="19"/>
                    <a:pt x="236" y="19"/>
                    <a:pt x="235" y="19"/>
                  </a:cubicBezTo>
                  <a:cubicBezTo>
                    <a:pt x="234" y="19"/>
                    <a:pt x="233" y="19"/>
                    <a:pt x="234" y="19"/>
                  </a:cubicBezTo>
                  <a:cubicBezTo>
                    <a:pt x="234" y="19"/>
                    <a:pt x="234" y="19"/>
                    <a:pt x="233" y="19"/>
                  </a:cubicBezTo>
                  <a:cubicBezTo>
                    <a:pt x="233" y="19"/>
                    <a:pt x="230" y="19"/>
                    <a:pt x="227" y="18"/>
                  </a:cubicBezTo>
                  <a:cubicBezTo>
                    <a:pt x="226" y="17"/>
                    <a:pt x="225" y="17"/>
                    <a:pt x="223" y="17"/>
                  </a:cubicBezTo>
                  <a:cubicBezTo>
                    <a:pt x="220" y="17"/>
                    <a:pt x="217" y="17"/>
                    <a:pt x="215" y="18"/>
                  </a:cubicBezTo>
                  <a:cubicBezTo>
                    <a:pt x="214" y="19"/>
                    <a:pt x="213" y="19"/>
                    <a:pt x="213" y="19"/>
                  </a:cubicBezTo>
                  <a:cubicBezTo>
                    <a:pt x="211" y="19"/>
                    <a:pt x="213" y="17"/>
                    <a:pt x="217" y="14"/>
                  </a:cubicBezTo>
                  <a:cubicBezTo>
                    <a:pt x="221" y="12"/>
                    <a:pt x="214" y="11"/>
                    <a:pt x="210" y="11"/>
                  </a:cubicBezTo>
                  <a:cubicBezTo>
                    <a:pt x="209" y="11"/>
                    <a:pt x="208" y="11"/>
                    <a:pt x="208" y="11"/>
                  </a:cubicBezTo>
                  <a:cubicBezTo>
                    <a:pt x="208" y="11"/>
                    <a:pt x="208" y="11"/>
                    <a:pt x="207" y="11"/>
                  </a:cubicBezTo>
                  <a:cubicBezTo>
                    <a:pt x="206" y="11"/>
                    <a:pt x="204" y="11"/>
                    <a:pt x="202" y="11"/>
                  </a:cubicBezTo>
                  <a:cubicBezTo>
                    <a:pt x="202" y="11"/>
                    <a:pt x="201" y="11"/>
                    <a:pt x="201" y="11"/>
                  </a:cubicBezTo>
                  <a:cubicBezTo>
                    <a:pt x="200" y="11"/>
                    <a:pt x="199" y="11"/>
                    <a:pt x="198" y="11"/>
                  </a:cubicBezTo>
                  <a:cubicBezTo>
                    <a:pt x="197" y="11"/>
                    <a:pt x="196" y="11"/>
                    <a:pt x="195" y="11"/>
                  </a:cubicBezTo>
                  <a:cubicBezTo>
                    <a:pt x="192" y="11"/>
                    <a:pt x="189" y="11"/>
                    <a:pt x="185" y="11"/>
                  </a:cubicBezTo>
                  <a:cubicBezTo>
                    <a:pt x="182" y="11"/>
                    <a:pt x="180" y="11"/>
                    <a:pt x="178" y="11"/>
                  </a:cubicBezTo>
                  <a:cubicBezTo>
                    <a:pt x="175" y="11"/>
                    <a:pt x="172" y="11"/>
                    <a:pt x="170" y="11"/>
                  </a:cubicBezTo>
                  <a:cubicBezTo>
                    <a:pt x="167" y="12"/>
                    <a:pt x="168" y="14"/>
                    <a:pt x="169" y="15"/>
                  </a:cubicBezTo>
                  <a:cubicBezTo>
                    <a:pt x="169" y="17"/>
                    <a:pt x="169" y="17"/>
                    <a:pt x="169" y="17"/>
                  </a:cubicBezTo>
                  <a:cubicBezTo>
                    <a:pt x="168" y="17"/>
                    <a:pt x="168" y="17"/>
                    <a:pt x="167" y="16"/>
                  </a:cubicBezTo>
                  <a:cubicBezTo>
                    <a:pt x="165" y="14"/>
                    <a:pt x="163" y="13"/>
                    <a:pt x="162" y="13"/>
                  </a:cubicBezTo>
                  <a:cubicBezTo>
                    <a:pt x="160" y="13"/>
                    <a:pt x="159" y="12"/>
                    <a:pt x="158" y="12"/>
                  </a:cubicBezTo>
                  <a:cubicBezTo>
                    <a:pt x="147" y="12"/>
                    <a:pt x="151" y="18"/>
                    <a:pt x="147" y="19"/>
                  </a:cubicBezTo>
                  <a:cubicBezTo>
                    <a:pt x="140" y="20"/>
                    <a:pt x="134" y="20"/>
                    <a:pt x="129" y="20"/>
                  </a:cubicBezTo>
                  <a:cubicBezTo>
                    <a:pt x="123" y="21"/>
                    <a:pt x="122" y="22"/>
                    <a:pt x="122" y="22"/>
                  </a:cubicBezTo>
                  <a:cubicBezTo>
                    <a:pt x="122" y="23"/>
                    <a:pt x="122" y="23"/>
                    <a:pt x="122" y="23"/>
                  </a:cubicBezTo>
                  <a:cubicBezTo>
                    <a:pt x="122" y="23"/>
                    <a:pt x="122" y="23"/>
                    <a:pt x="122" y="22"/>
                  </a:cubicBezTo>
                  <a:cubicBezTo>
                    <a:pt x="122" y="22"/>
                    <a:pt x="122" y="22"/>
                    <a:pt x="122" y="22"/>
                  </a:cubicBezTo>
                  <a:cubicBezTo>
                    <a:pt x="121" y="22"/>
                    <a:pt x="119" y="21"/>
                    <a:pt x="117" y="21"/>
                  </a:cubicBezTo>
                  <a:cubicBezTo>
                    <a:pt x="115" y="21"/>
                    <a:pt x="114" y="21"/>
                    <a:pt x="112" y="22"/>
                  </a:cubicBezTo>
                  <a:cubicBezTo>
                    <a:pt x="107" y="23"/>
                    <a:pt x="82" y="24"/>
                    <a:pt x="84" y="28"/>
                  </a:cubicBezTo>
                  <a:cubicBezTo>
                    <a:pt x="85" y="30"/>
                    <a:pt x="89" y="31"/>
                    <a:pt x="93" y="31"/>
                  </a:cubicBezTo>
                  <a:cubicBezTo>
                    <a:pt x="95" y="31"/>
                    <a:pt x="98" y="30"/>
                    <a:pt x="100" y="30"/>
                  </a:cubicBezTo>
                  <a:cubicBezTo>
                    <a:pt x="101" y="30"/>
                    <a:pt x="103" y="30"/>
                    <a:pt x="103" y="30"/>
                  </a:cubicBezTo>
                  <a:cubicBezTo>
                    <a:pt x="103" y="30"/>
                    <a:pt x="103" y="30"/>
                    <a:pt x="103" y="30"/>
                  </a:cubicBezTo>
                  <a:cubicBezTo>
                    <a:pt x="100" y="31"/>
                    <a:pt x="98" y="31"/>
                    <a:pt x="99" y="31"/>
                  </a:cubicBezTo>
                  <a:cubicBezTo>
                    <a:pt x="101" y="32"/>
                    <a:pt x="96" y="33"/>
                    <a:pt x="91" y="36"/>
                  </a:cubicBezTo>
                  <a:cubicBezTo>
                    <a:pt x="88" y="37"/>
                    <a:pt x="85" y="38"/>
                    <a:pt x="79" y="39"/>
                  </a:cubicBezTo>
                  <a:cubicBezTo>
                    <a:pt x="77" y="39"/>
                    <a:pt x="76" y="39"/>
                    <a:pt x="74" y="39"/>
                  </a:cubicBezTo>
                  <a:cubicBezTo>
                    <a:pt x="70" y="39"/>
                    <a:pt x="66" y="39"/>
                    <a:pt x="62" y="38"/>
                  </a:cubicBezTo>
                  <a:cubicBezTo>
                    <a:pt x="60" y="38"/>
                    <a:pt x="59" y="38"/>
                    <a:pt x="57" y="38"/>
                  </a:cubicBezTo>
                  <a:cubicBezTo>
                    <a:pt x="48" y="38"/>
                    <a:pt x="34" y="40"/>
                    <a:pt x="24" y="40"/>
                  </a:cubicBezTo>
                  <a:cubicBezTo>
                    <a:pt x="12" y="41"/>
                    <a:pt x="4" y="43"/>
                    <a:pt x="5" y="43"/>
                  </a:cubicBezTo>
                  <a:cubicBezTo>
                    <a:pt x="7" y="43"/>
                    <a:pt x="6" y="43"/>
                    <a:pt x="3" y="44"/>
                  </a:cubicBezTo>
                  <a:cubicBezTo>
                    <a:pt x="1" y="44"/>
                    <a:pt x="2" y="45"/>
                    <a:pt x="6" y="46"/>
                  </a:cubicBezTo>
                  <a:cubicBezTo>
                    <a:pt x="8" y="47"/>
                    <a:pt x="11" y="48"/>
                    <a:pt x="14" y="48"/>
                  </a:cubicBezTo>
                  <a:cubicBezTo>
                    <a:pt x="14" y="48"/>
                    <a:pt x="15" y="48"/>
                    <a:pt x="15" y="48"/>
                  </a:cubicBezTo>
                  <a:cubicBezTo>
                    <a:pt x="15" y="48"/>
                    <a:pt x="16" y="48"/>
                    <a:pt x="16" y="48"/>
                  </a:cubicBezTo>
                  <a:cubicBezTo>
                    <a:pt x="18" y="48"/>
                    <a:pt x="19" y="49"/>
                    <a:pt x="18" y="49"/>
                  </a:cubicBezTo>
                  <a:cubicBezTo>
                    <a:pt x="15" y="49"/>
                    <a:pt x="15" y="50"/>
                    <a:pt x="18" y="50"/>
                  </a:cubicBezTo>
                  <a:cubicBezTo>
                    <a:pt x="20" y="50"/>
                    <a:pt x="21" y="50"/>
                    <a:pt x="18" y="50"/>
                  </a:cubicBezTo>
                  <a:cubicBezTo>
                    <a:pt x="16" y="51"/>
                    <a:pt x="18" y="51"/>
                    <a:pt x="22" y="51"/>
                  </a:cubicBezTo>
                  <a:cubicBezTo>
                    <a:pt x="22" y="51"/>
                    <a:pt x="23" y="51"/>
                    <a:pt x="24" y="51"/>
                  </a:cubicBezTo>
                  <a:cubicBezTo>
                    <a:pt x="25" y="51"/>
                    <a:pt x="26" y="51"/>
                    <a:pt x="28" y="51"/>
                  </a:cubicBezTo>
                  <a:cubicBezTo>
                    <a:pt x="29" y="51"/>
                    <a:pt x="31" y="51"/>
                    <a:pt x="32" y="51"/>
                  </a:cubicBezTo>
                  <a:cubicBezTo>
                    <a:pt x="35" y="51"/>
                    <a:pt x="38" y="51"/>
                    <a:pt x="40" y="52"/>
                  </a:cubicBezTo>
                  <a:cubicBezTo>
                    <a:pt x="47" y="53"/>
                    <a:pt x="41" y="54"/>
                    <a:pt x="35" y="54"/>
                  </a:cubicBezTo>
                  <a:cubicBezTo>
                    <a:pt x="35" y="54"/>
                    <a:pt x="34" y="54"/>
                    <a:pt x="33" y="54"/>
                  </a:cubicBezTo>
                  <a:cubicBezTo>
                    <a:pt x="32" y="54"/>
                    <a:pt x="32" y="54"/>
                    <a:pt x="31" y="54"/>
                  </a:cubicBezTo>
                  <a:cubicBezTo>
                    <a:pt x="26" y="54"/>
                    <a:pt x="26" y="54"/>
                    <a:pt x="31" y="55"/>
                  </a:cubicBezTo>
                  <a:cubicBezTo>
                    <a:pt x="33" y="55"/>
                    <a:pt x="33" y="55"/>
                    <a:pt x="33" y="55"/>
                  </a:cubicBezTo>
                  <a:cubicBezTo>
                    <a:pt x="32" y="55"/>
                    <a:pt x="26" y="55"/>
                    <a:pt x="18" y="54"/>
                  </a:cubicBezTo>
                  <a:cubicBezTo>
                    <a:pt x="17" y="54"/>
                    <a:pt x="15" y="54"/>
                    <a:pt x="14" y="54"/>
                  </a:cubicBezTo>
                  <a:cubicBezTo>
                    <a:pt x="5" y="54"/>
                    <a:pt x="0" y="56"/>
                    <a:pt x="0" y="57"/>
                  </a:cubicBezTo>
                  <a:cubicBezTo>
                    <a:pt x="0" y="57"/>
                    <a:pt x="1" y="57"/>
                    <a:pt x="3" y="57"/>
                  </a:cubicBezTo>
                  <a:cubicBezTo>
                    <a:pt x="4" y="57"/>
                    <a:pt x="5" y="57"/>
                    <a:pt x="6" y="57"/>
                  </a:cubicBezTo>
                  <a:cubicBezTo>
                    <a:pt x="7" y="57"/>
                    <a:pt x="7" y="57"/>
                    <a:pt x="7" y="57"/>
                  </a:cubicBezTo>
                  <a:cubicBezTo>
                    <a:pt x="8" y="57"/>
                    <a:pt x="5" y="58"/>
                    <a:pt x="8" y="59"/>
                  </a:cubicBezTo>
                  <a:cubicBezTo>
                    <a:pt x="11" y="60"/>
                    <a:pt x="2" y="61"/>
                    <a:pt x="8" y="63"/>
                  </a:cubicBezTo>
                  <a:cubicBezTo>
                    <a:pt x="11" y="65"/>
                    <a:pt x="17" y="66"/>
                    <a:pt x="21" y="66"/>
                  </a:cubicBezTo>
                  <a:cubicBezTo>
                    <a:pt x="23" y="66"/>
                    <a:pt x="24" y="66"/>
                    <a:pt x="25" y="66"/>
                  </a:cubicBezTo>
                  <a:cubicBezTo>
                    <a:pt x="26" y="65"/>
                    <a:pt x="27" y="65"/>
                    <a:pt x="28" y="65"/>
                  </a:cubicBezTo>
                  <a:cubicBezTo>
                    <a:pt x="28" y="65"/>
                    <a:pt x="28" y="65"/>
                    <a:pt x="28" y="65"/>
                  </a:cubicBezTo>
                  <a:cubicBezTo>
                    <a:pt x="29" y="65"/>
                    <a:pt x="30" y="65"/>
                    <a:pt x="31" y="65"/>
                  </a:cubicBezTo>
                  <a:cubicBezTo>
                    <a:pt x="32" y="65"/>
                    <a:pt x="32" y="65"/>
                    <a:pt x="33" y="65"/>
                  </a:cubicBezTo>
                  <a:cubicBezTo>
                    <a:pt x="33" y="65"/>
                    <a:pt x="34" y="65"/>
                    <a:pt x="34" y="65"/>
                  </a:cubicBezTo>
                  <a:cubicBezTo>
                    <a:pt x="36" y="65"/>
                    <a:pt x="36" y="65"/>
                    <a:pt x="36" y="66"/>
                  </a:cubicBezTo>
                  <a:cubicBezTo>
                    <a:pt x="35" y="66"/>
                    <a:pt x="36" y="66"/>
                    <a:pt x="36" y="66"/>
                  </a:cubicBezTo>
                  <a:cubicBezTo>
                    <a:pt x="37" y="66"/>
                    <a:pt x="37" y="66"/>
                    <a:pt x="38" y="66"/>
                  </a:cubicBezTo>
                  <a:cubicBezTo>
                    <a:pt x="38" y="66"/>
                    <a:pt x="39" y="66"/>
                    <a:pt x="40" y="66"/>
                  </a:cubicBezTo>
                  <a:cubicBezTo>
                    <a:pt x="41" y="66"/>
                    <a:pt x="42" y="66"/>
                    <a:pt x="44" y="66"/>
                  </a:cubicBezTo>
                  <a:cubicBezTo>
                    <a:pt x="44" y="66"/>
                    <a:pt x="44" y="66"/>
                    <a:pt x="45" y="66"/>
                  </a:cubicBezTo>
                  <a:cubicBezTo>
                    <a:pt x="45" y="66"/>
                    <a:pt x="46" y="66"/>
                    <a:pt x="46" y="66"/>
                  </a:cubicBezTo>
                  <a:cubicBezTo>
                    <a:pt x="47" y="66"/>
                    <a:pt x="47" y="66"/>
                    <a:pt x="47" y="66"/>
                  </a:cubicBezTo>
                  <a:cubicBezTo>
                    <a:pt x="48" y="66"/>
                    <a:pt x="49" y="66"/>
                    <a:pt x="48" y="66"/>
                  </a:cubicBezTo>
                  <a:cubicBezTo>
                    <a:pt x="48" y="66"/>
                    <a:pt x="49" y="66"/>
                    <a:pt x="50" y="66"/>
                  </a:cubicBezTo>
                  <a:cubicBezTo>
                    <a:pt x="51" y="66"/>
                    <a:pt x="52" y="66"/>
                    <a:pt x="53" y="66"/>
                  </a:cubicBezTo>
                  <a:cubicBezTo>
                    <a:pt x="54" y="66"/>
                    <a:pt x="55" y="66"/>
                    <a:pt x="57" y="66"/>
                  </a:cubicBezTo>
                  <a:cubicBezTo>
                    <a:pt x="62" y="66"/>
                    <a:pt x="68" y="67"/>
                    <a:pt x="76" y="68"/>
                  </a:cubicBezTo>
                  <a:cubicBezTo>
                    <a:pt x="85" y="69"/>
                    <a:pt x="93" y="71"/>
                    <a:pt x="96" y="73"/>
                  </a:cubicBezTo>
                  <a:cubicBezTo>
                    <a:pt x="97" y="73"/>
                    <a:pt x="96" y="74"/>
                    <a:pt x="95" y="74"/>
                  </a:cubicBezTo>
                  <a:cubicBezTo>
                    <a:pt x="94" y="75"/>
                    <a:pt x="94" y="76"/>
                    <a:pt x="95" y="77"/>
                  </a:cubicBezTo>
                  <a:cubicBezTo>
                    <a:pt x="96" y="78"/>
                    <a:pt x="99" y="80"/>
                    <a:pt x="100" y="83"/>
                  </a:cubicBezTo>
                  <a:cubicBezTo>
                    <a:pt x="101" y="84"/>
                    <a:pt x="96" y="85"/>
                    <a:pt x="96" y="85"/>
                  </a:cubicBezTo>
                  <a:cubicBezTo>
                    <a:pt x="96" y="85"/>
                    <a:pt x="96" y="85"/>
                    <a:pt x="96" y="85"/>
                  </a:cubicBezTo>
                  <a:cubicBezTo>
                    <a:pt x="97" y="85"/>
                    <a:pt x="97" y="85"/>
                    <a:pt x="97" y="85"/>
                  </a:cubicBezTo>
                  <a:cubicBezTo>
                    <a:pt x="99" y="85"/>
                    <a:pt x="101" y="87"/>
                    <a:pt x="101" y="89"/>
                  </a:cubicBezTo>
                  <a:cubicBezTo>
                    <a:pt x="102" y="92"/>
                    <a:pt x="106" y="95"/>
                    <a:pt x="102" y="97"/>
                  </a:cubicBezTo>
                  <a:cubicBezTo>
                    <a:pt x="99" y="99"/>
                    <a:pt x="92" y="99"/>
                    <a:pt x="94" y="99"/>
                  </a:cubicBezTo>
                  <a:cubicBezTo>
                    <a:pt x="94" y="99"/>
                    <a:pt x="94" y="99"/>
                    <a:pt x="94" y="99"/>
                  </a:cubicBezTo>
                  <a:cubicBezTo>
                    <a:pt x="94" y="99"/>
                    <a:pt x="94" y="99"/>
                    <a:pt x="95" y="99"/>
                  </a:cubicBezTo>
                  <a:cubicBezTo>
                    <a:pt x="96" y="99"/>
                    <a:pt x="98" y="99"/>
                    <a:pt x="98" y="99"/>
                  </a:cubicBezTo>
                  <a:cubicBezTo>
                    <a:pt x="98" y="99"/>
                    <a:pt x="97" y="100"/>
                    <a:pt x="94" y="101"/>
                  </a:cubicBezTo>
                  <a:cubicBezTo>
                    <a:pt x="91" y="101"/>
                    <a:pt x="92" y="102"/>
                    <a:pt x="95" y="102"/>
                  </a:cubicBezTo>
                  <a:cubicBezTo>
                    <a:pt x="95" y="102"/>
                    <a:pt x="95" y="102"/>
                    <a:pt x="95" y="102"/>
                  </a:cubicBezTo>
                  <a:cubicBezTo>
                    <a:pt x="96" y="102"/>
                    <a:pt x="96" y="102"/>
                    <a:pt x="97" y="102"/>
                  </a:cubicBezTo>
                  <a:cubicBezTo>
                    <a:pt x="98" y="102"/>
                    <a:pt x="96" y="102"/>
                    <a:pt x="90" y="103"/>
                  </a:cubicBezTo>
                  <a:cubicBezTo>
                    <a:pt x="85" y="104"/>
                    <a:pt x="89" y="107"/>
                    <a:pt x="93" y="107"/>
                  </a:cubicBezTo>
                  <a:cubicBezTo>
                    <a:pt x="93" y="107"/>
                    <a:pt x="94" y="107"/>
                    <a:pt x="94" y="107"/>
                  </a:cubicBezTo>
                  <a:cubicBezTo>
                    <a:pt x="99" y="106"/>
                    <a:pt x="102" y="105"/>
                    <a:pt x="102" y="105"/>
                  </a:cubicBezTo>
                  <a:cubicBezTo>
                    <a:pt x="102" y="104"/>
                    <a:pt x="105" y="103"/>
                    <a:pt x="106" y="102"/>
                  </a:cubicBezTo>
                  <a:cubicBezTo>
                    <a:pt x="107" y="102"/>
                    <a:pt x="107" y="102"/>
                    <a:pt x="107" y="101"/>
                  </a:cubicBezTo>
                  <a:cubicBezTo>
                    <a:pt x="107" y="102"/>
                    <a:pt x="107" y="102"/>
                    <a:pt x="107" y="102"/>
                  </a:cubicBezTo>
                  <a:cubicBezTo>
                    <a:pt x="107" y="103"/>
                    <a:pt x="108" y="104"/>
                    <a:pt x="110" y="104"/>
                  </a:cubicBezTo>
                  <a:cubicBezTo>
                    <a:pt x="110" y="104"/>
                    <a:pt x="111" y="104"/>
                    <a:pt x="112" y="104"/>
                  </a:cubicBezTo>
                  <a:cubicBezTo>
                    <a:pt x="113" y="103"/>
                    <a:pt x="114" y="103"/>
                    <a:pt x="114" y="103"/>
                  </a:cubicBezTo>
                  <a:cubicBezTo>
                    <a:pt x="115" y="103"/>
                    <a:pt x="114" y="103"/>
                    <a:pt x="114" y="104"/>
                  </a:cubicBezTo>
                  <a:cubicBezTo>
                    <a:pt x="112" y="104"/>
                    <a:pt x="113" y="105"/>
                    <a:pt x="117" y="105"/>
                  </a:cubicBezTo>
                  <a:cubicBezTo>
                    <a:pt x="120" y="105"/>
                    <a:pt x="120" y="106"/>
                    <a:pt x="116" y="106"/>
                  </a:cubicBezTo>
                  <a:cubicBezTo>
                    <a:pt x="113" y="107"/>
                    <a:pt x="112" y="107"/>
                    <a:pt x="116" y="107"/>
                  </a:cubicBezTo>
                  <a:cubicBezTo>
                    <a:pt x="119" y="107"/>
                    <a:pt x="119" y="107"/>
                    <a:pt x="116" y="108"/>
                  </a:cubicBezTo>
                  <a:cubicBezTo>
                    <a:pt x="114" y="109"/>
                    <a:pt x="113" y="109"/>
                    <a:pt x="115" y="109"/>
                  </a:cubicBezTo>
                  <a:cubicBezTo>
                    <a:pt x="115" y="109"/>
                    <a:pt x="116" y="109"/>
                    <a:pt x="116" y="109"/>
                  </a:cubicBezTo>
                  <a:cubicBezTo>
                    <a:pt x="117" y="109"/>
                    <a:pt x="117" y="109"/>
                    <a:pt x="118" y="109"/>
                  </a:cubicBezTo>
                  <a:cubicBezTo>
                    <a:pt x="120" y="109"/>
                    <a:pt x="120" y="109"/>
                    <a:pt x="118" y="109"/>
                  </a:cubicBezTo>
                  <a:cubicBezTo>
                    <a:pt x="116" y="109"/>
                    <a:pt x="117" y="109"/>
                    <a:pt x="120" y="110"/>
                  </a:cubicBezTo>
                  <a:cubicBezTo>
                    <a:pt x="122" y="110"/>
                    <a:pt x="122" y="110"/>
                    <a:pt x="120" y="110"/>
                  </a:cubicBezTo>
                  <a:cubicBezTo>
                    <a:pt x="120" y="110"/>
                    <a:pt x="120" y="110"/>
                    <a:pt x="119" y="110"/>
                  </a:cubicBezTo>
                  <a:cubicBezTo>
                    <a:pt x="119" y="110"/>
                    <a:pt x="119" y="110"/>
                    <a:pt x="118" y="110"/>
                  </a:cubicBezTo>
                  <a:cubicBezTo>
                    <a:pt x="117" y="110"/>
                    <a:pt x="117" y="111"/>
                    <a:pt x="118" y="111"/>
                  </a:cubicBezTo>
                  <a:cubicBezTo>
                    <a:pt x="120" y="112"/>
                    <a:pt x="120" y="112"/>
                    <a:pt x="119" y="112"/>
                  </a:cubicBezTo>
                  <a:cubicBezTo>
                    <a:pt x="119" y="112"/>
                    <a:pt x="119" y="112"/>
                    <a:pt x="119" y="112"/>
                  </a:cubicBezTo>
                  <a:cubicBezTo>
                    <a:pt x="119" y="112"/>
                    <a:pt x="118" y="112"/>
                    <a:pt x="118" y="112"/>
                  </a:cubicBezTo>
                  <a:cubicBezTo>
                    <a:pt x="118" y="112"/>
                    <a:pt x="118" y="112"/>
                    <a:pt x="120" y="113"/>
                  </a:cubicBezTo>
                  <a:cubicBezTo>
                    <a:pt x="121" y="113"/>
                    <a:pt x="122" y="114"/>
                    <a:pt x="121" y="114"/>
                  </a:cubicBezTo>
                  <a:cubicBezTo>
                    <a:pt x="121" y="114"/>
                    <a:pt x="121" y="114"/>
                    <a:pt x="121" y="114"/>
                  </a:cubicBezTo>
                  <a:cubicBezTo>
                    <a:pt x="120" y="114"/>
                    <a:pt x="120" y="114"/>
                    <a:pt x="120" y="114"/>
                  </a:cubicBezTo>
                  <a:cubicBezTo>
                    <a:pt x="119" y="114"/>
                    <a:pt x="119" y="114"/>
                    <a:pt x="119" y="114"/>
                  </a:cubicBezTo>
                  <a:cubicBezTo>
                    <a:pt x="117" y="114"/>
                    <a:pt x="112" y="113"/>
                    <a:pt x="106" y="112"/>
                  </a:cubicBezTo>
                  <a:cubicBezTo>
                    <a:pt x="101" y="111"/>
                    <a:pt x="96" y="111"/>
                    <a:pt x="92" y="111"/>
                  </a:cubicBezTo>
                  <a:cubicBezTo>
                    <a:pt x="89" y="111"/>
                    <a:pt x="87" y="111"/>
                    <a:pt x="86" y="112"/>
                  </a:cubicBezTo>
                  <a:cubicBezTo>
                    <a:pt x="84" y="113"/>
                    <a:pt x="92" y="115"/>
                    <a:pt x="102" y="116"/>
                  </a:cubicBezTo>
                  <a:cubicBezTo>
                    <a:pt x="114" y="117"/>
                    <a:pt x="125" y="118"/>
                    <a:pt x="122" y="119"/>
                  </a:cubicBezTo>
                  <a:cubicBezTo>
                    <a:pt x="120" y="120"/>
                    <a:pt x="118" y="120"/>
                    <a:pt x="120" y="120"/>
                  </a:cubicBezTo>
                  <a:cubicBezTo>
                    <a:pt x="121" y="120"/>
                    <a:pt x="120" y="121"/>
                    <a:pt x="117" y="121"/>
                  </a:cubicBezTo>
                  <a:cubicBezTo>
                    <a:pt x="114" y="122"/>
                    <a:pt x="115" y="122"/>
                    <a:pt x="117" y="122"/>
                  </a:cubicBezTo>
                  <a:cubicBezTo>
                    <a:pt x="119" y="123"/>
                    <a:pt x="120" y="123"/>
                    <a:pt x="119" y="123"/>
                  </a:cubicBezTo>
                  <a:cubicBezTo>
                    <a:pt x="117" y="123"/>
                    <a:pt x="118" y="123"/>
                    <a:pt x="119" y="124"/>
                  </a:cubicBezTo>
                  <a:cubicBezTo>
                    <a:pt x="119" y="124"/>
                    <a:pt x="120" y="124"/>
                    <a:pt x="119" y="124"/>
                  </a:cubicBezTo>
                  <a:cubicBezTo>
                    <a:pt x="119" y="124"/>
                    <a:pt x="118" y="124"/>
                    <a:pt x="116" y="123"/>
                  </a:cubicBezTo>
                  <a:cubicBezTo>
                    <a:pt x="115" y="123"/>
                    <a:pt x="113" y="123"/>
                    <a:pt x="113" y="123"/>
                  </a:cubicBezTo>
                  <a:cubicBezTo>
                    <a:pt x="111" y="123"/>
                    <a:pt x="110" y="123"/>
                    <a:pt x="110" y="124"/>
                  </a:cubicBezTo>
                  <a:cubicBezTo>
                    <a:pt x="109" y="124"/>
                    <a:pt x="109" y="125"/>
                    <a:pt x="110" y="125"/>
                  </a:cubicBezTo>
                  <a:cubicBezTo>
                    <a:pt x="110" y="125"/>
                    <a:pt x="110" y="125"/>
                    <a:pt x="110" y="125"/>
                  </a:cubicBezTo>
                  <a:cubicBezTo>
                    <a:pt x="109" y="125"/>
                    <a:pt x="106" y="126"/>
                    <a:pt x="101" y="126"/>
                  </a:cubicBezTo>
                  <a:cubicBezTo>
                    <a:pt x="96" y="127"/>
                    <a:pt x="92" y="127"/>
                    <a:pt x="91" y="127"/>
                  </a:cubicBezTo>
                  <a:cubicBezTo>
                    <a:pt x="91" y="127"/>
                    <a:pt x="91" y="127"/>
                    <a:pt x="91" y="127"/>
                  </a:cubicBezTo>
                  <a:cubicBezTo>
                    <a:pt x="92" y="127"/>
                    <a:pt x="93" y="128"/>
                    <a:pt x="97" y="128"/>
                  </a:cubicBezTo>
                  <a:cubicBezTo>
                    <a:pt x="97" y="128"/>
                    <a:pt x="97" y="128"/>
                    <a:pt x="97" y="128"/>
                  </a:cubicBezTo>
                  <a:cubicBezTo>
                    <a:pt x="100" y="128"/>
                    <a:pt x="102" y="128"/>
                    <a:pt x="102" y="128"/>
                  </a:cubicBezTo>
                  <a:cubicBezTo>
                    <a:pt x="101" y="127"/>
                    <a:pt x="102" y="127"/>
                    <a:pt x="104" y="127"/>
                  </a:cubicBezTo>
                  <a:cubicBezTo>
                    <a:pt x="104" y="127"/>
                    <a:pt x="105" y="127"/>
                    <a:pt x="105" y="127"/>
                  </a:cubicBezTo>
                  <a:cubicBezTo>
                    <a:pt x="106" y="127"/>
                    <a:pt x="107" y="128"/>
                    <a:pt x="108" y="129"/>
                  </a:cubicBezTo>
                  <a:cubicBezTo>
                    <a:pt x="109" y="130"/>
                    <a:pt x="108" y="130"/>
                    <a:pt x="105" y="130"/>
                  </a:cubicBezTo>
                  <a:cubicBezTo>
                    <a:pt x="104" y="130"/>
                    <a:pt x="102" y="130"/>
                    <a:pt x="100" y="130"/>
                  </a:cubicBezTo>
                  <a:cubicBezTo>
                    <a:pt x="96" y="129"/>
                    <a:pt x="92" y="129"/>
                    <a:pt x="91" y="129"/>
                  </a:cubicBezTo>
                  <a:cubicBezTo>
                    <a:pt x="91" y="129"/>
                    <a:pt x="91" y="129"/>
                    <a:pt x="91" y="129"/>
                  </a:cubicBezTo>
                  <a:cubicBezTo>
                    <a:pt x="91" y="129"/>
                    <a:pt x="91" y="129"/>
                    <a:pt x="91" y="129"/>
                  </a:cubicBezTo>
                  <a:cubicBezTo>
                    <a:pt x="90" y="129"/>
                    <a:pt x="89" y="129"/>
                    <a:pt x="87" y="129"/>
                  </a:cubicBezTo>
                  <a:cubicBezTo>
                    <a:pt x="87" y="128"/>
                    <a:pt x="86" y="128"/>
                    <a:pt x="86" y="128"/>
                  </a:cubicBezTo>
                  <a:cubicBezTo>
                    <a:pt x="85" y="128"/>
                    <a:pt x="86" y="129"/>
                    <a:pt x="88" y="129"/>
                  </a:cubicBezTo>
                  <a:cubicBezTo>
                    <a:pt x="91" y="130"/>
                    <a:pt x="88" y="130"/>
                    <a:pt x="83" y="130"/>
                  </a:cubicBezTo>
                  <a:cubicBezTo>
                    <a:pt x="78" y="131"/>
                    <a:pt x="81" y="131"/>
                    <a:pt x="88" y="131"/>
                  </a:cubicBezTo>
                  <a:cubicBezTo>
                    <a:pt x="88" y="131"/>
                    <a:pt x="89" y="131"/>
                    <a:pt x="89" y="131"/>
                  </a:cubicBezTo>
                  <a:cubicBezTo>
                    <a:pt x="92" y="131"/>
                    <a:pt x="95" y="131"/>
                    <a:pt x="97" y="131"/>
                  </a:cubicBezTo>
                  <a:cubicBezTo>
                    <a:pt x="100" y="131"/>
                    <a:pt x="102" y="131"/>
                    <a:pt x="102" y="131"/>
                  </a:cubicBezTo>
                  <a:cubicBezTo>
                    <a:pt x="103" y="131"/>
                    <a:pt x="103" y="131"/>
                    <a:pt x="103" y="131"/>
                  </a:cubicBezTo>
                  <a:cubicBezTo>
                    <a:pt x="104" y="131"/>
                    <a:pt x="104" y="131"/>
                    <a:pt x="103" y="131"/>
                  </a:cubicBezTo>
                  <a:cubicBezTo>
                    <a:pt x="103" y="131"/>
                    <a:pt x="104" y="131"/>
                    <a:pt x="106" y="131"/>
                  </a:cubicBezTo>
                  <a:cubicBezTo>
                    <a:pt x="106" y="131"/>
                    <a:pt x="107" y="131"/>
                    <a:pt x="107" y="131"/>
                  </a:cubicBezTo>
                  <a:cubicBezTo>
                    <a:pt x="107" y="131"/>
                    <a:pt x="107" y="131"/>
                    <a:pt x="107" y="131"/>
                  </a:cubicBezTo>
                  <a:cubicBezTo>
                    <a:pt x="110" y="131"/>
                    <a:pt x="110" y="132"/>
                    <a:pt x="107" y="132"/>
                  </a:cubicBezTo>
                  <a:cubicBezTo>
                    <a:pt x="105" y="132"/>
                    <a:pt x="105" y="133"/>
                    <a:pt x="107" y="133"/>
                  </a:cubicBezTo>
                  <a:cubicBezTo>
                    <a:pt x="108" y="133"/>
                    <a:pt x="108" y="133"/>
                    <a:pt x="108" y="133"/>
                  </a:cubicBezTo>
                  <a:cubicBezTo>
                    <a:pt x="107" y="133"/>
                    <a:pt x="100" y="133"/>
                    <a:pt x="91" y="132"/>
                  </a:cubicBezTo>
                  <a:cubicBezTo>
                    <a:pt x="90" y="132"/>
                    <a:pt x="88" y="132"/>
                    <a:pt x="87" y="132"/>
                  </a:cubicBezTo>
                  <a:cubicBezTo>
                    <a:pt x="78" y="132"/>
                    <a:pt x="78" y="134"/>
                    <a:pt x="83" y="134"/>
                  </a:cubicBezTo>
                  <a:cubicBezTo>
                    <a:pt x="88" y="135"/>
                    <a:pt x="88" y="135"/>
                    <a:pt x="82" y="135"/>
                  </a:cubicBezTo>
                  <a:cubicBezTo>
                    <a:pt x="77" y="135"/>
                    <a:pt x="72" y="135"/>
                    <a:pt x="73" y="135"/>
                  </a:cubicBezTo>
                  <a:cubicBezTo>
                    <a:pt x="74" y="135"/>
                    <a:pt x="74" y="136"/>
                    <a:pt x="73" y="136"/>
                  </a:cubicBezTo>
                  <a:cubicBezTo>
                    <a:pt x="71" y="136"/>
                    <a:pt x="73" y="136"/>
                    <a:pt x="77" y="136"/>
                  </a:cubicBezTo>
                  <a:cubicBezTo>
                    <a:pt x="81" y="136"/>
                    <a:pt x="84" y="137"/>
                    <a:pt x="84" y="137"/>
                  </a:cubicBezTo>
                  <a:cubicBezTo>
                    <a:pt x="84" y="137"/>
                    <a:pt x="83" y="137"/>
                    <a:pt x="81" y="138"/>
                  </a:cubicBezTo>
                  <a:cubicBezTo>
                    <a:pt x="79" y="138"/>
                    <a:pt x="79" y="138"/>
                    <a:pt x="80" y="138"/>
                  </a:cubicBezTo>
                  <a:cubicBezTo>
                    <a:pt x="81" y="138"/>
                    <a:pt x="80" y="138"/>
                    <a:pt x="77" y="138"/>
                  </a:cubicBezTo>
                  <a:cubicBezTo>
                    <a:pt x="77" y="138"/>
                    <a:pt x="77" y="138"/>
                    <a:pt x="77" y="138"/>
                  </a:cubicBezTo>
                  <a:cubicBezTo>
                    <a:pt x="77" y="138"/>
                    <a:pt x="77" y="138"/>
                    <a:pt x="76" y="138"/>
                  </a:cubicBezTo>
                  <a:cubicBezTo>
                    <a:pt x="75" y="138"/>
                    <a:pt x="74" y="138"/>
                    <a:pt x="76" y="139"/>
                  </a:cubicBezTo>
                  <a:cubicBezTo>
                    <a:pt x="78" y="139"/>
                    <a:pt x="77" y="139"/>
                    <a:pt x="73" y="140"/>
                  </a:cubicBezTo>
                  <a:cubicBezTo>
                    <a:pt x="71" y="140"/>
                    <a:pt x="72" y="140"/>
                    <a:pt x="75" y="140"/>
                  </a:cubicBezTo>
                  <a:cubicBezTo>
                    <a:pt x="77" y="140"/>
                    <a:pt x="80" y="140"/>
                    <a:pt x="84" y="139"/>
                  </a:cubicBezTo>
                  <a:cubicBezTo>
                    <a:pt x="87" y="139"/>
                    <a:pt x="89" y="139"/>
                    <a:pt x="90" y="139"/>
                  </a:cubicBezTo>
                  <a:cubicBezTo>
                    <a:pt x="91" y="139"/>
                    <a:pt x="90" y="139"/>
                    <a:pt x="85" y="140"/>
                  </a:cubicBezTo>
                  <a:cubicBezTo>
                    <a:pt x="77" y="141"/>
                    <a:pt x="73" y="142"/>
                    <a:pt x="78" y="142"/>
                  </a:cubicBezTo>
                  <a:cubicBezTo>
                    <a:pt x="78" y="142"/>
                    <a:pt x="78" y="142"/>
                    <a:pt x="78" y="142"/>
                  </a:cubicBezTo>
                  <a:cubicBezTo>
                    <a:pt x="78" y="142"/>
                    <a:pt x="79" y="142"/>
                    <a:pt x="79" y="142"/>
                  </a:cubicBezTo>
                  <a:cubicBezTo>
                    <a:pt x="83" y="142"/>
                    <a:pt x="83" y="142"/>
                    <a:pt x="79" y="142"/>
                  </a:cubicBezTo>
                  <a:cubicBezTo>
                    <a:pt x="75" y="143"/>
                    <a:pt x="73" y="144"/>
                    <a:pt x="74" y="144"/>
                  </a:cubicBezTo>
                  <a:cubicBezTo>
                    <a:pt x="74" y="145"/>
                    <a:pt x="75" y="145"/>
                    <a:pt x="77" y="145"/>
                  </a:cubicBezTo>
                  <a:cubicBezTo>
                    <a:pt x="79" y="145"/>
                    <a:pt x="82" y="144"/>
                    <a:pt x="85" y="144"/>
                  </a:cubicBezTo>
                  <a:cubicBezTo>
                    <a:pt x="87" y="144"/>
                    <a:pt x="88" y="144"/>
                    <a:pt x="89" y="144"/>
                  </a:cubicBezTo>
                  <a:cubicBezTo>
                    <a:pt x="89" y="144"/>
                    <a:pt x="88" y="144"/>
                    <a:pt x="84" y="145"/>
                  </a:cubicBezTo>
                  <a:cubicBezTo>
                    <a:pt x="78" y="145"/>
                    <a:pt x="75" y="147"/>
                    <a:pt x="76" y="148"/>
                  </a:cubicBezTo>
                  <a:cubicBezTo>
                    <a:pt x="76" y="148"/>
                    <a:pt x="79" y="148"/>
                    <a:pt x="81" y="148"/>
                  </a:cubicBezTo>
                  <a:cubicBezTo>
                    <a:pt x="81" y="148"/>
                    <a:pt x="82" y="148"/>
                    <a:pt x="82" y="148"/>
                  </a:cubicBezTo>
                  <a:cubicBezTo>
                    <a:pt x="82" y="148"/>
                    <a:pt x="83" y="148"/>
                    <a:pt x="83" y="148"/>
                  </a:cubicBezTo>
                  <a:cubicBezTo>
                    <a:pt x="83" y="148"/>
                    <a:pt x="81" y="149"/>
                    <a:pt x="78" y="150"/>
                  </a:cubicBezTo>
                  <a:cubicBezTo>
                    <a:pt x="76" y="151"/>
                    <a:pt x="78" y="151"/>
                    <a:pt x="80" y="151"/>
                  </a:cubicBezTo>
                  <a:cubicBezTo>
                    <a:pt x="81" y="151"/>
                    <a:pt x="82" y="151"/>
                    <a:pt x="82" y="151"/>
                  </a:cubicBezTo>
                  <a:cubicBezTo>
                    <a:pt x="85" y="151"/>
                    <a:pt x="86" y="150"/>
                    <a:pt x="87" y="150"/>
                  </a:cubicBezTo>
                  <a:cubicBezTo>
                    <a:pt x="87" y="150"/>
                    <a:pt x="87" y="150"/>
                    <a:pt x="87" y="150"/>
                  </a:cubicBezTo>
                  <a:cubicBezTo>
                    <a:pt x="87" y="150"/>
                    <a:pt x="87" y="150"/>
                    <a:pt x="88" y="150"/>
                  </a:cubicBezTo>
                  <a:cubicBezTo>
                    <a:pt x="89" y="150"/>
                    <a:pt x="91" y="150"/>
                    <a:pt x="92" y="150"/>
                  </a:cubicBezTo>
                  <a:cubicBezTo>
                    <a:pt x="93" y="150"/>
                    <a:pt x="94" y="150"/>
                    <a:pt x="94" y="150"/>
                  </a:cubicBezTo>
                  <a:cubicBezTo>
                    <a:pt x="96" y="150"/>
                    <a:pt x="96" y="150"/>
                    <a:pt x="97" y="151"/>
                  </a:cubicBezTo>
                  <a:cubicBezTo>
                    <a:pt x="97" y="151"/>
                    <a:pt x="97" y="151"/>
                    <a:pt x="97" y="151"/>
                  </a:cubicBezTo>
                  <a:cubicBezTo>
                    <a:pt x="97" y="151"/>
                    <a:pt x="96" y="151"/>
                    <a:pt x="96" y="151"/>
                  </a:cubicBezTo>
                  <a:cubicBezTo>
                    <a:pt x="94" y="151"/>
                    <a:pt x="93" y="151"/>
                    <a:pt x="92" y="151"/>
                  </a:cubicBezTo>
                  <a:cubicBezTo>
                    <a:pt x="91" y="151"/>
                    <a:pt x="91" y="151"/>
                    <a:pt x="91" y="151"/>
                  </a:cubicBezTo>
                  <a:cubicBezTo>
                    <a:pt x="90" y="151"/>
                    <a:pt x="90" y="151"/>
                    <a:pt x="92" y="152"/>
                  </a:cubicBezTo>
                  <a:cubicBezTo>
                    <a:pt x="93" y="152"/>
                    <a:pt x="91" y="152"/>
                    <a:pt x="87" y="153"/>
                  </a:cubicBezTo>
                  <a:cubicBezTo>
                    <a:pt x="84" y="153"/>
                    <a:pt x="83" y="153"/>
                    <a:pt x="85" y="153"/>
                  </a:cubicBezTo>
                  <a:cubicBezTo>
                    <a:pt x="86" y="153"/>
                    <a:pt x="86" y="153"/>
                    <a:pt x="87" y="153"/>
                  </a:cubicBezTo>
                  <a:cubicBezTo>
                    <a:pt x="88" y="153"/>
                    <a:pt x="89" y="153"/>
                    <a:pt x="89" y="153"/>
                  </a:cubicBezTo>
                  <a:cubicBezTo>
                    <a:pt x="91" y="153"/>
                    <a:pt x="90" y="153"/>
                    <a:pt x="87" y="153"/>
                  </a:cubicBezTo>
                  <a:cubicBezTo>
                    <a:pt x="82" y="154"/>
                    <a:pt x="79" y="155"/>
                    <a:pt x="81" y="155"/>
                  </a:cubicBezTo>
                  <a:cubicBezTo>
                    <a:pt x="81" y="155"/>
                    <a:pt x="81" y="155"/>
                    <a:pt x="81" y="155"/>
                  </a:cubicBezTo>
                  <a:cubicBezTo>
                    <a:pt x="81" y="155"/>
                    <a:pt x="81" y="155"/>
                    <a:pt x="81" y="155"/>
                  </a:cubicBezTo>
                  <a:cubicBezTo>
                    <a:pt x="83" y="155"/>
                    <a:pt x="83" y="155"/>
                    <a:pt x="81" y="155"/>
                  </a:cubicBezTo>
                  <a:cubicBezTo>
                    <a:pt x="79" y="155"/>
                    <a:pt x="81" y="156"/>
                    <a:pt x="84" y="156"/>
                  </a:cubicBezTo>
                  <a:cubicBezTo>
                    <a:pt x="84" y="156"/>
                    <a:pt x="85" y="156"/>
                    <a:pt x="85" y="156"/>
                  </a:cubicBezTo>
                  <a:cubicBezTo>
                    <a:pt x="85" y="156"/>
                    <a:pt x="85" y="156"/>
                    <a:pt x="86" y="156"/>
                  </a:cubicBezTo>
                  <a:cubicBezTo>
                    <a:pt x="88" y="156"/>
                    <a:pt x="89" y="156"/>
                    <a:pt x="87" y="156"/>
                  </a:cubicBezTo>
                  <a:cubicBezTo>
                    <a:pt x="85" y="156"/>
                    <a:pt x="84" y="156"/>
                    <a:pt x="85" y="156"/>
                  </a:cubicBezTo>
                  <a:cubicBezTo>
                    <a:pt x="86" y="156"/>
                    <a:pt x="85" y="157"/>
                    <a:pt x="84" y="157"/>
                  </a:cubicBezTo>
                  <a:cubicBezTo>
                    <a:pt x="82" y="157"/>
                    <a:pt x="82" y="157"/>
                    <a:pt x="85" y="157"/>
                  </a:cubicBezTo>
                  <a:cubicBezTo>
                    <a:pt x="87" y="157"/>
                    <a:pt x="87" y="157"/>
                    <a:pt x="85" y="158"/>
                  </a:cubicBezTo>
                  <a:cubicBezTo>
                    <a:pt x="83" y="158"/>
                    <a:pt x="83" y="158"/>
                    <a:pt x="84" y="158"/>
                  </a:cubicBezTo>
                  <a:cubicBezTo>
                    <a:pt x="84" y="158"/>
                    <a:pt x="84" y="158"/>
                    <a:pt x="85" y="158"/>
                  </a:cubicBezTo>
                  <a:cubicBezTo>
                    <a:pt x="85" y="158"/>
                    <a:pt x="85" y="158"/>
                    <a:pt x="85" y="158"/>
                  </a:cubicBezTo>
                  <a:cubicBezTo>
                    <a:pt x="87" y="158"/>
                    <a:pt x="87" y="159"/>
                    <a:pt x="85" y="159"/>
                  </a:cubicBezTo>
                  <a:cubicBezTo>
                    <a:pt x="83" y="159"/>
                    <a:pt x="87" y="160"/>
                    <a:pt x="88" y="160"/>
                  </a:cubicBezTo>
                  <a:cubicBezTo>
                    <a:pt x="88" y="160"/>
                    <a:pt x="89" y="160"/>
                    <a:pt x="89" y="160"/>
                  </a:cubicBezTo>
                  <a:cubicBezTo>
                    <a:pt x="89" y="160"/>
                    <a:pt x="89" y="160"/>
                    <a:pt x="89" y="160"/>
                  </a:cubicBezTo>
                  <a:cubicBezTo>
                    <a:pt x="90" y="160"/>
                    <a:pt x="90" y="161"/>
                    <a:pt x="89" y="161"/>
                  </a:cubicBezTo>
                  <a:cubicBezTo>
                    <a:pt x="88" y="162"/>
                    <a:pt x="90" y="163"/>
                    <a:pt x="90" y="164"/>
                  </a:cubicBezTo>
                  <a:cubicBezTo>
                    <a:pt x="90" y="165"/>
                    <a:pt x="91" y="165"/>
                    <a:pt x="93" y="165"/>
                  </a:cubicBezTo>
                  <a:cubicBezTo>
                    <a:pt x="93" y="165"/>
                    <a:pt x="94" y="165"/>
                    <a:pt x="94" y="165"/>
                  </a:cubicBezTo>
                  <a:cubicBezTo>
                    <a:pt x="95" y="165"/>
                    <a:pt x="95" y="165"/>
                    <a:pt x="95" y="165"/>
                  </a:cubicBezTo>
                  <a:cubicBezTo>
                    <a:pt x="96" y="165"/>
                    <a:pt x="96" y="165"/>
                    <a:pt x="95" y="166"/>
                  </a:cubicBezTo>
                  <a:cubicBezTo>
                    <a:pt x="93" y="166"/>
                    <a:pt x="92" y="166"/>
                    <a:pt x="93" y="166"/>
                  </a:cubicBezTo>
                  <a:cubicBezTo>
                    <a:pt x="94" y="166"/>
                    <a:pt x="94" y="166"/>
                    <a:pt x="94" y="166"/>
                  </a:cubicBezTo>
                  <a:cubicBezTo>
                    <a:pt x="95" y="166"/>
                    <a:pt x="95" y="166"/>
                    <a:pt x="95" y="166"/>
                  </a:cubicBezTo>
                  <a:cubicBezTo>
                    <a:pt x="97" y="166"/>
                    <a:pt x="96" y="167"/>
                    <a:pt x="94" y="167"/>
                  </a:cubicBezTo>
                  <a:cubicBezTo>
                    <a:pt x="92" y="168"/>
                    <a:pt x="93" y="168"/>
                    <a:pt x="96" y="168"/>
                  </a:cubicBezTo>
                  <a:cubicBezTo>
                    <a:pt x="99" y="168"/>
                    <a:pt x="100" y="168"/>
                    <a:pt x="99" y="168"/>
                  </a:cubicBezTo>
                  <a:cubicBezTo>
                    <a:pt x="97" y="169"/>
                    <a:pt x="98" y="169"/>
                    <a:pt x="98" y="169"/>
                  </a:cubicBezTo>
                  <a:cubicBezTo>
                    <a:pt x="99" y="170"/>
                    <a:pt x="102" y="170"/>
                    <a:pt x="105" y="170"/>
                  </a:cubicBezTo>
                  <a:cubicBezTo>
                    <a:pt x="108" y="171"/>
                    <a:pt x="110" y="172"/>
                    <a:pt x="113" y="172"/>
                  </a:cubicBezTo>
                  <a:cubicBezTo>
                    <a:pt x="114" y="172"/>
                    <a:pt x="115" y="172"/>
                    <a:pt x="117" y="172"/>
                  </a:cubicBezTo>
                  <a:cubicBezTo>
                    <a:pt x="121" y="171"/>
                    <a:pt x="125" y="171"/>
                    <a:pt x="126" y="171"/>
                  </a:cubicBezTo>
                  <a:cubicBezTo>
                    <a:pt x="127" y="171"/>
                    <a:pt x="127" y="171"/>
                    <a:pt x="127" y="171"/>
                  </a:cubicBezTo>
                  <a:cubicBezTo>
                    <a:pt x="127" y="171"/>
                    <a:pt x="127" y="172"/>
                    <a:pt x="128" y="172"/>
                  </a:cubicBezTo>
                  <a:cubicBezTo>
                    <a:pt x="128" y="172"/>
                    <a:pt x="129" y="171"/>
                    <a:pt x="130" y="171"/>
                  </a:cubicBezTo>
                  <a:cubicBezTo>
                    <a:pt x="131" y="171"/>
                    <a:pt x="132" y="171"/>
                    <a:pt x="133" y="171"/>
                  </a:cubicBezTo>
                  <a:cubicBezTo>
                    <a:pt x="133" y="171"/>
                    <a:pt x="133" y="171"/>
                    <a:pt x="132" y="172"/>
                  </a:cubicBezTo>
                  <a:cubicBezTo>
                    <a:pt x="130" y="172"/>
                    <a:pt x="129" y="173"/>
                    <a:pt x="130" y="173"/>
                  </a:cubicBezTo>
                  <a:cubicBezTo>
                    <a:pt x="130" y="173"/>
                    <a:pt x="130" y="172"/>
                    <a:pt x="130" y="172"/>
                  </a:cubicBezTo>
                  <a:cubicBezTo>
                    <a:pt x="131" y="172"/>
                    <a:pt x="131" y="172"/>
                    <a:pt x="131" y="172"/>
                  </a:cubicBezTo>
                  <a:cubicBezTo>
                    <a:pt x="132" y="172"/>
                    <a:pt x="131" y="173"/>
                    <a:pt x="129" y="173"/>
                  </a:cubicBezTo>
                  <a:cubicBezTo>
                    <a:pt x="126" y="174"/>
                    <a:pt x="126" y="174"/>
                    <a:pt x="128" y="174"/>
                  </a:cubicBezTo>
                  <a:cubicBezTo>
                    <a:pt x="129" y="174"/>
                    <a:pt x="130" y="174"/>
                    <a:pt x="130" y="174"/>
                  </a:cubicBezTo>
                  <a:cubicBezTo>
                    <a:pt x="130" y="174"/>
                    <a:pt x="131" y="174"/>
                    <a:pt x="131" y="174"/>
                  </a:cubicBezTo>
                  <a:cubicBezTo>
                    <a:pt x="131" y="174"/>
                    <a:pt x="131" y="174"/>
                    <a:pt x="132" y="174"/>
                  </a:cubicBezTo>
                  <a:cubicBezTo>
                    <a:pt x="132" y="174"/>
                    <a:pt x="132" y="174"/>
                    <a:pt x="132" y="174"/>
                  </a:cubicBezTo>
                  <a:cubicBezTo>
                    <a:pt x="131" y="175"/>
                    <a:pt x="132" y="175"/>
                    <a:pt x="133" y="175"/>
                  </a:cubicBezTo>
                  <a:cubicBezTo>
                    <a:pt x="133" y="175"/>
                    <a:pt x="134" y="175"/>
                    <a:pt x="134" y="175"/>
                  </a:cubicBezTo>
                  <a:cubicBezTo>
                    <a:pt x="135" y="174"/>
                    <a:pt x="135" y="174"/>
                    <a:pt x="135" y="174"/>
                  </a:cubicBezTo>
                  <a:cubicBezTo>
                    <a:pt x="136" y="174"/>
                    <a:pt x="136" y="175"/>
                    <a:pt x="135" y="175"/>
                  </a:cubicBezTo>
                  <a:cubicBezTo>
                    <a:pt x="134" y="176"/>
                    <a:pt x="134" y="176"/>
                    <a:pt x="134" y="176"/>
                  </a:cubicBezTo>
                  <a:cubicBezTo>
                    <a:pt x="135" y="176"/>
                    <a:pt x="135" y="176"/>
                    <a:pt x="136" y="176"/>
                  </a:cubicBezTo>
                  <a:cubicBezTo>
                    <a:pt x="137" y="175"/>
                    <a:pt x="137" y="175"/>
                    <a:pt x="137" y="175"/>
                  </a:cubicBezTo>
                  <a:cubicBezTo>
                    <a:pt x="138" y="175"/>
                    <a:pt x="138" y="175"/>
                    <a:pt x="137" y="176"/>
                  </a:cubicBezTo>
                  <a:cubicBezTo>
                    <a:pt x="136" y="176"/>
                    <a:pt x="137" y="176"/>
                    <a:pt x="137" y="176"/>
                  </a:cubicBezTo>
                  <a:cubicBezTo>
                    <a:pt x="138" y="176"/>
                    <a:pt x="139" y="176"/>
                    <a:pt x="140" y="176"/>
                  </a:cubicBezTo>
                  <a:cubicBezTo>
                    <a:pt x="141" y="176"/>
                    <a:pt x="142" y="176"/>
                    <a:pt x="144" y="176"/>
                  </a:cubicBezTo>
                  <a:cubicBezTo>
                    <a:pt x="146" y="176"/>
                    <a:pt x="147" y="176"/>
                    <a:pt x="149" y="176"/>
                  </a:cubicBezTo>
                  <a:cubicBezTo>
                    <a:pt x="150" y="176"/>
                    <a:pt x="150" y="176"/>
                    <a:pt x="151" y="176"/>
                  </a:cubicBezTo>
                  <a:cubicBezTo>
                    <a:pt x="153" y="176"/>
                    <a:pt x="153" y="176"/>
                    <a:pt x="151" y="175"/>
                  </a:cubicBezTo>
                  <a:cubicBezTo>
                    <a:pt x="148" y="175"/>
                    <a:pt x="148" y="174"/>
                    <a:pt x="152" y="174"/>
                  </a:cubicBezTo>
                  <a:cubicBezTo>
                    <a:pt x="156" y="174"/>
                    <a:pt x="158" y="174"/>
                    <a:pt x="156" y="174"/>
                  </a:cubicBezTo>
                  <a:cubicBezTo>
                    <a:pt x="154" y="174"/>
                    <a:pt x="155" y="174"/>
                    <a:pt x="157" y="174"/>
                  </a:cubicBezTo>
                  <a:cubicBezTo>
                    <a:pt x="158" y="174"/>
                    <a:pt x="157" y="174"/>
                    <a:pt x="155" y="173"/>
                  </a:cubicBezTo>
                  <a:cubicBezTo>
                    <a:pt x="154" y="173"/>
                    <a:pt x="154" y="172"/>
                    <a:pt x="157" y="172"/>
                  </a:cubicBezTo>
                  <a:cubicBezTo>
                    <a:pt x="160" y="172"/>
                    <a:pt x="160" y="172"/>
                    <a:pt x="158" y="171"/>
                  </a:cubicBezTo>
                  <a:cubicBezTo>
                    <a:pt x="156" y="171"/>
                    <a:pt x="156" y="171"/>
                    <a:pt x="156" y="171"/>
                  </a:cubicBezTo>
                  <a:cubicBezTo>
                    <a:pt x="157" y="171"/>
                    <a:pt x="157" y="171"/>
                    <a:pt x="158" y="171"/>
                  </a:cubicBezTo>
                  <a:cubicBezTo>
                    <a:pt x="158" y="171"/>
                    <a:pt x="158" y="171"/>
                    <a:pt x="158" y="171"/>
                  </a:cubicBezTo>
                  <a:cubicBezTo>
                    <a:pt x="160" y="171"/>
                    <a:pt x="161" y="170"/>
                    <a:pt x="159" y="170"/>
                  </a:cubicBezTo>
                  <a:cubicBezTo>
                    <a:pt x="158" y="170"/>
                    <a:pt x="159" y="170"/>
                    <a:pt x="160" y="170"/>
                  </a:cubicBezTo>
                  <a:cubicBezTo>
                    <a:pt x="160" y="170"/>
                    <a:pt x="160" y="170"/>
                    <a:pt x="161" y="170"/>
                  </a:cubicBezTo>
                  <a:cubicBezTo>
                    <a:pt x="161" y="170"/>
                    <a:pt x="161" y="170"/>
                    <a:pt x="161" y="170"/>
                  </a:cubicBezTo>
                  <a:cubicBezTo>
                    <a:pt x="162" y="170"/>
                    <a:pt x="163" y="169"/>
                    <a:pt x="162" y="169"/>
                  </a:cubicBezTo>
                  <a:cubicBezTo>
                    <a:pt x="162" y="169"/>
                    <a:pt x="162" y="169"/>
                    <a:pt x="163" y="169"/>
                  </a:cubicBezTo>
                  <a:cubicBezTo>
                    <a:pt x="165" y="168"/>
                    <a:pt x="164" y="168"/>
                    <a:pt x="163" y="168"/>
                  </a:cubicBezTo>
                  <a:cubicBezTo>
                    <a:pt x="162" y="168"/>
                    <a:pt x="171" y="168"/>
                    <a:pt x="170" y="166"/>
                  </a:cubicBezTo>
                  <a:cubicBezTo>
                    <a:pt x="169" y="165"/>
                    <a:pt x="166" y="164"/>
                    <a:pt x="167" y="164"/>
                  </a:cubicBezTo>
                  <a:cubicBezTo>
                    <a:pt x="167" y="164"/>
                    <a:pt x="167" y="164"/>
                    <a:pt x="168" y="164"/>
                  </a:cubicBezTo>
                  <a:cubicBezTo>
                    <a:pt x="168" y="164"/>
                    <a:pt x="169" y="164"/>
                    <a:pt x="169" y="164"/>
                  </a:cubicBezTo>
                  <a:cubicBezTo>
                    <a:pt x="170" y="164"/>
                    <a:pt x="170" y="164"/>
                    <a:pt x="168" y="164"/>
                  </a:cubicBezTo>
                  <a:cubicBezTo>
                    <a:pt x="165" y="163"/>
                    <a:pt x="165" y="163"/>
                    <a:pt x="167" y="162"/>
                  </a:cubicBezTo>
                  <a:cubicBezTo>
                    <a:pt x="169" y="162"/>
                    <a:pt x="171" y="162"/>
                    <a:pt x="174" y="162"/>
                  </a:cubicBezTo>
                  <a:cubicBezTo>
                    <a:pt x="174" y="162"/>
                    <a:pt x="175" y="162"/>
                    <a:pt x="175" y="162"/>
                  </a:cubicBezTo>
                  <a:cubicBezTo>
                    <a:pt x="179" y="162"/>
                    <a:pt x="179" y="162"/>
                    <a:pt x="177" y="161"/>
                  </a:cubicBezTo>
                  <a:cubicBezTo>
                    <a:pt x="176" y="161"/>
                    <a:pt x="176" y="160"/>
                    <a:pt x="177" y="160"/>
                  </a:cubicBezTo>
                  <a:cubicBezTo>
                    <a:pt x="177" y="160"/>
                    <a:pt x="178" y="160"/>
                    <a:pt x="178" y="160"/>
                  </a:cubicBezTo>
                  <a:cubicBezTo>
                    <a:pt x="179" y="160"/>
                    <a:pt x="179" y="160"/>
                    <a:pt x="179" y="160"/>
                  </a:cubicBezTo>
                  <a:cubicBezTo>
                    <a:pt x="180" y="160"/>
                    <a:pt x="180" y="160"/>
                    <a:pt x="179" y="160"/>
                  </a:cubicBezTo>
                  <a:cubicBezTo>
                    <a:pt x="177" y="160"/>
                    <a:pt x="178" y="160"/>
                    <a:pt x="178" y="160"/>
                  </a:cubicBezTo>
                  <a:cubicBezTo>
                    <a:pt x="179" y="160"/>
                    <a:pt x="179" y="160"/>
                    <a:pt x="180" y="160"/>
                  </a:cubicBezTo>
                  <a:cubicBezTo>
                    <a:pt x="181" y="160"/>
                    <a:pt x="181" y="160"/>
                    <a:pt x="181" y="160"/>
                  </a:cubicBezTo>
                  <a:cubicBezTo>
                    <a:pt x="182" y="160"/>
                    <a:pt x="182" y="160"/>
                    <a:pt x="181" y="159"/>
                  </a:cubicBezTo>
                  <a:cubicBezTo>
                    <a:pt x="180" y="159"/>
                    <a:pt x="180" y="158"/>
                    <a:pt x="180" y="158"/>
                  </a:cubicBezTo>
                  <a:cubicBezTo>
                    <a:pt x="180" y="158"/>
                    <a:pt x="181" y="158"/>
                    <a:pt x="181" y="158"/>
                  </a:cubicBezTo>
                  <a:cubicBezTo>
                    <a:pt x="182" y="158"/>
                    <a:pt x="182" y="158"/>
                    <a:pt x="183" y="158"/>
                  </a:cubicBezTo>
                  <a:cubicBezTo>
                    <a:pt x="184" y="158"/>
                    <a:pt x="185" y="158"/>
                    <a:pt x="186" y="158"/>
                  </a:cubicBezTo>
                  <a:cubicBezTo>
                    <a:pt x="186" y="158"/>
                    <a:pt x="186" y="158"/>
                    <a:pt x="187" y="158"/>
                  </a:cubicBezTo>
                  <a:cubicBezTo>
                    <a:pt x="190" y="158"/>
                    <a:pt x="190" y="158"/>
                    <a:pt x="188" y="157"/>
                  </a:cubicBezTo>
                  <a:cubicBezTo>
                    <a:pt x="185" y="157"/>
                    <a:pt x="183" y="157"/>
                    <a:pt x="183" y="157"/>
                  </a:cubicBezTo>
                  <a:cubicBezTo>
                    <a:pt x="183" y="157"/>
                    <a:pt x="184" y="157"/>
                    <a:pt x="184" y="157"/>
                  </a:cubicBezTo>
                  <a:cubicBezTo>
                    <a:pt x="185" y="157"/>
                    <a:pt x="187" y="157"/>
                    <a:pt x="189" y="157"/>
                  </a:cubicBezTo>
                  <a:cubicBezTo>
                    <a:pt x="189" y="157"/>
                    <a:pt x="190" y="157"/>
                    <a:pt x="191" y="157"/>
                  </a:cubicBezTo>
                  <a:cubicBezTo>
                    <a:pt x="192" y="157"/>
                    <a:pt x="194" y="157"/>
                    <a:pt x="194" y="156"/>
                  </a:cubicBezTo>
                  <a:cubicBezTo>
                    <a:pt x="195" y="156"/>
                    <a:pt x="193" y="155"/>
                    <a:pt x="191" y="154"/>
                  </a:cubicBezTo>
                  <a:cubicBezTo>
                    <a:pt x="188" y="154"/>
                    <a:pt x="188" y="154"/>
                    <a:pt x="191" y="154"/>
                  </a:cubicBezTo>
                  <a:cubicBezTo>
                    <a:pt x="194" y="154"/>
                    <a:pt x="196" y="153"/>
                    <a:pt x="196" y="151"/>
                  </a:cubicBezTo>
                  <a:cubicBezTo>
                    <a:pt x="195" y="150"/>
                    <a:pt x="201" y="150"/>
                    <a:pt x="206" y="149"/>
                  </a:cubicBezTo>
                  <a:cubicBezTo>
                    <a:pt x="210" y="147"/>
                    <a:pt x="220" y="148"/>
                    <a:pt x="224" y="147"/>
                  </a:cubicBezTo>
                  <a:cubicBezTo>
                    <a:pt x="229" y="146"/>
                    <a:pt x="227" y="144"/>
                    <a:pt x="229" y="144"/>
                  </a:cubicBezTo>
                  <a:cubicBezTo>
                    <a:pt x="231" y="143"/>
                    <a:pt x="232" y="143"/>
                    <a:pt x="233" y="143"/>
                  </a:cubicBezTo>
                  <a:cubicBezTo>
                    <a:pt x="234" y="143"/>
                    <a:pt x="234" y="143"/>
                    <a:pt x="234" y="143"/>
                  </a:cubicBezTo>
                  <a:cubicBezTo>
                    <a:pt x="236" y="143"/>
                    <a:pt x="236" y="144"/>
                    <a:pt x="236" y="145"/>
                  </a:cubicBezTo>
                  <a:cubicBezTo>
                    <a:pt x="236" y="145"/>
                    <a:pt x="237" y="146"/>
                    <a:pt x="237" y="146"/>
                  </a:cubicBezTo>
                  <a:cubicBezTo>
                    <a:pt x="238" y="146"/>
                    <a:pt x="238" y="146"/>
                    <a:pt x="238" y="145"/>
                  </a:cubicBezTo>
                  <a:cubicBezTo>
                    <a:pt x="239" y="145"/>
                    <a:pt x="239" y="145"/>
                    <a:pt x="239" y="145"/>
                  </a:cubicBezTo>
                  <a:cubicBezTo>
                    <a:pt x="240" y="145"/>
                    <a:pt x="241" y="145"/>
                    <a:pt x="242" y="146"/>
                  </a:cubicBezTo>
                  <a:cubicBezTo>
                    <a:pt x="242" y="146"/>
                    <a:pt x="243" y="146"/>
                    <a:pt x="244" y="146"/>
                  </a:cubicBezTo>
                  <a:cubicBezTo>
                    <a:pt x="247" y="146"/>
                    <a:pt x="251" y="146"/>
                    <a:pt x="253" y="145"/>
                  </a:cubicBezTo>
                  <a:cubicBezTo>
                    <a:pt x="256" y="144"/>
                    <a:pt x="259" y="144"/>
                    <a:pt x="263" y="143"/>
                  </a:cubicBezTo>
                  <a:cubicBezTo>
                    <a:pt x="267" y="143"/>
                    <a:pt x="273" y="141"/>
                    <a:pt x="276" y="140"/>
                  </a:cubicBezTo>
                  <a:cubicBezTo>
                    <a:pt x="280" y="139"/>
                    <a:pt x="290" y="137"/>
                    <a:pt x="296" y="135"/>
                  </a:cubicBezTo>
                  <a:cubicBezTo>
                    <a:pt x="299" y="133"/>
                    <a:pt x="302" y="133"/>
                    <a:pt x="306" y="133"/>
                  </a:cubicBezTo>
                  <a:cubicBezTo>
                    <a:pt x="308" y="133"/>
                    <a:pt x="310" y="133"/>
                    <a:pt x="312" y="133"/>
                  </a:cubicBezTo>
                  <a:cubicBezTo>
                    <a:pt x="315" y="133"/>
                    <a:pt x="317" y="133"/>
                    <a:pt x="321" y="133"/>
                  </a:cubicBezTo>
                  <a:cubicBezTo>
                    <a:pt x="322" y="133"/>
                    <a:pt x="322" y="133"/>
                    <a:pt x="323" y="133"/>
                  </a:cubicBezTo>
                  <a:cubicBezTo>
                    <a:pt x="341" y="133"/>
                    <a:pt x="363" y="131"/>
                    <a:pt x="369" y="128"/>
                  </a:cubicBezTo>
                  <a:cubicBezTo>
                    <a:pt x="369" y="128"/>
                    <a:pt x="369" y="128"/>
                    <a:pt x="369" y="128"/>
                  </a:cubicBezTo>
                  <a:cubicBezTo>
                    <a:pt x="370" y="128"/>
                    <a:pt x="372" y="129"/>
                    <a:pt x="373" y="129"/>
                  </a:cubicBezTo>
                  <a:cubicBezTo>
                    <a:pt x="373" y="129"/>
                    <a:pt x="373" y="129"/>
                    <a:pt x="373" y="129"/>
                  </a:cubicBezTo>
                  <a:cubicBezTo>
                    <a:pt x="374" y="129"/>
                    <a:pt x="375" y="129"/>
                    <a:pt x="375" y="128"/>
                  </a:cubicBezTo>
                  <a:cubicBezTo>
                    <a:pt x="375" y="128"/>
                    <a:pt x="375" y="128"/>
                    <a:pt x="375" y="128"/>
                  </a:cubicBezTo>
                  <a:cubicBezTo>
                    <a:pt x="375" y="128"/>
                    <a:pt x="375" y="128"/>
                    <a:pt x="375" y="128"/>
                  </a:cubicBezTo>
                  <a:cubicBezTo>
                    <a:pt x="375" y="128"/>
                    <a:pt x="376" y="128"/>
                    <a:pt x="376" y="128"/>
                  </a:cubicBezTo>
                  <a:cubicBezTo>
                    <a:pt x="377" y="128"/>
                    <a:pt x="378" y="128"/>
                    <a:pt x="378" y="127"/>
                  </a:cubicBezTo>
                  <a:cubicBezTo>
                    <a:pt x="378" y="127"/>
                    <a:pt x="383" y="127"/>
                    <a:pt x="388" y="126"/>
                  </a:cubicBezTo>
                  <a:cubicBezTo>
                    <a:pt x="392" y="125"/>
                    <a:pt x="399" y="124"/>
                    <a:pt x="401" y="123"/>
                  </a:cubicBezTo>
                  <a:cubicBezTo>
                    <a:pt x="403" y="123"/>
                    <a:pt x="398" y="123"/>
                    <a:pt x="390" y="122"/>
                  </a:cubicBezTo>
                  <a:cubicBezTo>
                    <a:pt x="385" y="122"/>
                    <a:pt x="380" y="122"/>
                    <a:pt x="374" y="122"/>
                  </a:cubicBezTo>
                  <a:cubicBezTo>
                    <a:pt x="369" y="122"/>
                    <a:pt x="365" y="122"/>
                    <a:pt x="361" y="122"/>
                  </a:cubicBezTo>
                  <a:cubicBezTo>
                    <a:pt x="359" y="122"/>
                    <a:pt x="357" y="122"/>
                    <a:pt x="355" y="122"/>
                  </a:cubicBezTo>
                  <a:cubicBezTo>
                    <a:pt x="351" y="122"/>
                    <a:pt x="351" y="122"/>
                    <a:pt x="355" y="121"/>
                  </a:cubicBezTo>
                  <a:cubicBezTo>
                    <a:pt x="361" y="121"/>
                    <a:pt x="359" y="120"/>
                    <a:pt x="350" y="120"/>
                  </a:cubicBezTo>
                  <a:cubicBezTo>
                    <a:pt x="342" y="120"/>
                    <a:pt x="340" y="120"/>
                    <a:pt x="345" y="119"/>
                  </a:cubicBezTo>
                  <a:cubicBezTo>
                    <a:pt x="350" y="118"/>
                    <a:pt x="350" y="116"/>
                    <a:pt x="352" y="116"/>
                  </a:cubicBezTo>
                  <a:cubicBezTo>
                    <a:pt x="352" y="116"/>
                    <a:pt x="352" y="116"/>
                    <a:pt x="352" y="116"/>
                  </a:cubicBezTo>
                  <a:cubicBezTo>
                    <a:pt x="353" y="116"/>
                    <a:pt x="354" y="116"/>
                    <a:pt x="356" y="116"/>
                  </a:cubicBezTo>
                  <a:cubicBezTo>
                    <a:pt x="358" y="116"/>
                    <a:pt x="360" y="116"/>
                    <a:pt x="362" y="116"/>
                  </a:cubicBezTo>
                  <a:cubicBezTo>
                    <a:pt x="366" y="116"/>
                    <a:pt x="370" y="116"/>
                    <a:pt x="370" y="114"/>
                  </a:cubicBezTo>
                  <a:cubicBezTo>
                    <a:pt x="370" y="112"/>
                    <a:pt x="362" y="112"/>
                    <a:pt x="358" y="112"/>
                  </a:cubicBezTo>
                  <a:cubicBezTo>
                    <a:pt x="357" y="112"/>
                    <a:pt x="356" y="112"/>
                    <a:pt x="355" y="112"/>
                  </a:cubicBezTo>
                  <a:cubicBezTo>
                    <a:pt x="355" y="112"/>
                    <a:pt x="354" y="112"/>
                    <a:pt x="354" y="112"/>
                  </a:cubicBezTo>
                  <a:cubicBezTo>
                    <a:pt x="354" y="112"/>
                    <a:pt x="354" y="112"/>
                    <a:pt x="354" y="112"/>
                  </a:cubicBezTo>
                  <a:cubicBezTo>
                    <a:pt x="357" y="112"/>
                    <a:pt x="357" y="111"/>
                    <a:pt x="355" y="111"/>
                  </a:cubicBezTo>
                  <a:cubicBezTo>
                    <a:pt x="353" y="110"/>
                    <a:pt x="353" y="110"/>
                    <a:pt x="355" y="110"/>
                  </a:cubicBezTo>
                  <a:cubicBezTo>
                    <a:pt x="355" y="110"/>
                    <a:pt x="355" y="110"/>
                    <a:pt x="355" y="110"/>
                  </a:cubicBezTo>
                  <a:cubicBezTo>
                    <a:pt x="357" y="110"/>
                    <a:pt x="360" y="111"/>
                    <a:pt x="368" y="112"/>
                  </a:cubicBezTo>
                  <a:cubicBezTo>
                    <a:pt x="376" y="113"/>
                    <a:pt x="384" y="117"/>
                    <a:pt x="391" y="119"/>
                  </a:cubicBezTo>
                  <a:cubicBezTo>
                    <a:pt x="393" y="120"/>
                    <a:pt x="395" y="120"/>
                    <a:pt x="397" y="120"/>
                  </a:cubicBezTo>
                  <a:cubicBezTo>
                    <a:pt x="398" y="120"/>
                    <a:pt x="400" y="120"/>
                    <a:pt x="401" y="119"/>
                  </a:cubicBezTo>
                  <a:cubicBezTo>
                    <a:pt x="402" y="119"/>
                    <a:pt x="403" y="119"/>
                    <a:pt x="403" y="119"/>
                  </a:cubicBezTo>
                  <a:cubicBezTo>
                    <a:pt x="403" y="119"/>
                    <a:pt x="404" y="119"/>
                    <a:pt x="404" y="119"/>
                  </a:cubicBezTo>
                  <a:cubicBezTo>
                    <a:pt x="404" y="119"/>
                    <a:pt x="407" y="120"/>
                    <a:pt x="410" y="120"/>
                  </a:cubicBezTo>
                  <a:cubicBezTo>
                    <a:pt x="411" y="120"/>
                    <a:pt x="412" y="120"/>
                    <a:pt x="412" y="119"/>
                  </a:cubicBezTo>
                  <a:cubicBezTo>
                    <a:pt x="413" y="118"/>
                    <a:pt x="411" y="116"/>
                    <a:pt x="411" y="115"/>
                  </a:cubicBezTo>
                  <a:cubicBezTo>
                    <a:pt x="412" y="114"/>
                    <a:pt x="412" y="114"/>
                    <a:pt x="411" y="114"/>
                  </a:cubicBezTo>
                  <a:cubicBezTo>
                    <a:pt x="411" y="114"/>
                    <a:pt x="410" y="114"/>
                    <a:pt x="410" y="114"/>
                  </a:cubicBezTo>
                  <a:cubicBezTo>
                    <a:pt x="409" y="114"/>
                    <a:pt x="409" y="114"/>
                    <a:pt x="409" y="114"/>
                  </a:cubicBezTo>
                  <a:cubicBezTo>
                    <a:pt x="408" y="114"/>
                    <a:pt x="408" y="114"/>
                    <a:pt x="409" y="113"/>
                  </a:cubicBezTo>
                  <a:cubicBezTo>
                    <a:pt x="410" y="112"/>
                    <a:pt x="410" y="112"/>
                    <a:pt x="409" y="112"/>
                  </a:cubicBezTo>
                  <a:cubicBezTo>
                    <a:pt x="409" y="112"/>
                    <a:pt x="409" y="112"/>
                    <a:pt x="409" y="112"/>
                  </a:cubicBezTo>
                  <a:cubicBezTo>
                    <a:pt x="408" y="112"/>
                    <a:pt x="408" y="112"/>
                    <a:pt x="408" y="112"/>
                  </a:cubicBezTo>
                  <a:cubicBezTo>
                    <a:pt x="408" y="112"/>
                    <a:pt x="408" y="112"/>
                    <a:pt x="408" y="112"/>
                  </a:cubicBezTo>
                  <a:cubicBezTo>
                    <a:pt x="408" y="112"/>
                    <a:pt x="408" y="112"/>
                    <a:pt x="407" y="112"/>
                  </a:cubicBezTo>
                  <a:cubicBezTo>
                    <a:pt x="407" y="112"/>
                    <a:pt x="407" y="112"/>
                    <a:pt x="408" y="112"/>
                  </a:cubicBezTo>
                  <a:cubicBezTo>
                    <a:pt x="408" y="111"/>
                    <a:pt x="407" y="111"/>
                    <a:pt x="407" y="111"/>
                  </a:cubicBezTo>
                  <a:cubicBezTo>
                    <a:pt x="407" y="111"/>
                    <a:pt x="406" y="112"/>
                    <a:pt x="405" y="112"/>
                  </a:cubicBezTo>
                  <a:cubicBezTo>
                    <a:pt x="405" y="112"/>
                    <a:pt x="405" y="112"/>
                    <a:pt x="405" y="112"/>
                  </a:cubicBezTo>
                  <a:cubicBezTo>
                    <a:pt x="404" y="112"/>
                    <a:pt x="406" y="110"/>
                    <a:pt x="399" y="108"/>
                  </a:cubicBezTo>
                  <a:cubicBezTo>
                    <a:pt x="391" y="106"/>
                    <a:pt x="380" y="107"/>
                    <a:pt x="378" y="106"/>
                  </a:cubicBezTo>
                  <a:cubicBezTo>
                    <a:pt x="375" y="106"/>
                    <a:pt x="391" y="106"/>
                    <a:pt x="384" y="104"/>
                  </a:cubicBezTo>
                  <a:cubicBezTo>
                    <a:pt x="379" y="103"/>
                    <a:pt x="375" y="103"/>
                    <a:pt x="372" y="103"/>
                  </a:cubicBezTo>
                  <a:cubicBezTo>
                    <a:pt x="371" y="103"/>
                    <a:pt x="371" y="103"/>
                    <a:pt x="370" y="103"/>
                  </a:cubicBezTo>
                  <a:cubicBezTo>
                    <a:pt x="370" y="103"/>
                    <a:pt x="369" y="103"/>
                    <a:pt x="369" y="103"/>
                  </a:cubicBezTo>
                  <a:cubicBezTo>
                    <a:pt x="369" y="103"/>
                    <a:pt x="369" y="103"/>
                    <a:pt x="369" y="103"/>
                  </a:cubicBezTo>
                  <a:cubicBezTo>
                    <a:pt x="371" y="103"/>
                    <a:pt x="371" y="103"/>
                    <a:pt x="370" y="103"/>
                  </a:cubicBezTo>
                  <a:cubicBezTo>
                    <a:pt x="369" y="103"/>
                    <a:pt x="369" y="103"/>
                    <a:pt x="369" y="103"/>
                  </a:cubicBezTo>
                  <a:cubicBezTo>
                    <a:pt x="369" y="103"/>
                    <a:pt x="369" y="103"/>
                    <a:pt x="369" y="103"/>
                  </a:cubicBezTo>
                  <a:cubicBezTo>
                    <a:pt x="369" y="103"/>
                    <a:pt x="370" y="103"/>
                    <a:pt x="370" y="103"/>
                  </a:cubicBezTo>
                  <a:cubicBezTo>
                    <a:pt x="371" y="103"/>
                    <a:pt x="374" y="103"/>
                    <a:pt x="377" y="103"/>
                  </a:cubicBezTo>
                  <a:cubicBezTo>
                    <a:pt x="381" y="103"/>
                    <a:pt x="384" y="103"/>
                    <a:pt x="383" y="101"/>
                  </a:cubicBezTo>
                  <a:cubicBezTo>
                    <a:pt x="382" y="100"/>
                    <a:pt x="379" y="100"/>
                    <a:pt x="376" y="100"/>
                  </a:cubicBezTo>
                  <a:cubicBezTo>
                    <a:pt x="373" y="100"/>
                    <a:pt x="370" y="100"/>
                    <a:pt x="368" y="100"/>
                  </a:cubicBezTo>
                  <a:cubicBezTo>
                    <a:pt x="366" y="101"/>
                    <a:pt x="364" y="101"/>
                    <a:pt x="363" y="101"/>
                  </a:cubicBezTo>
                  <a:cubicBezTo>
                    <a:pt x="363" y="101"/>
                    <a:pt x="363" y="101"/>
                    <a:pt x="363" y="101"/>
                  </a:cubicBezTo>
                  <a:cubicBezTo>
                    <a:pt x="362" y="101"/>
                    <a:pt x="364" y="100"/>
                    <a:pt x="367" y="100"/>
                  </a:cubicBezTo>
                  <a:cubicBezTo>
                    <a:pt x="370" y="100"/>
                    <a:pt x="371" y="99"/>
                    <a:pt x="370" y="99"/>
                  </a:cubicBezTo>
                  <a:cubicBezTo>
                    <a:pt x="369" y="98"/>
                    <a:pt x="369" y="98"/>
                    <a:pt x="369" y="98"/>
                  </a:cubicBezTo>
                  <a:cubicBezTo>
                    <a:pt x="370" y="98"/>
                    <a:pt x="370" y="99"/>
                    <a:pt x="372" y="99"/>
                  </a:cubicBezTo>
                  <a:cubicBezTo>
                    <a:pt x="373" y="99"/>
                    <a:pt x="375" y="99"/>
                    <a:pt x="378" y="99"/>
                  </a:cubicBezTo>
                  <a:cubicBezTo>
                    <a:pt x="380" y="99"/>
                    <a:pt x="382" y="99"/>
                    <a:pt x="384" y="99"/>
                  </a:cubicBezTo>
                  <a:cubicBezTo>
                    <a:pt x="392" y="98"/>
                    <a:pt x="388" y="96"/>
                    <a:pt x="388" y="96"/>
                  </a:cubicBezTo>
                  <a:cubicBezTo>
                    <a:pt x="388" y="96"/>
                    <a:pt x="388" y="96"/>
                    <a:pt x="388" y="97"/>
                  </a:cubicBezTo>
                  <a:cubicBezTo>
                    <a:pt x="390" y="97"/>
                    <a:pt x="392" y="97"/>
                    <a:pt x="393" y="97"/>
                  </a:cubicBezTo>
                  <a:cubicBezTo>
                    <a:pt x="394" y="97"/>
                    <a:pt x="394" y="97"/>
                    <a:pt x="395" y="97"/>
                  </a:cubicBezTo>
                  <a:cubicBezTo>
                    <a:pt x="395" y="97"/>
                    <a:pt x="397" y="96"/>
                    <a:pt x="399" y="96"/>
                  </a:cubicBezTo>
                  <a:cubicBezTo>
                    <a:pt x="401" y="96"/>
                    <a:pt x="402" y="96"/>
                    <a:pt x="404" y="97"/>
                  </a:cubicBezTo>
                  <a:cubicBezTo>
                    <a:pt x="408" y="97"/>
                    <a:pt x="409" y="97"/>
                    <a:pt x="407" y="97"/>
                  </a:cubicBezTo>
                  <a:cubicBezTo>
                    <a:pt x="406" y="97"/>
                    <a:pt x="406" y="97"/>
                    <a:pt x="405" y="97"/>
                  </a:cubicBezTo>
                  <a:cubicBezTo>
                    <a:pt x="405" y="97"/>
                    <a:pt x="405" y="97"/>
                    <a:pt x="405" y="97"/>
                  </a:cubicBezTo>
                  <a:cubicBezTo>
                    <a:pt x="403" y="97"/>
                    <a:pt x="403" y="98"/>
                    <a:pt x="404" y="99"/>
                  </a:cubicBezTo>
                  <a:cubicBezTo>
                    <a:pt x="406" y="99"/>
                    <a:pt x="409" y="100"/>
                    <a:pt x="415" y="100"/>
                  </a:cubicBezTo>
                  <a:cubicBezTo>
                    <a:pt x="416" y="100"/>
                    <a:pt x="417" y="100"/>
                    <a:pt x="418" y="100"/>
                  </a:cubicBezTo>
                  <a:cubicBezTo>
                    <a:pt x="431" y="99"/>
                    <a:pt x="431" y="95"/>
                    <a:pt x="427" y="95"/>
                  </a:cubicBezTo>
                  <a:cubicBezTo>
                    <a:pt x="426" y="95"/>
                    <a:pt x="425" y="95"/>
                    <a:pt x="424" y="95"/>
                  </a:cubicBezTo>
                  <a:cubicBezTo>
                    <a:pt x="422" y="95"/>
                    <a:pt x="420" y="95"/>
                    <a:pt x="420" y="96"/>
                  </a:cubicBezTo>
                  <a:cubicBezTo>
                    <a:pt x="420" y="96"/>
                    <a:pt x="419" y="96"/>
                    <a:pt x="419" y="96"/>
                  </a:cubicBezTo>
                  <a:cubicBezTo>
                    <a:pt x="418" y="96"/>
                    <a:pt x="417" y="96"/>
                    <a:pt x="417" y="95"/>
                  </a:cubicBezTo>
                  <a:cubicBezTo>
                    <a:pt x="416" y="93"/>
                    <a:pt x="417" y="92"/>
                    <a:pt x="418" y="91"/>
                  </a:cubicBezTo>
                  <a:cubicBezTo>
                    <a:pt x="419" y="91"/>
                    <a:pt x="420" y="91"/>
                    <a:pt x="421" y="91"/>
                  </a:cubicBezTo>
                  <a:cubicBezTo>
                    <a:pt x="424" y="91"/>
                    <a:pt x="430" y="92"/>
                    <a:pt x="436" y="92"/>
                  </a:cubicBezTo>
                  <a:cubicBezTo>
                    <a:pt x="437" y="93"/>
                    <a:pt x="438" y="93"/>
                    <a:pt x="439" y="93"/>
                  </a:cubicBezTo>
                  <a:cubicBezTo>
                    <a:pt x="443" y="93"/>
                    <a:pt x="441" y="90"/>
                    <a:pt x="438" y="90"/>
                  </a:cubicBezTo>
                  <a:cubicBezTo>
                    <a:pt x="434" y="90"/>
                    <a:pt x="434" y="88"/>
                    <a:pt x="430" y="87"/>
                  </a:cubicBezTo>
                  <a:cubicBezTo>
                    <a:pt x="429" y="87"/>
                    <a:pt x="428" y="87"/>
                    <a:pt x="427" y="86"/>
                  </a:cubicBezTo>
                  <a:cubicBezTo>
                    <a:pt x="426" y="86"/>
                    <a:pt x="425" y="86"/>
                    <a:pt x="426" y="86"/>
                  </a:cubicBezTo>
                  <a:cubicBezTo>
                    <a:pt x="426" y="86"/>
                    <a:pt x="427" y="86"/>
                    <a:pt x="427" y="86"/>
                  </a:cubicBezTo>
                  <a:cubicBezTo>
                    <a:pt x="427" y="86"/>
                    <a:pt x="428" y="86"/>
                    <a:pt x="428" y="86"/>
                  </a:cubicBezTo>
                  <a:cubicBezTo>
                    <a:pt x="432" y="86"/>
                    <a:pt x="432" y="86"/>
                    <a:pt x="427" y="84"/>
                  </a:cubicBezTo>
                  <a:cubicBezTo>
                    <a:pt x="424" y="83"/>
                    <a:pt x="421" y="83"/>
                    <a:pt x="421" y="83"/>
                  </a:cubicBezTo>
                  <a:cubicBezTo>
                    <a:pt x="421" y="83"/>
                    <a:pt x="421" y="83"/>
                    <a:pt x="421" y="83"/>
                  </a:cubicBezTo>
                  <a:cubicBezTo>
                    <a:pt x="422" y="83"/>
                    <a:pt x="423" y="83"/>
                    <a:pt x="423" y="83"/>
                  </a:cubicBezTo>
                  <a:cubicBezTo>
                    <a:pt x="424" y="83"/>
                    <a:pt x="425" y="83"/>
                    <a:pt x="424" y="83"/>
                  </a:cubicBezTo>
                  <a:cubicBezTo>
                    <a:pt x="424" y="83"/>
                    <a:pt x="424" y="83"/>
                    <a:pt x="424" y="83"/>
                  </a:cubicBezTo>
                  <a:cubicBezTo>
                    <a:pt x="425" y="83"/>
                    <a:pt x="429" y="83"/>
                    <a:pt x="433" y="84"/>
                  </a:cubicBezTo>
                  <a:cubicBezTo>
                    <a:pt x="435" y="85"/>
                    <a:pt x="438" y="86"/>
                    <a:pt x="441" y="86"/>
                  </a:cubicBezTo>
                  <a:cubicBezTo>
                    <a:pt x="443" y="86"/>
                    <a:pt x="444" y="85"/>
                    <a:pt x="445" y="85"/>
                  </a:cubicBezTo>
                  <a:cubicBezTo>
                    <a:pt x="447" y="84"/>
                    <a:pt x="445" y="82"/>
                    <a:pt x="439" y="81"/>
                  </a:cubicBezTo>
                  <a:cubicBezTo>
                    <a:pt x="434" y="80"/>
                    <a:pt x="433" y="80"/>
                    <a:pt x="439" y="80"/>
                  </a:cubicBezTo>
                  <a:cubicBezTo>
                    <a:pt x="444" y="79"/>
                    <a:pt x="440" y="78"/>
                    <a:pt x="434" y="78"/>
                  </a:cubicBezTo>
                  <a:cubicBezTo>
                    <a:pt x="428" y="78"/>
                    <a:pt x="425" y="76"/>
                    <a:pt x="427" y="75"/>
                  </a:cubicBezTo>
                  <a:cubicBezTo>
                    <a:pt x="428" y="74"/>
                    <a:pt x="432" y="74"/>
                    <a:pt x="434" y="73"/>
                  </a:cubicBezTo>
                  <a:cubicBezTo>
                    <a:pt x="437" y="73"/>
                    <a:pt x="438" y="73"/>
                    <a:pt x="437" y="73"/>
                  </a:cubicBezTo>
                  <a:cubicBezTo>
                    <a:pt x="436" y="73"/>
                    <a:pt x="438" y="72"/>
                    <a:pt x="442" y="72"/>
                  </a:cubicBezTo>
                  <a:cubicBezTo>
                    <a:pt x="444" y="72"/>
                    <a:pt x="446" y="72"/>
                    <a:pt x="448" y="73"/>
                  </a:cubicBezTo>
                  <a:cubicBezTo>
                    <a:pt x="451" y="73"/>
                    <a:pt x="454" y="73"/>
                    <a:pt x="457" y="73"/>
                  </a:cubicBezTo>
                  <a:cubicBezTo>
                    <a:pt x="461" y="73"/>
                    <a:pt x="463" y="73"/>
                    <a:pt x="464" y="72"/>
                  </a:cubicBezTo>
                  <a:cubicBezTo>
                    <a:pt x="464" y="70"/>
                    <a:pt x="459" y="69"/>
                    <a:pt x="456" y="69"/>
                  </a:cubicBezTo>
                  <a:cubicBezTo>
                    <a:pt x="456" y="69"/>
                    <a:pt x="456" y="69"/>
                    <a:pt x="455" y="69"/>
                  </a:cubicBezTo>
                  <a:cubicBezTo>
                    <a:pt x="455" y="69"/>
                    <a:pt x="454" y="69"/>
                    <a:pt x="454" y="69"/>
                  </a:cubicBezTo>
                  <a:cubicBezTo>
                    <a:pt x="452" y="69"/>
                    <a:pt x="448" y="69"/>
                    <a:pt x="447" y="68"/>
                  </a:cubicBezTo>
                  <a:cubicBezTo>
                    <a:pt x="446" y="67"/>
                    <a:pt x="448" y="67"/>
                    <a:pt x="451" y="67"/>
                  </a:cubicBezTo>
                  <a:cubicBezTo>
                    <a:pt x="451" y="67"/>
                    <a:pt x="452" y="67"/>
                    <a:pt x="452" y="67"/>
                  </a:cubicBezTo>
                  <a:cubicBezTo>
                    <a:pt x="453" y="67"/>
                    <a:pt x="453" y="67"/>
                    <a:pt x="453" y="67"/>
                  </a:cubicBezTo>
                  <a:cubicBezTo>
                    <a:pt x="454" y="67"/>
                    <a:pt x="451" y="66"/>
                    <a:pt x="447" y="64"/>
                  </a:cubicBezTo>
                  <a:cubicBezTo>
                    <a:pt x="443" y="61"/>
                    <a:pt x="459" y="60"/>
                    <a:pt x="463" y="56"/>
                  </a:cubicBezTo>
                  <a:cubicBezTo>
                    <a:pt x="466" y="54"/>
                    <a:pt x="468" y="51"/>
                    <a:pt x="472" y="49"/>
                  </a:cubicBezTo>
                  <a:cubicBezTo>
                    <a:pt x="477" y="45"/>
                    <a:pt x="480" y="44"/>
                    <a:pt x="478" y="44"/>
                  </a:cubicBezTo>
                  <a:cubicBezTo>
                    <a:pt x="475" y="44"/>
                    <a:pt x="473" y="44"/>
                    <a:pt x="471" y="44"/>
                  </a:cubicBezTo>
                  <a:cubicBezTo>
                    <a:pt x="468" y="44"/>
                    <a:pt x="465" y="44"/>
                    <a:pt x="462" y="44"/>
                  </a:cubicBezTo>
                  <a:cubicBezTo>
                    <a:pt x="460" y="44"/>
                    <a:pt x="458" y="44"/>
                    <a:pt x="457" y="44"/>
                  </a:cubicBezTo>
                  <a:cubicBezTo>
                    <a:pt x="457" y="44"/>
                    <a:pt x="457" y="44"/>
                    <a:pt x="457" y="44"/>
                  </a:cubicBezTo>
                  <a:cubicBezTo>
                    <a:pt x="456" y="44"/>
                    <a:pt x="459" y="43"/>
                    <a:pt x="465" y="42"/>
                  </a:cubicBezTo>
                  <a:cubicBezTo>
                    <a:pt x="464" y="42"/>
                    <a:pt x="464" y="42"/>
                    <a:pt x="464" y="42"/>
                  </a:cubicBezTo>
                  <a:cubicBezTo>
                    <a:pt x="464" y="42"/>
                    <a:pt x="464" y="42"/>
                    <a:pt x="465" y="42"/>
                  </a:cubicBezTo>
                  <a:cubicBezTo>
                    <a:pt x="465" y="42"/>
                    <a:pt x="466" y="42"/>
                    <a:pt x="467" y="42"/>
                  </a:cubicBezTo>
                  <a:cubicBezTo>
                    <a:pt x="467" y="42"/>
                    <a:pt x="467" y="42"/>
                    <a:pt x="468" y="42"/>
                  </a:cubicBezTo>
                  <a:cubicBezTo>
                    <a:pt x="468" y="42"/>
                    <a:pt x="468" y="42"/>
                    <a:pt x="468" y="42"/>
                  </a:cubicBezTo>
                  <a:cubicBezTo>
                    <a:pt x="469" y="42"/>
                    <a:pt x="470" y="42"/>
                    <a:pt x="471" y="42"/>
                  </a:cubicBezTo>
                  <a:cubicBezTo>
                    <a:pt x="472" y="42"/>
                    <a:pt x="473" y="42"/>
                    <a:pt x="474" y="42"/>
                  </a:cubicBezTo>
                  <a:cubicBezTo>
                    <a:pt x="477" y="42"/>
                    <a:pt x="480" y="43"/>
                    <a:pt x="483" y="43"/>
                  </a:cubicBezTo>
                  <a:cubicBezTo>
                    <a:pt x="487" y="43"/>
                    <a:pt x="490" y="42"/>
                    <a:pt x="493" y="41"/>
                  </a:cubicBezTo>
                  <a:cubicBezTo>
                    <a:pt x="498" y="40"/>
                    <a:pt x="490" y="39"/>
                    <a:pt x="481" y="39"/>
                  </a:cubicBezTo>
                  <a:cubicBezTo>
                    <a:pt x="471" y="39"/>
                    <a:pt x="470" y="39"/>
                    <a:pt x="479" y="39"/>
                  </a:cubicBezTo>
                  <a:cubicBezTo>
                    <a:pt x="485" y="39"/>
                    <a:pt x="492" y="39"/>
                    <a:pt x="495" y="38"/>
                  </a:cubicBezTo>
                  <a:cubicBezTo>
                    <a:pt x="496" y="38"/>
                    <a:pt x="499" y="38"/>
                    <a:pt x="502" y="38"/>
                  </a:cubicBezTo>
                  <a:cubicBezTo>
                    <a:pt x="506" y="37"/>
                    <a:pt x="509" y="36"/>
                    <a:pt x="513" y="36"/>
                  </a:cubicBezTo>
                  <a:cubicBezTo>
                    <a:pt x="516" y="35"/>
                    <a:pt x="530" y="33"/>
                    <a:pt x="527" y="29"/>
                  </a:cubicBezTo>
                  <a:cubicBezTo>
                    <a:pt x="526" y="28"/>
                    <a:pt x="521" y="27"/>
                    <a:pt x="510" y="26"/>
                  </a:cubicBezTo>
                  <a:cubicBezTo>
                    <a:pt x="506" y="26"/>
                    <a:pt x="503" y="26"/>
                    <a:pt x="501" y="26"/>
                  </a:cubicBezTo>
                  <a:cubicBezTo>
                    <a:pt x="497" y="26"/>
                    <a:pt x="495" y="26"/>
                    <a:pt x="492" y="26"/>
                  </a:cubicBezTo>
                  <a:cubicBezTo>
                    <a:pt x="484" y="28"/>
                    <a:pt x="477" y="29"/>
                    <a:pt x="476" y="30"/>
                  </a:cubicBezTo>
                  <a:cubicBezTo>
                    <a:pt x="476" y="30"/>
                    <a:pt x="476" y="30"/>
                    <a:pt x="475" y="30"/>
                  </a:cubicBezTo>
                  <a:cubicBezTo>
                    <a:pt x="475" y="30"/>
                    <a:pt x="474" y="30"/>
                    <a:pt x="474" y="29"/>
                  </a:cubicBezTo>
                  <a:cubicBezTo>
                    <a:pt x="474" y="29"/>
                    <a:pt x="473" y="29"/>
                    <a:pt x="473" y="29"/>
                  </a:cubicBezTo>
                  <a:cubicBezTo>
                    <a:pt x="471" y="29"/>
                    <a:pt x="463" y="31"/>
                    <a:pt x="449" y="33"/>
                  </a:cubicBezTo>
                  <a:cubicBezTo>
                    <a:pt x="446" y="34"/>
                    <a:pt x="442" y="34"/>
                    <a:pt x="438" y="35"/>
                  </a:cubicBezTo>
                  <a:cubicBezTo>
                    <a:pt x="432" y="35"/>
                    <a:pt x="427" y="36"/>
                    <a:pt x="425" y="36"/>
                  </a:cubicBezTo>
                  <a:cubicBezTo>
                    <a:pt x="421" y="36"/>
                    <a:pt x="423" y="35"/>
                    <a:pt x="432" y="33"/>
                  </a:cubicBezTo>
                  <a:cubicBezTo>
                    <a:pt x="442" y="32"/>
                    <a:pt x="452" y="30"/>
                    <a:pt x="457" y="28"/>
                  </a:cubicBezTo>
                  <a:cubicBezTo>
                    <a:pt x="461" y="26"/>
                    <a:pt x="462" y="25"/>
                    <a:pt x="460" y="24"/>
                  </a:cubicBezTo>
                  <a:cubicBezTo>
                    <a:pt x="459" y="24"/>
                    <a:pt x="458" y="23"/>
                    <a:pt x="456" y="23"/>
                  </a:cubicBezTo>
                  <a:cubicBezTo>
                    <a:pt x="451" y="23"/>
                    <a:pt x="443" y="25"/>
                    <a:pt x="441" y="26"/>
                  </a:cubicBezTo>
                  <a:cubicBezTo>
                    <a:pt x="438" y="26"/>
                    <a:pt x="436" y="27"/>
                    <a:pt x="434" y="27"/>
                  </a:cubicBezTo>
                  <a:cubicBezTo>
                    <a:pt x="432" y="27"/>
                    <a:pt x="428" y="27"/>
                    <a:pt x="425" y="27"/>
                  </a:cubicBezTo>
                  <a:cubicBezTo>
                    <a:pt x="419" y="27"/>
                    <a:pt x="418" y="26"/>
                    <a:pt x="424" y="25"/>
                  </a:cubicBezTo>
                  <a:cubicBezTo>
                    <a:pt x="429" y="24"/>
                    <a:pt x="433" y="23"/>
                    <a:pt x="429" y="22"/>
                  </a:cubicBezTo>
                  <a:cubicBezTo>
                    <a:pt x="427" y="21"/>
                    <a:pt x="421" y="21"/>
                    <a:pt x="415" y="21"/>
                  </a:cubicBezTo>
                  <a:cubicBezTo>
                    <a:pt x="413" y="21"/>
                    <a:pt x="412" y="21"/>
                    <a:pt x="410" y="21"/>
                  </a:cubicBezTo>
                  <a:cubicBezTo>
                    <a:pt x="399" y="21"/>
                    <a:pt x="384" y="22"/>
                    <a:pt x="377" y="23"/>
                  </a:cubicBezTo>
                  <a:cubicBezTo>
                    <a:pt x="376" y="23"/>
                    <a:pt x="374" y="24"/>
                    <a:pt x="373" y="24"/>
                  </a:cubicBezTo>
                  <a:cubicBezTo>
                    <a:pt x="368" y="24"/>
                    <a:pt x="365" y="22"/>
                    <a:pt x="372" y="22"/>
                  </a:cubicBezTo>
                  <a:cubicBezTo>
                    <a:pt x="381" y="21"/>
                    <a:pt x="387" y="20"/>
                    <a:pt x="386" y="20"/>
                  </a:cubicBezTo>
                  <a:cubicBezTo>
                    <a:pt x="386" y="20"/>
                    <a:pt x="386" y="20"/>
                    <a:pt x="386" y="20"/>
                  </a:cubicBezTo>
                  <a:cubicBezTo>
                    <a:pt x="389" y="20"/>
                    <a:pt x="401" y="20"/>
                    <a:pt x="416" y="20"/>
                  </a:cubicBezTo>
                  <a:cubicBezTo>
                    <a:pt x="416" y="20"/>
                    <a:pt x="417" y="20"/>
                    <a:pt x="417" y="20"/>
                  </a:cubicBezTo>
                  <a:cubicBezTo>
                    <a:pt x="420" y="20"/>
                    <a:pt x="423" y="20"/>
                    <a:pt x="425" y="20"/>
                  </a:cubicBezTo>
                  <a:cubicBezTo>
                    <a:pt x="442" y="20"/>
                    <a:pt x="461" y="20"/>
                    <a:pt x="468" y="18"/>
                  </a:cubicBezTo>
                  <a:cubicBezTo>
                    <a:pt x="472" y="17"/>
                    <a:pt x="473" y="16"/>
                    <a:pt x="466" y="14"/>
                  </a:cubicBezTo>
                  <a:cubicBezTo>
                    <a:pt x="461" y="13"/>
                    <a:pt x="457" y="12"/>
                    <a:pt x="452" y="12"/>
                  </a:cubicBezTo>
                  <a:cubicBezTo>
                    <a:pt x="451" y="12"/>
                    <a:pt x="450" y="12"/>
                    <a:pt x="448" y="12"/>
                  </a:cubicBezTo>
                  <a:cubicBezTo>
                    <a:pt x="447" y="12"/>
                    <a:pt x="446" y="12"/>
                    <a:pt x="444" y="12"/>
                  </a:cubicBezTo>
                  <a:cubicBezTo>
                    <a:pt x="439" y="12"/>
                    <a:pt x="435" y="12"/>
                    <a:pt x="433" y="12"/>
                  </a:cubicBezTo>
                  <a:cubicBezTo>
                    <a:pt x="433" y="12"/>
                    <a:pt x="433" y="12"/>
                    <a:pt x="433" y="12"/>
                  </a:cubicBezTo>
                  <a:cubicBezTo>
                    <a:pt x="433" y="12"/>
                    <a:pt x="432" y="12"/>
                    <a:pt x="432" y="12"/>
                  </a:cubicBezTo>
                  <a:cubicBezTo>
                    <a:pt x="432" y="12"/>
                    <a:pt x="432" y="12"/>
                    <a:pt x="432" y="12"/>
                  </a:cubicBezTo>
                  <a:cubicBezTo>
                    <a:pt x="432" y="12"/>
                    <a:pt x="432" y="12"/>
                    <a:pt x="433" y="12"/>
                  </a:cubicBezTo>
                  <a:cubicBezTo>
                    <a:pt x="434" y="12"/>
                    <a:pt x="434" y="12"/>
                    <a:pt x="434" y="11"/>
                  </a:cubicBezTo>
                  <a:cubicBezTo>
                    <a:pt x="432" y="11"/>
                    <a:pt x="437" y="11"/>
                    <a:pt x="442" y="11"/>
                  </a:cubicBezTo>
                  <a:cubicBezTo>
                    <a:pt x="446" y="11"/>
                    <a:pt x="448" y="10"/>
                    <a:pt x="444" y="9"/>
                  </a:cubicBezTo>
                  <a:cubicBezTo>
                    <a:pt x="442" y="8"/>
                    <a:pt x="441" y="8"/>
                    <a:pt x="439" y="8"/>
                  </a:cubicBezTo>
                  <a:cubicBezTo>
                    <a:pt x="438" y="8"/>
                    <a:pt x="437" y="8"/>
                    <a:pt x="436" y="9"/>
                  </a:cubicBezTo>
                  <a:cubicBezTo>
                    <a:pt x="435" y="9"/>
                    <a:pt x="433" y="9"/>
                    <a:pt x="431" y="9"/>
                  </a:cubicBezTo>
                  <a:cubicBezTo>
                    <a:pt x="430" y="9"/>
                    <a:pt x="429" y="9"/>
                    <a:pt x="428" y="9"/>
                  </a:cubicBezTo>
                  <a:cubicBezTo>
                    <a:pt x="422" y="9"/>
                    <a:pt x="413" y="8"/>
                    <a:pt x="405" y="8"/>
                  </a:cubicBezTo>
                  <a:cubicBezTo>
                    <a:pt x="402" y="8"/>
                    <a:pt x="399" y="8"/>
                    <a:pt x="395" y="8"/>
                  </a:cubicBezTo>
                  <a:cubicBezTo>
                    <a:pt x="386" y="8"/>
                    <a:pt x="378" y="8"/>
                    <a:pt x="372" y="8"/>
                  </a:cubicBezTo>
                  <a:cubicBezTo>
                    <a:pt x="366" y="9"/>
                    <a:pt x="364" y="10"/>
                    <a:pt x="363" y="10"/>
                  </a:cubicBezTo>
                  <a:cubicBezTo>
                    <a:pt x="363" y="10"/>
                    <a:pt x="363" y="10"/>
                    <a:pt x="363" y="10"/>
                  </a:cubicBezTo>
                  <a:cubicBezTo>
                    <a:pt x="363" y="10"/>
                    <a:pt x="363" y="10"/>
                    <a:pt x="363" y="10"/>
                  </a:cubicBezTo>
                  <a:cubicBezTo>
                    <a:pt x="362" y="10"/>
                    <a:pt x="361" y="10"/>
                    <a:pt x="360" y="10"/>
                  </a:cubicBezTo>
                  <a:cubicBezTo>
                    <a:pt x="360" y="10"/>
                    <a:pt x="359" y="10"/>
                    <a:pt x="359" y="10"/>
                  </a:cubicBezTo>
                  <a:cubicBezTo>
                    <a:pt x="357" y="10"/>
                    <a:pt x="357" y="8"/>
                    <a:pt x="365" y="8"/>
                  </a:cubicBezTo>
                  <a:cubicBezTo>
                    <a:pt x="374" y="7"/>
                    <a:pt x="380" y="6"/>
                    <a:pt x="382" y="6"/>
                  </a:cubicBezTo>
                  <a:cubicBezTo>
                    <a:pt x="382" y="6"/>
                    <a:pt x="382" y="6"/>
                    <a:pt x="383" y="6"/>
                  </a:cubicBezTo>
                  <a:cubicBezTo>
                    <a:pt x="386" y="6"/>
                    <a:pt x="397" y="7"/>
                    <a:pt x="410" y="7"/>
                  </a:cubicBezTo>
                  <a:cubicBezTo>
                    <a:pt x="411" y="7"/>
                    <a:pt x="411" y="7"/>
                    <a:pt x="411" y="7"/>
                  </a:cubicBezTo>
                  <a:cubicBezTo>
                    <a:pt x="426" y="7"/>
                    <a:pt x="425" y="3"/>
                    <a:pt x="408" y="2"/>
                  </a:cubicBezTo>
                  <a:cubicBezTo>
                    <a:pt x="403" y="1"/>
                    <a:pt x="398" y="1"/>
                    <a:pt x="393" y="1"/>
                  </a:cubicBezTo>
                  <a:cubicBezTo>
                    <a:pt x="385" y="0"/>
                    <a:pt x="376" y="0"/>
                    <a:pt x="3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5" name="Freeform 165">
              <a:extLst>
                <a:ext uri="{FF2B5EF4-FFF2-40B4-BE49-F238E27FC236}">
                  <a16:creationId xmlns:a16="http://schemas.microsoft.com/office/drawing/2014/main" id="{993EC385-E27E-4B2A-A114-B694F6C45B5C}"/>
                </a:ext>
              </a:extLst>
            </p:cNvPr>
            <p:cNvSpPr>
              <a:spLocks/>
            </p:cNvSpPr>
            <p:nvPr/>
          </p:nvSpPr>
          <p:spPr bwMode="auto">
            <a:xfrm>
              <a:off x="4237038" y="5329238"/>
              <a:ext cx="15875" cy="1587"/>
            </a:xfrm>
            <a:custGeom>
              <a:avLst/>
              <a:gdLst>
                <a:gd name="T0" fmla="*/ 6 w 6"/>
                <a:gd name="T1" fmla="*/ 0 h 1"/>
                <a:gd name="T2" fmla="*/ 1 w 6"/>
                <a:gd name="T3" fmla="*/ 1 h 1"/>
                <a:gd name="T4" fmla="*/ 1 w 6"/>
                <a:gd name="T5" fmla="*/ 1 h 1"/>
                <a:gd name="T6" fmla="*/ 3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cubicBezTo>
                    <a:pt x="5" y="0"/>
                    <a:pt x="3" y="1"/>
                    <a:pt x="1" y="1"/>
                  </a:cubicBezTo>
                  <a:cubicBezTo>
                    <a:pt x="0" y="1"/>
                    <a:pt x="0" y="1"/>
                    <a:pt x="1" y="1"/>
                  </a:cubicBezTo>
                  <a:cubicBezTo>
                    <a:pt x="1" y="1"/>
                    <a:pt x="2" y="1"/>
                    <a:pt x="3" y="1"/>
                  </a:cubicBezTo>
                  <a:cubicBezTo>
                    <a:pt x="4" y="1"/>
                    <a:pt x="5"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6" name="Freeform 166">
              <a:extLst>
                <a:ext uri="{FF2B5EF4-FFF2-40B4-BE49-F238E27FC236}">
                  <a16:creationId xmlns:a16="http://schemas.microsoft.com/office/drawing/2014/main" id="{1EBB6D36-CF33-4749-B419-FFD393F72CB9}"/>
                </a:ext>
              </a:extLst>
            </p:cNvPr>
            <p:cNvSpPr>
              <a:spLocks/>
            </p:cNvSpPr>
            <p:nvPr/>
          </p:nvSpPr>
          <p:spPr bwMode="auto">
            <a:xfrm>
              <a:off x="2686050" y="5067300"/>
              <a:ext cx="7938" cy="7937"/>
            </a:xfrm>
            <a:custGeom>
              <a:avLst/>
              <a:gdLst>
                <a:gd name="T0" fmla="*/ 3 w 3"/>
                <a:gd name="T1" fmla="*/ 0 h 3"/>
                <a:gd name="T2" fmla="*/ 1 w 3"/>
                <a:gd name="T3" fmla="*/ 2 h 3"/>
                <a:gd name="T4" fmla="*/ 1 w 3"/>
                <a:gd name="T5" fmla="*/ 3 h 3"/>
                <a:gd name="T6" fmla="*/ 1 w 3"/>
                <a:gd name="T7" fmla="*/ 2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1"/>
                    <a:pt x="1" y="2"/>
                    <a:pt x="1" y="2"/>
                  </a:cubicBezTo>
                  <a:cubicBezTo>
                    <a:pt x="0" y="3"/>
                    <a:pt x="0" y="3"/>
                    <a:pt x="1" y="3"/>
                  </a:cubicBezTo>
                  <a:cubicBezTo>
                    <a:pt x="1" y="3"/>
                    <a:pt x="1" y="3"/>
                    <a:pt x="1" y="2"/>
                  </a:cubicBezTo>
                  <a:cubicBezTo>
                    <a:pt x="2" y="2"/>
                    <a:pt x="2"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7" name="Freeform 167">
              <a:extLst>
                <a:ext uri="{FF2B5EF4-FFF2-40B4-BE49-F238E27FC236}">
                  <a16:creationId xmlns:a16="http://schemas.microsoft.com/office/drawing/2014/main" id="{A2E9FD3C-5800-4E42-9FFE-27A4D08AF4AC}"/>
                </a:ext>
              </a:extLst>
            </p:cNvPr>
            <p:cNvSpPr>
              <a:spLocks/>
            </p:cNvSpPr>
            <p:nvPr/>
          </p:nvSpPr>
          <p:spPr bwMode="auto">
            <a:xfrm>
              <a:off x="4265613" y="5322888"/>
              <a:ext cx="9525" cy="3175"/>
            </a:xfrm>
            <a:custGeom>
              <a:avLst/>
              <a:gdLst>
                <a:gd name="T0" fmla="*/ 2 w 3"/>
                <a:gd name="T1" fmla="*/ 0 h 1"/>
                <a:gd name="T2" fmla="*/ 0 w 3"/>
                <a:gd name="T3" fmla="*/ 0 h 1"/>
                <a:gd name="T4" fmla="*/ 0 w 3"/>
                <a:gd name="T5" fmla="*/ 1 h 1"/>
                <a:gd name="T6" fmla="*/ 0 w 3"/>
                <a:gd name="T7" fmla="*/ 1 h 1"/>
                <a:gd name="T8" fmla="*/ 2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cubicBezTo>
                    <a:pt x="2" y="0"/>
                    <a:pt x="1" y="0"/>
                    <a:pt x="0" y="0"/>
                  </a:cubicBezTo>
                  <a:cubicBezTo>
                    <a:pt x="0" y="0"/>
                    <a:pt x="0" y="1"/>
                    <a:pt x="0" y="1"/>
                  </a:cubicBezTo>
                  <a:cubicBezTo>
                    <a:pt x="0" y="1"/>
                    <a:pt x="0" y="1"/>
                    <a:pt x="0" y="1"/>
                  </a:cubicBezTo>
                  <a:cubicBezTo>
                    <a:pt x="1" y="0"/>
                    <a:pt x="1" y="0"/>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8" name="Freeform 168">
              <a:extLst>
                <a:ext uri="{FF2B5EF4-FFF2-40B4-BE49-F238E27FC236}">
                  <a16:creationId xmlns:a16="http://schemas.microsoft.com/office/drawing/2014/main" id="{0F4F2005-2DB6-4B42-8650-D120D9942F60}"/>
                </a:ext>
              </a:extLst>
            </p:cNvPr>
            <p:cNvSpPr>
              <a:spLocks/>
            </p:cNvSpPr>
            <p:nvPr/>
          </p:nvSpPr>
          <p:spPr bwMode="auto">
            <a:xfrm>
              <a:off x="4291013" y="4354513"/>
              <a:ext cx="15875" cy="0"/>
            </a:xfrm>
            <a:custGeom>
              <a:avLst/>
              <a:gdLst>
                <a:gd name="T0" fmla="*/ 3 w 6"/>
                <a:gd name="T1" fmla="*/ 1 w 6"/>
                <a:gd name="T2" fmla="*/ 2 w 6"/>
                <a:gd name="T3" fmla="*/ 2 w 6"/>
                <a:gd name="T4" fmla="*/ 3 w 6"/>
                <a:gd name="T5" fmla="*/ 5 w 6"/>
                <a:gd name="T6" fmla="*/ 6 w 6"/>
                <a:gd name="T7" fmla="*/ 4 w 6"/>
                <a:gd name="T8" fmla="*/ 3 w 6"/>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6">
                  <a:moveTo>
                    <a:pt x="3" y="0"/>
                  </a:moveTo>
                  <a:cubicBezTo>
                    <a:pt x="1" y="0"/>
                    <a:pt x="0" y="0"/>
                    <a:pt x="1" y="0"/>
                  </a:cubicBezTo>
                  <a:cubicBezTo>
                    <a:pt x="1" y="0"/>
                    <a:pt x="2" y="0"/>
                    <a:pt x="2" y="0"/>
                  </a:cubicBezTo>
                  <a:cubicBezTo>
                    <a:pt x="2" y="0"/>
                    <a:pt x="2" y="0"/>
                    <a:pt x="2" y="0"/>
                  </a:cubicBezTo>
                  <a:cubicBezTo>
                    <a:pt x="2" y="0"/>
                    <a:pt x="3" y="0"/>
                    <a:pt x="3" y="0"/>
                  </a:cubicBezTo>
                  <a:cubicBezTo>
                    <a:pt x="3" y="0"/>
                    <a:pt x="4" y="0"/>
                    <a:pt x="5" y="0"/>
                  </a:cubicBezTo>
                  <a:cubicBezTo>
                    <a:pt x="5" y="0"/>
                    <a:pt x="5" y="0"/>
                    <a:pt x="6" y="0"/>
                  </a:cubicBezTo>
                  <a:cubicBezTo>
                    <a:pt x="6" y="0"/>
                    <a:pt x="6" y="0"/>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9" name="Freeform 169">
              <a:extLst>
                <a:ext uri="{FF2B5EF4-FFF2-40B4-BE49-F238E27FC236}">
                  <a16:creationId xmlns:a16="http://schemas.microsoft.com/office/drawing/2014/main" id="{1D71F555-37E3-4945-859E-E4F6BCE32C97}"/>
                </a:ext>
              </a:extLst>
            </p:cNvPr>
            <p:cNvSpPr>
              <a:spLocks/>
            </p:cNvSpPr>
            <p:nvPr/>
          </p:nvSpPr>
          <p:spPr bwMode="auto">
            <a:xfrm>
              <a:off x="3119438" y="5111750"/>
              <a:ext cx="325438" cy="31750"/>
            </a:xfrm>
            <a:custGeom>
              <a:avLst/>
              <a:gdLst>
                <a:gd name="T0" fmla="*/ 32 w 120"/>
                <a:gd name="T1" fmla="*/ 0 h 12"/>
                <a:gd name="T2" fmla="*/ 17 w 120"/>
                <a:gd name="T3" fmla="*/ 1 h 12"/>
                <a:gd name="T4" fmla="*/ 4 w 120"/>
                <a:gd name="T5" fmla="*/ 3 h 12"/>
                <a:gd name="T6" fmla="*/ 10 w 120"/>
                <a:gd name="T7" fmla="*/ 3 h 12"/>
                <a:gd name="T8" fmla="*/ 23 w 120"/>
                <a:gd name="T9" fmla="*/ 2 h 12"/>
                <a:gd name="T10" fmla="*/ 29 w 120"/>
                <a:gd name="T11" fmla="*/ 3 h 12"/>
                <a:gd name="T12" fmla="*/ 42 w 120"/>
                <a:gd name="T13" fmla="*/ 4 h 12"/>
                <a:gd name="T14" fmla="*/ 58 w 120"/>
                <a:gd name="T15" fmla="*/ 5 h 12"/>
                <a:gd name="T16" fmla="*/ 73 w 120"/>
                <a:gd name="T17" fmla="*/ 8 h 12"/>
                <a:gd name="T18" fmla="*/ 85 w 120"/>
                <a:gd name="T19" fmla="*/ 11 h 12"/>
                <a:gd name="T20" fmla="*/ 93 w 120"/>
                <a:gd name="T21" fmla="*/ 12 h 12"/>
                <a:gd name="T22" fmla="*/ 104 w 120"/>
                <a:gd name="T23" fmla="*/ 12 h 12"/>
                <a:gd name="T24" fmla="*/ 105 w 120"/>
                <a:gd name="T25" fmla="*/ 12 h 12"/>
                <a:gd name="T26" fmla="*/ 115 w 120"/>
                <a:gd name="T27" fmla="*/ 12 h 12"/>
                <a:gd name="T28" fmla="*/ 115 w 120"/>
                <a:gd name="T29" fmla="*/ 9 h 12"/>
                <a:gd name="T30" fmla="*/ 107 w 120"/>
                <a:gd name="T31" fmla="*/ 8 h 12"/>
                <a:gd name="T32" fmla="*/ 80 w 120"/>
                <a:gd name="T33" fmla="*/ 5 h 12"/>
                <a:gd name="T34" fmla="*/ 54 w 120"/>
                <a:gd name="T35" fmla="*/ 1 h 12"/>
                <a:gd name="T36" fmla="*/ 32 w 120"/>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2">
                  <a:moveTo>
                    <a:pt x="32" y="0"/>
                  </a:moveTo>
                  <a:cubicBezTo>
                    <a:pt x="27" y="0"/>
                    <a:pt x="22" y="1"/>
                    <a:pt x="17" y="1"/>
                  </a:cubicBezTo>
                  <a:cubicBezTo>
                    <a:pt x="4" y="2"/>
                    <a:pt x="0" y="3"/>
                    <a:pt x="4" y="3"/>
                  </a:cubicBezTo>
                  <a:cubicBezTo>
                    <a:pt x="6" y="3"/>
                    <a:pt x="8" y="3"/>
                    <a:pt x="10" y="3"/>
                  </a:cubicBezTo>
                  <a:cubicBezTo>
                    <a:pt x="15" y="3"/>
                    <a:pt x="19" y="2"/>
                    <a:pt x="23" y="2"/>
                  </a:cubicBezTo>
                  <a:cubicBezTo>
                    <a:pt x="27" y="2"/>
                    <a:pt x="30" y="3"/>
                    <a:pt x="29" y="3"/>
                  </a:cubicBezTo>
                  <a:cubicBezTo>
                    <a:pt x="27" y="3"/>
                    <a:pt x="33" y="3"/>
                    <a:pt x="42" y="4"/>
                  </a:cubicBezTo>
                  <a:cubicBezTo>
                    <a:pt x="48" y="4"/>
                    <a:pt x="53" y="5"/>
                    <a:pt x="58" y="5"/>
                  </a:cubicBezTo>
                  <a:cubicBezTo>
                    <a:pt x="63" y="6"/>
                    <a:pt x="68" y="7"/>
                    <a:pt x="73" y="8"/>
                  </a:cubicBezTo>
                  <a:cubicBezTo>
                    <a:pt x="81" y="9"/>
                    <a:pt x="87" y="10"/>
                    <a:pt x="85" y="11"/>
                  </a:cubicBezTo>
                  <a:cubicBezTo>
                    <a:pt x="83" y="12"/>
                    <a:pt x="86" y="12"/>
                    <a:pt x="93" y="12"/>
                  </a:cubicBezTo>
                  <a:cubicBezTo>
                    <a:pt x="97" y="12"/>
                    <a:pt x="100" y="12"/>
                    <a:pt x="104" y="12"/>
                  </a:cubicBezTo>
                  <a:cubicBezTo>
                    <a:pt x="104" y="12"/>
                    <a:pt x="104" y="12"/>
                    <a:pt x="105" y="12"/>
                  </a:cubicBezTo>
                  <a:cubicBezTo>
                    <a:pt x="108" y="12"/>
                    <a:pt x="112" y="12"/>
                    <a:pt x="115" y="12"/>
                  </a:cubicBezTo>
                  <a:cubicBezTo>
                    <a:pt x="120" y="11"/>
                    <a:pt x="120" y="10"/>
                    <a:pt x="115" y="9"/>
                  </a:cubicBezTo>
                  <a:cubicBezTo>
                    <a:pt x="110" y="9"/>
                    <a:pt x="107" y="8"/>
                    <a:pt x="107" y="8"/>
                  </a:cubicBezTo>
                  <a:cubicBezTo>
                    <a:pt x="108" y="8"/>
                    <a:pt x="95" y="7"/>
                    <a:pt x="80" y="5"/>
                  </a:cubicBezTo>
                  <a:cubicBezTo>
                    <a:pt x="73" y="4"/>
                    <a:pt x="65" y="2"/>
                    <a:pt x="54" y="1"/>
                  </a:cubicBezTo>
                  <a:cubicBezTo>
                    <a:pt x="46" y="1"/>
                    <a:pt x="39"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0" name="Freeform 170">
              <a:extLst>
                <a:ext uri="{FF2B5EF4-FFF2-40B4-BE49-F238E27FC236}">
                  <a16:creationId xmlns:a16="http://schemas.microsoft.com/office/drawing/2014/main" id="{DB0B013F-0C6D-4980-933E-22F670F94369}"/>
                </a:ext>
              </a:extLst>
            </p:cNvPr>
            <p:cNvSpPr>
              <a:spLocks/>
            </p:cNvSpPr>
            <p:nvPr/>
          </p:nvSpPr>
          <p:spPr bwMode="auto">
            <a:xfrm>
              <a:off x="3560763" y="4568825"/>
              <a:ext cx="9525" cy="6350"/>
            </a:xfrm>
            <a:custGeom>
              <a:avLst/>
              <a:gdLst>
                <a:gd name="T0" fmla="*/ 3 w 3"/>
                <a:gd name="T1" fmla="*/ 0 h 2"/>
                <a:gd name="T2" fmla="*/ 1 w 3"/>
                <a:gd name="T3" fmla="*/ 1 h 2"/>
                <a:gd name="T4" fmla="*/ 1 w 3"/>
                <a:gd name="T5" fmla="*/ 2 h 2"/>
                <a:gd name="T6" fmla="*/ 2 w 3"/>
                <a:gd name="T7" fmla="*/ 1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2" y="0"/>
                    <a:pt x="1" y="1"/>
                    <a:pt x="1" y="1"/>
                  </a:cubicBezTo>
                  <a:cubicBezTo>
                    <a:pt x="0" y="2"/>
                    <a:pt x="1" y="2"/>
                    <a:pt x="1" y="2"/>
                  </a:cubicBezTo>
                  <a:cubicBezTo>
                    <a:pt x="2" y="2"/>
                    <a:pt x="2" y="2"/>
                    <a:pt x="2" y="1"/>
                  </a:cubicBezTo>
                  <a:cubicBezTo>
                    <a:pt x="3" y="1"/>
                    <a:pt x="2"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1" name="Freeform 171">
              <a:extLst>
                <a:ext uri="{FF2B5EF4-FFF2-40B4-BE49-F238E27FC236}">
                  <a16:creationId xmlns:a16="http://schemas.microsoft.com/office/drawing/2014/main" id="{0F62C1AC-7403-4071-A7F2-AA2A384AB9BF}"/>
                </a:ext>
              </a:extLst>
            </p:cNvPr>
            <p:cNvSpPr>
              <a:spLocks/>
            </p:cNvSpPr>
            <p:nvPr/>
          </p:nvSpPr>
          <p:spPr bwMode="auto">
            <a:xfrm>
              <a:off x="1162050" y="4487863"/>
              <a:ext cx="15875" cy="3175"/>
            </a:xfrm>
            <a:custGeom>
              <a:avLst/>
              <a:gdLst>
                <a:gd name="T0" fmla="*/ 6 w 6"/>
                <a:gd name="T1" fmla="*/ 0 h 1"/>
                <a:gd name="T2" fmla="*/ 0 w 6"/>
                <a:gd name="T3" fmla="*/ 1 h 1"/>
                <a:gd name="T4" fmla="*/ 1 w 6"/>
                <a:gd name="T5" fmla="*/ 1 h 1"/>
                <a:gd name="T6" fmla="*/ 2 w 6"/>
                <a:gd name="T7" fmla="*/ 1 h 1"/>
                <a:gd name="T8" fmla="*/ 6 w 6"/>
                <a:gd name="T9" fmla="*/ 0 h 1"/>
                <a:gd name="T10" fmla="*/ 6 w 6"/>
                <a:gd name="T11" fmla="*/ 0 h 1"/>
              </a:gdLst>
              <a:ahLst/>
              <a:cxnLst>
                <a:cxn ang="0">
                  <a:pos x="T0" y="T1"/>
                </a:cxn>
                <a:cxn ang="0">
                  <a:pos x="T2" y="T3"/>
                </a:cxn>
                <a:cxn ang="0">
                  <a:pos x="T4" y="T5"/>
                </a:cxn>
                <a:cxn ang="0">
                  <a:pos x="T6" y="T7"/>
                </a:cxn>
                <a:cxn ang="0">
                  <a:pos x="T8" y="T9"/>
                </a:cxn>
                <a:cxn ang="0">
                  <a:pos x="T10" y="T11"/>
                </a:cxn>
              </a:cxnLst>
              <a:rect l="0" t="0" r="r" b="b"/>
              <a:pathLst>
                <a:path w="6" h="1">
                  <a:moveTo>
                    <a:pt x="6" y="0"/>
                  </a:moveTo>
                  <a:cubicBezTo>
                    <a:pt x="5" y="0"/>
                    <a:pt x="2" y="0"/>
                    <a:pt x="0" y="1"/>
                  </a:cubicBezTo>
                  <a:cubicBezTo>
                    <a:pt x="1" y="1"/>
                    <a:pt x="1" y="1"/>
                    <a:pt x="1" y="1"/>
                  </a:cubicBezTo>
                  <a:cubicBezTo>
                    <a:pt x="1" y="1"/>
                    <a:pt x="2" y="1"/>
                    <a:pt x="2" y="1"/>
                  </a:cubicBezTo>
                  <a:cubicBezTo>
                    <a:pt x="3" y="1"/>
                    <a:pt x="5" y="1"/>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2" name="Freeform 172">
              <a:extLst>
                <a:ext uri="{FF2B5EF4-FFF2-40B4-BE49-F238E27FC236}">
                  <a16:creationId xmlns:a16="http://schemas.microsoft.com/office/drawing/2014/main" id="{8778DE56-6EEA-478F-BADE-7D172607C892}"/>
                </a:ext>
              </a:extLst>
            </p:cNvPr>
            <p:cNvSpPr>
              <a:spLocks/>
            </p:cNvSpPr>
            <p:nvPr/>
          </p:nvSpPr>
          <p:spPr bwMode="auto">
            <a:xfrm>
              <a:off x="3694113" y="4618038"/>
              <a:ext cx="26988" cy="6350"/>
            </a:xfrm>
            <a:custGeom>
              <a:avLst/>
              <a:gdLst>
                <a:gd name="T0" fmla="*/ 4 w 10"/>
                <a:gd name="T1" fmla="*/ 0 h 2"/>
                <a:gd name="T2" fmla="*/ 3 w 10"/>
                <a:gd name="T3" fmla="*/ 2 h 2"/>
                <a:gd name="T4" fmla="*/ 4 w 10"/>
                <a:gd name="T5" fmla="*/ 2 h 2"/>
                <a:gd name="T6" fmla="*/ 10 w 10"/>
                <a:gd name="T7" fmla="*/ 1 h 2"/>
                <a:gd name="T8" fmla="*/ 5 w 10"/>
                <a:gd name="T9" fmla="*/ 0 h 2"/>
                <a:gd name="T10" fmla="*/ 4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4" y="0"/>
                  </a:moveTo>
                  <a:cubicBezTo>
                    <a:pt x="1" y="0"/>
                    <a:pt x="0" y="1"/>
                    <a:pt x="3" y="2"/>
                  </a:cubicBezTo>
                  <a:cubicBezTo>
                    <a:pt x="4" y="2"/>
                    <a:pt x="4" y="2"/>
                    <a:pt x="4" y="2"/>
                  </a:cubicBezTo>
                  <a:cubicBezTo>
                    <a:pt x="6" y="2"/>
                    <a:pt x="7" y="2"/>
                    <a:pt x="10" y="1"/>
                  </a:cubicBezTo>
                  <a:cubicBezTo>
                    <a:pt x="8" y="1"/>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3" name="Freeform 173">
              <a:extLst>
                <a:ext uri="{FF2B5EF4-FFF2-40B4-BE49-F238E27FC236}">
                  <a16:creationId xmlns:a16="http://schemas.microsoft.com/office/drawing/2014/main" id="{E6318962-904E-430C-9536-F1D39C900178}"/>
                </a:ext>
              </a:extLst>
            </p:cNvPr>
            <p:cNvSpPr>
              <a:spLocks/>
            </p:cNvSpPr>
            <p:nvPr/>
          </p:nvSpPr>
          <p:spPr bwMode="auto">
            <a:xfrm>
              <a:off x="1230313" y="4479925"/>
              <a:ext cx="12700" cy="3175"/>
            </a:xfrm>
            <a:custGeom>
              <a:avLst/>
              <a:gdLst>
                <a:gd name="T0" fmla="*/ 3 w 5"/>
                <a:gd name="T1" fmla="*/ 0 h 1"/>
                <a:gd name="T2" fmla="*/ 1 w 5"/>
                <a:gd name="T3" fmla="*/ 1 h 1"/>
                <a:gd name="T4" fmla="*/ 4 w 5"/>
                <a:gd name="T5" fmla="*/ 1 h 1"/>
                <a:gd name="T6" fmla="*/ 4 w 5"/>
                <a:gd name="T7" fmla="*/ 0 h 1"/>
                <a:gd name="T8" fmla="*/ 3 w 5"/>
                <a:gd name="T9" fmla="*/ 0 h 1"/>
              </a:gdLst>
              <a:ahLst/>
              <a:cxnLst>
                <a:cxn ang="0">
                  <a:pos x="T0" y="T1"/>
                </a:cxn>
                <a:cxn ang="0">
                  <a:pos x="T2" y="T3"/>
                </a:cxn>
                <a:cxn ang="0">
                  <a:pos x="T4" y="T5"/>
                </a:cxn>
                <a:cxn ang="0">
                  <a:pos x="T6" y="T7"/>
                </a:cxn>
                <a:cxn ang="0">
                  <a:pos x="T8" y="T9"/>
                </a:cxn>
              </a:cxnLst>
              <a:rect l="0" t="0" r="r" b="b"/>
              <a:pathLst>
                <a:path w="5" h="1">
                  <a:moveTo>
                    <a:pt x="3" y="0"/>
                  </a:moveTo>
                  <a:cubicBezTo>
                    <a:pt x="2" y="0"/>
                    <a:pt x="0" y="1"/>
                    <a:pt x="1" y="1"/>
                  </a:cubicBezTo>
                  <a:cubicBezTo>
                    <a:pt x="2" y="1"/>
                    <a:pt x="4" y="1"/>
                    <a:pt x="4" y="1"/>
                  </a:cubicBezTo>
                  <a:cubicBezTo>
                    <a:pt x="3" y="1"/>
                    <a:pt x="5" y="1"/>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4" name="Freeform 174">
              <a:extLst>
                <a:ext uri="{FF2B5EF4-FFF2-40B4-BE49-F238E27FC236}">
                  <a16:creationId xmlns:a16="http://schemas.microsoft.com/office/drawing/2014/main" id="{80D1D920-702F-43F1-B427-917CB5A4F5AC}"/>
                </a:ext>
              </a:extLst>
            </p:cNvPr>
            <p:cNvSpPr>
              <a:spLocks noEditPoints="1"/>
            </p:cNvSpPr>
            <p:nvPr/>
          </p:nvSpPr>
          <p:spPr bwMode="auto">
            <a:xfrm>
              <a:off x="3567113" y="4922838"/>
              <a:ext cx="58738" cy="3175"/>
            </a:xfrm>
            <a:custGeom>
              <a:avLst/>
              <a:gdLst>
                <a:gd name="T0" fmla="*/ 19 w 22"/>
                <a:gd name="T1" fmla="*/ 0 h 1"/>
                <a:gd name="T2" fmla="*/ 8 w 22"/>
                <a:gd name="T3" fmla="*/ 0 h 1"/>
                <a:gd name="T4" fmla="*/ 2 w 22"/>
                <a:gd name="T5" fmla="*/ 1 h 1"/>
                <a:gd name="T6" fmla="*/ 1 w 22"/>
                <a:gd name="T7" fmla="*/ 1 h 1"/>
                <a:gd name="T8" fmla="*/ 0 w 22"/>
                <a:gd name="T9" fmla="*/ 1 h 1"/>
                <a:gd name="T10" fmla="*/ 1 w 22"/>
                <a:gd name="T11" fmla="*/ 1 h 1"/>
                <a:gd name="T12" fmla="*/ 11 w 22"/>
                <a:gd name="T13" fmla="*/ 1 h 1"/>
                <a:gd name="T14" fmla="*/ 20 w 22"/>
                <a:gd name="T15" fmla="*/ 0 h 1"/>
                <a:gd name="T16" fmla="*/ 19 w 22"/>
                <a:gd name="T17" fmla="*/ 0 h 1"/>
                <a:gd name="T18" fmla="*/ 19 w 22"/>
                <a:gd name="T19" fmla="*/ 0 h 1"/>
                <a:gd name="T20" fmla="*/ 19 w 22"/>
                <a:gd name="T21" fmla="*/ 0 h 1"/>
                <a:gd name="T22" fmla="*/ 19 w 22"/>
                <a:gd name="T23" fmla="*/ 0 h 1"/>
                <a:gd name="T24" fmla="*/ 19 w 22"/>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
                  <a:moveTo>
                    <a:pt x="19" y="0"/>
                  </a:moveTo>
                  <a:cubicBezTo>
                    <a:pt x="16" y="0"/>
                    <a:pt x="12" y="0"/>
                    <a:pt x="8" y="0"/>
                  </a:cubicBezTo>
                  <a:cubicBezTo>
                    <a:pt x="6" y="0"/>
                    <a:pt x="4" y="0"/>
                    <a:pt x="2" y="1"/>
                  </a:cubicBezTo>
                  <a:cubicBezTo>
                    <a:pt x="2" y="1"/>
                    <a:pt x="2" y="1"/>
                    <a:pt x="1" y="1"/>
                  </a:cubicBezTo>
                  <a:cubicBezTo>
                    <a:pt x="1" y="1"/>
                    <a:pt x="1" y="1"/>
                    <a:pt x="0" y="1"/>
                  </a:cubicBezTo>
                  <a:cubicBezTo>
                    <a:pt x="0" y="1"/>
                    <a:pt x="1" y="1"/>
                    <a:pt x="1" y="1"/>
                  </a:cubicBezTo>
                  <a:cubicBezTo>
                    <a:pt x="2" y="1"/>
                    <a:pt x="6" y="1"/>
                    <a:pt x="11" y="1"/>
                  </a:cubicBezTo>
                  <a:cubicBezTo>
                    <a:pt x="18" y="0"/>
                    <a:pt x="22" y="0"/>
                    <a:pt x="20" y="0"/>
                  </a:cubicBezTo>
                  <a:cubicBezTo>
                    <a:pt x="18" y="0"/>
                    <a:pt x="19" y="0"/>
                    <a:pt x="19" y="0"/>
                  </a:cubicBezTo>
                  <a:moveTo>
                    <a:pt x="19" y="0"/>
                  </a:moveTo>
                  <a:cubicBezTo>
                    <a:pt x="19" y="0"/>
                    <a:pt x="19" y="0"/>
                    <a:pt x="19" y="0"/>
                  </a:cubicBezTo>
                  <a:cubicBezTo>
                    <a:pt x="19" y="0"/>
                    <a:pt x="19" y="0"/>
                    <a:pt x="19" y="0"/>
                  </a:cubicBezTo>
                  <a:cubicBezTo>
                    <a:pt x="19" y="0"/>
                    <a:pt x="19"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5" name="Freeform 175">
              <a:extLst>
                <a:ext uri="{FF2B5EF4-FFF2-40B4-BE49-F238E27FC236}">
                  <a16:creationId xmlns:a16="http://schemas.microsoft.com/office/drawing/2014/main" id="{B407AACA-D9B9-4805-868C-20C7E15E5780}"/>
                </a:ext>
              </a:extLst>
            </p:cNvPr>
            <p:cNvSpPr>
              <a:spLocks/>
            </p:cNvSpPr>
            <p:nvPr/>
          </p:nvSpPr>
          <p:spPr bwMode="auto">
            <a:xfrm>
              <a:off x="3222625" y="5353050"/>
              <a:ext cx="11113" cy="4762"/>
            </a:xfrm>
            <a:custGeom>
              <a:avLst/>
              <a:gdLst>
                <a:gd name="T0" fmla="*/ 4 w 4"/>
                <a:gd name="T1" fmla="*/ 0 h 2"/>
                <a:gd name="T2" fmla="*/ 1 w 4"/>
                <a:gd name="T3" fmla="*/ 1 h 2"/>
                <a:gd name="T4" fmla="*/ 2 w 4"/>
                <a:gd name="T5" fmla="*/ 2 h 2"/>
                <a:gd name="T6" fmla="*/ 3 w 4"/>
                <a:gd name="T7" fmla="*/ 1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cubicBezTo>
                    <a:pt x="3" y="1"/>
                    <a:pt x="2" y="1"/>
                    <a:pt x="1" y="1"/>
                  </a:cubicBezTo>
                  <a:cubicBezTo>
                    <a:pt x="0" y="1"/>
                    <a:pt x="1" y="2"/>
                    <a:pt x="2" y="2"/>
                  </a:cubicBezTo>
                  <a:cubicBezTo>
                    <a:pt x="3" y="2"/>
                    <a:pt x="3" y="2"/>
                    <a:pt x="3" y="1"/>
                  </a:cubicBezTo>
                  <a:cubicBezTo>
                    <a:pt x="3" y="1"/>
                    <a:pt x="3"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6" name="Freeform 176">
              <a:extLst>
                <a:ext uri="{FF2B5EF4-FFF2-40B4-BE49-F238E27FC236}">
                  <a16:creationId xmlns:a16="http://schemas.microsoft.com/office/drawing/2014/main" id="{77106BDF-63D8-4EA3-B296-E70488968B96}"/>
                </a:ext>
              </a:extLst>
            </p:cNvPr>
            <p:cNvSpPr>
              <a:spLocks noEditPoints="1"/>
            </p:cNvSpPr>
            <p:nvPr/>
          </p:nvSpPr>
          <p:spPr bwMode="auto">
            <a:xfrm>
              <a:off x="901700" y="4332288"/>
              <a:ext cx="3898900" cy="1554162"/>
            </a:xfrm>
            <a:custGeom>
              <a:avLst/>
              <a:gdLst>
                <a:gd name="T0" fmla="*/ 667 w 1438"/>
                <a:gd name="T1" fmla="*/ 267 h 571"/>
                <a:gd name="T2" fmla="*/ 228 w 1438"/>
                <a:gd name="T3" fmla="*/ 81 h 571"/>
                <a:gd name="T4" fmla="*/ 286 w 1438"/>
                <a:gd name="T5" fmla="*/ 5 h 571"/>
                <a:gd name="T6" fmla="*/ 184 w 1438"/>
                <a:gd name="T7" fmla="*/ 33 h 571"/>
                <a:gd name="T8" fmla="*/ 107 w 1438"/>
                <a:gd name="T9" fmla="*/ 40 h 571"/>
                <a:gd name="T10" fmla="*/ 54 w 1438"/>
                <a:gd name="T11" fmla="*/ 71 h 571"/>
                <a:gd name="T12" fmla="*/ 108 w 1438"/>
                <a:gd name="T13" fmla="*/ 94 h 571"/>
                <a:gd name="T14" fmla="*/ 47 w 1438"/>
                <a:gd name="T15" fmla="*/ 112 h 571"/>
                <a:gd name="T16" fmla="*/ 227 w 1438"/>
                <a:gd name="T17" fmla="*/ 81 h 571"/>
                <a:gd name="T18" fmla="*/ 245 w 1438"/>
                <a:gd name="T19" fmla="*/ 85 h 571"/>
                <a:gd name="T20" fmla="*/ 289 w 1438"/>
                <a:gd name="T21" fmla="*/ 95 h 571"/>
                <a:gd name="T22" fmla="*/ 353 w 1438"/>
                <a:gd name="T23" fmla="*/ 111 h 571"/>
                <a:gd name="T24" fmla="*/ 375 w 1438"/>
                <a:gd name="T25" fmla="*/ 131 h 571"/>
                <a:gd name="T26" fmla="*/ 388 w 1438"/>
                <a:gd name="T27" fmla="*/ 143 h 571"/>
                <a:gd name="T28" fmla="*/ 390 w 1438"/>
                <a:gd name="T29" fmla="*/ 153 h 571"/>
                <a:gd name="T30" fmla="*/ 410 w 1438"/>
                <a:gd name="T31" fmla="*/ 161 h 571"/>
                <a:gd name="T32" fmla="*/ 361 w 1438"/>
                <a:gd name="T33" fmla="*/ 216 h 571"/>
                <a:gd name="T34" fmla="*/ 469 w 1438"/>
                <a:gd name="T35" fmla="*/ 276 h 571"/>
                <a:gd name="T36" fmla="*/ 656 w 1438"/>
                <a:gd name="T37" fmla="*/ 312 h 571"/>
                <a:gd name="T38" fmla="*/ 810 w 1438"/>
                <a:gd name="T39" fmla="*/ 334 h 571"/>
                <a:gd name="T40" fmla="*/ 845 w 1438"/>
                <a:gd name="T41" fmla="*/ 384 h 571"/>
                <a:gd name="T42" fmla="*/ 995 w 1438"/>
                <a:gd name="T43" fmla="*/ 537 h 571"/>
                <a:gd name="T44" fmla="*/ 1018 w 1438"/>
                <a:gd name="T45" fmla="*/ 559 h 571"/>
                <a:gd name="T46" fmla="*/ 1034 w 1438"/>
                <a:gd name="T47" fmla="*/ 564 h 571"/>
                <a:gd name="T48" fmla="*/ 1050 w 1438"/>
                <a:gd name="T49" fmla="*/ 570 h 571"/>
                <a:gd name="T50" fmla="*/ 1174 w 1438"/>
                <a:gd name="T51" fmla="*/ 502 h 571"/>
                <a:gd name="T52" fmla="*/ 1363 w 1438"/>
                <a:gd name="T53" fmla="*/ 440 h 571"/>
                <a:gd name="T54" fmla="*/ 1315 w 1438"/>
                <a:gd name="T55" fmla="*/ 376 h 571"/>
                <a:gd name="T56" fmla="*/ 1225 w 1438"/>
                <a:gd name="T57" fmla="*/ 369 h 571"/>
                <a:gd name="T58" fmla="*/ 1123 w 1438"/>
                <a:gd name="T59" fmla="*/ 338 h 571"/>
                <a:gd name="T60" fmla="*/ 933 w 1438"/>
                <a:gd name="T61" fmla="*/ 329 h 571"/>
                <a:gd name="T62" fmla="*/ 818 w 1438"/>
                <a:gd name="T63" fmla="*/ 324 h 571"/>
                <a:gd name="T64" fmla="*/ 770 w 1438"/>
                <a:gd name="T65" fmla="*/ 292 h 571"/>
                <a:gd name="T66" fmla="*/ 657 w 1438"/>
                <a:gd name="T67" fmla="*/ 277 h 571"/>
                <a:gd name="T68" fmla="*/ 755 w 1438"/>
                <a:gd name="T69" fmla="*/ 263 h 571"/>
                <a:gd name="T70" fmla="*/ 813 w 1438"/>
                <a:gd name="T71" fmla="*/ 261 h 571"/>
                <a:gd name="T72" fmla="*/ 933 w 1438"/>
                <a:gd name="T73" fmla="*/ 242 h 571"/>
                <a:gd name="T74" fmla="*/ 942 w 1438"/>
                <a:gd name="T75" fmla="*/ 231 h 571"/>
                <a:gd name="T76" fmla="*/ 983 w 1438"/>
                <a:gd name="T77" fmla="*/ 218 h 571"/>
                <a:gd name="T78" fmla="*/ 1099 w 1438"/>
                <a:gd name="T79" fmla="*/ 199 h 571"/>
                <a:gd name="T80" fmla="*/ 1107 w 1438"/>
                <a:gd name="T81" fmla="*/ 187 h 571"/>
                <a:gd name="T82" fmla="*/ 1227 w 1438"/>
                <a:gd name="T83" fmla="*/ 168 h 571"/>
                <a:gd name="T84" fmla="*/ 1180 w 1438"/>
                <a:gd name="T85" fmla="*/ 162 h 571"/>
                <a:gd name="T86" fmla="*/ 1196 w 1438"/>
                <a:gd name="T87" fmla="*/ 156 h 571"/>
                <a:gd name="T88" fmla="*/ 1181 w 1438"/>
                <a:gd name="T89" fmla="*/ 147 h 571"/>
                <a:gd name="T90" fmla="*/ 1168 w 1438"/>
                <a:gd name="T91" fmla="*/ 135 h 571"/>
                <a:gd name="T92" fmla="*/ 1103 w 1438"/>
                <a:gd name="T93" fmla="*/ 133 h 571"/>
                <a:gd name="T94" fmla="*/ 1055 w 1438"/>
                <a:gd name="T95" fmla="*/ 113 h 571"/>
                <a:gd name="T96" fmla="*/ 987 w 1438"/>
                <a:gd name="T97" fmla="*/ 150 h 571"/>
                <a:gd name="T98" fmla="*/ 821 w 1438"/>
                <a:gd name="T99" fmla="*/ 129 h 571"/>
                <a:gd name="T100" fmla="*/ 873 w 1438"/>
                <a:gd name="T101" fmla="*/ 106 h 571"/>
                <a:gd name="T102" fmla="*/ 903 w 1438"/>
                <a:gd name="T103" fmla="*/ 100 h 571"/>
                <a:gd name="T104" fmla="*/ 977 w 1438"/>
                <a:gd name="T105" fmla="*/ 83 h 571"/>
                <a:gd name="T106" fmla="*/ 1033 w 1438"/>
                <a:gd name="T107" fmla="*/ 73 h 571"/>
                <a:gd name="T108" fmla="*/ 957 w 1438"/>
                <a:gd name="T109" fmla="*/ 68 h 571"/>
                <a:gd name="T110" fmla="*/ 925 w 1438"/>
                <a:gd name="T111" fmla="*/ 59 h 571"/>
                <a:gd name="T112" fmla="*/ 885 w 1438"/>
                <a:gd name="T113" fmla="*/ 74 h 571"/>
                <a:gd name="T114" fmla="*/ 868 w 1438"/>
                <a:gd name="T115" fmla="*/ 69 h 571"/>
                <a:gd name="T116" fmla="*/ 782 w 1438"/>
                <a:gd name="T117" fmla="*/ 60 h 571"/>
                <a:gd name="T118" fmla="*/ 694 w 1438"/>
                <a:gd name="T119" fmla="*/ 51 h 571"/>
                <a:gd name="T120" fmla="*/ 580 w 1438"/>
                <a:gd name="T121" fmla="*/ 34 h 571"/>
                <a:gd name="T122" fmla="*/ 509 w 1438"/>
                <a:gd name="T123" fmla="*/ 39 h 571"/>
                <a:gd name="T124" fmla="*/ 339 w 1438"/>
                <a:gd name="T125" fmla="*/ 5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8" h="571">
                  <a:moveTo>
                    <a:pt x="104" y="35"/>
                  </a:moveTo>
                  <a:cubicBezTo>
                    <a:pt x="104" y="35"/>
                    <a:pt x="104" y="35"/>
                    <a:pt x="104" y="35"/>
                  </a:cubicBezTo>
                  <a:cubicBezTo>
                    <a:pt x="104" y="35"/>
                    <a:pt x="104" y="35"/>
                    <a:pt x="104" y="35"/>
                  </a:cubicBezTo>
                  <a:cubicBezTo>
                    <a:pt x="104" y="35"/>
                    <a:pt x="104" y="35"/>
                    <a:pt x="104" y="35"/>
                  </a:cubicBezTo>
                  <a:cubicBezTo>
                    <a:pt x="104" y="35"/>
                    <a:pt x="104" y="35"/>
                    <a:pt x="104" y="35"/>
                  </a:cubicBezTo>
                  <a:moveTo>
                    <a:pt x="738" y="305"/>
                  </a:moveTo>
                  <a:cubicBezTo>
                    <a:pt x="742" y="305"/>
                    <a:pt x="745" y="305"/>
                    <a:pt x="749" y="305"/>
                  </a:cubicBezTo>
                  <a:cubicBezTo>
                    <a:pt x="745" y="305"/>
                    <a:pt x="742" y="305"/>
                    <a:pt x="738" y="305"/>
                  </a:cubicBezTo>
                  <a:moveTo>
                    <a:pt x="733" y="305"/>
                  </a:moveTo>
                  <a:cubicBezTo>
                    <a:pt x="733" y="305"/>
                    <a:pt x="735" y="305"/>
                    <a:pt x="738" y="305"/>
                  </a:cubicBezTo>
                  <a:cubicBezTo>
                    <a:pt x="735" y="305"/>
                    <a:pt x="733" y="305"/>
                    <a:pt x="733" y="305"/>
                  </a:cubicBezTo>
                  <a:moveTo>
                    <a:pt x="667" y="267"/>
                  </a:moveTo>
                  <a:cubicBezTo>
                    <a:pt x="667" y="267"/>
                    <a:pt x="668" y="267"/>
                    <a:pt x="668" y="267"/>
                  </a:cubicBezTo>
                  <a:cubicBezTo>
                    <a:pt x="668" y="267"/>
                    <a:pt x="668" y="267"/>
                    <a:pt x="668" y="267"/>
                  </a:cubicBezTo>
                  <a:cubicBezTo>
                    <a:pt x="668" y="267"/>
                    <a:pt x="668" y="267"/>
                    <a:pt x="668" y="267"/>
                  </a:cubicBezTo>
                  <a:cubicBezTo>
                    <a:pt x="668" y="267"/>
                    <a:pt x="668" y="267"/>
                    <a:pt x="668" y="267"/>
                  </a:cubicBezTo>
                  <a:cubicBezTo>
                    <a:pt x="667" y="267"/>
                    <a:pt x="667" y="267"/>
                    <a:pt x="667" y="267"/>
                  </a:cubicBezTo>
                  <a:cubicBezTo>
                    <a:pt x="666" y="268"/>
                    <a:pt x="665" y="268"/>
                    <a:pt x="664" y="268"/>
                  </a:cubicBezTo>
                  <a:cubicBezTo>
                    <a:pt x="665" y="268"/>
                    <a:pt x="666" y="268"/>
                    <a:pt x="666" y="267"/>
                  </a:cubicBezTo>
                  <a:cubicBezTo>
                    <a:pt x="667" y="267"/>
                    <a:pt x="667" y="267"/>
                    <a:pt x="667" y="267"/>
                  </a:cubicBezTo>
                  <a:cubicBezTo>
                    <a:pt x="667" y="267"/>
                    <a:pt x="667" y="267"/>
                    <a:pt x="667" y="267"/>
                  </a:cubicBezTo>
                  <a:moveTo>
                    <a:pt x="802" y="259"/>
                  </a:moveTo>
                  <a:cubicBezTo>
                    <a:pt x="802" y="259"/>
                    <a:pt x="802" y="259"/>
                    <a:pt x="802" y="259"/>
                  </a:cubicBezTo>
                  <a:cubicBezTo>
                    <a:pt x="802" y="259"/>
                    <a:pt x="802" y="259"/>
                    <a:pt x="802" y="259"/>
                  </a:cubicBezTo>
                  <a:cubicBezTo>
                    <a:pt x="802" y="259"/>
                    <a:pt x="802" y="259"/>
                    <a:pt x="802" y="259"/>
                  </a:cubicBezTo>
                  <a:cubicBezTo>
                    <a:pt x="802" y="259"/>
                    <a:pt x="802" y="259"/>
                    <a:pt x="802" y="259"/>
                  </a:cubicBezTo>
                  <a:cubicBezTo>
                    <a:pt x="802" y="259"/>
                    <a:pt x="802" y="259"/>
                    <a:pt x="802" y="259"/>
                  </a:cubicBezTo>
                  <a:cubicBezTo>
                    <a:pt x="802" y="259"/>
                    <a:pt x="802" y="259"/>
                    <a:pt x="802" y="259"/>
                  </a:cubicBezTo>
                  <a:moveTo>
                    <a:pt x="414" y="177"/>
                  </a:moveTo>
                  <a:cubicBezTo>
                    <a:pt x="414" y="177"/>
                    <a:pt x="414" y="177"/>
                    <a:pt x="415" y="177"/>
                  </a:cubicBezTo>
                  <a:cubicBezTo>
                    <a:pt x="414" y="177"/>
                    <a:pt x="414" y="177"/>
                    <a:pt x="414" y="177"/>
                  </a:cubicBezTo>
                  <a:cubicBezTo>
                    <a:pt x="414" y="177"/>
                    <a:pt x="414" y="177"/>
                    <a:pt x="414" y="177"/>
                  </a:cubicBezTo>
                  <a:moveTo>
                    <a:pt x="413" y="165"/>
                  </a:moveTo>
                  <a:cubicBezTo>
                    <a:pt x="413" y="165"/>
                    <a:pt x="414" y="165"/>
                    <a:pt x="414" y="165"/>
                  </a:cubicBezTo>
                  <a:cubicBezTo>
                    <a:pt x="414" y="165"/>
                    <a:pt x="414" y="165"/>
                    <a:pt x="415" y="165"/>
                  </a:cubicBezTo>
                  <a:cubicBezTo>
                    <a:pt x="415" y="165"/>
                    <a:pt x="415" y="165"/>
                    <a:pt x="415" y="165"/>
                  </a:cubicBezTo>
                  <a:cubicBezTo>
                    <a:pt x="414" y="165"/>
                    <a:pt x="414" y="165"/>
                    <a:pt x="413" y="165"/>
                  </a:cubicBezTo>
                  <a:moveTo>
                    <a:pt x="190" y="92"/>
                  </a:moveTo>
                  <a:cubicBezTo>
                    <a:pt x="190" y="92"/>
                    <a:pt x="190" y="92"/>
                    <a:pt x="190" y="92"/>
                  </a:cubicBezTo>
                  <a:cubicBezTo>
                    <a:pt x="190" y="92"/>
                    <a:pt x="190" y="92"/>
                    <a:pt x="190" y="92"/>
                  </a:cubicBezTo>
                  <a:cubicBezTo>
                    <a:pt x="190" y="92"/>
                    <a:pt x="190" y="92"/>
                    <a:pt x="190" y="92"/>
                  </a:cubicBezTo>
                  <a:moveTo>
                    <a:pt x="228" y="81"/>
                  </a:moveTo>
                  <a:cubicBezTo>
                    <a:pt x="229" y="81"/>
                    <a:pt x="230" y="81"/>
                    <a:pt x="230" y="81"/>
                  </a:cubicBezTo>
                  <a:cubicBezTo>
                    <a:pt x="231" y="81"/>
                    <a:pt x="230" y="81"/>
                    <a:pt x="228" y="81"/>
                  </a:cubicBezTo>
                  <a:moveTo>
                    <a:pt x="60" y="73"/>
                  </a:moveTo>
                  <a:cubicBezTo>
                    <a:pt x="60" y="73"/>
                    <a:pt x="61" y="73"/>
                    <a:pt x="61" y="73"/>
                  </a:cubicBezTo>
                  <a:cubicBezTo>
                    <a:pt x="62" y="73"/>
                    <a:pt x="64" y="73"/>
                    <a:pt x="65" y="73"/>
                  </a:cubicBezTo>
                  <a:cubicBezTo>
                    <a:pt x="64" y="73"/>
                    <a:pt x="64" y="73"/>
                    <a:pt x="63" y="73"/>
                  </a:cubicBezTo>
                  <a:cubicBezTo>
                    <a:pt x="62" y="73"/>
                    <a:pt x="61" y="73"/>
                    <a:pt x="60" y="73"/>
                  </a:cubicBezTo>
                  <a:moveTo>
                    <a:pt x="65" y="73"/>
                  </a:moveTo>
                  <a:cubicBezTo>
                    <a:pt x="66" y="73"/>
                    <a:pt x="66" y="73"/>
                    <a:pt x="67" y="73"/>
                  </a:cubicBezTo>
                  <a:cubicBezTo>
                    <a:pt x="71" y="73"/>
                    <a:pt x="74" y="72"/>
                    <a:pt x="74" y="72"/>
                  </a:cubicBezTo>
                  <a:cubicBezTo>
                    <a:pt x="75" y="72"/>
                    <a:pt x="74" y="73"/>
                    <a:pt x="73" y="73"/>
                  </a:cubicBezTo>
                  <a:cubicBezTo>
                    <a:pt x="73" y="73"/>
                    <a:pt x="72" y="73"/>
                    <a:pt x="71" y="73"/>
                  </a:cubicBezTo>
                  <a:cubicBezTo>
                    <a:pt x="69" y="73"/>
                    <a:pt x="67" y="73"/>
                    <a:pt x="65" y="73"/>
                  </a:cubicBezTo>
                  <a:moveTo>
                    <a:pt x="333" y="0"/>
                  </a:moveTo>
                  <a:cubicBezTo>
                    <a:pt x="331" y="0"/>
                    <a:pt x="328" y="0"/>
                    <a:pt x="326" y="0"/>
                  </a:cubicBezTo>
                  <a:cubicBezTo>
                    <a:pt x="320" y="1"/>
                    <a:pt x="314" y="1"/>
                    <a:pt x="310" y="1"/>
                  </a:cubicBezTo>
                  <a:cubicBezTo>
                    <a:pt x="306" y="1"/>
                    <a:pt x="304" y="1"/>
                    <a:pt x="305" y="1"/>
                  </a:cubicBezTo>
                  <a:cubicBezTo>
                    <a:pt x="305" y="0"/>
                    <a:pt x="305" y="0"/>
                    <a:pt x="304" y="0"/>
                  </a:cubicBezTo>
                  <a:cubicBezTo>
                    <a:pt x="303" y="0"/>
                    <a:pt x="301" y="0"/>
                    <a:pt x="299" y="1"/>
                  </a:cubicBezTo>
                  <a:cubicBezTo>
                    <a:pt x="295" y="1"/>
                    <a:pt x="294" y="3"/>
                    <a:pt x="290" y="4"/>
                  </a:cubicBezTo>
                  <a:cubicBezTo>
                    <a:pt x="288" y="5"/>
                    <a:pt x="287" y="5"/>
                    <a:pt x="286" y="5"/>
                  </a:cubicBezTo>
                  <a:cubicBezTo>
                    <a:pt x="285" y="5"/>
                    <a:pt x="285" y="5"/>
                    <a:pt x="286" y="5"/>
                  </a:cubicBezTo>
                  <a:cubicBezTo>
                    <a:pt x="287" y="4"/>
                    <a:pt x="284" y="3"/>
                    <a:pt x="278" y="3"/>
                  </a:cubicBezTo>
                  <a:cubicBezTo>
                    <a:pt x="277" y="3"/>
                    <a:pt x="277" y="3"/>
                    <a:pt x="276" y="3"/>
                  </a:cubicBezTo>
                  <a:cubicBezTo>
                    <a:pt x="272" y="3"/>
                    <a:pt x="271" y="3"/>
                    <a:pt x="272" y="3"/>
                  </a:cubicBezTo>
                  <a:cubicBezTo>
                    <a:pt x="273" y="4"/>
                    <a:pt x="259" y="4"/>
                    <a:pt x="246" y="7"/>
                  </a:cubicBezTo>
                  <a:cubicBezTo>
                    <a:pt x="238" y="9"/>
                    <a:pt x="230" y="11"/>
                    <a:pt x="219" y="11"/>
                  </a:cubicBezTo>
                  <a:cubicBezTo>
                    <a:pt x="218" y="11"/>
                    <a:pt x="217" y="12"/>
                    <a:pt x="216" y="12"/>
                  </a:cubicBezTo>
                  <a:cubicBezTo>
                    <a:pt x="212" y="12"/>
                    <a:pt x="208" y="11"/>
                    <a:pt x="205" y="11"/>
                  </a:cubicBezTo>
                  <a:cubicBezTo>
                    <a:pt x="201" y="11"/>
                    <a:pt x="197" y="10"/>
                    <a:pt x="195" y="10"/>
                  </a:cubicBezTo>
                  <a:cubicBezTo>
                    <a:pt x="194" y="10"/>
                    <a:pt x="193" y="10"/>
                    <a:pt x="193" y="10"/>
                  </a:cubicBezTo>
                  <a:cubicBezTo>
                    <a:pt x="189" y="11"/>
                    <a:pt x="186" y="11"/>
                    <a:pt x="183" y="12"/>
                  </a:cubicBezTo>
                  <a:cubicBezTo>
                    <a:pt x="178" y="14"/>
                    <a:pt x="177" y="18"/>
                    <a:pt x="178" y="22"/>
                  </a:cubicBezTo>
                  <a:cubicBezTo>
                    <a:pt x="179" y="26"/>
                    <a:pt x="186" y="29"/>
                    <a:pt x="187" y="29"/>
                  </a:cubicBezTo>
                  <a:cubicBezTo>
                    <a:pt x="187" y="29"/>
                    <a:pt x="188" y="29"/>
                    <a:pt x="188" y="29"/>
                  </a:cubicBezTo>
                  <a:cubicBezTo>
                    <a:pt x="188" y="29"/>
                    <a:pt x="188" y="29"/>
                    <a:pt x="188" y="29"/>
                  </a:cubicBezTo>
                  <a:cubicBezTo>
                    <a:pt x="189" y="29"/>
                    <a:pt x="191" y="29"/>
                    <a:pt x="192" y="30"/>
                  </a:cubicBezTo>
                  <a:cubicBezTo>
                    <a:pt x="193" y="30"/>
                    <a:pt x="186" y="33"/>
                    <a:pt x="194" y="34"/>
                  </a:cubicBezTo>
                  <a:cubicBezTo>
                    <a:pt x="200" y="34"/>
                    <a:pt x="200" y="36"/>
                    <a:pt x="197" y="36"/>
                  </a:cubicBezTo>
                  <a:cubicBezTo>
                    <a:pt x="196" y="36"/>
                    <a:pt x="194" y="36"/>
                    <a:pt x="192" y="35"/>
                  </a:cubicBezTo>
                  <a:cubicBezTo>
                    <a:pt x="185" y="34"/>
                    <a:pt x="185" y="32"/>
                    <a:pt x="185" y="32"/>
                  </a:cubicBezTo>
                  <a:cubicBezTo>
                    <a:pt x="185" y="32"/>
                    <a:pt x="185" y="32"/>
                    <a:pt x="184" y="33"/>
                  </a:cubicBezTo>
                  <a:cubicBezTo>
                    <a:pt x="182" y="34"/>
                    <a:pt x="190" y="35"/>
                    <a:pt x="189" y="36"/>
                  </a:cubicBezTo>
                  <a:cubicBezTo>
                    <a:pt x="187" y="37"/>
                    <a:pt x="186" y="37"/>
                    <a:pt x="186" y="37"/>
                  </a:cubicBezTo>
                  <a:cubicBezTo>
                    <a:pt x="186" y="37"/>
                    <a:pt x="186" y="37"/>
                    <a:pt x="186" y="37"/>
                  </a:cubicBezTo>
                  <a:cubicBezTo>
                    <a:pt x="187" y="37"/>
                    <a:pt x="186" y="36"/>
                    <a:pt x="185" y="36"/>
                  </a:cubicBezTo>
                  <a:cubicBezTo>
                    <a:pt x="185" y="36"/>
                    <a:pt x="185" y="36"/>
                    <a:pt x="185" y="36"/>
                  </a:cubicBezTo>
                  <a:cubicBezTo>
                    <a:pt x="185" y="36"/>
                    <a:pt x="184" y="36"/>
                    <a:pt x="182" y="37"/>
                  </a:cubicBezTo>
                  <a:cubicBezTo>
                    <a:pt x="180" y="37"/>
                    <a:pt x="177" y="38"/>
                    <a:pt x="174" y="38"/>
                  </a:cubicBezTo>
                  <a:cubicBezTo>
                    <a:pt x="172" y="38"/>
                    <a:pt x="171" y="37"/>
                    <a:pt x="169" y="37"/>
                  </a:cubicBezTo>
                  <a:cubicBezTo>
                    <a:pt x="160" y="36"/>
                    <a:pt x="161" y="34"/>
                    <a:pt x="162" y="32"/>
                  </a:cubicBezTo>
                  <a:cubicBezTo>
                    <a:pt x="163" y="31"/>
                    <a:pt x="162" y="31"/>
                    <a:pt x="159" y="31"/>
                  </a:cubicBezTo>
                  <a:cubicBezTo>
                    <a:pt x="158" y="31"/>
                    <a:pt x="156" y="31"/>
                    <a:pt x="154" y="31"/>
                  </a:cubicBezTo>
                  <a:cubicBezTo>
                    <a:pt x="151" y="32"/>
                    <a:pt x="149" y="32"/>
                    <a:pt x="146" y="32"/>
                  </a:cubicBezTo>
                  <a:cubicBezTo>
                    <a:pt x="145" y="32"/>
                    <a:pt x="144" y="32"/>
                    <a:pt x="143" y="32"/>
                  </a:cubicBezTo>
                  <a:cubicBezTo>
                    <a:pt x="143" y="32"/>
                    <a:pt x="143" y="32"/>
                    <a:pt x="143" y="32"/>
                  </a:cubicBezTo>
                  <a:cubicBezTo>
                    <a:pt x="137" y="32"/>
                    <a:pt x="131" y="32"/>
                    <a:pt x="121" y="33"/>
                  </a:cubicBezTo>
                  <a:cubicBezTo>
                    <a:pt x="111" y="34"/>
                    <a:pt x="105" y="35"/>
                    <a:pt x="104" y="35"/>
                  </a:cubicBezTo>
                  <a:cubicBezTo>
                    <a:pt x="104" y="35"/>
                    <a:pt x="103" y="37"/>
                    <a:pt x="109" y="39"/>
                  </a:cubicBezTo>
                  <a:cubicBezTo>
                    <a:pt x="115" y="40"/>
                    <a:pt x="118" y="41"/>
                    <a:pt x="115" y="41"/>
                  </a:cubicBezTo>
                  <a:cubicBezTo>
                    <a:pt x="115" y="41"/>
                    <a:pt x="115" y="41"/>
                    <a:pt x="115" y="41"/>
                  </a:cubicBezTo>
                  <a:cubicBezTo>
                    <a:pt x="110" y="41"/>
                    <a:pt x="107" y="41"/>
                    <a:pt x="107" y="40"/>
                  </a:cubicBezTo>
                  <a:cubicBezTo>
                    <a:pt x="107" y="40"/>
                    <a:pt x="107" y="40"/>
                    <a:pt x="107" y="40"/>
                  </a:cubicBezTo>
                  <a:cubicBezTo>
                    <a:pt x="106" y="40"/>
                    <a:pt x="93" y="44"/>
                    <a:pt x="106" y="46"/>
                  </a:cubicBezTo>
                  <a:cubicBezTo>
                    <a:pt x="118" y="47"/>
                    <a:pt x="128" y="48"/>
                    <a:pt x="132" y="48"/>
                  </a:cubicBezTo>
                  <a:cubicBezTo>
                    <a:pt x="132" y="48"/>
                    <a:pt x="133" y="48"/>
                    <a:pt x="133" y="48"/>
                  </a:cubicBezTo>
                  <a:cubicBezTo>
                    <a:pt x="133" y="48"/>
                    <a:pt x="133" y="48"/>
                    <a:pt x="134" y="48"/>
                  </a:cubicBezTo>
                  <a:cubicBezTo>
                    <a:pt x="134" y="48"/>
                    <a:pt x="135" y="48"/>
                    <a:pt x="135" y="49"/>
                  </a:cubicBezTo>
                  <a:cubicBezTo>
                    <a:pt x="135" y="49"/>
                    <a:pt x="136" y="49"/>
                    <a:pt x="136" y="49"/>
                  </a:cubicBezTo>
                  <a:cubicBezTo>
                    <a:pt x="138" y="49"/>
                    <a:pt x="142" y="48"/>
                    <a:pt x="149" y="47"/>
                  </a:cubicBezTo>
                  <a:cubicBezTo>
                    <a:pt x="152" y="47"/>
                    <a:pt x="155" y="47"/>
                    <a:pt x="157" y="47"/>
                  </a:cubicBezTo>
                  <a:cubicBezTo>
                    <a:pt x="161" y="47"/>
                    <a:pt x="163" y="47"/>
                    <a:pt x="160" y="48"/>
                  </a:cubicBezTo>
                  <a:cubicBezTo>
                    <a:pt x="156" y="49"/>
                    <a:pt x="158" y="54"/>
                    <a:pt x="142" y="56"/>
                  </a:cubicBezTo>
                  <a:cubicBezTo>
                    <a:pt x="134" y="56"/>
                    <a:pt x="125" y="57"/>
                    <a:pt x="117" y="57"/>
                  </a:cubicBezTo>
                  <a:cubicBezTo>
                    <a:pt x="100" y="59"/>
                    <a:pt x="90" y="61"/>
                    <a:pt x="87" y="61"/>
                  </a:cubicBezTo>
                  <a:cubicBezTo>
                    <a:pt x="87" y="61"/>
                    <a:pt x="87" y="61"/>
                    <a:pt x="87" y="61"/>
                  </a:cubicBezTo>
                  <a:cubicBezTo>
                    <a:pt x="86" y="61"/>
                    <a:pt x="85" y="61"/>
                    <a:pt x="85" y="61"/>
                  </a:cubicBezTo>
                  <a:cubicBezTo>
                    <a:pt x="84" y="61"/>
                    <a:pt x="83" y="61"/>
                    <a:pt x="84" y="62"/>
                  </a:cubicBezTo>
                  <a:cubicBezTo>
                    <a:pt x="85" y="62"/>
                    <a:pt x="76" y="62"/>
                    <a:pt x="69" y="63"/>
                  </a:cubicBezTo>
                  <a:cubicBezTo>
                    <a:pt x="63" y="65"/>
                    <a:pt x="58" y="66"/>
                    <a:pt x="58" y="66"/>
                  </a:cubicBezTo>
                  <a:cubicBezTo>
                    <a:pt x="58" y="66"/>
                    <a:pt x="52" y="67"/>
                    <a:pt x="51" y="69"/>
                  </a:cubicBezTo>
                  <a:cubicBezTo>
                    <a:pt x="50" y="70"/>
                    <a:pt x="52" y="71"/>
                    <a:pt x="54" y="71"/>
                  </a:cubicBezTo>
                  <a:cubicBezTo>
                    <a:pt x="54" y="71"/>
                    <a:pt x="54" y="71"/>
                    <a:pt x="54" y="71"/>
                  </a:cubicBezTo>
                  <a:cubicBezTo>
                    <a:pt x="54" y="71"/>
                    <a:pt x="54" y="71"/>
                    <a:pt x="54" y="71"/>
                  </a:cubicBezTo>
                  <a:cubicBezTo>
                    <a:pt x="55" y="71"/>
                    <a:pt x="55" y="72"/>
                    <a:pt x="54" y="72"/>
                  </a:cubicBezTo>
                  <a:cubicBezTo>
                    <a:pt x="54" y="72"/>
                    <a:pt x="56" y="73"/>
                    <a:pt x="60" y="73"/>
                  </a:cubicBezTo>
                  <a:cubicBezTo>
                    <a:pt x="57" y="73"/>
                    <a:pt x="53" y="74"/>
                    <a:pt x="52" y="75"/>
                  </a:cubicBezTo>
                  <a:cubicBezTo>
                    <a:pt x="49" y="77"/>
                    <a:pt x="57" y="81"/>
                    <a:pt x="65" y="81"/>
                  </a:cubicBezTo>
                  <a:cubicBezTo>
                    <a:pt x="67" y="81"/>
                    <a:pt x="68" y="81"/>
                    <a:pt x="70" y="80"/>
                  </a:cubicBezTo>
                  <a:cubicBezTo>
                    <a:pt x="73" y="79"/>
                    <a:pt x="75" y="79"/>
                    <a:pt x="76" y="79"/>
                  </a:cubicBezTo>
                  <a:cubicBezTo>
                    <a:pt x="77" y="79"/>
                    <a:pt x="76" y="80"/>
                    <a:pt x="72" y="82"/>
                  </a:cubicBezTo>
                  <a:cubicBezTo>
                    <a:pt x="67" y="85"/>
                    <a:pt x="69" y="89"/>
                    <a:pt x="65" y="89"/>
                  </a:cubicBezTo>
                  <a:cubicBezTo>
                    <a:pt x="63" y="90"/>
                    <a:pt x="63" y="90"/>
                    <a:pt x="66" y="90"/>
                  </a:cubicBezTo>
                  <a:cubicBezTo>
                    <a:pt x="67" y="90"/>
                    <a:pt x="69" y="90"/>
                    <a:pt x="70" y="90"/>
                  </a:cubicBezTo>
                  <a:cubicBezTo>
                    <a:pt x="74" y="90"/>
                    <a:pt x="76" y="90"/>
                    <a:pt x="78" y="90"/>
                  </a:cubicBezTo>
                  <a:cubicBezTo>
                    <a:pt x="80" y="90"/>
                    <a:pt x="81" y="90"/>
                    <a:pt x="81" y="90"/>
                  </a:cubicBezTo>
                  <a:cubicBezTo>
                    <a:pt x="82" y="91"/>
                    <a:pt x="87" y="91"/>
                    <a:pt x="88" y="92"/>
                  </a:cubicBezTo>
                  <a:cubicBezTo>
                    <a:pt x="89" y="93"/>
                    <a:pt x="89" y="93"/>
                    <a:pt x="90" y="93"/>
                  </a:cubicBezTo>
                  <a:cubicBezTo>
                    <a:pt x="91" y="93"/>
                    <a:pt x="93" y="93"/>
                    <a:pt x="95" y="92"/>
                  </a:cubicBezTo>
                  <a:cubicBezTo>
                    <a:pt x="96" y="92"/>
                    <a:pt x="97" y="92"/>
                    <a:pt x="97" y="92"/>
                  </a:cubicBezTo>
                  <a:cubicBezTo>
                    <a:pt x="98" y="92"/>
                    <a:pt x="98" y="92"/>
                    <a:pt x="99" y="92"/>
                  </a:cubicBezTo>
                  <a:cubicBezTo>
                    <a:pt x="100" y="93"/>
                    <a:pt x="101" y="93"/>
                    <a:pt x="104" y="93"/>
                  </a:cubicBezTo>
                  <a:cubicBezTo>
                    <a:pt x="105" y="93"/>
                    <a:pt x="105" y="93"/>
                    <a:pt x="106" y="93"/>
                  </a:cubicBezTo>
                  <a:cubicBezTo>
                    <a:pt x="109" y="93"/>
                    <a:pt x="111" y="93"/>
                    <a:pt x="112" y="93"/>
                  </a:cubicBezTo>
                  <a:cubicBezTo>
                    <a:pt x="113" y="93"/>
                    <a:pt x="112" y="93"/>
                    <a:pt x="108" y="94"/>
                  </a:cubicBezTo>
                  <a:cubicBezTo>
                    <a:pt x="103" y="95"/>
                    <a:pt x="100" y="98"/>
                    <a:pt x="96" y="99"/>
                  </a:cubicBezTo>
                  <a:cubicBezTo>
                    <a:pt x="93" y="100"/>
                    <a:pt x="86" y="102"/>
                    <a:pt x="81" y="103"/>
                  </a:cubicBezTo>
                  <a:cubicBezTo>
                    <a:pt x="75" y="104"/>
                    <a:pt x="62" y="105"/>
                    <a:pt x="52" y="107"/>
                  </a:cubicBezTo>
                  <a:cubicBezTo>
                    <a:pt x="42" y="108"/>
                    <a:pt x="38" y="110"/>
                    <a:pt x="37" y="111"/>
                  </a:cubicBezTo>
                  <a:cubicBezTo>
                    <a:pt x="37" y="111"/>
                    <a:pt x="37" y="111"/>
                    <a:pt x="36" y="111"/>
                  </a:cubicBezTo>
                  <a:cubicBezTo>
                    <a:pt x="36" y="111"/>
                    <a:pt x="34" y="110"/>
                    <a:pt x="33" y="110"/>
                  </a:cubicBezTo>
                  <a:cubicBezTo>
                    <a:pt x="31" y="110"/>
                    <a:pt x="29" y="110"/>
                    <a:pt x="27" y="110"/>
                  </a:cubicBezTo>
                  <a:cubicBezTo>
                    <a:pt x="24" y="110"/>
                    <a:pt x="20" y="110"/>
                    <a:pt x="15" y="111"/>
                  </a:cubicBezTo>
                  <a:cubicBezTo>
                    <a:pt x="8" y="113"/>
                    <a:pt x="3" y="114"/>
                    <a:pt x="0" y="115"/>
                  </a:cubicBezTo>
                  <a:cubicBezTo>
                    <a:pt x="1" y="115"/>
                    <a:pt x="1" y="114"/>
                    <a:pt x="1" y="114"/>
                  </a:cubicBezTo>
                  <a:cubicBezTo>
                    <a:pt x="1" y="114"/>
                    <a:pt x="2" y="115"/>
                    <a:pt x="2" y="115"/>
                  </a:cubicBezTo>
                  <a:cubicBezTo>
                    <a:pt x="2" y="115"/>
                    <a:pt x="2" y="115"/>
                    <a:pt x="3" y="115"/>
                  </a:cubicBezTo>
                  <a:cubicBezTo>
                    <a:pt x="3" y="115"/>
                    <a:pt x="4" y="115"/>
                    <a:pt x="5" y="115"/>
                  </a:cubicBezTo>
                  <a:cubicBezTo>
                    <a:pt x="6" y="114"/>
                    <a:pt x="13" y="115"/>
                    <a:pt x="18" y="114"/>
                  </a:cubicBezTo>
                  <a:cubicBezTo>
                    <a:pt x="22" y="113"/>
                    <a:pt x="26" y="113"/>
                    <a:pt x="27" y="113"/>
                  </a:cubicBezTo>
                  <a:cubicBezTo>
                    <a:pt x="27" y="113"/>
                    <a:pt x="27" y="113"/>
                    <a:pt x="26" y="113"/>
                  </a:cubicBezTo>
                  <a:cubicBezTo>
                    <a:pt x="25" y="113"/>
                    <a:pt x="26" y="113"/>
                    <a:pt x="28" y="113"/>
                  </a:cubicBezTo>
                  <a:cubicBezTo>
                    <a:pt x="28" y="113"/>
                    <a:pt x="28" y="113"/>
                    <a:pt x="29" y="113"/>
                  </a:cubicBezTo>
                  <a:cubicBezTo>
                    <a:pt x="31" y="113"/>
                    <a:pt x="36" y="113"/>
                    <a:pt x="41" y="112"/>
                  </a:cubicBezTo>
                  <a:cubicBezTo>
                    <a:pt x="43" y="112"/>
                    <a:pt x="45" y="112"/>
                    <a:pt x="46" y="112"/>
                  </a:cubicBezTo>
                  <a:cubicBezTo>
                    <a:pt x="47" y="112"/>
                    <a:pt x="47" y="112"/>
                    <a:pt x="47" y="112"/>
                  </a:cubicBezTo>
                  <a:cubicBezTo>
                    <a:pt x="46" y="112"/>
                    <a:pt x="46" y="113"/>
                    <a:pt x="47" y="113"/>
                  </a:cubicBezTo>
                  <a:cubicBezTo>
                    <a:pt x="47" y="113"/>
                    <a:pt x="48" y="112"/>
                    <a:pt x="48" y="112"/>
                  </a:cubicBezTo>
                  <a:cubicBezTo>
                    <a:pt x="50" y="112"/>
                    <a:pt x="54" y="111"/>
                    <a:pt x="57" y="110"/>
                  </a:cubicBezTo>
                  <a:cubicBezTo>
                    <a:pt x="60" y="110"/>
                    <a:pt x="62" y="110"/>
                    <a:pt x="63" y="110"/>
                  </a:cubicBezTo>
                  <a:cubicBezTo>
                    <a:pt x="64" y="110"/>
                    <a:pt x="64" y="110"/>
                    <a:pt x="64" y="110"/>
                  </a:cubicBezTo>
                  <a:cubicBezTo>
                    <a:pt x="64" y="110"/>
                    <a:pt x="64" y="110"/>
                    <a:pt x="65" y="110"/>
                  </a:cubicBezTo>
                  <a:cubicBezTo>
                    <a:pt x="65" y="110"/>
                    <a:pt x="66" y="110"/>
                    <a:pt x="66" y="110"/>
                  </a:cubicBezTo>
                  <a:cubicBezTo>
                    <a:pt x="68" y="110"/>
                    <a:pt x="67" y="109"/>
                    <a:pt x="66" y="109"/>
                  </a:cubicBezTo>
                  <a:cubicBezTo>
                    <a:pt x="65" y="109"/>
                    <a:pt x="69" y="109"/>
                    <a:pt x="76" y="108"/>
                  </a:cubicBezTo>
                  <a:cubicBezTo>
                    <a:pt x="84" y="107"/>
                    <a:pt x="91" y="106"/>
                    <a:pt x="96" y="106"/>
                  </a:cubicBezTo>
                  <a:cubicBezTo>
                    <a:pt x="100" y="105"/>
                    <a:pt x="108" y="102"/>
                    <a:pt x="120" y="101"/>
                  </a:cubicBezTo>
                  <a:cubicBezTo>
                    <a:pt x="131" y="100"/>
                    <a:pt x="139" y="99"/>
                    <a:pt x="139" y="99"/>
                  </a:cubicBezTo>
                  <a:cubicBezTo>
                    <a:pt x="139" y="99"/>
                    <a:pt x="139" y="99"/>
                    <a:pt x="139" y="99"/>
                  </a:cubicBezTo>
                  <a:cubicBezTo>
                    <a:pt x="139" y="99"/>
                    <a:pt x="139" y="99"/>
                    <a:pt x="138" y="99"/>
                  </a:cubicBezTo>
                  <a:cubicBezTo>
                    <a:pt x="138" y="99"/>
                    <a:pt x="139" y="98"/>
                    <a:pt x="140" y="98"/>
                  </a:cubicBezTo>
                  <a:cubicBezTo>
                    <a:pt x="142" y="98"/>
                    <a:pt x="144" y="98"/>
                    <a:pt x="143" y="97"/>
                  </a:cubicBezTo>
                  <a:cubicBezTo>
                    <a:pt x="142" y="97"/>
                    <a:pt x="148" y="97"/>
                    <a:pt x="154" y="96"/>
                  </a:cubicBezTo>
                  <a:cubicBezTo>
                    <a:pt x="160" y="94"/>
                    <a:pt x="153" y="91"/>
                    <a:pt x="160" y="91"/>
                  </a:cubicBezTo>
                  <a:cubicBezTo>
                    <a:pt x="168" y="90"/>
                    <a:pt x="174" y="89"/>
                    <a:pt x="178" y="88"/>
                  </a:cubicBezTo>
                  <a:cubicBezTo>
                    <a:pt x="182" y="87"/>
                    <a:pt x="185" y="86"/>
                    <a:pt x="199" y="84"/>
                  </a:cubicBezTo>
                  <a:cubicBezTo>
                    <a:pt x="212" y="82"/>
                    <a:pt x="222" y="82"/>
                    <a:pt x="227" y="81"/>
                  </a:cubicBezTo>
                  <a:cubicBezTo>
                    <a:pt x="228" y="81"/>
                    <a:pt x="228" y="81"/>
                    <a:pt x="228" y="81"/>
                  </a:cubicBezTo>
                  <a:cubicBezTo>
                    <a:pt x="228" y="81"/>
                    <a:pt x="227" y="81"/>
                    <a:pt x="226" y="82"/>
                  </a:cubicBezTo>
                  <a:cubicBezTo>
                    <a:pt x="223" y="83"/>
                    <a:pt x="212" y="83"/>
                    <a:pt x="199" y="86"/>
                  </a:cubicBezTo>
                  <a:cubicBezTo>
                    <a:pt x="187" y="88"/>
                    <a:pt x="188" y="91"/>
                    <a:pt x="190" y="92"/>
                  </a:cubicBezTo>
                  <a:cubicBezTo>
                    <a:pt x="188" y="92"/>
                    <a:pt x="181" y="92"/>
                    <a:pt x="181" y="95"/>
                  </a:cubicBezTo>
                  <a:cubicBezTo>
                    <a:pt x="181" y="95"/>
                    <a:pt x="182" y="96"/>
                    <a:pt x="184" y="96"/>
                  </a:cubicBezTo>
                  <a:cubicBezTo>
                    <a:pt x="189" y="96"/>
                    <a:pt x="200" y="93"/>
                    <a:pt x="204" y="93"/>
                  </a:cubicBezTo>
                  <a:cubicBezTo>
                    <a:pt x="208" y="92"/>
                    <a:pt x="210" y="92"/>
                    <a:pt x="210" y="92"/>
                  </a:cubicBezTo>
                  <a:cubicBezTo>
                    <a:pt x="211" y="92"/>
                    <a:pt x="210" y="92"/>
                    <a:pt x="210" y="92"/>
                  </a:cubicBezTo>
                  <a:cubicBezTo>
                    <a:pt x="210" y="92"/>
                    <a:pt x="210" y="92"/>
                    <a:pt x="210" y="92"/>
                  </a:cubicBezTo>
                  <a:cubicBezTo>
                    <a:pt x="210" y="92"/>
                    <a:pt x="211" y="92"/>
                    <a:pt x="213" y="91"/>
                  </a:cubicBezTo>
                  <a:cubicBezTo>
                    <a:pt x="214" y="91"/>
                    <a:pt x="215" y="91"/>
                    <a:pt x="215" y="91"/>
                  </a:cubicBezTo>
                  <a:cubicBezTo>
                    <a:pt x="216" y="91"/>
                    <a:pt x="216" y="91"/>
                    <a:pt x="215" y="91"/>
                  </a:cubicBezTo>
                  <a:cubicBezTo>
                    <a:pt x="215" y="91"/>
                    <a:pt x="217" y="91"/>
                    <a:pt x="220" y="91"/>
                  </a:cubicBezTo>
                  <a:cubicBezTo>
                    <a:pt x="223" y="91"/>
                    <a:pt x="225" y="91"/>
                    <a:pt x="228" y="91"/>
                  </a:cubicBezTo>
                  <a:cubicBezTo>
                    <a:pt x="234" y="90"/>
                    <a:pt x="235" y="88"/>
                    <a:pt x="233" y="88"/>
                  </a:cubicBezTo>
                  <a:cubicBezTo>
                    <a:pt x="231" y="88"/>
                    <a:pt x="231" y="87"/>
                    <a:pt x="233" y="87"/>
                  </a:cubicBezTo>
                  <a:cubicBezTo>
                    <a:pt x="236" y="87"/>
                    <a:pt x="234" y="86"/>
                    <a:pt x="232" y="86"/>
                  </a:cubicBezTo>
                  <a:cubicBezTo>
                    <a:pt x="231" y="86"/>
                    <a:pt x="234" y="85"/>
                    <a:pt x="239" y="84"/>
                  </a:cubicBezTo>
                  <a:cubicBezTo>
                    <a:pt x="240" y="84"/>
                    <a:pt x="240" y="84"/>
                    <a:pt x="241" y="84"/>
                  </a:cubicBezTo>
                  <a:cubicBezTo>
                    <a:pt x="244" y="84"/>
                    <a:pt x="246" y="85"/>
                    <a:pt x="245" y="85"/>
                  </a:cubicBezTo>
                  <a:cubicBezTo>
                    <a:pt x="244" y="86"/>
                    <a:pt x="244" y="86"/>
                    <a:pt x="245" y="86"/>
                  </a:cubicBezTo>
                  <a:cubicBezTo>
                    <a:pt x="246" y="86"/>
                    <a:pt x="246" y="86"/>
                    <a:pt x="247" y="86"/>
                  </a:cubicBezTo>
                  <a:cubicBezTo>
                    <a:pt x="248" y="86"/>
                    <a:pt x="248" y="86"/>
                    <a:pt x="248" y="86"/>
                  </a:cubicBezTo>
                  <a:cubicBezTo>
                    <a:pt x="249" y="86"/>
                    <a:pt x="249" y="86"/>
                    <a:pt x="248" y="86"/>
                  </a:cubicBezTo>
                  <a:cubicBezTo>
                    <a:pt x="248" y="86"/>
                    <a:pt x="248" y="86"/>
                    <a:pt x="249" y="86"/>
                  </a:cubicBezTo>
                  <a:cubicBezTo>
                    <a:pt x="250" y="86"/>
                    <a:pt x="253" y="86"/>
                    <a:pt x="256" y="86"/>
                  </a:cubicBezTo>
                  <a:cubicBezTo>
                    <a:pt x="258" y="85"/>
                    <a:pt x="259" y="85"/>
                    <a:pt x="260" y="85"/>
                  </a:cubicBezTo>
                  <a:cubicBezTo>
                    <a:pt x="262" y="85"/>
                    <a:pt x="262" y="85"/>
                    <a:pt x="260" y="86"/>
                  </a:cubicBezTo>
                  <a:cubicBezTo>
                    <a:pt x="258" y="86"/>
                    <a:pt x="257" y="87"/>
                    <a:pt x="260" y="87"/>
                  </a:cubicBezTo>
                  <a:cubicBezTo>
                    <a:pt x="262" y="87"/>
                    <a:pt x="261" y="88"/>
                    <a:pt x="259" y="88"/>
                  </a:cubicBezTo>
                  <a:cubicBezTo>
                    <a:pt x="259" y="88"/>
                    <a:pt x="259" y="88"/>
                    <a:pt x="259" y="88"/>
                  </a:cubicBezTo>
                  <a:cubicBezTo>
                    <a:pt x="258" y="88"/>
                    <a:pt x="258" y="88"/>
                    <a:pt x="257" y="88"/>
                  </a:cubicBezTo>
                  <a:cubicBezTo>
                    <a:pt x="256" y="88"/>
                    <a:pt x="256" y="88"/>
                    <a:pt x="257" y="88"/>
                  </a:cubicBezTo>
                  <a:cubicBezTo>
                    <a:pt x="259" y="88"/>
                    <a:pt x="256" y="88"/>
                    <a:pt x="258" y="89"/>
                  </a:cubicBezTo>
                  <a:cubicBezTo>
                    <a:pt x="260" y="89"/>
                    <a:pt x="260" y="89"/>
                    <a:pt x="259" y="90"/>
                  </a:cubicBezTo>
                  <a:cubicBezTo>
                    <a:pt x="258" y="90"/>
                    <a:pt x="262" y="90"/>
                    <a:pt x="268" y="91"/>
                  </a:cubicBezTo>
                  <a:cubicBezTo>
                    <a:pt x="272" y="91"/>
                    <a:pt x="275" y="92"/>
                    <a:pt x="276" y="92"/>
                  </a:cubicBezTo>
                  <a:cubicBezTo>
                    <a:pt x="276" y="92"/>
                    <a:pt x="276" y="92"/>
                    <a:pt x="276" y="92"/>
                  </a:cubicBezTo>
                  <a:cubicBezTo>
                    <a:pt x="277" y="92"/>
                    <a:pt x="277" y="91"/>
                    <a:pt x="277" y="91"/>
                  </a:cubicBezTo>
                  <a:cubicBezTo>
                    <a:pt x="277" y="91"/>
                    <a:pt x="277" y="92"/>
                    <a:pt x="275" y="92"/>
                  </a:cubicBezTo>
                  <a:cubicBezTo>
                    <a:pt x="274" y="93"/>
                    <a:pt x="280" y="94"/>
                    <a:pt x="289" y="95"/>
                  </a:cubicBezTo>
                  <a:cubicBezTo>
                    <a:pt x="299" y="95"/>
                    <a:pt x="306" y="96"/>
                    <a:pt x="304" y="96"/>
                  </a:cubicBezTo>
                  <a:cubicBezTo>
                    <a:pt x="303" y="96"/>
                    <a:pt x="306" y="98"/>
                    <a:pt x="313" y="98"/>
                  </a:cubicBezTo>
                  <a:cubicBezTo>
                    <a:pt x="314" y="98"/>
                    <a:pt x="315" y="98"/>
                    <a:pt x="316" y="98"/>
                  </a:cubicBezTo>
                  <a:cubicBezTo>
                    <a:pt x="317" y="98"/>
                    <a:pt x="318" y="98"/>
                    <a:pt x="319" y="98"/>
                  </a:cubicBezTo>
                  <a:cubicBezTo>
                    <a:pt x="320" y="98"/>
                    <a:pt x="321" y="98"/>
                    <a:pt x="321" y="98"/>
                  </a:cubicBezTo>
                  <a:cubicBezTo>
                    <a:pt x="322" y="98"/>
                    <a:pt x="321" y="98"/>
                    <a:pt x="320" y="99"/>
                  </a:cubicBezTo>
                  <a:cubicBezTo>
                    <a:pt x="318" y="99"/>
                    <a:pt x="316" y="100"/>
                    <a:pt x="318" y="101"/>
                  </a:cubicBezTo>
                  <a:cubicBezTo>
                    <a:pt x="320" y="101"/>
                    <a:pt x="323" y="103"/>
                    <a:pt x="326" y="103"/>
                  </a:cubicBezTo>
                  <a:cubicBezTo>
                    <a:pt x="326" y="103"/>
                    <a:pt x="327" y="103"/>
                    <a:pt x="327" y="103"/>
                  </a:cubicBezTo>
                  <a:cubicBezTo>
                    <a:pt x="328" y="102"/>
                    <a:pt x="328" y="102"/>
                    <a:pt x="329" y="102"/>
                  </a:cubicBezTo>
                  <a:cubicBezTo>
                    <a:pt x="330" y="102"/>
                    <a:pt x="328" y="104"/>
                    <a:pt x="330" y="106"/>
                  </a:cubicBezTo>
                  <a:cubicBezTo>
                    <a:pt x="331" y="108"/>
                    <a:pt x="334" y="108"/>
                    <a:pt x="337" y="108"/>
                  </a:cubicBezTo>
                  <a:cubicBezTo>
                    <a:pt x="340" y="108"/>
                    <a:pt x="342" y="108"/>
                    <a:pt x="342" y="107"/>
                  </a:cubicBezTo>
                  <a:cubicBezTo>
                    <a:pt x="342" y="106"/>
                    <a:pt x="343" y="106"/>
                    <a:pt x="344" y="106"/>
                  </a:cubicBezTo>
                  <a:cubicBezTo>
                    <a:pt x="344" y="106"/>
                    <a:pt x="344" y="106"/>
                    <a:pt x="344" y="106"/>
                  </a:cubicBezTo>
                  <a:cubicBezTo>
                    <a:pt x="345" y="107"/>
                    <a:pt x="347" y="107"/>
                    <a:pt x="348" y="107"/>
                  </a:cubicBezTo>
                  <a:cubicBezTo>
                    <a:pt x="348" y="107"/>
                    <a:pt x="348" y="107"/>
                    <a:pt x="348" y="107"/>
                  </a:cubicBezTo>
                  <a:cubicBezTo>
                    <a:pt x="348" y="107"/>
                    <a:pt x="349" y="107"/>
                    <a:pt x="349" y="107"/>
                  </a:cubicBezTo>
                  <a:cubicBezTo>
                    <a:pt x="349" y="107"/>
                    <a:pt x="349" y="108"/>
                    <a:pt x="349" y="109"/>
                  </a:cubicBezTo>
                  <a:cubicBezTo>
                    <a:pt x="348" y="109"/>
                    <a:pt x="353" y="110"/>
                    <a:pt x="353" y="110"/>
                  </a:cubicBezTo>
                  <a:cubicBezTo>
                    <a:pt x="353" y="111"/>
                    <a:pt x="353" y="111"/>
                    <a:pt x="353" y="111"/>
                  </a:cubicBezTo>
                  <a:cubicBezTo>
                    <a:pt x="354" y="111"/>
                    <a:pt x="358" y="109"/>
                    <a:pt x="359" y="107"/>
                  </a:cubicBezTo>
                  <a:cubicBezTo>
                    <a:pt x="360" y="105"/>
                    <a:pt x="360" y="103"/>
                    <a:pt x="361" y="103"/>
                  </a:cubicBezTo>
                  <a:cubicBezTo>
                    <a:pt x="361" y="103"/>
                    <a:pt x="361" y="103"/>
                    <a:pt x="361" y="103"/>
                  </a:cubicBezTo>
                  <a:cubicBezTo>
                    <a:pt x="361" y="104"/>
                    <a:pt x="362" y="104"/>
                    <a:pt x="362" y="104"/>
                  </a:cubicBezTo>
                  <a:cubicBezTo>
                    <a:pt x="363" y="104"/>
                    <a:pt x="363" y="103"/>
                    <a:pt x="364" y="103"/>
                  </a:cubicBezTo>
                  <a:cubicBezTo>
                    <a:pt x="364" y="103"/>
                    <a:pt x="364" y="103"/>
                    <a:pt x="364" y="103"/>
                  </a:cubicBezTo>
                  <a:cubicBezTo>
                    <a:pt x="365" y="103"/>
                    <a:pt x="362" y="106"/>
                    <a:pt x="362" y="109"/>
                  </a:cubicBezTo>
                  <a:cubicBezTo>
                    <a:pt x="361" y="112"/>
                    <a:pt x="373" y="113"/>
                    <a:pt x="373" y="114"/>
                  </a:cubicBezTo>
                  <a:cubicBezTo>
                    <a:pt x="372" y="115"/>
                    <a:pt x="371" y="116"/>
                    <a:pt x="370" y="116"/>
                  </a:cubicBezTo>
                  <a:cubicBezTo>
                    <a:pt x="369" y="116"/>
                    <a:pt x="369" y="116"/>
                    <a:pt x="369" y="116"/>
                  </a:cubicBezTo>
                  <a:cubicBezTo>
                    <a:pt x="369" y="116"/>
                    <a:pt x="369" y="116"/>
                    <a:pt x="368" y="116"/>
                  </a:cubicBezTo>
                  <a:cubicBezTo>
                    <a:pt x="368" y="116"/>
                    <a:pt x="367" y="116"/>
                    <a:pt x="366" y="117"/>
                  </a:cubicBezTo>
                  <a:cubicBezTo>
                    <a:pt x="365" y="118"/>
                    <a:pt x="366" y="119"/>
                    <a:pt x="368" y="119"/>
                  </a:cubicBezTo>
                  <a:cubicBezTo>
                    <a:pt x="370" y="120"/>
                    <a:pt x="371" y="121"/>
                    <a:pt x="373" y="121"/>
                  </a:cubicBezTo>
                  <a:cubicBezTo>
                    <a:pt x="374" y="122"/>
                    <a:pt x="372" y="123"/>
                    <a:pt x="374" y="124"/>
                  </a:cubicBezTo>
                  <a:cubicBezTo>
                    <a:pt x="377" y="125"/>
                    <a:pt x="374" y="125"/>
                    <a:pt x="370" y="126"/>
                  </a:cubicBezTo>
                  <a:cubicBezTo>
                    <a:pt x="368" y="127"/>
                    <a:pt x="367" y="128"/>
                    <a:pt x="368" y="128"/>
                  </a:cubicBezTo>
                  <a:cubicBezTo>
                    <a:pt x="369" y="128"/>
                    <a:pt x="370" y="128"/>
                    <a:pt x="371" y="127"/>
                  </a:cubicBezTo>
                  <a:cubicBezTo>
                    <a:pt x="373" y="127"/>
                    <a:pt x="374" y="127"/>
                    <a:pt x="375" y="127"/>
                  </a:cubicBezTo>
                  <a:cubicBezTo>
                    <a:pt x="378" y="127"/>
                    <a:pt x="380" y="128"/>
                    <a:pt x="380" y="129"/>
                  </a:cubicBezTo>
                  <a:cubicBezTo>
                    <a:pt x="379" y="130"/>
                    <a:pt x="377" y="131"/>
                    <a:pt x="375" y="131"/>
                  </a:cubicBezTo>
                  <a:cubicBezTo>
                    <a:pt x="373" y="131"/>
                    <a:pt x="373" y="132"/>
                    <a:pt x="375" y="132"/>
                  </a:cubicBezTo>
                  <a:cubicBezTo>
                    <a:pt x="377" y="132"/>
                    <a:pt x="376" y="132"/>
                    <a:pt x="373" y="133"/>
                  </a:cubicBezTo>
                  <a:cubicBezTo>
                    <a:pt x="373" y="133"/>
                    <a:pt x="373" y="133"/>
                    <a:pt x="374" y="133"/>
                  </a:cubicBezTo>
                  <a:cubicBezTo>
                    <a:pt x="376" y="133"/>
                    <a:pt x="380" y="133"/>
                    <a:pt x="383" y="132"/>
                  </a:cubicBezTo>
                  <a:cubicBezTo>
                    <a:pt x="387" y="130"/>
                    <a:pt x="389" y="128"/>
                    <a:pt x="389" y="128"/>
                  </a:cubicBezTo>
                  <a:cubicBezTo>
                    <a:pt x="389" y="128"/>
                    <a:pt x="389" y="128"/>
                    <a:pt x="389" y="128"/>
                  </a:cubicBezTo>
                  <a:cubicBezTo>
                    <a:pt x="390" y="128"/>
                    <a:pt x="388" y="129"/>
                    <a:pt x="386" y="131"/>
                  </a:cubicBezTo>
                  <a:cubicBezTo>
                    <a:pt x="384" y="132"/>
                    <a:pt x="384" y="132"/>
                    <a:pt x="385" y="132"/>
                  </a:cubicBezTo>
                  <a:cubicBezTo>
                    <a:pt x="385" y="132"/>
                    <a:pt x="386" y="132"/>
                    <a:pt x="386" y="132"/>
                  </a:cubicBezTo>
                  <a:cubicBezTo>
                    <a:pt x="388" y="131"/>
                    <a:pt x="390" y="131"/>
                    <a:pt x="391" y="131"/>
                  </a:cubicBezTo>
                  <a:cubicBezTo>
                    <a:pt x="391" y="131"/>
                    <a:pt x="391" y="131"/>
                    <a:pt x="391" y="131"/>
                  </a:cubicBezTo>
                  <a:cubicBezTo>
                    <a:pt x="392" y="131"/>
                    <a:pt x="391" y="131"/>
                    <a:pt x="389" y="132"/>
                  </a:cubicBezTo>
                  <a:cubicBezTo>
                    <a:pt x="387" y="133"/>
                    <a:pt x="382" y="134"/>
                    <a:pt x="379" y="135"/>
                  </a:cubicBezTo>
                  <a:cubicBezTo>
                    <a:pt x="375" y="135"/>
                    <a:pt x="372" y="137"/>
                    <a:pt x="374" y="139"/>
                  </a:cubicBezTo>
                  <a:cubicBezTo>
                    <a:pt x="375" y="140"/>
                    <a:pt x="378" y="141"/>
                    <a:pt x="381" y="141"/>
                  </a:cubicBezTo>
                  <a:cubicBezTo>
                    <a:pt x="382" y="141"/>
                    <a:pt x="383" y="141"/>
                    <a:pt x="384" y="141"/>
                  </a:cubicBezTo>
                  <a:cubicBezTo>
                    <a:pt x="385" y="141"/>
                    <a:pt x="385" y="140"/>
                    <a:pt x="386" y="140"/>
                  </a:cubicBezTo>
                  <a:cubicBezTo>
                    <a:pt x="387" y="140"/>
                    <a:pt x="388" y="141"/>
                    <a:pt x="389" y="142"/>
                  </a:cubicBezTo>
                  <a:cubicBezTo>
                    <a:pt x="391" y="143"/>
                    <a:pt x="392" y="143"/>
                    <a:pt x="390" y="143"/>
                  </a:cubicBezTo>
                  <a:cubicBezTo>
                    <a:pt x="390" y="143"/>
                    <a:pt x="389" y="143"/>
                    <a:pt x="389" y="143"/>
                  </a:cubicBezTo>
                  <a:cubicBezTo>
                    <a:pt x="389" y="143"/>
                    <a:pt x="388" y="143"/>
                    <a:pt x="388" y="143"/>
                  </a:cubicBezTo>
                  <a:cubicBezTo>
                    <a:pt x="385" y="143"/>
                    <a:pt x="384" y="144"/>
                    <a:pt x="385" y="144"/>
                  </a:cubicBezTo>
                  <a:cubicBezTo>
                    <a:pt x="386" y="145"/>
                    <a:pt x="388" y="147"/>
                    <a:pt x="386" y="147"/>
                  </a:cubicBezTo>
                  <a:cubicBezTo>
                    <a:pt x="384" y="148"/>
                    <a:pt x="382" y="148"/>
                    <a:pt x="383" y="148"/>
                  </a:cubicBezTo>
                  <a:cubicBezTo>
                    <a:pt x="383" y="148"/>
                    <a:pt x="383" y="148"/>
                    <a:pt x="384" y="148"/>
                  </a:cubicBezTo>
                  <a:cubicBezTo>
                    <a:pt x="384" y="148"/>
                    <a:pt x="384" y="148"/>
                    <a:pt x="385" y="148"/>
                  </a:cubicBezTo>
                  <a:cubicBezTo>
                    <a:pt x="385" y="148"/>
                    <a:pt x="385" y="149"/>
                    <a:pt x="385" y="149"/>
                  </a:cubicBezTo>
                  <a:cubicBezTo>
                    <a:pt x="385" y="149"/>
                    <a:pt x="385" y="149"/>
                    <a:pt x="386" y="149"/>
                  </a:cubicBezTo>
                  <a:cubicBezTo>
                    <a:pt x="387" y="149"/>
                    <a:pt x="391" y="149"/>
                    <a:pt x="394" y="148"/>
                  </a:cubicBezTo>
                  <a:cubicBezTo>
                    <a:pt x="397" y="148"/>
                    <a:pt x="399" y="147"/>
                    <a:pt x="399" y="147"/>
                  </a:cubicBezTo>
                  <a:cubicBezTo>
                    <a:pt x="400" y="147"/>
                    <a:pt x="400" y="147"/>
                    <a:pt x="399" y="148"/>
                  </a:cubicBezTo>
                  <a:cubicBezTo>
                    <a:pt x="397" y="148"/>
                    <a:pt x="397" y="149"/>
                    <a:pt x="399" y="149"/>
                  </a:cubicBezTo>
                  <a:cubicBezTo>
                    <a:pt x="399" y="149"/>
                    <a:pt x="399" y="149"/>
                    <a:pt x="399" y="149"/>
                  </a:cubicBezTo>
                  <a:cubicBezTo>
                    <a:pt x="399" y="149"/>
                    <a:pt x="399" y="149"/>
                    <a:pt x="399" y="149"/>
                  </a:cubicBezTo>
                  <a:cubicBezTo>
                    <a:pt x="401" y="149"/>
                    <a:pt x="401" y="150"/>
                    <a:pt x="399" y="150"/>
                  </a:cubicBezTo>
                  <a:cubicBezTo>
                    <a:pt x="397" y="150"/>
                    <a:pt x="397" y="151"/>
                    <a:pt x="397" y="151"/>
                  </a:cubicBezTo>
                  <a:cubicBezTo>
                    <a:pt x="397" y="151"/>
                    <a:pt x="397" y="151"/>
                    <a:pt x="397" y="151"/>
                  </a:cubicBezTo>
                  <a:cubicBezTo>
                    <a:pt x="397" y="150"/>
                    <a:pt x="396" y="150"/>
                    <a:pt x="395" y="150"/>
                  </a:cubicBezTo>
                  <a:cubicBezTo>
                    <a:pt x="393" y="150"/>
                    <a:pt x="390" y="151"/>
                    <a:pt x="387" y="151"/>
                  </a:cubicBezTo>
                  <a:cubicBezTo>
                    <a:pt x="384" y="152"/>
                    <a:pt x="385" y="153"/>
                    <a:pt x="388" y="153"/>
                  </a:cubicBezTo>
                  <a:cubicBezTo>
                    <a:pt x="388" y="153"/>
                    <a:pt x="389" y="153"/>
                    <a:pt x="389" y="153"/>
                  </a:cubicBezTo>
                  <a:cubicBezTo>
                    <a:pt x="389" y="153"/>
                    <a:pt x="390" y="153"/>
                    <a:pt x="390" y="153"/>
                  </a:cubicBezTo>
                  <a:cubicBezTo>
                    <a:pt x="392" y="153"/>
                    <a:pt x="390" y="153"/>
                    <a:pt x="387" y="154"/>
                  </a:cubicBezTo>
                  <a:cubicBezTo>
                    <a:pt x="384" y="154"/>
                    <a:pt x="382" y="155"/>
                    <a:pt x="384" y="155"/>
                  </a:cubicBezTo>
                  <a:cubicBezTo>
                    <a:pt x="386" y="155"/>
                    <a:pt x="386" y="155"/>
                    <a:pt x="384" y="155"/>
                  </a:cubicBezTo>
                  <a:cubicBezTo>
                    <a:pt x="381" y="155"/>
                    <a:pt x="382" y="156"/>
                    <a:pt x="385" y="156"/>
                  </a:cubicBezTo>
                  <a:cubicBezTo>
                    <a:pt x="388" y="156"/>
                    <a:pt x="389" y="156"/>
                    <a:pt x="388" y="156"/>
                  </a:cubicBezTo>
                  <a:cubicBezTo>
                    <a:pt x="386" y="156"/>
                    <a:pt x="386" y="156"/>
                    <a:pt x="387" y="156"/>
                  </a:cubicBezTo>
                  <a:cubicBezTo>
                    <a:pt x="389" y="157"/>
                    <a:pt x="388" y="157"/>
                    <a:pt x="387" y="157"/>
                  </a:cubicBezTo>
                  <a:cubicBezTo>
                    <a:pt x="386" y="157"/>
                    <a:pt x="386" y="157"/>
                    <a:pt x="386" y="157"/>
                  </a:cubicBezTo>
                  <a:cubicBezTo>
                    <a:pt x="386" y="157"/>
                    <a:pt x="386" y="157"/>
                    <a:pt x="385" y="157"/>
                  </a:cubicBezTo>
                  <a:cubicBezTo>
                    <a:pt x="384" y="157"/>
                    <a:pt x="385" y="157"/>
                    <a:pt x="388" y="157"/>
                  </a:cubicBezTo>
                  <a:cubicBezTo>
                    <a:pt x="391" y="158"/>
                    <a:pt x="395" y="158"/>
                    <a:pt x="398" y="158"/>
                  </a:cubicBezTo>
                  <a:cubicBezTo>
                    <a:pt x="399" y="158"/>
                    <a:pt x="399" y="158"/>
                    <a:pt x="400" y="158"/>
                  </a:cubicBezTo>
                  <a:cubicBezTo>
                    <a:pt x="401" y="158"/>
                    <a:pt x="401" y="158"/>
                    <a:pt x="401" y="158"/>
                  </a:cubicBezTo>
                  <a:cubicBezTo>
                    <a:pt x="401" y="158"/>
                    <a:pt x="400" y="158"/>
                    <a:pt x="399" y="158"/>
                  </a:cubicBezTo>
                  <a:cubicBezTo>
                    <a:pt x="396" y="159"/>
                    <a:pt x="396" y="160"/>
                    <a:pt x="397" y="160"/>
                  </a:cubicBezTo>
                  <a:cubicBezTo>
                    <a:pt x="397" y="160"/>
                    <a:pt x="398" y="160"/>
                    <a:pt x="398" y="160"/>
                  </a:cubicBezTo>
                  <a:cubicBezTo>
                    <a:pt x="400" y="160"/>
                    <a:pt x="406" y="160"/>
                    <a:pt x="408" y="159"/>
                  </a:cubicBezTo>
                  <a:cubicBezTo>
                    <a:pt x="409" y="159"/>
                    <a:pt x="410" y="159"/>
                    <a:pt x="410" y="159"/>
                  </a:cubicBezTo>
                  <a:cubicBezTo>
                    <a:pt x="411" y="159"/>
                    <a:pt x="410" y="159"/>
                    <a:pt x="410" y="159"/>
                  </a:cubicBezTo>
                  <a:cubicBezTo>
                    <a:pt x="408" y="160"/>
                    <a:pt x="408" y="161"/>
                    <a:pt x="409" y="161"/>
                  </a:cubicBezTo>
                  <a:cubicBezTo>
                    <a:pt x="409" y="161"/>
                    <a:pt x="409" y="161"/>
                    <a:pt x="410" y="161"/>
                  </a:cubicBezTo>
                  <a:cubicBezTo>
                    <a:pt x="410" y="161"/>
                    <a:pt x="410" y="161"/>
                    <a:pt x="410" y="161"/>
                  </a:cubicBezTo>
                  <a:cubicBezTo>
                    <a:pt x="411" y="161"/>
                    <a:pt x="408" y="162"/>
                    <a:pt x="409" y="164"/>
                  </a:cubicBezTo>
                  <a:cubicBezTo>
                    <a:pt x="410" y="164"/>
                    <a:pt x="412" y="165"/>
                    <a:pt x="413" y="165"/>
                  </a:cubicBezTo>
                  <a:cubicBezTo>
                    <a:pt x="413" y="165"/>
                    <a:pt x="413" y="165"/>
                    <a:pt x="413" y="166"/>
                  </a:cubicBezTo>
                  <a:cubicBezTo>
                    <a:pt x="414" y="166"/>
                    <a:pt x="415" y="166"/>
                    <a:pt x="416" y="166"/>
                  </a:cubicBezTo>
                  <a:cubicBezTo>
                    <a:pt x="417" y="166"/>
                    <a:pt x="418" y="166"/>
                    <a:pt x="419" y="166"/>
                  </a:cubicBezTo>
                  <a:cubicBezTo>
                    <a:pt x="419" y="166"/>
                    <a:pt x="419" y="166"/>
                    <a:pt x="419" y="166"/>
                  </a:cubicBezTo>
                  <a:cubicBezTo>
                    <a:pt x="421" y="166"/>
                    <a:pt x="424" y="169"/>
                    <a:pt x="424" y="172"/>
                  </a:cubicBezTo>
                  <a:cubicBezTo>
                    <a:pt x="425" y="175"/>
                    <a:pt x="417" y="177"/>
                    <a:pt x="415" y="177"/>
                  </a:cubicBezTo>
                  <a:cubicBezTo>
                    <a:pt x="416" y="177"/>
                    <a:pt x="416" y="177"/>
                    <a:pt x="417" y="176"/>
                  </a:cubicBezTo>
                  <a:cubicBezTo>
                    <a:pt x="418" y="176"/>
                    <a:pt x="418" y="175"/>
                    <a:pt x="418" y="175"/>
                  </a:cubicBezTo>
                  <a:cubicBezTo>
                    <a:pt x="418" y="175"/>
                    <a:pt x="417" y="175"/>
                    <a:pt x="417" y="175"/>
                  </a:cubicBezTo>
                  <a:cubicBezTo>
                    <a:pt x="416" y="175"/>
                    <a:pt x="416" y="176"/>
                    <a:pt x="415" y="176"/>
                  </a:cubicBezTo>
                  <a:cubicBezTo>
                    <a:pt x="415" y="176"/>
                    <a:pt x="415" y="175"/>
                    <a:pt x="416" y="175"/>
                  </a:cubicBezTo>
                  <a:cubicBezTo>
                    <a:pt x="417" y="174"/>
                    <a:pt x="414" y="174"/>
                    <a:pt x="408" y="173"/>
                  </a:cubicBezTo>
                  <a:cubicBezTo>
                    <a:pt x="407" y="173"/>
                    <a:pt x="406" y="172"/>
                    <a:pt x="405" y="172"/>
                  </a:cubicBezTo>
                  <a:cubicBezTo>
                    <a:pt x="400" y="172"/>
                    <a:pt x="395" y="174"/>
                    <a:pt x="395" y="177"/>
                  </a:cubicBezTo>
                  <a:cubicBezTo>
                    <a:pt x="395" y="180"/>
                    <a:pt x="396" y="183"/>
                    <a:pt x="400" y="184"/>
                  </a:cubicBezTo>
                  <a:cubicBezTo>
                    <a:pt x="403" y="184"/>
                    <a:pt x="391" y="184"/>
                    <a:pt x="384" y="188"/>
                  </a:cubicBezTo>
                  <a:cubicBezTo>
                    <a:pt x="375" y="193"/>
                    <a:pt x="369" y="200"/>
                    <a:pt x="366" y="203"/>
                  </a:cubicBezTo>
                  <a:cubicBezTo>
                    <a:pt x="364" y="206"/>
                    <a:pt x="360" y="211"/>
                    <a:pt x="361" y="216"/>
                  </a:cubicBezTo>
                  <a:cubicBezTo>
                    <a:pt x="363" y="220"/>
                    <a:pt x="372" y="223"/>
                    <a:pt x="373" y="223"/>
                  </a:cubicBezTo>
                  <a:cubicBezTo>
                    <a:pt x="373" y="223"/>
                    <a:pt x="373" y="223"/>
                    <a:pt x="373" y="223"/>
                  </a:cubicBezTo>
                  <a:cubicBezTo>
                    <a:pt x="373" y="222"/>
                    <a:pt x="373" y="222"/>
                    <a:pt x="374" y="222"/>
                  </a:cubicBezTo>
                  <a:cubicBezTo>
                    <a:pt x="375" y="222"/>
                    <a:pt x="376" y="222"/>
                    <a:pt x="377" y="222"/>
                  </a:cubicBezTo>
                  <a:cubicBezTo>
                    <a:pt x="379" y="223"/>
                    <a:pt x="380" y="223"/>
                    <a:pt x="379" y="223"/>
                  </a:cubicBezTo>
                  <a:cubicBezTo>
                    <a:pt x="379" y="223"/>
                    <a:pt x="378" y="223"/>
                    <a:pt x="378" y="223"/>
                  </a:cubicBezTo>
                  <a:cubicBezTo>
                    <a:pt x="378" y="223"/>
                    <a:pt x="378" y="223"/>
                    <a:pt x="378" y="223"/>
                  </a:cubicBezTo>
                  <a:cubicBezTo>
                    <a:pt x="376" y="223"/>
                    <a:pt x="375" y="223"/>
                    <a:pt x="376" y="224"/>
                  </a:cubicBezTo>
                  <a:cubicBezTo>
                    <a:pt x="377" y="224"/>
                    <a:pt x="377" y="225"/>
                    <a:pt x="376" y="225"/>
                  </a:cubicBezTo>
                  <a:cubicBezTo>
                    <a:pt x="376" y="225"/>
                    <a:pt x="376" y="225"/>
                    <a:pt x="376" y="224"/>
                  </a:cubicBezTo>
                  <a:cubicBezTo>
                    <a:pt x="375" y="224"/>
                    <a:pt x="375" y="224"/>
                    <a:pt x="375" y="224"/>
                  </a:cubicBezTo>
                  <a:cubicBezTo>
                    <a:pt x="374" y="224"/>
                    <a:pt x="373" y="227"/>
                    <a:pt x="375" y="230"/>
                  </a:cubicBezTo>
                  <a:cubicBezTo>
                    <a:pt x="376" y="231"/>
                    <a:pt x="378" y="233"/>
                    <a:pt x="382" y="235"/>
                  </a:cubicBezTo>
                  <a:cubicBezTo>
                    <a:pt x="389" y="239"/>
                    <a:pt x="384" y="237"/>
                    <a:pt x="394" y="239"/>
                  </a:cubicBezTo>
                  <a:cubicBezTo>
                    <a:pt x="399" y="240"/>
                    <a:pt x="411" y="241"/>
                    <a:pt x="414" y="242"/>
                  </a:cubicBezTo>
                  <a:cubicBezTo>
                    <a:pt x="421" y="244"/>
                    <a:pt x="433" y="253"/>
                    <a:pt x="441" y="259"/>
                  </a:cubicBezTo>
                  <a:cubicBezTo>
                    <a:pt x="446" y="263"/>
                    <a:pt x="446" y="267"/>
                    <a:pt x="443" y="267"/>
                  </a:cubicBezTo>
                  <a:cubicBezTo>
                    <a:pt x="443" y="267"/>
                    <a:pt x="443" y="267"/>
                    <a:pt x="443" y="267"/>
                  </a:cubicBezTo>
                  <a:cubicBezTo>
                    <a:pt x="443" y="267"/>
                    <a:pt x="443" y="267"/>
                    <a:pt x="443" y="267"/>
                  </a:cubicBezTo>
                  <a:cubicBezTo>
                    <a:pt x="440" y="267"/>
                    <a:pt x="440" y="268"/>
                    <a:pt x="446" y="270"/>
                  </a:cubicBezTo>
                  <a:cubicBezTo>
                    <a:pt x="452" y="271"/>
                    <a:pt x="464" y="273"/>
                    <a:pt x="469" y="276"/>
                  </a:cubicBezTo>
                  <a:cubicBezTo>
                    <a:pt x="472" y="278"/>
                    <a:pt x="475" y="280"/>
                    <a:pt x="483" y="282"/>
                  </a:cubicBezTo>
                  <a:cubicBezTo>
                    <a:pt x="490" y="284"/>
                    <a:pt x="494" y="285"/>
                    <a:pt x="496" y="285"/>
                  </a:cubicBezTo>
                  <a:cubicBezTo>
                    <a:pt x="496" y="285"/>
                    <a:pt x="496" y="285"/>
                    <a:pt x="496" y="285"/>
                  </a:cubicBezTo>
                  <a:cubicBezTo>
                    <a:pt x="506" y="285"/>
                    <a:pt x="485" y="279"/>
                    <a:pt x="483" y="276"/>
                  </a:cubicBezTo>
                  <a:cubicBezTo>
                    <a:pt x="481" y="273"/>
                    <a:pt x="478" y="271"/>
                    <a:pt x="477" y="271"/>
                  </a:cubicBezTo>
                  <a:cubicBezTo>
                    <a:pt x="477" y="271"/>
                    <a:pt x="477" y="271"/>
                    <a:pt x="477" y="271"/>
                  </a:cubicBezTo>
                  <a:cubicBezTo>
                    <a:pt x="477" y="271"/>
                    <a:pt x="477" y="271"/>
                    <a:pt x="477" y="271"/>
                  </a:cubicBezTo>
                  <a:cubicBezTo>
                    <a:pt x="476" y="271"/>
                    <a:pt x="470" y="268"/>
                    <a:pt x="463" y="264"/>
                  </a:cubicBezTo>
                  <a:cubicBezTo>
                    <a:pt x="459" y="262"/>
                    <a:pt x="456" y="260"/>
                    <a:pt x="453" y="258"/>
                  </a:cubicBezTo>
                  <a:cubicBezTo>
                    <a:pt x="449" y="255"/>
                    <a:pt x="452" y="252"/>
                    <a:pt x="456" y="252"/>
                  </a:cubicBezTo>
                  <a:cubicBezTo>
                    <a:pt x="457" y="252"/>
                    <a:pt x="458" y="252"/>
                    <a:pt x="460" y="253"/>
                  </a:cubicBezTo>
                  <a:cubicBezTo>
                    <a:pt x="463" y="253"/>
                    <a:pt x="465" y="254"/>
                    <a:pt x="468" y="256"/>
                  </a:cubicBezTo>
                  <a:cubicBezTo>
                    <a:pt x="473" y="258"/>
                    <a:pt x="473" y="260"/>
                    <a:pt x="477" y="263"/>
                  </a:cubicBezTo>
                  <a:cubicBezTo>
                    <a:pt x="482" y="265"/>
                    <a:pt x="487" y="267"/>
                    <a:pt x="492" y="268"/>
                  </a:cubicBezTo>
                  <a:cubicBezTo>
                    <a:pt x="502" y="271"/>
                    <a:pt x="505" y="275"/>
                    <a:pt x="513" y="277"/>
                  </a:cubicBezTo>
                  <a:cubicBezTo>
                    <a:pt x="517" y="279"/>
                    <a:pt x="524" y="280"/>
                    <a:pt x="526" y="281"/>
                  </a:cubicBezTo>
                  <a:cubicBezTo>
                    <a:pt x="533" y="283"/>
                    <a:pt x="539" y="285"/>
                    <a:pt x="543" y="288"/>
                  </a:cubicBezTo>
                  <a:cubicBezTo>
                    <a:pt x="550" y="291"/>
                    <a:pt x="545" y="299"/>
                    <a:pt x="560" y="301"/>
                  </a:cubicBezTo>
                  <a:cubicBezTo>
                    <a:pt x="571" y="303"/>
                    <a:pt x="584" y="304"/>
                    <a:pt x="588" y="305"/>
                  </a:cubicBezTo>
                  <a:cubicBezTo>
                    <a:pt x="607" y="307"/>
                    <a:pt x="625" y="311"/>
                    <a:pt x="646" y="312"/>
                  </a:cubicBezTo>
                  <a:cubicBezTo>
                    <a:pt x="649" y="312"/>
                    <a:pt x="653" y="312"/>
                    <a:pt x="656" y="312"/>
                  </a:cubicBezTo>
                  <a:cubicBezTo>
                    <a:pt x="668" y="312"/>
                    <a:pt x="676" y="311"/>
                    <a:pt x="675" y="311"/>
                  </a:cubicBezTo>
                  <a:cubicBezTo>
                    <a:pt x="674" y="311"/>
                    <a:pt x="675" y="311"/>
                    <a:pt x="677" y="311"/>
                  </a:cubicBezTo>
                  <a:cubicBezTo>
                    <a:pt x="677" y="311"/>
                    <a:pt x="677" y="311"/>
                    <a:pt x="677" y="311"/>
                  </a:cubicBezTo>
                  <a:cubicBezTo>
                    <a:pt x="679" y="311"/>
                    <a:pt x="682" y="311"/>
                    <a:pt x="684" y="311"/>
                  </a:cubicBezTo>
                  <a:cubicBezTo>
                    <a:pt x="686" y="312"/>
                    <a:pt x="686" y="312"/>
                    <a:pt x="687" y="312"/>
                  </a:cubicBezTo>
                  <a:cubicBezTo>
                    <a:pt x="687" y="312"/>
                    <a:pt x="687" y="312"/>
                    <a:pt x="686" y="312"/>
                  </a:cubicBezTo>
                  <a:cubicBezTo>
                    <a:pt x="686" y="312"/>
                    <a:pt x="686" y="312"/>
                    <a:pt x="685" y="312"/>
                  </a:cubicBezTo>
                  <a:cubicBezTo>
                    <a:pt x="685" y="311"/>
                    <a:pt x="685" y="311"/>
                    <a:pt x="685" y="311"/>
                  </a:cubicBezTo>
                  <a:cubicBezTo>
                    <a:pt x="685" y="311"/>
                    <a:pt x="685" y="311"/>
                    <a:pt x="685" y="312"/>
                  </a:cubicBezTo>
                  <a:cubicBezTo>
                    <a:pt x="686" y="312"/>
                    <a:pt x="686" y="312"/>
                    <a:pt x="686" y="312"/>
                  </a:cubicBezTo>
                  <a:cubicBezTo>
                    <a:pt x="689" y="312"/>
                    <a:pt x="692" y="313"/>
                    <a:pt x="697" y="315"/>
                  </a:cubicBezTo>
                  <a:cubicBezTo>
                    <a:pt x="703" y="316"/>
                    <a:pt x="708" y="317"/>
                    <a:pt x="714" y="318"/>
                  </a:cubicBezTo>
                  <a:cubicBezTo>
                    <a:pt x="720" y="319"/>
                    <a:pt x="727" y="319"/>
                    <a:pt x="733" y="320"/>
                  </a:cubicBezTo>
                  <a:cubicBezTo>
                    <a:pt x="743" y="320"/>
                    <a:pt x="755" y="321"/>
                    <a:pt x="761" y="321"/>
                  </a:cubicBezTo>
                  <a:cubicBezTo>
                    <a:pt x="762" y="321"/>
                    <a:pt x="763" y="321"/>
                    <a:pt x="763" y="321"/>
                  </a:cubicBezTo>
                  <a:cubicBezTo>
                    <a:pt x="763" y="321"/>
                    <a:pt x="763" y="321"/>
                    <a:pt x="764" y="321"/>
                  </a:cubicBezTo>
                  <a:cubicBezTo>
                    <a:pt x="769" y="321"/>
                    <a:pt x="775" y="325"/>
                    <a:pt x="782" y="328"/>
                  </a:cubicBezTo>
                  <a:cubicBezTo>
                    <a:pt x="789" y="331"/>
                    <a:pt x="796" y="333"/>
                    <a:pt x="798" y="333"/>
                  </a:cubicBezTo>
                  <a:cubicBezTo>
                    <a:pt x="798" y="333"/>
                    <a:pt x="798" y="332"/>
                    <a:pt x="798" y="332"/>
                  </a:cubicBezTo>
                  <a:cubicBezTo>
                    <a:pt x="798" y="332"/>
                    <a:pt x="798" y="332"/>
                    <a:pt x="799" y="332"/>
                  </a:cubicBezTo>
                  <a:cubicBezTo>
                    <a:pt x="801" y="332"/>
                    <a:pt x="805" y="333"/>
                    <a:pt x="810" y="334"/>
                  </a:cubicBezTo>
                  <a:cubicBezTo>
                    <a:pt x="814" y="336"/>
                    <a:pt x="817" y="337"/>
                    <a:pt x="821" y="338"/>
                  </a:cubicBezTo>
                  <a:cubicBezTo>
                    <a:pt x="821" y="338"/>
                    <a:pt x="821" y="338"/>
                    <a:pt x="821" y="338"/>
                  </a:cubicBezTo>
                  <a:cubicBezTo>
                    <a:pt x="821" y="338"/>
                    <a:pt x="820" y="337"/>
                    <a:pt x="819" y="337"/>
                  </a:cubicBezTo>
                  <a:cubicBezTo>
                    <a:pt x="819" y="337"/>
                    <a:pt x="819" y="337"/>
                    <a:pt x="820" y="337"/>
                  </a:cubicBezTo>
                  <a:cubicBezTo>
                    <a:pt x="820" y="337"/>
                    <a:pt x="826" y="338"/>
                    <a:pt x="833" y="338"/>
                  </a:cubicBezTo>
                  <a:cubicBezTo>
                    <a:pt x="842" y="339"/>
                    <a:pt x="851" y="340"/>
                    <a:pt x="851" y="340"/>
                  </a:cubicBezTo>
                  <a:cubicBezTo>
                    <a:pt x="851" y="341"/>
                    <a:pt x="852" y="341"/>
                    <a:pt x="854" y="341"/>
                  </a:cubicBezTo>
                  <a:cubicBezTo>
                    <a:pt x="855" y="341"/>
                    <a:pt x="855" y="341"/>
                    <a:pt x="856" y="341"/>
                  </a:cubicBezTo>
                  <a:cubicBezTo>
                    <a:pt x="859" y="341"/>
                    <a:pt x="856" y="337"/>
                    <a:pt x="867" y="336"/>
                  </a:cubicBezTo>
                  <a:cubicBezTo>
                    <a:pt x="868" y="336"/>
                    <a:pt x="869" y="336"/>
                    <a:pt x="870" y="336"/>
                  </a:cubicBezTo>
                  <a:cubicBezTo>
                    <a:pt x="879" y="336"/>
                    <a:pt x="886" y="340"/>
                    <a:pt x="889" y="343"/>
                  </a:cubicBezTo>
                  <a:cubicBezTo>
                    <a:pt x="892" y="346"/>
                    <a:pt x="895" y="348"/>
                    <a:pt x="895" y="350"/>
                  </a:cubicBezTo>
                  <a:cubicBezTo>
                    <a:pt x="895" y="352"/>
                    <a:pt x="891" y="356"/>
                    <a:pt x="883" y="359"/>
                  </a:cubicBezTo>
                  <a:cubicBezTo>
                    <a:pt x="873" y="363"/>
                    <a:pt x="855" y="367"/>
                    <a:pt x="852" y="371"/>
                  </a:cubicBezTo>
                  <a:cubicBezTo>
                    <a:pt x="849" y="375"/>
                    <a:pt x="861" y="374"/>
                    <a:pt x="861" y="374"/>
                  </a:cubicBezTo>
                  <a:cubicBezTo>
                    <a:pt x="861" y="375"/>
                    <a:pt x="861" y="375"/>
                    <a:pt x="862" y="375"/>
                  </a:cubicBezTo>
                  <a:cubicBezTo>
                    <a:pt x="862" y="375"/>
                    <a:pt x="862" y="375"/>
                    <a:pt x="862" y="375"/>
                  </a:cubicBezTo>
                  <a:cubicBezTo>
                    <a:pt x="862" y="375"/>
                    <a:pt x="862" y="375"/>
                    <a:pt x="862" y="375"/>
                  </a:cubicBezTo>
                  <a:cubicBezTo>
                    <a:pt x="862" y="375"/>
                    <a:pt x="865" y="377"/>
                    <a:pt x="858" y="378"/>
                  </a:cubicBezTo>
                  <a:cubicBezTo>
                    <a:pt x="853" y="378"/>
                    <a:pt x="848" y="379"/>
                    <a:pt x="845" y="380"/>
                  </a:cubicBezTo>
                  <a:cubicBezTo>
                    <a:pt x="843" y="382"/>
                    <a:pt x="844" y="383"/>
                    <a:pt x="845" y="384"/>
                  </a:cubicBezTo>
                  <a:cubicBezTo>
                    <a:pt x="847" y="385"/>
                    <a:pt x="857" y="389"/>
                    <a:pt x="867" y="392"/>
                  </a:cubicBezTo>
                  <a:cubicBezTo>
                    <a:pt x="884" y="399"/>
                    <a:pt x="896" y="408"/>
                    <a:pt x="911" y="414"/>
                  </a:cubicBezTo>
                  <a:cubicBezTo>
                    <a:pt x="921" y="417"/>
                    <a:pt x="945" y="421"/>
                    <a:pt x="961" y="423"/>
                  </a:cubicBezTo>
                  <a:cubicBezTo>
                    <a:pt x="972" y="425"/>
                    <a:pt x="982" y="426"/>
                    <a:pt x="988" y="429"/>
                  </a:cubicBezTo>
                  <a:cubicBezTo>
                    <a:pt x="993" y="431"/>
                    <a:pt x="993" y="435"/>
                    <a:pt x="993" y="439"/>
                  </a:cubicBezTo>
                  <a:cubicBezTo>
                    <a:pt x="992" y="444"/>
                    <a:pt x="994" y="451"/>
                    <a:pt x="993" y="456"/>
                  </a:cubicBezTo>
                  <a:cubicBezTo>
                    <a:pt x="992" y="467"/>
                    <a:pt x="998" y="478"/>
                    <a:pt x="992" y="489"/>
                  </a:cubicBezTo>
                  <a:cubicBezTo>
                    <a:pt x="990" y="492"/>
                    <a:pt x="985" y="494"/>
                    <a:pt x="984" y="497"/>
                  </a:cubicBezTo>
                  <a:cubicBezTo>
                    <a:pt x="981" y="501"/>
                    <a:pt x="983" y="501"/>
                    <a:pt x="987" y="506"/>
                  </a:cubicBezTo>
                  <a:cubicBezTo>
                    <a:pt x="988" y="508"/>
                    <a:pt x="986" y="511"/>
                    <a:pt x="986" y="514"/>
                  </a:cubicBezTo>
                  <a:cubicBezTo>
                    <a:pt x="987" y="519"/>
                    <a:pt x="1006" y="518"/>
                    <a:pt x="1006" y="519"/>
                  </a:cubicBezTo>
                  <a:cubicBezTo>
                    <a:pt x="1006" y="520"/>
                    <a:pt x="1006" y="521"/>
                    <a:pt x="1005" y="521"/>
                  </a:cubicBezTo>
                  <a:cubicBezTo>
                    <a:pt x="1005" y="521"/>
                    <a:pt x="1005" y="521"/>
                    <a:pt x="1005" y="521"/>
                  </a:cubicBezTo>
                  <a:cubicBezTo>
                    <a:pt x="1005" y="521"/>
                    <a:pt x="1005" y="521"/>
                    <a:pt x="1004" y="521"/>
                  </a:cubicBezTo>
                  <a:cubicBezTo>
                    <a:pt x="1004" y="521"/>
                    <a:pt x="1003" y="524"/>
                    <a:pt x="1004" y="529"/>
                  </a:cubicBezTo>
                  <a:cubicBezTo>
                    <a:pt x="1005" y="529"/>
                    <a:pt x="1005" y="530"/>
                    <a:pt x="1005" y="531"/>
                  </a:cubicBezTo>
                  <a:cubicBezTo>
                    <a:pt x="1004" y="535"/>
                    <a:pt x="1000" y="538"/>
                    <a:pt x="999" y="538"/>
                  </a:cubicBezTo>
                  <a:cubicBezTo>
                    <a:pt x="999" y="538"/>
                    <a:pt x="999" y="538"/>
                    <a:pt x="999" y="538"/>
                  </a:cubicBezTo>
                  <a:cubicBezTo>
                    <a:pt x="1000" y="538"/>
                    <a:pt x="999" y="537"/>
                    <a:pt x="997" y="537"/>
                  </a:cubicBezTo>
                  <a:cubicBezTo>
                    <a:pt x="997" y="537"/>
                    <a:pt x="996" y="537"/>
                    <a:pt x="996" y="537"/>
                  </a:cubicBezTo>
                  <a:cubicBezTo>
                    <a:pt x="996" y="537"/>
                    <a:pt x="995" y="537"/>
                    <a:pt x="995" y="537"/>
                  </a:cubicBezTo>
                  <a:cubicBezTo>
                    <a:pt x="994" y="537"/>
                    <a:pt x="993" y="537"/>
                    <a:pt x="994" y="537"/>
                  </a:cubicBezTo>
                  <a:cubicBezTo>
                    <a:pt x="995" y="536"/>
                    <a:pt x="994" y="536"/>
                    <a:pt x="991" y="536"/>
                  </a:cubicBezTo>
                  <a:cubicBezTo>
                    <a:pt x="991" y="536"/>
                    <a:pt x="990" y="536"/>
                    <a:pt x="990" y="536"/>
                  </a:cubicBezTo>
                  <a:cubicBezTo>
                    <a:pt x="987" y="536"/>
                    <a:pt x="983" y="537"/>
                    <a:pt x="983" y="538"/>
                  </a:cubicBezTo>
                  <a:cubicBezTo>
                    <a:pt x="982" y="540"/>
                    <a:pt x="982" y="540"/>
                    <a:pt x="983" y="540"/>
                  </a:cubicBezTo>
                  <a:cubicBezTo>
                    <a:pt x="983" y="540"/>
                    <a:pt x="984" y="540"/>
                    <a:pt x="984" y="540"/>
                  </a:cubicBezTo>
                  <a:cubicBezTo>
                    <a:pt x="985" y="540"/>
                    <a:pt x="987" y="540"/>
                    <a:pt x="989" y="540"/>
                  </a:cubicBezTo>
                  <a:cubicBezTo>
                    <a:pt x="991" y="540"/>
                    <a:pt x="993" y="540"/>
                    <a:pt x="995" y="540"/>
                  </a:cubicBezTo>
                  <a:cubicBezTo>
                    <a:pt x="999" y="541"/>
                    <a:pt x="1000" y="542"/>
                    <a:pt x="1000" y="542"/>
                  </a:cubicBezTo>
                  <a:cubicBezTo>
                    <a:pt x="1001" y="543"/>
                    <a:pt x="1000" y="543"/>
                    <a:pt x="999" y="543"/>
                  </a:cubicBezTo>
                  <a:cubicBezTo>
                    <a:pt x="999" y="543"/>
                    <a:pt x="999" y="543"/>
                    <a:pt x="999" y="543"/>
                  </a:cubicBezTo>
                  <a:cubicBezTo>
                    <a:pt x="1000" y="544"/>
                    <a:pt x="1001" y="544"/>
                    <a:pt x="1003" y="544"/>
                  </a:cubicBezTo>
                  <a:cubicBezTo>
                    <a:pt x="1007" y="544"/>
                    <a:pt x="1010" y="544"/>
                    <a:pt x="1010" y="545"/>
                  </a:cubicBezTo>
                  <a:cubicBezTo>
                    <a:pt x="1010" y="545"/>
                    <a:pt x="1006" y="545"/>
                    <a:pt x="1002" y="545"/>
                  </a:cubicBezTo>
                  <a:cubicBezTo>
                    <a:pt x="999" y="546"/>
                    <a:pt x="1004" y="548"/>
                    <a:pt x="1004" y="550"/>
                  </a:cubicBezTo>
                  <a:cubicBezTo>
                    <a:pt x="1005" y="551"/>
                    <a:pt x="1008" y="552"/>
                    <a:pt x="1009" y="552"/>
                  </a:cubicBezTo>
                  <a:cubicBezTo>
                    <a:pt x="1010" y="552"/>
                    <a:pt x="1011" y="552"/>
                    <a:pt x="1011" y="552"/>
                  </a:cubicBezTo>
                  <a:cubicBezTo>
                    <a:pt x="1012" y="551"/>
                    <a:pt x="1012" y="551"/>
                    <a:pt x="1012" y="551"/>
                  </a:cubicBezTo>
                  <a:cubicBezTo>
                    <a:pt x="1013" y="551"/>
                    <a:pt x="1013" y="551"/>
                    <a:pt x="1013" y="551"/>
                  </a:cubicBezTo>
                  <a:cubicBezTo>
                    <a:pt x="1014" y="552"/>
                    <a:pt x="1006" y="554"/>
                    <a:pt x="1008" y="556"/>
                  </a:cubicBezTo>
                  <a:cubicBezTo>
                    <a:pt x="1011" y="558"/>
                    <a:pt x="1019" y="559"/>
                    <a:pt x="1018" y="559"/>
                  </a:cubicBezTo>
                  <a:cubicBezTo>
                    <a:pt x="1016" y="559"/>
                    <a:pt x="1016" y="560"/>
                    <a:pt x="1018" y="560"/>
                  </a:cubicBezTo>
                  <a:cubicBezTo>
                    <a:pt x="1021" y="560"/>
                    <a:pt x="1022" y="561"/>
                    <a:pt x="1022" y="561"/>
                  </a:cubicBezTo>
                  <a:cubicBezTo>
                    <a:pt x="1022" y="562"/>
                    <a:pt x="1022" y="562"/>
                    <a:pt x="1021" y="562"/>
                  </a:cubicBezTo>
                  <a:cubicBezTo>
                    <a:pt x="1019" y="562"/>
                    <a:pt x="1021" y="563"/>
                    <a:pt x="1023" y="563"/>
                  </a:cubicBezTo>
                  <a:cubicBezTo>
                    <a:pt x="1025" y="564"/>
                    <a:pt x="1026" y="564"/>
                    <a:pt x="1027" y="564"/>
                  </a:cubicBezTo>
                  <a:cubicBezTo>
                    <a:pt x="1027" y="564"/>
                    <a:pt x="1027" y="564"/>
                    <a:pt x="1027" y="563"/>
                  </a:cubicBezTo>
                  <a:cubicBezTo>
                    <a:pt x="1027" y="563"/>
                    <a:pt x="1027" y="563"/>
                    <a:pt x="1027" y="563"/>
                  </a:cubicBezTo>
                  <a:cubicBezTo>
                    <a:pt x="1028" y="563"/>
                    <a:pt x="1028" y="563"/>
                    <a:pt x="1029" y="563"/>
                  </a:cubicBezTo>
                  <a:cubicBezTo>
                    <a:pt x="1029" y="563"/>
                    <a:pt x="1030" y="564"/>
                    <a:pt x="1030" y="564"/>
                  </a:cubicBezTo>
                  <a:cubicBezTo>
                    <a:pt x="1031" y="564"/>
                    <a:pt x="1031" y="563"/>
                    <a:pt x="1032" y="563"/>
                  </a:cubicBezTo>
                  <a:cubicBezTo>
                    <a:pt x="1032" y="563"/>
                    <a:pt x="1032" y="563"/>
                    <a:pt x="1030" y="562"/>
                  </a:cubicBezTo>
                  <a:cubicBezTo>
                    <a:pt x="1030" y="562"/>
                    <a:pt x="1030" y="562"/>
                    <a:pt x="1031" y="562"/>
                  </a:cubicBezTo>
                  <a:cubicBezTo>
                    <a:pt x="1031" y="562"/>
                    <a:pt x="1032" y="562"/>
                    <a:pt x="1033" y="562"/>
                  </a:cubicBezTo>
                  <a:cubicBezTo>
                    <a:pt x="1033" y="562"/>
                    <a:pt x="1034" y="562"/>
                    <a:pt x="1034" y="562"/>
                  </a:cubicBezTo>
                  <a:cubicBezTo>
                    <a:pt x="1035" y="562"/>
                    <a:pt x="1036" y="562"/>
                    <a:pt x="1034" y="562"/>
                  </a:cubicBezTo>
                  <a:cubicBezTo>
                    <a:pt x="1033" y="562"/>
                    <a:pt x="1033" y="562"/>
                    <a:pt x="1033" y="562"/>
                  </a:cubicBezTo>
                  <a:cubicBezTo>
                    <a:pt x="1034" y="562"/>
                    <a:pt x="1036" y="562"/>
                    <a:pt x="1038" y="563"/>
                  </a:cubicBezTo>
                  <a:cubicBezTo>
                    <a:pt x="1039" y="564"/>
                    <a:pt x="1039" y="565"/>
                    <a:pt x="1038" y="565"/>
                  </a:cubicBezTo>
                  <a:cubicBezTo>
                    <a:pt x="1038" y="565"/>
                    <a:pt x="1037" y="565"/>
                    <a:pt x="1037" y="564"/>
                  </a:cubicBezTo>
                  <a:cubicBezTo>
                    <a:pt x="1037" y="564"/>
                    <a:pt x="1036" y="564"/>
                    <a:pt x="1035" y="564"/>
                  </a:cubicBezTo>
                  <a:cubicBezTo>
                    <a:pt x="1034" y="564"/>
                    <a:pt x="1034" y="564"/>
                    <a:pt x="1034" y="564"/>
                  </a:cubicBezTo>
                  <a:cubicBezTo>
                    <a:pt x="1035" y="565"/>
                    <a:pt x="1033" y="565"/>
                    <a:pt x="1032" y="565"/>
                  </a:cubicBezTo>
                  <a:cubicBezTo>
                    <a:pt x="1031" y="565"/>
                    <a:pt x="1030" y="565"/>
                    <a:pt x="1029" y="565"/>
                  </a:cubicBezTo>
                  <a:cubicBezTo>
                    <a:pt x="1029" y="565"/>
                    <a:pt x="1029" y="565"/>
                    <a:pt x="1028" y="565"/>
                  </a:cubicBezTo>
                  <a:cubicBezTo>
                    <a:pt x="1026" y="565"/>
                    <a:pt x="1025" y="566"/>
                    <a:pt x="1026" y="566"/>
                  </a:cubicBezTo>
                  <a:cubicBezTo>
                    <a:pt x="1027" y="567"/>
                    <a:pt x="1029" y="568"/>
                    <a:pt x="1030" y="568"/>
                  </a:cubicBezTo>
                  <a:cubicBezTo>
                    <a:pt x="1030" y="568"/>
                    <a:pt x="1030" y="568"/>
                    <a:pt x="1030" y="568"/>
                  </a:cubicBezTo>
                  <a:cubicBezTo>
                    <a:pt x="1030" y="568"/>
                    <a:pt x="1030" y="568"/>
                    <a:pt x="1031" y="568"/>
                  </a:cubicBezTo>
                  <a:cubicBezTo>
                    <a:pt x="1032" y="568"/>
                    <a:pt x="1033" y="568"/>
                    <a:pt x="1031" y="568"/>
                  </a:cubicBezTo>
                  <a:cubicBezTo>
                    <a:pt x="1030" y="568"/>
                    <a:pt x="1033" y="569"/>
                    <a:pt x="1036" y="569"/>
                  </a:cubicBezTo>
                  <a:cubicBezTo>
                    <a:pt x="1037" y="569"/>
                    <a:pt x="1037" y="569"/>
                    <a:pt x="1037" y="569"/>
                  </a:cubicBezTo>
                  <a:cubicBezTo>
                    <a:pt x="1040" y="569"/>
                    <a:pt x="1039" y="566"/>
                    <a:pt x="1044" y="566"/>
                  </a:cubicBezTo>
                  <a:cubicBezTo>
                    <a:pt x="1045" y="566"/>
                    <a:pt x="1045" y="566"/>
                    <a:pt x="1046" y="566"/>
                  </a:cubicBezTo>
                  <a:cubicBezTo>
                    <a:pt x="1049" y="566"/>
                    <a:pt x="1045" y="567"/>
                    <a:pt x="1041" y="568"/>
                  </a:cubicBezTo>
                  <a:cubicBezTo>
                    <a:pt x="1038" y="569"/>
                    <a:pt x="1040" y="570"/>
                    <a:pt x="1042" y="570"/>
                  </a:cubicBezTo>
                  <a:cubicBezTo>
                    <a:pt x="1045" y="570"/>
                    <a:pt x="1048" y="569"/>
                    <a:pt x="1050" y="569"/>
                  </a:cubicBezTo>
                  <a:cubicBezTo>
                    <a:pt x="1051" y="568"/>
                    <a:pt x="1053" y="568"/>
                    <a:pt x="1054" y="568"/>
                  </a:cubicBezTo>
                  <a:cubicBezTo>
                    <a:pt x="1056" y="568"/>
                    <a:pt x="1058" y="569"/>
                    <a:pt x="1056" y="570"/>
                  </a:cubicBezTo>
                  <a:cubicBezTo>
                    <a:pt x="1054" y="570"/>
                    <a:pt x="1053" y="571"/>
                    <a:pt x="1053" y="571"/>
                  </a:cubicBezTo>
                  <a:cubicBezTo>
                    <a:pt x="1052" y="571"/>
                    <a:pt x="1052" y="571"/>
                    <a:pt x="1053" y="571"/>
                  </a:cubicBezTo>
                  <a:cubicBezTo>
                    <a:pt x="1053" y="570"/>
                    <a:pt x="1052" y="570"/>
                    <a:pt x="1052" y="570"/>
                  </a:cubicBezTo>
                  <a:cubicBezTo>
                    <a:pt x="1051" y="570"/>
                    <a:pt x="1051" y="570"/>
                    <a:pt x="1050" y="570"/>
                  </a:cubicBezTo>
                  <a:cubicBezTo>
                    <a:pt x="1049" y="571"/>
                    <a:pt x="1052" y="571"/>
                    <a:pt x="1055" y="571"/>
                  </a:cubicBezTo>
                  <a:cubicBezTo>
                    <a:pt x="1059" y="571"/>
                    <a:pt x="1063" y="571"/>
                    <a:pt x="1066" y="568"/>
                  </a:cubicBezTo>
                  <a:cubicBezTo>
                    <a:pt x="1072" y="564"/>
                    <a:pt x="1079" y="563"/>
                    <a:pt x="1076" y="559"/>
                  </a:cubicBezTo>
                  <a:cubicBezTo>
                    <a:pt x="1072" y="556"/>
                    <a:pt x="1081" y="554"/>
                    <a:pt x="1084" y="553"/>
                  </a:cubicBezTo>
                  <a:cubicBezTo>
                    <a:pt x="1088" y="552"/>
                    <a:pt x="1089" y="549"/>
                    <a:pt x="1097" y="546"/>
                  </a:cubicBezTo>
                  <a:cubicBezTo>
                    <a:pt x="1102" y="544"/>
                    <a:pt x="1104" y="543"/>
                    <a:pt x="1098" y="540"/>
                  </a:cubicBezTo>
                  <a:cubicBezTo>
                    <a:pt x="1095" y="539"/>
                    <a:pt x="1076" y="539"/>
                    <a:pt x="1075" y="536"/>
                  </a:cubicBezTo>
                  <a:cubicBezTo>
                    <a:pt x="1075" y="534"/>
                    <a:pt x="1078" y="533"/>
                    <a:pt x="1082" y="532"/>
                  </a:cubicBezTo>
                  <a:cubicBezTo>
                    <a:pt x="1090" y="531"/>
                    <a:pt x="1096" y="529"/>
                    <a:pt x="1096" y="526"/>
                  </a:cubicBezTo>
                  <a:cubicBezTo>
                    <a:pt x="1097" y="523"/>
                    <a:pt x="1103" y="522"/>
                    <a:pt x="1101" y="522"/>
                  </a:cubicBezTo>
                  <a:cubicBezTo>
                    <a:pt x="1099" y="521"/>
                    <a:pt x="1105" y="522"/>
                    <a:pt x="1111" y="520"/>
                  </a:cubicBezTo>
                  <a:cubicBezTo>
                    <a:pt x="1116" y="519"/>
                    <a:pt x="1107" y="519"/>
                    <a:pt x="1106" y="519"/>
                  </a:cubicBezTo>
                  <a:cubicBezTo>
                    <a:pt x="1106" y="519"/>
                    <a:pt x="1106" y="519"/>
                    <a:pt x="1106" y="519"/>
                  </a:cubicBezTo>
                  <a:cubicBezTo>
                    <a:pt x="1107" y="519"/>
                    <a:pt x="1105" y="519"/>
                    <a:pt x="1104" y="519"/>
                  </a:cubicBezTo>
                  <a:cubicBezTo>
                    <a:pt x="1103" y="519"/>
                    <a:pt x="1103" y="519"/>
                    <a:pt x="1103" y="519"/>
                  </a:cubicBezTo>
                  <a:cubicBezTo>
                    <a:pt x="1102" y="519"/>
                    <a:pt x="1101" y="519"/>
                    <a:pt x="1102" y="519"/>
                  </a:cubicBezTo>
                  <a:cubicBezTo>
                    <a:pt x="1102" y="519"/>
                    <a:pt x="1096" y="518"/>
                    <a:pt x="1093" y="516"/>
                  </a:cubicBezTo>
                  <a:cubicBezTo>
                    <a:pt x="1090" y="514"/>
                    <a:pt x="1114" y="517"/>
                    <a:pt x="1122" y="512"/>
                  </a:cubicBezTo>
                  <a:cubicBezTo>
                    <a:pt x="1122" y="512"/>
                    <a:pt x="1122" y="512"/>
                    <a:pt x="1123" y="512"/>
                  </a:cubicBezTo>
                  <a:cubicBezTo>
                    <a:pt x="1129" y="508"/>
                    <a:pt x="1137" y="506"/>
                    <a:pt x="1155" y="505"/>
                  </a:cubicBezTo>
                  <a:cubicBezTo>
                    <a:pt x="1162" y="504"/>
                    <a:pt x="1169" y="503"/>
                    <a:pt x="1174" y="502"/>
                  </a:cubicBezTo>
                  <a:cubicBezTo>
                    <a:pt x="1187" y="499"/>
                    <a:pt x="1176" y="495"/>
                    <a:pt x="1178" y="493"/>
                  </a:cubicBezTo>
                  <a:cubicBezTo>
                    <a:pt x="1179" y="493"/>
                    <a:pt x="1182" y="491"/>
                    <a:pt x="1179" y="490"/>
                  </a:cubicBezTo>
                  <a:cubicBezTo>
                    <a:pt x="1172" y="488"/>
                    <a:pt x="1162" y="488"/>
                    <a:pt x="1159" y="485"/>
                  </a:cubicBezTo>
                  <a:cubicBezTo>
                    <a:pt x="1156" y="483"/>
                    <a:pt x="1159" y="475"/>
                    <a:pt x="1162" y="473"/>
                  </a:cubicBezTo>
                  <a:cubicBezTo>
                    <a:pt x="1165" y="472"/>
                    <a:pt x="1169" y="471"/>
                    <a:pt x="1175" y="471"/>
                  </a:cubicBezTo>
                  <a:cubicBezTo>
                    <a:pt x="1185" y="471"/>
                    <a:pt x="1197" y="473"/>
                    <a:pt x="1207" y="476"/>
                  </a:cubicBezTo>
                  <a:cubicBezTo>
                    <a:pt x="1214" y="478"/>
                    <a:pt x="1220" y="479"/>
                    <a:pt x="1226" y="479"/>
                  </a:cubicBezTo>
                  <a:cubicBezTo>
                    <a:pt x="1231" y="479"/>
                    <a:pt x="1235" y="479"/>
                    <a:pt x="1238" y="477"/>
                  </a:cubicBezTo>
                  <a:cubicBezTo>
                    <a:pt x="1242" y="474"/>
                    <a:pt x="1248" y="472"/>
                    <a:pt x="1250" y="472"/>
                  </a:cubicBezTo>
                  <a:cubicBezTo>
                    <a:pt x="1251" y="472"/>
                    <a:pt x="1251" y="472"/>
                    <a:pt x="1249" y="473"/>
                  </a:cubicBezTo>
                  <a:cubicBezTo>
                    <a:pt x="1247" y="474"/>
                    <a:pt x="1246" y="475"/>
                    <a:pt x="1248" y="475"/>
                  </a:cubicBezTo>
                  <a:cubicBezTo>
                    <a:pt x="1250" y="475"/>
                    <a:pt x="1254" y="474"/>
                    <a:pt x="1260" y="472"/>
                  </a:cubicBezTo>
                  <a:cubicBezTo>
                    <a:pt x="1267" y="469"/>
                    <a:pt x="1270" y="465"/>
                    <a:pt x="1272" y="461"/>
                  </a:cubicBezTo>
                  <a:cubicBezTo>
                    <a:pt x="1274" y="457"/>
                    <a:pt x="1284" y="451"/>
                    <a:pt x="1298" y="449"/>
                  </a:cubicBezTo>
                  <a:cubicBezTo>
                    <a:pt x="1311" y="447"/>
                    <a:pt x="1322" y="444"/>
                    <a:pt x="1320" y="444"/>
                  </a:cubicBezTo>
                  <a:cubicBezTo>
                    <a:pt x="1319" y="444"/>
                    <a:pt x="1321" y="443"/>
                    <a:pt x="1325" y="443"/>
                  </a:cubicBezTo>
                  <a:cubicBezTo>
                    <a:pt x="1326" y="443"/>
                    <a:pt x="1327" y="443"/>
                    <a:pt x="1328" y="443"/>
                  </a:cubicBezTo>
                  <a:cubicBezTo>
                    <a:pt x="1329" y="443"/>
                    <a:pt x="1329" y="443"/>
                    <a:pt x="1328" y="443"/>
                  </a:cubicBezTo>
                  <a:cubicBezTo>
                    <a:pt x="1327" y="443"/>
                    <a:pt x="1327" y="443"/>
                    <a:pt x="1327" y="443"/>
                  </a:cubicBezTo>
                  <a:cubicBezTo>
                    <a:pt x="1328" y="443"/>
                    <a:pt x="1329" y="443"/>
                    <a:pt x="1331" y="443"/>
                  </a:cubicBezTo>
                  <a:cubicBezTo>
                    <a:pt x="1335" y="443"/>
                    <a:pt x="1355" y="444"/>
                    <a:pt x="1363" y="440"/>
                  </a:cubicBezTo>
                  <a:cubicBezTo>
                    <a:pt x="1375" y="434"/>
                    <a:pt x="1382" y="424"/>
                    <a:pt x="1384" y="416"/>
                  </a:cubicBezTo>
                  <a:cubicBezTo>
                    <a:pt x="1386" y="412"/>
                    <a:pt x="1384" y="408"/>
                    <a:pt x="1384" y="408"/>
                  </a:cubicBezTo>
                  <a:cubicBezTo>
                    <a:pt x="1384" y="408"/>
                    <a:pt x="1385" y="408"/>
                    <a:pt x="1385" y="408"/>
                  </a:cubicBezTo>
                  <a:cubicBezTo>
                    <a:pt x="1385" y="408"/>
                    <a:pt x="1385" y="408"/>
                    <a:pt x="1386" y="408"/>
                  </a:cubicBezTo>
                  <a:cubicBezTo>
                    <a:pt x="1386" y="408"/>
                    <a:pt x="1387" y="408"/>
                    <a:pt x="1387" y="408"/>
                  </a:cubicBezTo>
                  <a:cubicBezTo>
                    <a:pt x="1388" y="408"/>
                    <a:pt x="1388" y="408"/>
                    <a:pt x="1388" y="408"/>
                  </a:cubicBezTo>
                  <a:cubicBezTo>
                    <a:pt x="1389" y="408"/>
                    <a:pt x="1390" y="408"/>
                    <a:pt x="1391" y="408"/>
                  </a:cubicBezTo>
                  <a:cubicBezTo>
                    <a:pt x="1392" y="408"/>
                    <a:pt x="1392" y="408"/>
                    <a:pt x="1392" y="408"/>
                  </a:cubicBezTo>
                  <a:cubicBezTo>
                    <a:pt x="1393" y="408"/>
                    <a:pt x="1393" y="409"/>
                    <a:pt x="1392" y="409"/>
                  </a:cubicBezTo>
                  <a:cubicBezTo>
                    <a:pt x="1392" y="409"/>
                    <a:pt x="1392" y="409"/>
                    <a:pt x="1392" y="409"/>
                  </a:cubicBezTo>
                  <a:cubicBezTo>
                    <a:pt x="1392" y="409"/>
                    <a:pt x="1403" y="407"/>
                    <a:pt x="1413" y="404"/>
                  </a:cubicBezTo>
                  <a:cubicBezTo>
                    <a:pt x="1426" y="399"/>
                    <a:pt x="1438" y="394"/>
                    <a:pt x="1438" y="391"/>
                  </a:cubicBezTo>
                  <a:cubicBezTo>
                    <a:pt x="1429" y="382"/>
                    <a:pt x="1417" y="385"/>
                    <a:pt x="1397" y="380"/>
                  </a:cubicBezTo>
                  <a:cubicBezTo>
                    <a:pt x="1390" y="378"/>
                    <a:pt x="1382" y="377"/>
                    <a:pt x="1375" y="376"/>
                  </a:cubicBezTo>
                  <a:cubicBezTo>
                    <a:pt x="1360" y="375"/>
                    <a:pt x="1341" y="374"/>
                    <a:pt x="1332" y="374"/>
                  </a:cubicBezTo>
                  <a:cubicBezTo>
                    <a:pt x="1331" y="374"/>
                    <a:pt x="1331" y="374"/>
                    <a:pt x="1331" y="374"/>
                  </a:cubicBezTo>
                  <a:cubicBezTo>
                    <a:pt x="1327" y="374"/>
                    <a:pt x="1324" y="374"/>
                    <a:pt x="1322" y="375"/>
                  </a:cubicBezTo>
                  <a:cubicBezTo>
                    <a:pt x="1320" y="375"/>
                    <a:pt x="1318" y="375"/>
                    <a:pt x="1318" y="375"/>
                  </a:cubicBezTo>
                  <a:cubicBezTo>
                    <a:pt x="1318" y="375"/>
                    <a:pt x="1318" y="375"/>
                    <a:pt x="1318" y="375"/>
                  </a:cubicBezTo>
                  <a:cubicBezTo>
                    <a:pt x="1318" y="375"/>
                    <a:pt x="1317" y="375"/>
                    <a:pt x="1317" y="375"/>
                  </a:cubicBezTo>
                  <a:cubicBezTo>
                    <a:pt x="1317" y="375"/>
                    <a:pt x="1316" y="376"/>
                    <a:pt x="1315" y="376"/>
                  </a:cubicBezTo>
                  <a:cubicBezTo>
                    <a:pt x="1315" y="376"/>
                    <a:pt x="1315" y="376"/>
                    <a:pt x="1315" y="376"/>
                  </a:cubicBezTo>
                  <a:cubicBezTo>
                    <a:pt x="1314" y="376"/>
                    <a:pt x="1315" y="373"/>
                    <a:pt x="1301" y="370"/>
                  </a:cubicBezTo>
                  <a:cubicBezTo>
                    <a:pt x="1295" y="369"/>
                    <a:pt x="1288" y="369"/>
                    <a:pt x="1281" y="369"/>
                  </a:cubicBezTo>
                  <a:cubicBezTo>
                    <a:pt x="1274" y="369"/>
                    <a:pt x="1267" y="369"/>
                    <a:pt x="1262" y="370"/>
                  </a:cubicBezTo>
                  <a:cubicBezTo>
                    <a:pt x="1253" y="372"/>
                    <a:pt x="1250" y="374"/>
                    <a:pt x="1250" y="375"/>
                  </a:cubicBezTo>
                  <a:cubicBezTo>
                    <a:pt x="1250" y="375"/>
                    <a:pt x="1250" y="375"/>
                    <a:pt x="1250" y="375"/>
                  </a:cubicBezTo>
                  <a:cubicBezTo>
                    <a:pt x="1250" y="375"/>
                    <a:pt x="1250" y="375"/>
                    <a:pt x="1250" y="375"/>
                  </a:cubicBezTo>
                  <a:cubicBezTo>
                    <a:pt x="1250" y="375"/>
                    <a:pt x="1250" y="375"/>
                    <a:pt x="1250" y="375"/>
                  </a:cubicBezTo>
                  <a:cubicBezTo>
                    <a:pt x="1250" y="375"/>
                    <a:pt x="1249" y="375"/>
                    <a:pt x="1249" y="375"/>
                  </a:cubicBezTo>
                  <a:cubicBezTo>
                    <a:pt x="1249" y="375"/>
                    <a:pt x="1250" y="375"/>
                    <a:pt x="1250" y="375"/>
                  </a:cubicBezTo>
                  <a:cubicBezTo>
                    <a:pt x="1250" y="375"/>
                    <a:pt x="1250" y="375"/>
                    <a:pt x="1250" y="375"/>
                  </a:cubicBezTo>
                  <a:cubicBezTo>
                    <a:pt x="1249" y="373"/>
                    <a:pt x="1247" y="372"/>
                    <a:pt x="1243" y="372"/>
                  </a:cubicBezTo>
                  <a:cubicBezTo>
                    <a:pt x="1239" y="372"/>
                    <a:pt x="1244" y="372"/>
                    <a:pt x="1253" y="371"/>
                  </a:cubicBezTo>
                  <a:cubicBezTo>
                    <a:pt x="1259" y="371"/>
                    <a:pt x="1264" y="370"/>
                    <a:pt x="1263" y="368"/>
                  </a:cubicBezTo>
                  <a:cubicBezTo>
                    <a:pt x="1263" y="367"/>
                    <a:pt x="1257" y="366"/>
                    <a:pt x="1251" y="366"/>
                  </a:cubicBezTo>
                  <a:cubicBezTo>
                    <a:pt x="1251" y="366"/>
                    <a:pt x="1251" y="366"/>
                    <a:pt x="1251" y="366"/>
                  </a:cubicBezTo>
                  <a:cubicBezTo>
                    <a:pt x="1242" y="367"/>
                    <a:pt x="1237" y="368"/>
                    <a:pt x="1236" y="368"/>
                  </a:cubicBezTo>
                  <a:cubicBezTo>
                    <a:pt x="1234" y="369"/>
                    <a:pt x="1232" y="369"/>
                    <a:pt x="1229" y="370"/>
                  </a:cubicBezTo>
                  <a:cubicBezTo>
                    <a:pt x="1228" y="370"/>
                    <a:pt x="1227" y="370"/>
                    <a:pt x="1226" y="370"/>
                  </a:cubicBezTo>
                  <a:cubicBezTo>
                    <a:pt x="1225" y="370"/>
                    <a:pt x="1224" y="370"/>
                    <a:pt x="1225" y="370"/>
                  </a:cubicBezTo>
                  <a:cubicBezTo>
                    <a:pt x="1225" y="369"/>
                    <a:pt x="1226" y="369"/>
                    <a:pt x="1225" y="369"/>
                  </a:cubicBezTo>
                  <a:cubicBezTo>
                    <a:pt x="1225" y="369"/>
                    <a:pt x="1224" y="369"/>
                    <a:pt x="1223" y="370"/>
                  </a:cubicBezTo>
                  <a:cubicBezTo>
                    <a:pt x="1222" y="370"/>
                    <a:pt x="1222" y="370"/>
                    <a:pt x="1222" y="370"/>
                  </a:cubicBezTo>
                  <a:cubicBezTo>
                    <a:pt x="1221" y="370"/>
                    <a:pt x="1224" y="368"/>
                    <a:pt x="1232" y="366"/>
                  </a:cubicBezTo>
                  <a:cubicBezTo>
                    <a:pt x="1238" y="364"/>
                    <a:pt x="1244" y="363"/>
                    <a:pt x="1244" y="361"/>
                  </a:cubicBezTo>
                  <a:cubicBezTo>
                    <a:pt x="1244" y="361"/>
                    <a:pt x="1243" y="360"/>
                    <a:pt x="1241" y="359"/>
                  </a:cubicBezTo>
                  <a:cubicBezTo>
                    <a:pt x="1240" y="359"/>
                    <a:pt x="1240" y="359"/>
                    <a:pt x="1240" y="359"/>
                  </a:cubicBezTo>
                  <a:cubicBezTo>
                    <a:pt x="1240" y="359"/>
                    <a:pt x="1240" y="359"/>
                    <a:pt x="1240" y="359"/>
                  </a:cubicBezTo>
                  <a:cubicBezTo>
                    <a:pt x="1239" y="359"/>
                    <a:pt x="1239" y="359"/>
                    <a:pt x="1239" y="359"/>
                  </a:cubicBezTo>
                  <a:cubicBezTo>
                    <a:pt x="1239" y="359"/>
                    <a:pt x="1239" y="359"/>
                    <a:pt x="1239" y="359"/>
                  </a:cubicBezTo>
                  <a:cubicBezTo>
                    <a:pt x="1239" y="358"/>
                    <a:pt x="1239" y="358"/>
                    <a:pt x="1238" y="358"/>
                  </a:cubicBezTo>
                  <a:cubicBezTo>
                    <a:pt x="1238" y="358"/>
                    <a:pt x="1239" y="358"/>
                    <a:pt x="1239" y="358"/>
                  </a:cubicBezTo>
                  <a:cubicBezTo>
                    <a:pt x="1238" y="357"/>
                    <a:pt x="1236" y="357"/>
                    <a:pt x="1235" y="356"/>
                  </a:cubicBezTo>
                  <a:cubicBezTo>
                    <a:pt x="1230" y="354"/>
                    <a:pt x="1226" y="352"/>
                    <a:pt x="1224" y="352"/>
                  </a:cubicBezTo>
                  <a:cubicBezTo>
                    <a:pt x="1224" y="352"/>
                    <a:pt x="1224" y="352"/>
                    <a:pt x="1224" y="352"/>
                  </a:cubicBezTo>
                  <a:cubicBezTo>
                    <a:pt x="1224" y="352"/>
                    <a:pt x="1224" y="352"/>
                    <a:pt x="1224" y="352"/>
                  </a:cubicBezTo>
                  <a:cubicBezTo>
                    <a:pt x="1222" y="352"/>
                    <a:pt x="1220" y="350"/>
                    <a:pt x="1211" y="348"/>
                  </a:cubicBezTo>
                  <a:cubicBezTo>
                    <a:pt x="1201" y="347"/>
                    <a:pt x="1186" y="345"/>
                    <a:pt x="1175" y="345"/>
                  </a:cubicBezTo>
                  <a:cubicBezTo>
                    <a:pt x="1175" y="345"/>
                    <a:pt x="1175" y="345"/>
                    <a:pt x="1174" y="345"/>
                  </a:cubicBezTo>
                  <a:cubicBezTo>
                    <a:pt x="1174" y="345"/>
                    <a:pt x="1173" y="345"/>
                    <a:pt x="1173" y="345"/>
                  </a:cubicBezTo>
                  <a:cubicBezTo>
                    <a:pt x="1162" y="345"/>
                    <a:pt x="1154" y="345"/>
                    <a:pt x="1148" y="344"/>
                  </a:cubicBezTo>
                  <a:cubicBezTo>
                    <a:pt x="1141" y="343"/>
                    <a:pt x="1137" y="340"/>
                    <a:pt x="1123" y="338"/>
                  </a:cubicBezTo>
                  <a:cubicBezTo>
                    <a:pt x="1109" y="336"/>
                    <a:pt x="1108" y="335"/>
                    <a:pt x="1101" y="334"/>
                  </a:cubicBezTo>
                  <a:cubicBezTo>
                    <a:pt x="1094" y="332"/>
                    <a:pt x="1084" y="332"/>
                    <a:pt x="1083" y="332"/>
                  </a:cubicBezTo>
                  <a:cubicBezTo>
                    <a:pt x="1081" y="331"/>
                    <a:pt x="1082" y="330"/>
                    <a:pt x="1086" y="330"/>
                  </a:cubicBezTo>
                  <a:cubicBezTo>
                    <a:pt x="1088" y="330"/>
                    <a:pt x="1087" y="330"/>
                    <a:pt x="1084" y="330"/>
                  </a:cubicBezTo>
                  <a:cubicBezTo>
                    <a:pt x="1081" y="330"/>
                    <a:pt x="1078" y="330"/>
                    <a:pt x="1075" y="330"/>
                  </a:cubicBezTo>
                  <a:cubicBezTo>
                    <a:pt x="1069" y="330"/>
                    <a:pt x="1063" y="331"/>
                    <a:pt x="1057" y="331"/>
                  </a:cubicBezTo>
                  <a:cubicBezTo>
                    <a:pt x="1055" y="331"/>
                    <a:pt x="1054" y="331"/>
                    <a:pt x="1052" y="331"/>
                  </a:cubicBezTo>
                  <a:cubicBezTo>
                    <a:pt x="1047" y="331"/>
                    <a:pt x="1043" y="331"/>
                    <a:pt x="1038" y="331"/>
                  </a:cubicBezTo>
                  <a:cubicBezTo>
                    <a:pt x="1028" y="331"/>
                    <a:pt x="1011" y="329"/>
                    <a:pt x="999" y="327"/>
                  </a:cubicBezTo>
                  <a:cubicBezTo>
                    <a:pt x="996" y="327"/>
                    <a:pt x="993" y="326"/>
                    <a:pt x="992" y="326"/>
                  </a:cubicBezTo>
                  <a:cubicBezTo>
                    <a:pt x="989" y="326"/>
                    <a:pt x="989" y="327"/>
                    <a:pt x="986" y="327"/>
                  </a:cubicBezTo>
                  <a:cubicBezTo>
                    <a:pt x="982" y="328"/>
                    <a:pt x="978" y="329"/>
                    <a:pt x="976" y="331"/>
                  </a:cubicBezTo>
                  <a:cubicBezTo>
                    <a:pt x="975" y="332"/>
                    <a:pt x="970" y="334"/>
                    <a:pt x="967" y="334"/>
                  </a:cubicBezTo>
                  <a:cubicBezTo>
                    <a:pt x="966" y="334"/>
                    <a:pt x="965" y="333"/>
                    <a:pt x="966" y="333"/>
                  </a:cubicBezTo>
                  <a:cubicBezTo>
                    <a:pt x="966" y="331"/>
                    <a:pt x="968" y="329"/>
                    <a:pt x="969" y="328"/>
                  </a:cubicBezTo>
                  <a:cubicBezTo>
                    <a:pt x="970" y="326"/>
                    <a:pt x="980" y="324"/>
                    <a:pt x="971" y="324"/>
                  </a:cubicBezTo>
                  <a:cubicBezTo>
                    <a:pt x="970" y="324"/>
                    <a:pt x="968" y="324"/>
                    <a:pt x="966" y="325"/>
                  </a:cubicBezTo>
                  <a:cubicBezTo>
                    <a:pt x="962" y="325"/>
                    <a:pt x="955" y="325"/>
                    <a:pt x="949" y="327"/>
                  </a:cubicBezTo>
                  <a:cubicBezTo>
                    <a:pt x="941" y="328"/>
                    <a:pt x="936" y="329"/>
                    <a:pt x="935" y="329"/>
                  </a:cubicBezTo>
                  <a:cubicBezTo>
                    <a:pt x="934" y="329"/>
                    <a:pt x="934" y="329"/>
                    <a:pt x="934" y="329"/>
                  </a:cubicBezTo>
                  <a:cubicBezTo>
                    <a:pt x="934" y="329"/>
                    <a:pt x="934" y="329"/>
                    <a:pt x="933" y="329"/>
                  </a:cubicBezTo>
                  <a:cubicBezTo>
                    <a:pt x="929" y="329"/>
                    <a:pt x="923" y="329"/>
                    <a:pt x="917" y="332"/>
                  </a:cubicBezTo>
                  <a:cubicBezTo>
                    <a:pt x="910" y="335"/>
                    <a:pt x="902" y="337"/>
                    <a:pt x="902" y="338"/>
                  </a:cubicBezTo>
                  <a:cubicBezTo>
                    <a:pt x="902" y="338"/>
                    <a:pt x="902" y="338"/>
                    <a:pt x="902" y="338"/>
                  </a:cubicBezTo>
                  <a:cubicBezTo>
                    <a:pt x="901" y="338"/>
                    <a:pt x="898" y="337"/>
                    <a:pt x="891" y="336"/>
                  </a:cubicBezTo>
                  <a:cubicBezTo>
                    <a:pt x="887" y="335"/>
                    <a:pt x="882" y="334"/>
                    <a:pt x="875" y="334"/>
                  </a:cubicBezTo>
                  <a:cubicBezTo>
                    <a:pt x="875" y="334"/>
                    <a:pt x="874" y="334"/>
                    <a:pt x="873" y="334"/>
                  </a:cubicBezTo>
                  <a:cubicBezTo>
                    <a:pt x="867" y="334"/>
                    <a:pt x="862" y="335"/>
                    <a:pt x="857" y="335"/>
                  </a:cubicBezTo>
                  <a:cubicBezTo>
                    <a:pt x="854" y="335"/>
                    <a:pt x="851" y="335"/>
                    <a:pt x="848" y="335"/>
                  </a:cubicBezTo>
                  <a:cubicBezTo>
                    <a:pt x="846" y="335"/>
                    <a:pt x="843" y="335"/>
                    <a:pt x="842" y="335"/>
                  </a:cubicBezTo>
                  <a:cubicBezTo>
                    <a:pt x="840" y="335"/>
                    <a:pt x="839" y="335"/>
                    <a:pt x="839" y="335"/>
                  </a:cubicBezTo>
                  <a:cubicBezTo>
                    <a:pt x="838" y="335"/>
                    <a:pt x="838" y="335"/>
                    <a:pt x="838" y="335"/>
                  </a:cubicBezTo>
                  <a:cubicBezTo>
                    <a:pt x="838" y="335"/>
                    <a:pt x="838" y="335"/>
                    <a:pt x="838" y="335"/>
                  </a:cubicBezTo>
                  <a:cubicBezTo>
                    <a:pt x="838" y="335"/>
                    <a:pt x="833" y="334"/>
                    <a:pt x="827" y="333"/>
                  </a:cubicBezTo>
                  <a:cubicBezTo>
                    <a:pt x="821" y="331"/>
                    <a:pt x="815" y="329"/>
                    <a:pt x="815" y="328"/>
                  </a:cubicBezTo>
                  <a:cubicBezTo>
                    <a:pt x="816" y="327"/>
                    <a:pt x="816" y="326"/>
                    <a:pt x="816" y="326"/>
                  </a:cubicBezTo>
                  <a:cubicBezTo>
                    <a:pt x="816" y="326"/>
                    <a:pt x="816" y="326"/>
                    <a:pt x="816" y="326"/>
                  </a:cubicBezTo>
                  <a:cubicBezTo>
                    <a:pt x="816" y="326"/>
                    <a:pt x="816" y="326"/>
                    <a:pt x="816" y="326"/>
                  </a:cubicBezTo>
                  <a:cubicBezTo>
                    <a:pt x="815" y="326"/>
                    <a:pt x="815" y="326"/>
                    <a:pt x="816" y="325"/>
                  </a:cubicBezTo>
                  <a:cubicBezTo>
                    <a:pt x="816" y="324"/>
                    <a:pt x="817" y="324"/>
                    <a:pt x="817" y="324"/>
                  </a:cubicBezTo>
                  <a:cubicBezTo>
                    <a:pt x="818" y="324"/>
                    <a:pt x="818" y="324"/>
                    <a:pt x="818" y="324"/>
                  </a:cubicBezTo>
                  <a:cubicBezTo>
                    <a:pt x="818" y="324"/>
                    <a:pt x="818" y="324"/>
                    <a:pt x="818" y="324"/>
                  </a:cubicBezTo>
                  <a:cubicBezTo>
                    <a:pt x="818" y="324"/>
                    <a:pt x="820" y="322"/>
                    <a:pt x="823" y="319"/>
                  </a:cubicBezTo>
                  <a:cubicBezTo>
                    <a:pt x="827" y="316"/>
                    <a:pt x="818" y="314"/>
                    <a:pt x="815" y="314"/>
                  </a:cubicBezTo>
                  <a:cubicBezTo>
                    <a:pt x="815" y="314"/>
                    <a:pt x="815" y="314"/>
                    <a:pt x="815" y="314"/>
                  </a:cubicBezTo>
                  <a:cubicBezTo>
                    <a:pt x="814" y="314"/>
                    <a:pt x="814" y="314"/>
                    <a:pt x="813" y="314"/>
                  </a:cubicBezTo>
                  <a:cubicBezTo>
                    <a:pt x="812" y="314"/>
                    <a:pt x="812" y="313"/>
                    <a:pt x="814" y="313"/>
                  </a:cubicBezTo>
                  <a:cubicBezTo>
                    <a:pt x="816" y="313"/>
                    <a:pt x="811" y="313"/>
                    <a:pt x="803" y="312"/>
                  </a:cubicBezTo>
                  <a:cubicBezTo>
                    <a:pt x="800" y="312"/>
                    <a:pt x="796" y="312"/>
                    <a:pt x="792" y="312"/>
                  </a:cubicBezTo>
                  <a:cubicBezTo>
                    <a:pt x="785" y="312"/>
                    <a:pt x="777" y="312"/>
                    <a:pt x="771" y="312"/>
                  </a:cubicBezTo>
                  <a:cubicBezTo>
                    <a:pt x="771" y="312"/>
                    <a:pt x="770" y="312"/>
                    <a:pt x="770" y="312"/>
                  </a:cubicBezTo>
                  <a:cubicBezTo>
                    <a:pt x="761" y="312"/>
                    <a:pt x="760" y="310"/>
                    <a:pt x="762" y="308"/>
                  </a:cubicBezTo>
                  <a:cubicBezTo>
                    <a:pt x="764" y="305"/>
                    <a:pt x="761" y="303"/>
                    <a:pt x="763" y="303"/>
                  </a:cubicBezTo>
                  <a:cubicBezTo>
                    <a:pt x="764" y="302"/>
                    <a:pt x="764" y="302"/>
                    <a:pt x="765" y="302"/>
                  </a:cubicBezTo>
                  <a:cubicBezTo>
                    <a:pt x="765" y="302"/>
                    <a:pt x="766" y="303"/>
                    <a:pt x="766" y="303"/>
                  </a:cubicBezTo>
                  <a:cubicBezTo>
                    <a:pt x="767" y="303"/>
                    <a:pt x="767" y="303"/>
                    <a:pt x="768" y="303"/>
                  </a:cubicBezTo>
                  <a:cubicBezTo>
                    <a:pt x="769" y="303"/>
                    <a:pt x="771" y="303"/>
                    <a:pt x="772" y="302"/>
                  </a:cubicBezTo>
                  <a:cubicBezTo>
                    <a:pt x="774" y="301"/>
                    <a:pt x="774" y="300"/>
                    <a:pt x="773" y="300"/>
                  </a:cubicBezTo>
                  <a:cubicBezTo>
                    <a:pt x="773" y="300"/>
                    <a:pt x="773" y="300"/>
                    <a:pt x="773" y="300"/>
                  </a:cubicBezTo>
                  <a:cubicBezTo>
                    <a:pt x="773" y="301"/>
                    <a:pt x="773" y="301"/>
                    <a:pt x="773" y="301"/>
                  </a:cubicBezTo>
                  <a:cubicBezTo>
                    <a:pt x="772" y="301"/>
                    <a:pt x="776" y="298"/>
                    <a:pt x="781" y="295"/>
                  </a:cubicBezTo>
                  <a:cubicBezTo>
                    <a:pt x="785" y="293"/>
                    <a:pt x="786" y="292"/>
                    <a:pt x="772" y="292"/>
                  </a:cubicBezTo>
                  <a:cubicBezTo>
                    <a:pt x="772" y="292"/>
                    <a:pt x="771" y="292"/>
                    <a:pt x="770" y="292"/>
                  </a:cubicBezTo>
                  <a:cubicBezTo>
                    <a:pt x="761" y="292"/>
                    <a:pt x="743" y="293"/>
                    <a:pt x="739" y="294"/>
                  </a:cubicBezTo>
                  <a:cubicBezTo>
                    <a:pt x="735" y="296"/>
                    <a:pt x="735" y="297"/>
                    <a:pt x="733" y="298"/>
                  </a:cubicBezTo>
                  <a:cubicBezTo>
                    <a:pt x="731" y="300"/>
                    <a:pt x="725" y="301"/>
                    <a:pt x="724" y="302"/>
                  </a:cubicBezTo>
                  <a:cubicBezTo>
                    <a:pt x="724" y="302"/>
                    <a:pt x="724" y="302"/>
                    <a:pt x="724" y="302"/>
                  </a:cubicBezTo>
                  <a:cubicBezTo>
                    <a:pt x="725" y="302"/>
                    <a:pt x="724" y="302"/>
                    <a:pt x="723" y="303"/>
                  </a:cubicBezTo>
                  <a:cubicBezTo>
                    <a:pt x="721" y="303"/>
                    <a:pt x="720" y="303"/>
                    <a:pt x="719" y="303"/>
                  </a:cubicBezTo>
                  <a:cubicBezTo>
                    <a:pt x="719" y="303"/>
                    <a:pt x="718" y="303"/>
                    <a:pt x="718" y="303"/>
                  </a:cubicBezTo>
                  <a:cubicBezTo>
                    <a:pt x="717" y="303"/>
                    <a:pt x="716" y="303"/>
                    <a:pt x="717" y="303"/>
                  </a:cubicBezTo>
                  <a:cubicBezTo>
                    <a:pt x="717" y="303"/>
                    <a:pt x="716" y="302"/>
                    <a:pt x="713" y="302"/>
                  </a:cubicBezTo>
                  <a:cubicBezTo>
                    <a:pt x="709" y="302"/>
                    <a:pt x="703" y="303"/>
                    <a:pt x="696" y="303"/>
                  </a:cubicBezTo>
                  <a:cubicBezTo>
                    <a:pt x="694" y="303"/>
                    <a:pt x="692" y="303"/>
                    <a:pt x="689" y="303"/>
                  </a:cubicBezTo>
                  <a:cubicBezTo>
                    <a:pt x="685" y="303"/>
                    <a:pt x="681" y="303"/>
                    <a:pt x="675" y="302"/>
                  </a:cubicBezTo>
                  <a:cubicBezTo>
                    <a:pt x="668" y="301"/>
                    <a:pt x="661" y="299"/>
                    <a:pt x="656" y="297"/>
                  </a:cubicBezTo>
                  <a:cubicBezTo>
                    <a:pt x="649" y="294"/>
                    <a:pt x="647" y="291"/>
                    <a:pt x="648" y="291"/>
                  </a:cubicBezTo>
                  <a:cubicBezTo>
                    <a:pt x="648" y="291"/>
                    <a:pt x="648" y="291"/>
                    <a:pt x="648" y="292"/>
                  </a:cubicBezTo>
                  <a:cubicBezTo>
                    <a:pt x="648" y="292"/>
                    <a:pt x="648" y="292"/>
                    <a:pt x="648" y="292"/>
                  </a:cubicBezTo>
                  <a:cubicBezTo>
                    <a:pt x="649" y="292"/>
                    <a:pt x="646" y="289"/>
                    <a:pt x="648" y="285"/>
                  </a:cubicBezTo>
                  <a:cubicBezTo>
                    <a:pt x="649" y="281"/>
                    <a:pt x="653" y="278"/>
                    <a:pt x="654" y="278"/>
                  </a:cubicBezTo>
                  <a:cubicBezTo>
                    <a:pt x="654" y="278"/>
                    <a:pt x="654" y="278"/>
                    <a:pt x="654" y="278"/>
                  </a:cubicBezTo>
                  <a:cubicBezTo>
                    <a:pt x="654" y="278"/>
                    <a:pt x="654" y="278"/>
                    <a:pt x="654" y="278"/>
                  </a:cubicBezTo>
                  <a:cubicBezTo>
                    <a:pt x="655" y="278"/>
                    <a:pt x="656" y="277"/>
                    <a:pt x="657" y="277"/>
                  </a:cubicBezTo>
                  <a:cubicBezTo>
                    <a:pt x="658" y="276"/>
                    <a:pt x="658" y="275"/>
                    <a:pt x="658" y="275"/>
                  </a:cubicBezTo>
                  <a:cubicBezTo>
                    <a:pt x="658" y="275"/>
                    <a:pt x="658" y="276"/>
                    <a:pt x="658" y="276"/>
                  </a:cubicBezTo>
                  <a:cubicBezTo>
                    <a:pt x="657" y="276"/>
                    <a:pt x="657" y="276"/>
                    <a:pt x="657" y="276"/>
                  </a:cubicBezTo>
                  <a:cubicBezTo>
                    <a:pt x="656" y="276"/>
                    <a:pt x="657" y="273"/>
                    <a:pt x="661" y="270"/>
                  </a:cubicBezTo>
                  <a:cubicBezTo>
                    <a:pt x="666" y="266"/>
                    <a:pt x="682" y="266"/>
                    <a:pt x="688" y="264"/>
                  </a:cubicBezTo>
                  <a:cubicBezTo>
                    <a:pt x="694" y="263"/>
                    <a:pt x="693" y="261"/>
                    <a:pt x="695" y="261"/>
                  </a:cubicBezTo>
                  <a:cubicBezTo>
                    <a:pt x="696" y="261"/>
                    <a:pt x="696" y="261"/>
                    <a:pt x="696" y="261"/>
                  </a:cubicBezTo>
                  <a:cubicBezTo>
                    <a:pt x="697" y="261"/>
                    <a:pt x="697" y="261"/>
                    <a:pt x="696" y="261"/>
                  </a:cubicBezTo>
                  <a:cubicBezTo>
                    <a:pt x="696" y="262"/>
                    <a:pt x="697" y="262"/>
                    <a:pt x="698" y="262"/>
                  </a:cubicBezTo>
                  <a:cubicBezTo>
                    <a:pt x="699" y="262"/>
                    <a:pt x="701" y="262"/>
                    <a:pt x="704" y="262"/>
                  </a:cubicBezTo>
                  <a:cubicBezTo>
                    <a:pt x="706" y="261"/>
                    <a:pt x="709" y="261"/>
                    <a:pt x="712" y="261"/>
                  </a:cubicBezTo>
                  <a:cubicBezTo>
                    <a:pt x="712" y="261"/>
                    <a:pt x="712" y="261"/>
                    <a:pt x="713" y="261"/>
                  </a:cubicBezTo>
                  <a:cubicBezTo>
                    <a:pt x="718" y="261"/>
                    <a:pt x="724" y="262"/>
                    <a:pt x="729" y="262"/>
                  </a:cubicBezTo>
                  <a:cubicBezTo>
                    <a:pt x="730" y="262"/>
                    <a:pt x="730" y="262"/>
                    <a:pt x="730" y="262"/>
                  </a:cubicBezTo>
                  <a:cubicBezTo>
                    <a:pt x="731" y="262"/>
                    <a:pt x="731" y="262"/>
                    <a:pt x="732" y="262"/>
                  </a:cubicBezTo>
                  <a:cubicBezTo>
                    <a:pt x="733" y="262"/>
                    <a:pt x="734" y="262"/>
                    <a:pt x="734" y="262"/>
                  </a:cubicBezTo>
                  <a:cubicBezTo>
                    <a:pt x="735" y="262"/>
                    <a:pt x="735" y="262"/>
                    <a:pt x="736" y="262"/>
                  </a:cubicBezTo>
                  <a:cubicBezTo>
                    <a:pt x="739" y="262"/>
                    <a:pt x="741" y="264"/>
                    <a:pt x="745" y="264"/>
                  </a:cubicBezTo>
                  <a:cubicBezTo>
                    <a:pt x="746" y="264"/>
                    <a:pt x="747" y="264"/>
                    <a:pt x="747" y="264"/>
                  </a:cubicBezTo>
                  <a:cubicBezTo>
                    <a:pt x="751" y="264"/>
                    <a:pt x="753" y="264"/>
                    <a:pt x="753" y="263"/>
                  </a:cubicBezTo>
                  <a:cubicBezTo>
                    <a:pt x="753" y="263"/>
                    <a:pt x="754" y="263"/>
                    <a:pt x="755" y="263"/>
                  </a:cubicBezTo>
                  <a:cubicBezTo>
                    <a:pt x="756" y="263"/>
                    <a:pt x="757" y="263"/>
                    <a:pt x="759" y="263"/>
                  </a:cubicBezTo>
                  <a:cubicBezTo>
                    <a:pt x="761" y="264"/>
                    <a:pt x="763" y="264"/>
                    <a:pt x="764" y="264"/>
                  </a:cubicBezTo>
                  <a:cubicBezTo>
                    <a:pt x="764" y="264"/>
                    <a:pt x="764" y="264"/>
                    <a:pt x="764" y="264"/>
                  </a:cubicBezTo>
                  <a:cubicBezTo>
                    <a:pt x="765" y="264"/>
                    <a:pt x="765" y="263"/>
                    <a:pt x="763" y="263"/>
                  </a:cubicBezTo>
                  <a:cubicBezTo>
                    <a:pt x="762" y="262"/>
                    <a:pt x="762" y="261"/>
                    <a:pt x="760" y="261"/>
                  </a:cubicBezTo>
                  <a:cubicBezTo>
                    <a:pt x="760" y="261"/>
                    <a:pt x="760" y="261"/>
                    <a:pt x="760" y="261"/>
                  </a:cubicBezTo>
                  <a:cubicBezTo>
                    <a:pt x="760" y="261"/>
                    <a:pt x="759" y="261"/>
                    <a:pt x="759" y="261"/>
                  </a:cubicBezTo>
                  <a:cubicBezTo>
                    <a:pt x="758" y="261"/>
                    <a:pt x="761" y="260"/>
                    <a:pt x="769" y="259"/>
                  </a:cubicBezTo>
                  <a:cubicBezTo>
                    <a:pt x="772" y="259"/>
                    <a:pt x="775" y="259"/>
                    <a:pt x="779" y="259"/>
                  </a:cubicBezTo>
                  <a:cubicBezTo>
                    <a:pt x="784" y="259"/>
                    <a:pt x="789" y="259"/>
                    <a:pt x="793" y="259"/>
                  </a:cubicBezTo>
                  <a:cubicBezTo>
                    <a:pt x="794" y="259"/>
                    <a:pt x="795" y="259"/>
                    <a:pt x="797" y="259"/>
                  </a:cubicBezTo>
                  <a:cubicBezTo>
                    <a:pt x="799" y="259"/>
                    <a:pt x="801" y="259"/>
                    <a:pt x="802" y="259"/>
                  </a:cubicBezTo>
                  <a:cubicBezTo>
                    <a:pt x="802" y="259"/>
                    <a:pt x="803" y="259"/>
                    <a:pt x="805" y="259"/>
                  </a:cubicBezTo>
                  <a:cubicBezTo>
                    <a:pt x="808" y="259"/>
                    <a:pt x="809" y="260"/>
                    <a:pt x="809" y="260"/>
                  </a:cubicBezTo>
                  <a:cubicBezTo>
                    <a:pt x="809" y="260"/>
                    <a:pt x="809" y="260"/>
                    <a:pt x="809" y="260"/>
                  </a:cubicBezTo>
                  <a:cubicBezTo>
                    <a:pt x="809" y="259"/>
                    <a:pt x="809" y="259"/>
                    <a:pt x="810" y="259"/>
                  </a:cubicBezTo>
                  <a:cubicBezTo>
                    <a:pt x="810" y="259"/>
                    <a:pt x="811" y="259"/>
                    <a:pt x="811" y="260"/>
                  </a:cubicBezTo>
                  <a:cubicBezTo>
                    <a:pt x="812" y="260"/>
                    <a:pt x="813" y="260"/>
                    <a:pt x="812" y="260"/>
                  </a:cubicBezTo>
                  <a:cubicBezTo>
                    <a:pt x="812" y="260"/>
                    <a:pt x="812" y="260"/>
                    <a:pt x="812" y="260"/>
                  </a:cubicBezTo>
                  <a:cubicBezTo>
                    <a:pt x="812" y="260"/>
                    <a:pt x="812" y="260"/>
                    <a:pt x="812" y="260"/>
                  </a:cubicBezTo>
                  <a:cubicBezTo>
                    <a:pt x="811" y="260"/>
                    <a:pt x="812" y="260"/>
                    <a:pt x="813" y="261"/>
                  </a:cubicBezTo>
                  <a:cubicBezTo>
                    <a:pt x="815" y="261"/>
                    <a:pt x="814" y="261"/>
                    <a:pt x="815" y="261"/>
                  </a:cubicBezTo>
                  <a:cubicBezTo>
                    <a:pt x="815" y="261"/>
                    <a:pt x="815" y="261"/>
                    <a:pt x="815" y="261"/>
                  </a:cubicBezTo>
                  <a:cubicBezTo>
                    <a:pt x="815" y="261"/>
                    <a:pt x="817" y="261"/>
                    <a:pt x="819" y="261"/>
                  </a:cubicBezTo>
                  <a:cubicBezTo>
                    <a:pt x="821" y="261"/>
                    <a:pt x="824" y="261"/>
                    <a:pt x="827" y="261"/>
                  </a:cubicBezTo>
                  <a:cubicBezTo>
                    <a:pt x="831" y="261"/>
                    <a:pt x="836" y="261"/>
                    <a:pt x="839" y="262"/>
                  </a:cubicBezTo>
                  <a:cubicBezTo>
                    <a:pt x="848" y="266"/>
                    <a:pt x="844" y="269"/>
                    <a:pt x="845" y="269"/>
                  </a:cubicBezTo>
                  <a:cubicBezTo>
                    <a:pt x="845" y="269"/>
                    <a:pt x="845" y="269"/>
                    <a:pt x="845" y="269"/>
                  </a:cubicBezTo>
                  <a:cubicBezTo>
                    <a:pt x="845" y="269"/>
                    <a:pt x="845" y="269"/>
                    <a:pt x="845" y="269"/>
                  </a:cubicBezTo>
                  <a:cubicBezTo>
                    <a:pt x="846" y="269"/>
                    <a:pt x="847" y="270"/>
                    <a:pt x="847" y="271"/>
                  </a:cubicBezTo>
                  <a:cubicBezTo>
                    <a:pt x="848" y="272"/>
                    <a:pt x="850" y="272"/>
                    <a:pt x="851" y="272"/>
                  </a:cubicBezTo>
                  <a:cubicBezTo>
                    <a:pt x="851" y="272"/>
                    <a:pt x="851" y="272"/>
                    <a:pt x="851" y="272"/>
                  </a:cubicBezTo>
                  <a:cubicBezTo>
                    <a:pt x="851" y="272"/>
                    <a:pt x="851" y="272"/>
                    <a:pt x="851" y="272"/>
                  </a:cubicBezTo>
                  <a:cubicBezTo>
                    <a:pt x="852" y="272"/>
                    <a:pt x="849" y="276"/>
                    <a:pt x="859" y="278"/>
                  </a:cubicBezTo>
                  <a:cubicBezTo>
                    <a:pt x="861" y="278"/>
                    <a:pt x="863" y="278"/>
                    <a:pt x="864" y="278"/>
                  </a:cubicBezTo>
                  <a:cubicBezTo>
                    <a:pt x="868" y="278"/>
                    <a:pt x="872" y="277"/>
                    <a:pt x="875" y="275"/>
                  </a:cubicBezTo>
                  <a:cubicBezTo>
                    <a:pt x="880" y="270"/>
                    <a:pt x="866" y="265"/>
                    <a:pt x="866" y="260"/>
                  </a:cubicBezTo>
                  <a:cubicBezTo>
                    <a:pt x="867" y="254"/>
                    <a:pt x="887" y="249"/>
                    <a:pt x="909" y="245"/>
                  </a:cubicBezTo>
                  <a:cubicBezTo>
                    <a:pt x="924" y="243"/>
                    <a:pt x="938" y="242"/>
                    <a:pt x="938" y="242"/>
                  </a:cubicBezTo>
                  <a:cubicBezTo>
                    <a:pt x="937" y="242"/>
                    <a:pt x="936" y="242"/>
                    <a:pt x="934" y="242"/>
                  </a:cubicBezTo>
                  <a:cubicBezTo>
                    <a:pt x="933" y="242"/>
                    <a:pt x="933" y="242"/>
                    <a:pt x="933" y="242"/>
                  </a:cubicBezTo>
                  <a:cubicBezTo>
                    <a:pt x="931" y="242"/>
                    <a:pt x="931" y="242"/>
                    <a:pt x="933" y="242"/>
                  </a:cubicBezTo>
                  <a:cubicBezTo>
                    <a:pt x="935" y="241"/>
                    <a:pt x="935" y="241"/>
                    <a:pt x="933" y="241"/>
                  </a:cubicBezTo>
                  <a:cubicBezTo>
                    <a:pt x="933" y="241"/>
                    <a:pt x="933" y="240"/>
                    <a:pt x="933" y="240"/>
                  </a:cubicBezTo>
                  <a:cubicBezTo>
                    <a:pt x="933" y="240"/>
                    <a:pt x="933" y="241"/>
                    <a:pt x="934" y="241"/>
                  </a:cubicBezTo>
                  <a:cubicBezTo>
                    <a:pt x="934" y="241"/>
                    <a:pt x="934" y="241"/>
                    <a:pt x="935" y="241"/>
                  </a:cubicBezTo>
                  <a:cubicBezTo>
                    <a:pt x="936" y="241"/>
                    <a:pt x="938" y="240"/>
                    <a:pt x="940" y="240"/>
                  </a:cubicBezTo>
                  <a:cubicBezTo>
                    <a:pt x="945" y="239"/>
                    <a:pt x="945" y="238"/>
                    <a:pt x="945" y="238"/>
                  </a:cubicBezTo>
                  <a:cubicBezTo>
                    <a:pt x="944" y="238"/>
                    <a:pt x="944" y="238"/>
                    <a:pt x="944" y="238"/>
                  </a:cubicBezTo>
                  <a:cubicBezTo>
                    <a:pt x="944" y="239"/>
                    <a:pt x="944" y="239"/>
                    <a:pt x="944" y="239"/>
                  </a:cubicBezTo>
                  <a:cubicBezTo>
                    <a:pt x="943" y="239"/>
                    <a:pt x="942" y="238"/>
                    <a:pt x="939" y="238"/>
                  </a:cubicBezTo>
                  <a:cubicBezTo>
                    <a:pt x="936" y="238"/>
                    <a:pt x="934" y="238"/>
                    <a:pt x="934" y="238"/>
                  </a:cubicBezTo>
                  <a:cubicBezTo>
                    <a:pt x="934" y="237"/>
                    <a:pt x="947" y="237"/>
                    <a:pt x="945" y="235"/>
                  </a:cubicBezTo>
                  <a:cubicBezTo>
                    <a:pt x="944" y="234"/>
                    <a:pt x="941" y="233"/>
                    <a:pt x="939" y="233"/>
                  </a:cubicBezTo>
                  <a:cubicBezTo>
                    <a:pt x="939" y="233"/>
                    <a:pt x="939" y="233"/>
                    <a:pt x="938" y="233"/>
                  </a:cubicBezTo>
                  <a:cubicBezTo>
                    <a:pt x="938" y="233"/>
                    <a:pt x="938" y="233"/>
                    <a:pt x="938" y="233"/>
                  </a:cubicBezTo>
                  <a:cubicBezTo>
                    <a:pt x="938" y="233"/>
                    <a:pt x="938" y="233"/>
                    <a:pt x="938" y="233"/>
                  </a:cubicBezTo>
                  <a:cubicBezTo>
                    <a:pt x="938" y="233"/>
                    <a:pt x="938" y="233"/>
                    <a:pt x="938" y="233"/>
                  </a:cubicBezTo>
                  <a:cubicBezTo>
                    <a:pt x="938" y="233"/>
                    <a:pt x="938" y="233"/>
                    <a:pt x="938" y="233"/>
                  </a:cubicBezTo>
                  <a:cubicBezTo>
                    <a:pt x="938" y="233"/>
                    <a:pt x="939" y="233"/>
                    <a:pt x="939" y="233"/>
                  </a:cubicBezTo>
                  <a:cubicBezTo>
                    <a:pt x="940" y="233"/>
                    <a:pt x="940" y="233"/>
                    <a:pt x="941" y="233"/>
                  </a:cubicBezTo>
                  <a:cubicBezTo>
                    <a:pt x="942" y="233"/>
                    <a:pt x="943" y="233"/>
                    <a:pt x="942" y="233"/>
                  </a:cubicBezTo>
                  <a:cubicBezTo>
                    <a:pt x="942" y="232"/>
                    <a:pt x="944" y="232"/>
                    <a:pt x="942" y="231"/>
                  </a:cubicBezTo>
                  <a:cubicBezTo>
                    <a:pt x="941" y="231"/>
                    <a:pt x="940" y="230"/>
                    <a:pt x="941" y="230"/>
                  </a:cubicBezTo>
                  <a:cubicBezTo>
                    <a:pt x="941" y="230"/>
                    <a:pt x="941" y="230"/>
                    <a:pt x="941" y="231"/>
                  </a:cubicBezTo>
                  <a:cubicBezTo>
                    <a:pt x="941" y="231"/>
                    <a:pt x="941" y="231"/>
                    <a:pt x="941" y="231"/>
                  </a:cubicBezTo>
                  <a:cubicBezTo>
                    <a:pt x="942" y="231"/>
                    <a:pt x="941" y="230"/>
                    <a:pt x="939" y="228"/>
                  </a:cubicBezTo>
                  <a:cubicBezTo>
                    <a:pt x="937" y="228"/>
                    <a:pt x="936" y="227"/>
                    <a:pt x="936" y="227"/>
                  </a:cubicBezTo>
                  <a:cubicBezTo>
                    <a:pt x="936" y="227"/>
                    <a:pt x="937" y="227"/>
                    <a:pt x="938" y="228"/>
                  </a:cubicBezTo>
                  <a:cubicBezTo>
                    <a:pt x="938" y="228"/>
                    <a:pt x="939" y="228"/>
                    <a:pt x="939" y="228"/>
                  </a:cubicBezTo>
                  <a:cubicBezTo>
                    <a:pt x="941" y="228"/>
                    <a:pt x="942" y="227"/>
                    <a:pt x="943" y="226"/>
                  </a:cubicBezTo>
                  <a:cubicBezTo>
                    <a:pt x="943" y="225"/>
                    <a:pt x="944" y="224"/>
                    <a:pt x="944" y="224"/>
                  </a:cubicBezTo>
                  <a:cubicBezTo>
                    <a:pt x="945" y="224"/>
                    <a:pt x="946" y="225"/>
                    <a:pt x="946" y="226"/>
                  </a:cubicBezTo>
                  <a:cubicBezTo>
                    <a:pt x="946" y="228"/>
                    <a:pt x="951" y="230"/>
                    <a:pt x="950" y="231"/>
                  </a:cubicBezTo>
                  <a:cubicBezTo>
                    <a:pt x="949" y="232"/>
                    <a:pt x="949" y="232"/>
                    <a:pt x="949" y="232"/>
                  </a:cubicBezTo>
                  <a:cubicBezTo>
                    <a:pt x="949" y="232"/>
                    <a:pt x="950" y="232"/>
                    <a:pt x="950" y="232"/>
                  </a:cubicBezTo>
                  <a:cubicBezTo>
                    <a:pt x="951" y="232"/>
                    <a:pt x="958" y="230"/>
                    <a:pt x="958" y="227"/>
                  </a:cubicBezTo>
                  <a:cubicBezTo>
                    <a:pt x="958" y="224"/>
                    <a:pt x="959" y="223"/>
                    <a:pt x="960" y="223"/>
                  </a:cubicBezTo>
                  <a:cubicBezTo>
                    <a:pt x="960" y="223"/>
                    <a:pt x="960" y="223"/>
                    <a:pt x="961" y="224"/>
                  </a:cubicBezTo>
                  <a:cubicBezTo>
                    <a:pt x="961" y="225"/>
                    <a:pt x="963" y="225"/>
                    <a:pt x="964" y="225"/>
                  </a:cubicBezTo>
                  <a:cubicBezTo>
                    <a:pt x="964" y="225"/>
                    <a:pt x="964" y="225"/>
                    <a:pt x="964" y="225"/>
                  </a:cubicBezTo>
                  <a:cubicBezTo>
                    <a:pt x="965" y="225"/>
                    <a:pt x="973" y="222"/>
                    <a:pt x="983" y="218"/>
                  </a:cubicBezTo>
                  <a:cubicBezTo>
                    <a:pt x="983" y="218"/>
                    <a:pt x="983" y="218"/>
                    <a:pt x="983" y="218"/>
                  </a:cubicBezTo>
                  <a:cubicBezTo>
                    <a:pt x="983" y="218"/>
                    <a:pt x="983" y="218"/>
                    <a:pt x="983" y="218"/>
                  </a:cubicBezTo>
                  <a:cubicBezTo>
                    <a:pt x="983" y="218"/>
                    <a:pt x="983" y="218"/>
                    <a:pt x="983" y="218"/>
                  </a:cubicBezTo>
                  <a:cubicBezTo>
                    <a:pt x="982" y="218"/>
                    <a:pt x="983" y="218"/>
                    <a:pt x="985" y="218"/>
                  </a:cubicBezTo>
                  <a:cubicBezTo>
                    <a:pt x="997" y="214"/>
                    <a:pt x="1014" y="215"/>
                    <a:pt x="1014" y="215"/>
                  </a:cubicBezTo>
                  <a:cubicBezTo>
                    <a:pt x="1014" y="214"/>
                    <a:pt x="1014" y="214"/>
                    <a:pt x="1015" y="214"/>
                  </a:cubicBezTo>
                  <a:cubicBezTo>
                    <a:pt x="1015" y="214"/>
                    <a:pt x="1016" y="214"/>
                    <a:pt x="1016" y="214"/>
                  </a:cubicBezTo>
                  <a:cubicBezTo>
                    <a:pt x="1017" y="215"/>
                    <a:pt x="1018" y="215"/>
                    <a:pt x="1018" y="215"/>
                  </a:cubicBezTo>
                  <a:cubicBezTo>
                    <a:pt x="1019" y="215"/>
                    <a:pt x="1019" y="215"/>
                    <a:pt x="1020" y="215"/>
                  </a:cubicBezTo>
                  <a:cubicBezTo>
                    <a:pt x="1021" y="214"/>
                    <a:pt x="1026" y="215"/>
                    <a:pt x="1028" y="214"/>
                  </a:cubicBezTo>
                  <a:cubicBezTo>
                    <a:pt x="1030" y="213"/>
                    <a:pt x="1030" y="213"/>
                    <a:pt x="1030" y="213"/>
                  </a:cubicBezTo>
                  <a:cubicBezTo>
                    <a:pt x="1030" y="213"/>
                    <a:pt x="1030" y="213"/>
                    <a:pt x="1029" y="213"/>
                  </a:cubicBezTo>
                  <a:cubicBezTo>
                    <a:pt x="1029" y="213"/>
                    <a:pt x="1029" y="213"/>
                    <a:pt x="1029" y="213"/>
                  </a:cubicBezTo>
                  <a:cubicBezTo>
                    <a:pt x="1027" y="213"/>
                    <a:pt x="1021" y="211"/>
                    <a:pt x="1027" y="208"/>
                  </a:cubicBezTo>
                  <a:cubicBezTo>
                    <a:pt x="1030" y="206"/>
                    <a:pt x="1037" y="205"/>
                    <a:pt x="1042" y="204"/>
                  </a:cubicBezTo>
                  <a:cubicBezTo>
                    <a:pt x="1044" y="204"/>
                    <a:pt x="1046" y="204"/>
                    <a:pt x="1049" y="203"/>
                  </a:cubicBezTo>
                  <a:cubicBezTo>
                    <a:pt x="1051" y="203"/>
                    <a:pt x="1052" y="202"/>
                    <a:pt x="1053" y="202"/>
                  </a:cubicBezTo>
                  <a:cubicBezTo>
                    <a:pt x="1053" y="202"/>
                    <a:pt x="1053" y="202"/>
                    <a:pt x="1053" y="203"/>
                  </a:cubicBezTo>
                  <a:cubicBezTo>
                    <a:pt x="1053" y="203"/>
                    <a:pt x="1055" y="203"/>
                    <a:pt x="1059" y="203"/>
                  </a:cubicBezTo>
                  <a:cubicBezTo>
                    <a:pt x="1061" y="203"/>
                    <a:pt x="1064" y="203"/>
                    <a:pt x="1068" y="203"/>
                  </a:cubicBezTo>
                  <a:cubicBezTo>
                    <a:pt x="1075" y="202"/>
                    <a:pt x="1079" y="201"/>
                    <a:pt x="1076" y="200"/>
                  </a:cubicBezTo>
                  <a:cubicBezTo>
                    <a:pt x="1074" y="200"/>
                    <a:pt x="1076" y="200"/>
                    <a:pt x="1081" y="200"/>
                  </a:cubicBezTo>
                  <a:cubicBezTo>
                    <a:pt x="1086" y="199"/>
                    <a:pt x="1094" y="200"/>
                    <a:pt x="1099" y="199"/>
                  </a:cubicBezTo>
                  <a:cubicBezTo>
                    <a:pt x="1104" y="198"/>
                    <a:pt x="1107" y="197"/>
                    <a:pt x="1108" y="197"/>
                  </a:cubicBezTo>
                  <a:cubicBezTo>
                    <a:pt x="1109" y="197"/>
                    <a:pt x="1107" y="198"/>
                    <a:pt x="1105" y="198"/>
                  </a:cubicBezTo>
                  <a:cubicBezTo>
                    <a:pt x="1103" y="199"/>
                    <a:pt x="1105" y="199"/>
                    <a:pt x="1110" y="199"/>
                  </a:cubicBezTo>
                  <a:cubicBezTo>
                    <a:pt x="1115" y="199"/>
                    <a:pt x="1117" y="199"/>
                    <a:pt x="1115" y="200"/>
                  </a:cubicBezTo>
                  <a:cubicBezTo>
                    <a:pt x="1112" y="200"/>
                    <a:pt x="1098" y="199"/>
                    <a:pt x="1088" y="202"/>
                  </a:cubicBezTo>
                  <a:cubicBezTo>
                    <a:pt x="1082" y="204"/>
                    <a:pt x="1081" y="206"/>
                    <a:pt x="1093" y="206"/>
                  </a:cubicBezTo>
                  <a:cubicBezTo>
                    <a:pt x="1094" y="206"/>
                    <a:pt x="1095" y="206"/>
                    <a:pt x="1095" y="206"/>
                  </a:cubicBezTo>
                  <a:cubicBezTo>
                    <a:pt x="1097" y="206"/>
                    <a:pt x="1102" y="205"/>
                    <a:pt x="1107" y="204"/>
                  </a:cubicBezTo>
                  <a:cubicBezTo>
                    <a:pt x="1112" y="203"/>
                    <a:pt x="1124" y="202"/>
                    <a:pt x="1133" y="201"/>
                  </a:cubicBezTo>
                  <a:cubicBezTo>
                    <a:pt x="1141" y="200"/>
                    <a:pt x="1148" y="200"/>
                    <a:pt x="1146" y="200"/>
                  </a:cubicBezTo>
                  <a:cubicBezTo>
                    <a:pt x="1144" y="200"/>
                    <a:pt x="1144" y="199"/>
                    <a:pt x="1145" y="199"/>
                  </a:cubicBezTo>
                  <a:cubicBezTo>
                    <a:pt x="1146" y="199"/>
                    <a:pt x="1144" y="199"/>
                    <a:pt x="1142" y="198"/>
                  </a:cubicBezTo>
                  <a:cubicBezTo>
                    <a:pt x="1141" y="198"/>
                    <a:pt x="1139" y="198"/>
                    <a:pt x="1136" y="198"/>
                  </a:cubicBezTo>
                  <a:cubicBezTo>
                    <a:pt x="1136" y="198"/>
                    <a:pt x="1135" y="198"/>
                    <a:pt x="1134" y="198"/>
                  </a:cubicBezTo>
                  <a:cubicBezTo>
                    <a:pt x="1134" y="198"/>
                    <a:pt x="1133" y="198"/>
                    <a:pt x="1133" y="198"/>
                  </a:cubicBezTo>
                  <a:cubicBezTo>
                    <a:pt x="1131" y="198"/>
                    <a:pt x="1128" y="198"/>
                    <a:pt x="1126" y="198"/>
                  </a:cubicBezTo>
                  <a:cubicBezTo>
                    <a:pt x="1119" y="198"/>
                    <a:pt x="1116" y="197"/>
                    <a:pt x="1117" y="197"/>
                  </a:cubicBezTo>
                  <a:cubicBezTo>
                    <a:pt x="1118" y="196"/>
                    <a:pt x="1113" y="196"/>
                    <a:pt x="1109" y="194"/>
                  </a:cubicBezTo>
                  <a:cubicBezTo>
                    <a:pt x="1105" y="193"/>
                    <a:pt x="1105" y="191"/>
                    <a:pt x="1107" y="190"/>
                  </a:cubicBezTo>
                  <a:cubicBezTo>
                    <a:pt x="1109" y="189"/>
                    <a:pt x="1106" y="189"/>
                    <a:pt x="1099" y="189"/>
                  </a:cubicBezTo>
                  <a:cubicBezTo>
                    <a:pt x="1093" y="188"/>
                    <a:pt x="1096" y="188"/>
                    <a:pt x="1107" y="187"/>
                  </a:cubicBezTo>
                  <a:cubicBezTo>
                    <a:pt x="1118" y="186"/>
                    <a:pt x="1113" y="184"/>
                    <a:pt x="1113" y="184"/>
                  </a:cubicBezTo>
                  <a:cubicBezTo>
                    <a:pt x="1113" y="184"/>
                    <a:pt x="1114" y="184"/>
                    <a:pt x="1114" y="184"/>
                  </a:cubicBezTo>
                  <a:cubicBezTo>
                    <a:pt x="1114" y="184"/>
                    <a:pt x="1115" y="184"/>
                    <a:pt x="1115" y="184"/>
                  </a:cubicBezTo>
                  <a:cubicBezTo>
                    <a:pt x="1115" y="184"/>
                    <a:pt x="1115" y="184"/>
                    <a:pt x="1115" y="184"/>
                  </a:cubicBezTo>
                  <a:cubicBezTo>
                    <a:pt x="1115" y="184"/>
                    <a:pt x="1114" y="184"/>
                    <a:pt x="1110" y="183"/>
                  </a:cubicBezTo>
                  <a:cubicBezTo>
                    <a:pt x="1107" y="183"/>
                    <a:pt x="1103" y="182"/>
                    <a:pt x="1097" y="182"/>
                  </a:cubicBezTo>
                  <a:cubicBezTo>
                    <a:pt x="1094" y="182"/>
                    <a:pt x="1090" y="182"/>
                    <a:pt x="1087" y="183"/>
                  </a:cubicBezTo>
                  <a:cubicBezTo>
                    <a:pt x="1075" y="184"/>
                    <a:pt x="1063" y="187"/>
                    <a:pt x="1052" y="189"/>
                  </a:cubicBezTo>
                  <a:cubicBezTo>
                    <a:pt x="1046" y="190"/>
                    <a:pt x="1042" y="191"/>
                    <a:pt x="1041" y="191"/>
                  </a:cubicBezTo>
                  <a:cubicBezTo>
                    <a:pt x="1039" y="191"/>
                    <a:pt x="1041" y="190"/>
                    <a:pt x="1048" y="188"/>
                  </a:cubicBezTo>
                  <a:cubicBezTo>
                    <a:pt x="1058" y="185"/>
                    <a:pt x="1067" y="182"/>
                    <a:pt x="1078" y="182"/>
                  </a:cubicBezTo>
                  <a:cubicBezTo>
                    <a:pt x="1090" y="182"/>
                    <a:pt x="1093" y="177"/>
                    <a:pt x="1100" y="177"/>
                  </a:cubicBezTo>
                  <a:cubicBezTo>
                    <a:pt x="1101" y="177"/>
                    <a:pt x="1103" y="177"/>
                    <a:pt x="1105" y="177"/>
                  </a:cubicBezTo>
                  <a:cubicBezTo>
                    <a:pt x="1113" y="177"/>
                    <a:pt x="1130" y="178"/>
                    <a:pt x="1136" y="178"/>
                  </a:cubicBezTo>
                  <a:cubicBezTo>
                    <a:pt x="1142" y="178"/>
                    <a:pt x="1153" y="179"/>
                    <a:pt x="1164" y="179"/>
                  </a:cubicBezTo>
                  <a:cubicBezTo>
                    <a:pt x="1175" y="179"/>
                    <a:pt x="1185" y="178"/>
                    <a:pt x="1189" y="176"/>
                  </a:cubicBezTo>
                  <a:cubicBezTo>
                    <a:pt x="1193" y="174"/>
                    <a:pt x="1202" y="174"/>
                    <a:pt x="1211" y="173"/>
                  </a:cubicBezTo>
                  <a:cubicBezTo>
                    <a:pt x="1225" y="172"/>
                    <a:pt x="1231" y="170"/>
                    <a:pt x="1229" y="170"/>
                  </a:cubicBezTo>
                  <a:cubicBezTo>
                    <a:pt x="1229" y="170"/>
                    <a:pt x="1229" y="170"/>
                    <a:pt x="1229" y="170"/>
                  </a:cubicBezTo>
                  <a:cubicBezTo>
                    <a:pt x="1227" y="170"/>
                    <a:pt x="1228" y="169"/>
                    <a:pt x="1229" y="169"/>
                  </a:cubicBezTo>
                  <a:cubicBezTo>
                    <a:pt x="1231" y="169"/>
                    <a:pt x="1230" y="169"/>
                    <a:pt x="1227" y="168"/>
                  </a:cubicBezTo>
                  <a:cubicBezTo>
                    <a:pt x="1225" y="168"/>
                    <a:pt x="1225" y="168"/>
                    <a:pt x="1228" y="167"/>
                  </a:cubicBezTo>
                  <a:cubicBezTo>
                    <a:pt x="1230" y="167"/>
                    <a:pt x="1229" y="166"/>
                    <a:pt x="1231" y="166"/>
                  </a:cubicBezTo>
                  <a:cubicBezTo>
                    <a:pt x="1233" y="166"/>
                    <a:pt x="1233" y="165"/>
                    <a:pt x="1232" y="165"/>
                  </a:cubicBezTo>
                  <a:cubicBezTo>
                    <a:pt x="1230" y="164"/>
                    <a:pt x="1230" y="164"/>
                    <a:pt x="1231" y="164"/>
                  </a:cubicBezTo>
                  <a:cubicBezTo>
                    <a:pt x="1231" y="164"/>
                    <a:pt x="1231" y="164"/>
                    <a:pt x="1231" y="164"/>
                  </a:cubicBezTo>
                  <a:cubicBezTo>
                    <a:pt x="1231" y="164"/>
                    <a:pt x="1231" y="164"/>
                    <a:pt x="1231" y="164"/>
                  </a:cubicBezTo>
                  <a:cubicBezTo>
                    <a:pt x="1232" y="164"/>
                    <a:pt x="1231" y="164"/>
                    <a:pt x="1229" y="164"/>
                  </a:cubicBezTo>
                  <a:cubicBezTo>
                    <a:pt x="1228" y="163"/>
                    <a:pt x="1227" y="163"/>
                    <a:pt x="1225" y="163"/>
                  </a:cubicBezTo>
                  <a:cubicBezTo>
                    <a:pt x="1224" y="163"/>
                    <a:pt x="1223" y="163"/>
                    <a:pt x="1222" y="163"/>
                  </a:cubicBezTo>
                  <a:cubicBezTo>
                    <a:pt x="1221" y="164"/>
                    <a:pt x="1220" y="164"/>
                    <a:pt x="1219" y="164"/>
                  </a:cubicBezTo>
                  <a:cubicBezTo>
                    <a:pt x="1218" y="164"/>
                    <a:pt x="1217" y="164"/>
                    <a:pt x="1216" y="164"/>
                  </a:cubicBezTo>
                  <a:cubicBezTo>
                    <a:pt x="1215" y="163"/>
                    <a:pt x="1223" y="162"/>
                    <a:pt x="1218" y="161"/>
                  </a:cubicBezTo>
                  <a:cubicBezTo>
                    <a:pt x="1216" y="161"/>
                    <a:pt x="1214" y="161"/>
                    <a:pt x="1212" y="161"/>
                  </a:cubicBezTo>
                  <a:cubicBezTo>
                    <a:pt x="1210" y="161"/>
                    <a:pt x="1208" y="161"/>
                    <a:pt x="1209" y="161"/>
                  </a:cubicBezTo>
                  <a:cubicBezTo>
                    <a:pt x="1211" y="161"/>
                    <a:pt x="1204" y="161"/>
                    <a:pt x="1195" y="163"/>
                  </a:cubicBezTo>
                  <a:cubicBezTo>
                    <a:pt x="1188" y="164"/>
                    <a:pt x="1181" y="164"/>
                    <a:pt x="1181" y="164"/>
                  </a:cubicBezTo>
                  <a:cubicBezTo>
                    <a:pt x="1181" y="164"/>
                    <a:pt x="1181" y="164"/>
                    <a:pt x="1181" y="164"/>
                  </a:cubicBezTo>
                  <a:cubicBezTo>
                    <a:pt x="1183" y="164"/>
                    <a:pt x="1182" y="163"/>
                    <a:pt x="1180" y="163"/>
                  </a:cubicBezTo>
                  <a:cubicBezTo>
                    <a:pt x="1178" y="163"/>
                    <a:pt x="1177" y="162"/>
                    <a:pt x="1177" y="162"/>
                  </a:cubicBezTo>
                  <a:cubicBezTo>
                    <a:pt x="1177" y="162"/>
                    <a:pt x="1177" y="162"/>
                    <a:pt x="1177" y="162"/>
                  </a:cubicBezTo>
                  <a:cubicBezTo>
                    <a:pt x="1178" y="162"/>
                    <a:pt x="1179" y="162"/>
                    <a:pt x="1180" y="162"/>
                  </a:cubicBezTo>
                  <a:cubicBezTo>
                    <a:pt x="1181" y="163"/>
                    <a:pt x="1182" y="163"/>
                    <a:pt x="1184" y="163"/>
                  </a:cubicBezTo>
                  <a:cubicBezTo>
                    <a:pt x="1186" y="163"/>
                    <a:pt x="1190" y="162"/>
                    <a:pt x="1194" y="162"/>
                  </a:cubicBezTo>
                  <a:cubicBezTo>
                    <a:pt x="1199" y="161"/>
                    <a:pt x="1201" y="161"/>
                    <a:pt x="1198" y="161"/>
                  </a:cubicBezTo>
                  <a:cubicBezTo>
                    <a:pt x="1198" y="161"/>
                    <a:pt x="1198" y="161"/>
                    <a:pt x="1198" y="161"/>
                  </a:cubicBezTo>
                  <a:cubicBezTo>
                    <a:pt x="1198" y="161"/>
                    <a:pt x="1197" y="161"/>
                    <a:pt x="1197" y="161"/>
                  </a:cubicBezTo>
                  <a:cubicBezTo>
                    <a:pt x="1195" y="161"/>
                    <a:pt x="1198" y="161"/>
                    <a:pt x="1206" y="160"/>
                  </a:cubicBezTo>
                  <a:cubicBezTo>
                    <a:pt x="1213" y="159"/>
                    <a:pt x="1218" y="159"/>
                    <a:pt x="1216" y="158"/>
                  </a:cubicBezTo>
                  <a:cubicBezTo>
                    <a:pt x="1213" y="158"/>
                    <a:pt x="1213" y="158"/>
                    <a:pt x="1214" y="158"/>
                  </a:cubicBezTo>
                  <a:cubicBezTo>
                    <a:pt x="1215" y="157"/>
                    <a:pt x="1212" y="157"/>
                    <a:pt x="1209" y="157"/>
                  </a:cubicBezTo>
                  <a:cubicBezTo>
                    <a:pt x="1209" y="157"/>
                    <a:pt x="1209" y="157"/>
                    <a:pt x="1209" y="157"/>
                  </a:cubicBezTo>
                  <a:cubicBezTo>
                    <a:pt x="1208" y="157"/>
                    <a:pt x="1208" y="157"/>
                    <a:pt x="1208" y="157"/>
                  </a:cubicBezTo>
                  <a:cubicBezTo>
                    <a:pt x="1205" y="157"/>
                    <a:pt x="1203" y="157"/>
                    <a:pt x="1203" y="156"/>
                  </a:cubicBezTo>
                  <a:cubicBezTo>
                    <a:pt x="1204" y="156"/>
                    <a:pt x="1203" y="156"/>
                    <a:pt x="1202" y="156"/>
                  </a:cubicBezTo>
                  <a:cubicBezTo>
                    <a:pt x="1202" y="156"/>
                    <a:pt x="1202" y="156"/>
                    <a:pt x="1202" y="156"/>
                  </a:cubicBezTo>
                  <a:cubicBezTo>
                    <a:pt x="1202" y="156"/>
                    <a:pt x="1201" y="156"/>
                    <a:pt x="1201" y="156"/>
                  </a:cubicBezTo>
                  <a:cubicBezTo>
                    <a:pt x="1201" y="156"/>
                    <a:pt x="1200" y="156"/>
                    <a:pt x="1201" y="156"/>
                  </a:cubicBezTo>
                  <a:cubicBezTo>
                    <a:pt x="1201" y="156"/>
                    <a:pt x="1201" y="156"/>
                    <a:pt x="1201" y="156"/>
                  </a:cubicBezTo>
                  <a:cubicBezTo>
                    <a:pt x="1200" y="156"/>
                    <a:pt x="1199" y="156"/>
                    <a:pt x="1197" y="156"/>
                  </a:cubicBezTo>
                  <a:cubicBezTo>
                    <a:pt x="1196" y="156"/>
                    <a:pt x="1195" y="156"/>
                    <a:pt x="1195" y="156"/>
                  </a:cubicBezTo>
                  <a:cubicBezTo>
                    <a:pt x="1194" y="156"/>
                    <a:pt x="1194" y="156"/>
                    <a:pt x="1195" y="156"/>
                  </a:cubicBezTo>
                  <a:cubicBezTo>
                    <a:pt x="1197" y="156"/>
                    <a:pt x="1197" y="156"/>
                    <a:pt x="1196" y="156"/>
                  </a:cubicBezTo>
                  <a:cubicBezTo>
                    <a:pt x="1196" y="156"/>
                    <a:pt x="1196" y="156"/>
                    <a:pt x="1195" y="156"/>
                  </a:cubicBezTo>
                  <a:cubicBezTo>
                    <a:pt x="1195" y="156"/>
                    <a:pt x="1195" y="156"/>
                    <a:pt x="1195" y="156"/>
                  </a:cubicBezTo>
                  <a:cubicBezTo>
                    <a:pt x="1194" y="156"/>
                    <a:pt x="1194" y="155"/>
                    <a:pt x="1194" y="155"/>
                  </a:cubicBezTo>
                  <a:cubicBezTo>
                    <a:pt x="1195" y="155"/>
                    <a:pt x="1195" y="155"/>
                    <a:pt x="1194" y="155"/>
                  </a:cubicBezTo>
                  <a:cubicBezTo>
                    <a:pt x="1194" y="155"/>
                    <a:pt x="1193" y="155"/>
                    <a:pt x="1191" y="155"/>
                  </a:cubicBezTo>
                  <a:cubicBezTo>
                    <a:pt x="1190" y="156"/>
                    <a:pt x="1189" y="156"/>
                    <a:pt x="1189" y="156"/>
                  </a:cubicBezTo>
                  <a:cubicBezTo>
                    <a:pt x="1188" y="156"/>
                    <a:pt x="1188" y="156"/>
                    <a:pt x="1189" y="156"/>
                  </a:cubicBezTo>
                  <a:cubicBezTo>
                    <a:pt x="1189" y="155"/>
                    <a:pt x="1189" y="155"/>
                    <a:pt x="1188" y="155"/>
                  </a:cubicBezTo>
                  <a:cubicBezTo>
                    <a:pt x="1188" y="155"/>
                    <a:pt x="1187" y="155"/>
                    <a:pt x="1185" y="156"/>
                  </a:cubicBezTo>
                  <a:cubicBezTo>
                    <a:pt x="1184" y="156"/>
                    <a:pt x="1184" y="156"/>
                    <a:pt x="1184" y="156"/>
                  </a:cubicBezTo>
                  <a:cubicBezTo>
                    <a:pt x="1182" y="156"/>
                    <a:pt x="1183" y="155"/>
                    <a:pt x="1185" y="154"/>
                  </a:cubicBezTo>
                  <a:cubicBezTo>
                    <a:pt x="1188" y="154"/>
                    <a:pt x="1188" y="153"/>
                    <a:pt x="1188" y="153"/>
                  </a:cubicBezTo>
                  <a:cubicBezTo>
                    <a:pt x="1188" y="153"/>
                    <a:pt x="1188" y="153"/>
                    <a:pt x="1188" y="153"/>
                  </a:cubicBezTo>
                  <a:cubicBezTo>
                    <a:pt x="1188" y="153"/>
                    <a:pt x="1188" y="153"/>
                    <a:pt x="1187" y="153"/>
                  </a:cubicBezTo>
                  <a:cubicBezTo>
                    <a:pt x="1187" y="153"/>
                    <a:pt x="1185" y="152"/>
                    <a:pt x="1180" y="151"/>
                  </a:cubicBezTo>
                  <a:cubicBezTo>
                    <a:pt x="1174" y="150"/>
                    <a:pt x="1170" y="150"/>
                    <a:pt x="1172" y="150"/>
                  </a:cubicBezTo>
                  <a:cubicBezTo>
                    <a:pt x="1174" y="150"/>
                    <a:pt x="1174" y="149"/>
                    <a:pt x="1172" y="149"/>
                  </a:cubicBezTo>
                  <a:cubicBezTo>
                    <a:pt x="1170" y="148"/>
                    <a:pt x="1171" y="148"/>
                    <a:pt x="1173" y="148"/>
                  </a:cubicBezTo>
                  <a:cubicBezTo>
                    <a:pt x="1173" y="148"/>
                    <a:pt x="1173" y="148"/>
                    <a:pt x="1174" y="148"/>
                  </a:cubicBezTo>
                  <a:cubicBezTo>
                    <a:pt x="1174" y="148"/>
                    <a:pt x="1174" y="148"/>
                    <a:pt x="1174" y="148"/>
                  </a:cubicBezTo>
                  <a:cubicBezTo>
                    <a:pt x="1177" y="148"/>
                    <a:pt x="1179" y="147"/>
                    <a:pt x="1181" y="147"/>
                  </a:cubicBezTo>
                  <a:cubicBezTo>
                    <a:pt x="1182" y="146"/>
                    <a:pt x="1183" y="145"/>
                    <a:pt x="1181" y="145"/>
                  </a:cubicBezTo>
                  <a:cubicBezTo>
                    <a:pt x="1180" y="145"/>
                    <a:pt x="1178" y="145"/>
                    <a:pt x="1178" y="145"/>
                  </a:cubicBezTo>
                  <a:cubicBezTo>
                    <a:pt x="1177" y="145"/>
                    <a:pt x="1178" y="144"/>
                    <a:pt x="1176" y="144"/>
                  </a:cubicBezTo>
                  <a:cubicBezTo>
                    <a:pt x="1174" y="143"/>
                    <a:pt x="1176" y="143"/>
                    <a:pt x="1178" y="142"/>
                  </a:cubicBezTo>
                  <a:cubicBezTo>
                    <a:pt x="1180" y="141"/>
                    <a:pt x="1172" y="141"/>
                    <a:pt x="1173" y="141"/>
                  </a:cubicBezTo>
                  <a:cubicBezTo>
                    <a:pt x="1175" y="140"/>
                    <a:pt x="1174" y="140"/>
                    <a:pt x="1172" y="140"/>
                  </a:cubicBezTo>
                  <a:cubicBezTo>
                    <a:pt x="1172" y="140"/>
                    <a:pt x="1171" y="140"/>
                    <a:pt x="1171" y="140"/>
                  </a:cubicBezTo>
                  <a:cubicBezTo>
                    <a:pt x="1170" y="140"/>
                    <a:pt x="1170" y="140"/>
                    <a:pt x="1170" y="140"/>
                  </a:cubicBezTo>
                  <a:cubicBezTo>
                    <a:pt x="1168" y="140"/>
                    <a:pt x="1168" y="140"/>
                    <a:pt x="1170" y="139"/>
                  </a:cubicBezTo>
                  <a:cubicBezTo>
                    <a:pt x="1172" y="139"/>
                    <a:pt x="1173" y="138"/>
                    <a:pt x="1171" y="138"/>
                  </a:cubicBezTo>
                  <a:cubicBezTo>
                    <a:pt x="1170" y="138"/>
                    <a:pt x="1170" y="138"/>
                    <a:pt x="1170" y="138"/>
                  </a:cubicBezTo>
                  <a:cubicBezTo>
                    <a:pt x="1168" y="138"/>
                    <a:pt x="1168" y="138"/>
                    <a:pt x="1167" y="138"/>
                  </a:cubicBezTo>
                  <a:cubicBezTo>
                    <a:pt x="1166" y="138"/>
                    <a:pt x="1165" y="138"/>
                    <a:pt x="1165" y="138"/>
                  </a:cubicBezTo>
                  <a:cubicBezTo>
                    <a:pt x="1165" y="138"/>
                    <a:pt x="1167" y="138"/>
                    <a:pt x="1169" y="137"/>
                  </a:cubicBezTo>
                  <a:cubicBezTo>
                    <a:pt x="1171" y="137"/>
                    <a:pt x="1173" y="136"/>
                    <a:pt x="1172" y="136"/>
                  </a:cubicBezTo>
                  <a:cubicBezTo>
                    <a:pt x="1172" y="136"/>
                    <a:pt x="1172" y="136"/>
                    <a:pt x="1172" y="136"/>
                  </a:cubicBezTo>
                  <a:cubicBezTo>
                    <a:pt x="1172" y="136"/>
                    <a:pt x="1171" y="136"/>
                    <a:pt x="1171" y="136"/>
                  </a:cubicBezTo>
                  <a:cubicBezTo>
                    <a:pt x="1170" y="136"/>
                    <a:pt x="1171" y="136"/>
                    <a:pt x="1171" y="136"/>
                  </a:cubicBezTo>
                  <a:cubicBezTo>
                    <a:pt x="1172" y="135"/>
                    <a:pt x="1170" y="135"/>
                    <a:pt x="1168" y="135"/>
                  </a:cubicBezTo>
                  <a:cubicBezTo>
                    <a:pt x="1168" y="135"/>
                    <a:pt x="1168" y="135"/>
                    <a:pt x="1168" y="135"/>
                  </a:cubicBezTo>
                  <a:cubicBezTo>
                    <a:pt x="1168" y="135"/>
                    <a:pt x="1168" y="135"/>
                    <a:pt x="1168" y="135"/>
                  </a:cubicBezTo>
                  <a:cubicBezTo>
                    <a:pt x="1165" y="135"/>
                    <a:pt x="1164" y="135"/>
                    <a:pt x="1167" y="134"/>
                  </a:cubicBezTo>
                  <a:cubicBezTo>
                    <a:pt x="1169" y="134"/>
                    <a:pt x="1170" y="134"/>
                    <a:pt x="1169" y="133"/>
                  </a:cubicBezTo>
                  <a:cubicBezTo>
                    <a:pt x="1168" y="133"/>
                    <a:pt x="1168" y="133"/>
                    <a:pt x="1166" y="133"/>
                  </a:cubicBezTo>
                  <a:cubicBezTo>
                    <a:pt x="1164" y="133"/>
                    <a:pt x="1166" y="131"/>
                    <a:pt x="1165" y="129"/>
                  </a:cubicBezTo>
                  <a:cubicBezTo>
                    <a:pt x="1165" y="128"/>
                    <a:pt x="1163" y="128"/>
                    <a:pt x="1161" y="128"/>
                  </a:cubicBezTo>
                  <a:cubicBezTo>
                    <a:pt x="1159" y="128"/>
                    <a:pt x="1157" y="128"/>
                    <a:pt x="1155" y="129"/>
                  </a:cubicBezTo>
                  <a:cubicBezTo>
                    <a:pt x="1150" y="131"/>
                    <a:pt x="1146" y="133"/>
                    <a:pt x="1143" y="134"/>
                  </a:cubicBezTo>
                  <a:cubicBezTo>
                    <a:pt x="1140" y="135"/>
                    <a:pt x="1138" y="136"/>
                    <a:pt x="1138" y="136"/>
                  </a:cubicBezTo>
                  <a:cubicBezTo>
                    <a:pt x="1138" y="136"/>
                    <a:pt x="1137" y="136"/>
                    <a:pt x="1137" y="136"/>
                  </a:cubicBezTo>
                  <a:cubicBezTo>
                    <a:pt x="1137" y="136"/>
                    <a:pt x="1137" y="136"/>
                    <a:pt x="1136" y="136"/>
                  </a:cubicBezTo>
                  <a:cubicBezTo>
                    <a:pt x="1134" y="136"/>
                    <a:pt x="1130" y="136"/>
                    <a:pt x="1125" y="137"/>
                  </a:cubicBezTo>
                  <a:cubicBezTo>
                    <a:pt x="1122" y="138"/>
                    <a:pt x="1119" y="138"/>
                    <a:pt x="1117" y="138"/>
                  </a:cubicBezTo>
                  <a:cubicBezTo>
                    <a:pt x="1116" y="138"/>
                    <a:pt x="1116" y="138"/>
                    <a:pt x="1116" y="138"/>
                  </a:cubicBezTo>
                  <a:cubicBezTo>
                    <a:pt x="1116" y="137"/>
                    <a:pt x="1115" y="137"/>
                    <a:pt x="1115" y="137"/>
                  </a:cubicBezTo>
                  <a:cubicBezTo>
                    <a:pt x="1114" y="137"/>
                    <a:pt x="1113" y="137"/>
                    <a:pt x="1112" y="138"/>
                  </a:cubicBezTo>
                  <a:cubicBezTo>
                    <a:pt x="1111" y="138"/>
                    <a:pt x="1110" y="138"/>
                    <a:pt x="1110" y="138"/>
                  </a:cubicBezTo>
                  <a:cubicBezTo>
                    <a:pt x="1110" y="138"/>
                    <a:pt x="1111" y="137"/>
                    <a:pt x="1111" y="136"/>
                  </a:cubicBezTo>
                  <a:cubicBezTo>
                    <a:pt x="1110" y="134"/>
                    <a:pt x="1105" y="133"/>
                    <a:pt x="1104" y="133"/>
                  </a:cubicBezTo>
                  <a:cubicBezTo>
                    <a:pt x="1103" y="133"/>
                    <a:pt x="1103" y="133"/>
                    <a:pt x="1103" y="133"/>
                  </a:cubicBezTo>
                  <a:cubicBezTo>
                    <a:pt x="1103" y="133"/>
                    <a:pt x="1103" y="133"/>
                    <a:pt x="1103" y="133"/>
                  </a:cubicBezTo>
                  <a:cubicBezTo>
                    <a:pt x="1103" y="133"/>
                    <a:pt x="1103" y="133"/>
                    <a:pt x="1103" y="133"/>
                  </a:cubicBezTo>
                  <a:cubicBezTo>
                    <a:pt x="1103" y="133"/>
                    <a:pt x="1103" y="133"/>
                    <a:pt x="1103" y="133"/>
                  </a:cubicBezTo>
                  <a:cubicBezTo>
                    <a:pt x="1103" y="133"/>
                    <a:pt x="1103" y="133"/>
                    <a:pt x="1104" y="133"/>
                  </a:cubicBezTo>
                  <a:cubicBezTo>
                    <a:pt x="1105" y="133"/>
                    <a:pt x="1106" y="132"/>
                    <a:pt x="1104" y="129"/>
                  </a:cubicBezTo>
                  <a:cubicBezTo>
                    <a:pt x="1102" y="128"/>
                    <a:pt x="1098" y="127"/>
                    <a:pt x="1098" y="127"/>
                  </a:cubicBezTo>
                  <a:cubicBezTo>
                    <a:pt x="1098" y="127"/>
                    <a:pt x="1098" y="127"/>
                    <a:pt x="1099" y="127"/>
                  </a:cubicBezTo>
                  <a:cubicBezTo>
                    <a:pt x="1099" y="127"/>
                    <a:pt x="1099" y="127"/>
                    <a:pt x="1099" y="127"/>
                  </a:cubicBezTo>
                  <a:cubicBezTo>
                    <a:pt x="1103" y="127"/>
                    <a:pt x="1108" y="126"/>
                    <a:pt x="1110" y="124"/>
                  </a:cubicBezTo>
                  <a:cubicBezTo>
                    <a:pt x="1112" y="123"/>
                    <a:pt x="1112" y="122"/>
                    <a:pt x="1111" y="122"/>
                  </a:cubicBezTo>
                  <a:cubicBezTo>
                    <a:pt x="1111" y="122"/>
                    <a:pt x="1111" y="122"/>
                    <a:pt x="1110" y="122"/>
                  </a:cubicBezTo>
                  <a:cubicBezTo>
                    <a:pt x="1110" y="122"/>
                    <a:pt x="1110" y="123"/>
                    <a:pt x="1109" y="123"/>
                  </a:cubicBezTo>
                  <a:cubicBezTo>
                    <a:pt x="1108" y="123"/>
                    <a:pt x="1105" y="122"/>
                    <a:pt x="1100" y="121"/>
                  </a:cubicBezTo>
                  <a:cubicBezTo>
                    <a:pt x="1095" y="120"/>
                    <a:pt x="1091" y="120"/>
                    <a:pt x="1089" y="120"/>
                  </a:cubicBezTo>
                  <a:cubicBezTo>
                    <a:pt x="1088" y="120"/>
                    <a:pt x="1088" y="119"/>
                    <a:pt x="1090" y="119"/>
                  </a:cubicBezTo>
                  <a:cubicBezTo>
                    <a:pt x="1091" y="119"/>
                    <a:pt x="1091" y="119"/>
                    <a:pt x="1089" y="119"/>
                  </a:cubicBezTo>
                  <a:cubicBezTo>
                    <a:pt x="1088" y="118"/>
                    <a:pt x="1087" y="117"/>
                    <a:pt x="1086" y="117"/>
                  </a:cubicBezTo>
                  <a:cubicBezTo>
                    <a:pt x="1084" y="117"/>
                    <a:pt x="1085" y="115"/>
                    <a:pt x="1078" y="113"/>
                  </a:cubicBezTo>
                  <a:cubicBezTo>
                    <a:pt x="1076" y="113"/>
                    <a:pt x="1074" y="113"/>
                    <a:pt x="1071" y="113"/>
                  </a:cubicBezTo>
                  <a:cubicBezTo>
                    <a:pt x="1069" y="113"/>
                    <a:pt x="1066" y="113"/>
                    <a:pt x="1064" y="113"/>
                  </a:cubicBezTo>
                  <a:cubicBezTo>
                    <a:pt x="1062" y="113"/>
                    <a:pt x="1060" y="113"/>
                    <a:pt x="1059" y="113"/>
                  </a:cubicBezTo>
                  <a:cubicBezTo>
                    <a:pt x="1058" y="113"/>
                    <a:pt x="1058" y="113"/>
                    <a:pt x="1058" y="113"/>
                  </a:cubicBezTo>
                  <a:cubicBezTo>
                    <a:pt x="1057" y="113"/>
                    <a:pt x="1056" y="113"/>
                    <a:pt x="1055" y="113"/>
                  </a:cubicBezTo>
                  <a:cubicBezTo>
                    <a:pt x="1055" y="113"/>
                    <a:pt x="1054" y="113"/>
                    <a:pt x="1054" y="113"/>
                  </a:cubicBezTo>
                  <a:cubicBezTo>
                    <a:pt x="1053" y="113"/>
                    <a:pt x="1053" y="113"/>
                    <a:pt x="1053" y="113"/>
                  </a:cubicBezTo>
                  <a:cubicBezTo>
                    <a:pt x="1053" y="113"/>
                    <a:pt x="1053" y="113"/>
                    <a:pt x="1053" y="113"/>
                  </a:cubicBezTo>
                  <a:cubicBezTo>
                    <a:pt x="1054" y="113"/>
                    <a:pt x="1045" y="111"/>
                    <a:pt x="1038" y="111"/>
                  </a:cubicBezTo>
                  <a:cubicBezTo>
                    <a:pt x="1034" y="111"/>
                    <a:pt x="1030" y="112"/>
                    <a:pt x="1028" y="113"/>
                  </a:cubicBezTo>
                  <a:cubicBezTo>
                    <a:pt x="1022" y="118"/>
                    <a:pt x="1018" y="121"/>
                    <a:pt x="1020" y="121"/>
                  </a:cubicBezTo>
                  <a:cubicBezTo>
                    <a:pt x="1020" y="121"/>
                    <a:pt x="1020" y="121"/>
                    <a:pt x="1020" y="121"/>
                  </a:cubicBezTo>
                  <a:cubicBezTo>
                    <a:pt x="1020" y="121"/>
                    <a:pt x="1020" y="121"/>
                    <a:pt x="1020" y="121"/>
                  </a:cubicBezTo>
                  <a:cubicBezTo>
                    <a:pt x="1022" y="121"/>
                    <a:pt x="1022" y="121"/>
                    <a:pt x="1021" y="122"/>
                  </a:cubicBezTo>
                  <a:cubicBezTo>
                    <a:pt x="1019" y="122"/>
                    <a:pt x="1022" y="124"/>
                    <a:pt x="1021" y="125"/>
                  </a:cubicBezTo>
                  <a:cubicBezTo>
                    <a:pt x="1020" y="127"/>
                    <a:pt x="1018" y="128"/>
                    <a:pt x="1016" y="128"/>
                  </a:cubicBezTo>
                  <a:cubicBezTo>
                    <a:pt x="1016" y="128"/>
                    <a:pt x="1016" y="128"/>
                    <a:pt x="1016" y="128"/>
                  </a:cubicBezTo>
                  <a:cubicBezTo>
                    <a:pt x="1016" y="128"/>
                    <a:pt x="1016" y="128"/>
                    <a:pt x="1016" y="128"/>
                  </a:cubicBezTo>
                  <a:cubicBezTo>
                    <a:pt x="1014" y="128"/>
                    <a:pt x="1010" y="129"/>
                    <a:pt x="1006" y="131"/>
                  </a:cubicBezTo>
                  <a:cubicBezTo>
                    <a:pt x="1004" y="132"/>
                    <a:pt x="1002" y="133"/>
                    <a:pt x="1002" y="134"/>
                  </a:cubicBezTo>
                  <a:cubicBezTo>
                    <a:pt x="1001" y="136"/>
                    <a:pt x="1005" y="138"/>
                    <a:pt x="1007" y="140"/>
                  </a:cubicBezTo>
                  <a:cubicBezTo>
                    <a:pt x="1011" y="143"/>
                    <a:pt x="1008" y="145"/>
                    <a:pt x="1008" y="145"/>
                  </a:cubicBezTo>
                  <a:cubicBezTo>
                    <a:pt x="1008" y="145"/>
                    <a:pt x="1008" y="145"/>
                    <a:pt x="1008" y="145"/>
                  </a:cubicBezTo>
                  <a:cubicBezTo>
                    <a:pt x="1008" y="145"/>
                    <a:pt x="1009" y="145"/>
                    <a:pt x="1009" y="145"/>
                  </a:cubicBezTo>
                  <a:cubicBezTo>
                    <a:pt x="1009" y="145"/>
                    <a:pt x="1009" y="145"/>
                    <a:pt x="1010" y="146"/>
                  </a:cubicBezTo>
                  <a:cubicBezTo>
                    <a:pt x="1010" y="146"/>
                    <a:pt x="1001" y="148"/>
                    <a:pt x="987" y="150"/>
                  </a:cubicBezTo>
                  <a:cubicBezTo>
                    <a:pt x="974" y="152"/>
                    <a:pt x="966" y="157"/>
                    <a:pt x="962" y="161"/>
                  </a:cubicBezTo>
                  <a:cubicBezTo>
                    <a:pt x="962" y="162"/>
                    <a:pt x="961" y="163"/>
                    <a:pt x="960" y="164"/>
                  </a:cubicBezTo>
                  <a:cubicBezTo>
                    <a:pt x="957" y="168"/>
                    <a:pt x="960" y="170"/>
                    <a:pt x="959" y="170"/>
                  </a:cubicBezTo>
                  <a:cubicBezTo>
                    <a:pt x="958" y="170"/>
                    <a:pt x="958" y="170"/>
                    <a:pt x="958" y="170"/>
                  </a:cubicBezTo>
                  <a:cubicBezTo>
                    <a:pt x="956" y="169"/>
                    <a:pt x="954" y="169"/>
                    <a:pt x="952" y="169"/>
                  </a:cubicBezTo>
                  <a:cubicBezTo>
                    <a:pt x="952" y="169"/>
                    <a:pt x="951" y="169"/>
                    <a:pt x="950" y="169"/>
                  </a:cubicBezTo>
                  <a:cubicBezTo>
                    <a:pt x="949" y="170"/>
                    <a:pt x="944" y="171"/>
                    <a:pt x="940" y="171"/>
                  </a:cubicBezTo>
                  <a:cubicBezTo>
                    <a:pt x="940" y="171"/>
                    <a:pt x="940" y="171"/>
                    <a:pt x="940" y="171"/>
                  </a:cubicBezTo>
                  <a:cubicBezTo>
                    <a:pt x="936" y="171"/>
                    <a:pt x="937" y="168"/>
                    <a:pt x="933" y="165"/>
                  </a:cubicBezTo>
                  <a:cubicBezTo>
                    <a:pt x="931" y="163"/>
                    <a:pt x="927" y="160"/>
                    <a:pt x="928" y="158"/>
                  </a:cubicBezTo>
                  <a:cubicBezTo>
                    <a:pt x="928" y="157"/>
                    <a:pt x="938" y="151"/>
                    <a:pt x="937" y="151"/>
                  </a:cubicBezTo>
                  <a:cubicBezTo>
                    <a:pt x="936" y="150"/>
                    <a:pt x="934" y="150"/>
                    <a:pt x="932" y="150"/>
                  </a:cubicBezTo>
                  <a:cubicBezTo>
                    <a:pt x="931" y="150"/>
                    <a:pt x="931" y="150"/>
                    <a:pt x="930" y="150"/>
                  </a:cubicBezTo>
                  <a:cubicBezTo>
                    <a:pt x="929" y="150"/>
                    <a:pt x="928" y="150"/>
                    <a:pt x="927" y="150"/>
                  </a:cubicBezTo>
                  <a:cubicBezTo>
                    <a:pt x="925" y="150"/>
                    <a:pt x="923" y="150"/>
                    <a:pt x="920" y="150"/>
                  </a:cubicBezTo>
                  <a:cubicBezTo>
                    <a:pt x="910" y="148"/>
                    <a:pt x="886" y="147"/>
                    <a:pt x="881" y="144"/>
                  </a:cubicBezTo>
                  <a:cubicBezTo>
                    <a:pt x="874" y="139"/>
                    <a:pt x="864" y="138"/>
                    <a:pt x="852" y="138"/>
                  </a:cubicBezTo>
                  <a:cubicBezTo>
                    <a:pt x="834" y="138"/>
                    <a:pt x="830" y="137"/>
                    <a:pt x="834" y="135"/>
                  </a:cubicBezTo>
                  <a:cubicBezTo>
                    <a:pt x="836" y="133"/>
                    <a:pt x="836" y="131"/>
                    <a:pt x="833" y="130"/>
                  </a:cubicBezTo>
                  <a:cubicBezTo>
                    <a:pt x="831" y="128"/>
                    <a:pt x="829" y="128"/>
                    <a:pt x="827" y="128"/>
                  </a:cubicBezTo>
                  <a:cubicBezTo>
                    <a:pt x="825" y="128"/>
                    <a:pt x="823" y="128"/>
                    <a:pt x="821" y="129"/>
                  </a:cubicBezTo>
                  <a:cubicBezTo>
                    <a:pt x="819" y="129"/>
                    <a:pt x="818" y="129"/>
                    <a:pt x="818" y="130"/>
                  </a:cubicBezTo>
                  <a:cubicBezTo>
                    <a:pt x="818" y="130"/>
                    <a:pt x="817" y="130"/>
                    <a:pt x="817" y="130"/>
                  </a:cubicBezTo>
                  <a:cubicBezTo>
                    <a:pt x="817" y="130"/>
                    <a:pt x="816" y="130"/>
                    <a:pt x="816" y="130"/>
                  </a:cubicBezTo>
                  <a:cubicBezTo>
                    <a:pt x="816" y="130"/>
                    <a:pt x="816" y="130"/>
                    <a:pt x="816" y="130"/>
                  </a:cubicBezTo>
                  <a:cubicBezTo>
                    <a:pt x="816" y="130"/>
                    <a:pt x="816" y="130"/>
                    <a:pt x="818" y="130"/>
                  </a:cubicBezTo>
                  <a:cubicBezTo>
                    <a:pt x="818" y="129"/>
                    <a:pt x="818" y="129"/>
                    <a:pt x="819" y="129"/>
                  </a:cubicBezTo>
                  <a:cubicBezTo>
                    <a:pt x="822" y="127"/>
                    <a:pt x="821" y="123"/>
                    <a:pt x="825" y="121"/>
                  </a:cubicBezTo>
                  <a:cubicBezTo>
                    <a:pt x="829" y="118"/>
                    <a:pt x="838" y="115"/>
                    <a:pt x="845" y="113"/>
                  </a:cubicBezTo>
                  <a:cubicBezTo>
                    <a:pt x="851" y="111"/>
                    <a:pt x="853" y="109"/>
                    <a:pt x="854" y="109"/>
                  </a:cubicBezTo>
                  <a:cubicBezTo>
                    <a:pt x="854" y="109"/>
                    <a:pt x="854" y="109"/>
                    <a:pt x="855" y="109"/>
                  </a:cubicBezTo>
                  <a:cubicBezTo>
                    <a:pt x="856" y="109"/>
                    <a:pt x="856" y="109"/>
                    <a:pt x="857" y="109"/>
                  </a:cubicBezTo>
                  <a:cubicBezTo>
                    <a:pt x="857" y="109"/>
                    <a:pt x="858" y="109"/>
                    <a:pt x="858" y="109"/>
                  </a:cubicBezTo>
                  <a:cubicBezTo>
                    <a:pt x="860" y="109"/>
                    <a:pt x="862" y="109"/>
                    <a:pt x="863" y="108"/>
                  </a:cubicBezTo>
                  <a:cubicBezTo>
                    <a:pt x="865" y="108"/>
                    <a:pt x="867" y="108"/>
                    <a:pt x="868" y="108"/>
                  </a:cubicBezTo>
                  <a:cubicBezTo>
                    <a:pt x="868" y="108"/>
                    <a:pt x="868" y="108"/>
                    <a:pt x="868" y="108"/>
                  </a:cubicBezTo>
                  <a:cubicBezTo>
                    <a:pt x="868" y="108"/>
                    <a:pt x="869" y="108"/>
                    <a:pt x="869" y="108"/>
                  </a:cubicBezTo>
                  <a:cubicBezTo>
                    <a:pt x="869" y="108"/>
                    <a:pt x="869" y="108"/>
                    <a:pt x="870" y="107"/>
                  </a:cubicBezTo>
                  <a:cubicBezTo>
                    <a:pt x="870" y="107"/>
                    <a:pt x="870" y="106"/>
                    <a:pt x="871" y="106"/>
                  </a:cubicBezTo>
                  <a:cubicBezTo>
                    <a:pt x="871" y="106"/>
                    <a:pt x="871" y="107"/>
                    <a:pt x="872" y="107"/>
                  </a:cubicBezTo>
                  <a:cubicBezTo>
                    <a:pt x="872" y="107"/>
                    <a:pt x="872" y="107"/>
                    <a:pt x="872" y="107"/>
                  </a:cubicBezTo>
                  <a:cubicBezTo>
                    <a:pt x="873" y="107"/>
                    <a:pt x="874" y="106"/>
                    <a:pt x="873" y="106"/>
                  </a:cubicBezTo>
                  <a:cubicBezTo>
                    <a:pt x="871" y="106"/>
                    <a:pt x="872" y="106"/>
                    <a:pt x="872" y="105"/>
                  </a:cubicBezTo>
                  <a:cubicBezTo>
                    <a:pt x="872" y="105"/>
                    <a:pt x="872" y="105"/>
                    <a:pt x="873" y="105"/>
                  </a:cubicBezTo>
                  <a:cubicBezTo>
                    <a:pt x="873" y="105"/>
                    <a:pt x="874" y="105"/>
                    <a:pt x="875" y="106"/>
                  </a:cubicBezTo>
                  <a:cubicBezTo>
                    <a:pt x="875" y="106"/>
                    <a:pt x="875" y="106"/>
                    <a:pt x="875" y="106"/>
                  </a:cubicBezTo>
                  <a:cubicBezTo>
                    <a:pt x="877" y="106"/>
                    <a:pt x="877" y="105"/>
                    <a:pt x="875" y="103"/>
                  </a:cubicBezTo>
                  <a:cubicBezTo>
                    <a:pt x="875" y="103"/>
                    <a:pt x="875" y="103"/>
                    <a:pt x="875" y="103"/>
                  </a:cubicBezTo>
                  <a:cubicBezTo>
                    <a:pt x="875" y="103"/>
                    <a:pt x="877" y="104"/>
                    <a:pt x="878" y="104"/>
                  </a:cubicBezTo>
                  <a:cubicBezTo>
                    <a:pt x="880" y="104"/>
                    <a:pt x="882" y="105"/>
                    <a:pt x="884" y="105"/>
                  </a:cubicBezTo>
                  <a:cubicBezTo>
                    <a:pt x="887" y="105"/>
                    <a:pt x="889" y="104"/>
                    <a:pt x="891" y="103"/>
                  </a:cubicBezTo>
                  <a:cubicBezTo>
                    <a:pt x="899" y="100"/>
                    <a:pt x="880" y="100"/>
                    <a:pt x="880" y="100"/>
                  </a:cubicBezTo>
                  <a:cubicBezTo>
                    <a:pt x="879" y="100"/>
                    <a:pt x="881" y="99"/>
                    <a:pt x="883" y="99"/>
                  </a:cubicBezTo>
                  <a:cubicBezTo>
                    <a:pt x="885" y="99"/>
                    <a:pt x="884" y="98"/>
                    <a:pt x="881" y="98"/>
                  </a:cubicBezTo>
                  <a:cubicBezTo>
                    <a:pt x="879" y="97"/>
                    <a:pt x="877" y="97"/>
                    <a:pt x="876" y="97"/>
                  </a:cubicBezTo>
                  <a:cubicBezTo>
                    <a:pt x="876" y="97"/>
                    <a:pt x="876" y="97"/>
                    <a:pt x="876" y="97"/>
                  </a:cubicBezTo>
                  <a:cubicBezTo>
                    <a:pt x="876" y="97"/>
                    <a:pt x="876" y="97"/>
                    <a:pt x="875" y="97"/>
                  </a:cubicBezTo>
                  <a:cubicBezTo>
                    <a:pt x="875" y="97"/>
                    <a:pt x="874" y="97"/>
                    <a:pt x="873" y="97"/>
                  </a:cubicBezTo>
                  <a:cubicBezTo>
                    <a:pt x="872" y="96"/>
                    <a:pt x="874" y="96"/>
                    <a:pt x="875" y="96"/>
                  </a:cubicBezTo>
                  <a:cubicBezTo>
                    <a:pt x="875" y="96"/>
                    <a:pt x="875" y="96"/>
                    <a:pt x="875" y="96"/>
                  </a:cubicBezTo>
                  <a:cubicBezTo>
                    <a:pt x="876" y="96"/>
                    <a:pt x="881" y="97"/>
                    <a:pt x="887" y="98"/>
                  </a:cubicBezTo>
                  <a:cubicBezTo>
                    <a:pt x="893" y="99"/>
                    <a:pt x="899" y="100"/>
                    <a:pt x="902" y="100"/>
                  </a:cubicBezTo>
                  <a:cubicBezTo>
                    <a:pt x="902" y="100"/>
                    <a:pt x="903" y="100"/>
                    <a:pt x="903" y="100"/>
                  </a:cubicBezTo>
                  <a:cubicBezTo>
                    <a:pt x="903" y="100"/>
                    <a:pt x="903" y="99"/>
                    <a:pt x="904" y="99"/>
                  </a:cubicBezTo>
                  <a:cubicBezTo>
                    <a:pt x="904" y="99"/>
                    <a:pt x="904" y="99"/>
                    <a:pt x="904" y="100"/>
                  </a:cubicBezTo>
                  <a:cubicBezTo>
                    <a:pt x="904" y="100"/>
                    <a:pt x="905" y="100"/>
                    <a:pt x="905" y="100"/>
                  </a:cubicBezTo>
                  <a:cubicBezTo>
                    <a:pt x="906" y="100"/>
                    <a:pt x="908" y="99"/>
                    <a:pt x="908" y="98"/>
                  </a:cubicBezTo>
                  <a:cubicBezTo>
                    <a:pt x="909" y="98"/>
                    <a:pt x="910" y="97"/>
                    <a:pt x="911" y="97"/>
                  </a:cubicBezTo>
                  <a:cubicBezTo>
                    <a:pt x="911" y="97"/>
                    <a:pt x="911" y="97"/>
                    <a:pt x="911" y="97"/>
                  </a:cubicBezTo>
                  <a:cubicBezTo>
                    <a:pt x="911" y="98"/>
                    <a:pt x="911" y="98"/>
                    <a:pt x="912" y="98"/>
                  </a:cubicBezTo>
                  <a:cubicBezTo>
                    <a:pt x="912" y="98"/>
                    <a:pt x="912" y="97"/>
                    <a:pt x="913" y="97"/>
                  </a:cubicBezTo>
                  <a:cubicBezTo>
                    <a:pt x="913" y="97"/>
                    <a:pt x="914" y="97"/>
                    <a:pt x="914" y="97"/>
                  </a:cubicBezTo>
                  <a:cubicBezTo>
                    <a:pt x="915" y="97"/>
                    <a:pt x="916" y="97"/>
                    <a:pt x="916" y="97"/>
                  </a:cubicBezTo>
                  <a:cubicBezTo>
                    <a:pt x="916" y="98"/>
                    <a:pt x="919" y="98"/>
                    <a:pt x="924" y="98"/>
                  </a:cubicBezTo>
                  <a:cubicBezTo>
                    <a:pt x="927" y="98"/>
                    <a:pt x="932" y="98"/>
                    <a:pt x="937" y="97"/>
                  </a:cubicBezTo>
                  <a:cubicBezTo>
                    <a:pt x="944" y="96"/>
                    <a:pt x="950" y="95"/>
                    <a:pt x="950" y="93"/>
                  </a:cubicBezTo>
                  <a:cubicBezTo>
                    <a:pt x="951" y="92"/>
                    <a:pt x="944" y="91"/>
                    <a:pt x="938" y="90"/>
                  </a:cubicBezTo>
                  <a:cubicBezTo>
                    <a:pt x="929" y="89"/>
                    <a:pt x="927" y="86"/>
                    <a:pt x="923" y="85"/>
                  </a:cubicBezTo>
                  <a:cubicBezTo>
                    <a:pt x="921" y="85"/>
                    <a:pt x="921" y="85"/>
                    <a:pt x="923" y="85"/>
                  </a:cubicBezTo>
                  <a:cubicBezTo>
                    <a:pt x="925" y="85"/>
                    <a:pt x="929" y="86"/>
                    <a:pt x="934" y="87"/>
                  </a:cubicBezTo>
                  <a:cubicBezTo>
                    <a:pt x="939" y="88"/>
                    <a:pt x="941" y="90"/>
                    <a:pt x="949" y="91"/>
                  </a:cubicBezTo>
                  <a:cubicBezTo>
                    <a:pt x="950" y="91"/>
                    <a:pt x="951" y="91"/>
                    <a:pt x="952" y="91"/>
                  </a:cubicBezTo>
                  <a:cubicBezTo>
                    <a:pt x="959" y="91"/>
                    <a:pt x="964" y="90"/>
                    <a:pt x="968" y="88"/>
                  </a:cubicBezTo>
                  <a:cubicBezTo>
                    <a:pt x="974" y="86"/>
                    <a:pt x="974" y="83"/>
                    <a:pt x="977" y="83"/>
                  </a:cubicBezTo>
                  <a:cubicBezTo>
                    <a:pt x="977" y="83"/>
                    <a:pt x="977" y="83"/>
                    <a:pt x="977" y="83"/>
                  </a:cubicBezTo>
                  <a:cubicBezTo>
                    <a:pt x="981" y="83"/>
                    <a:pt x="984" y="83"/>
                    <a:pt x="984" y="84"/>
                  </a:cubicBezTo>
                  <a:cubicBezTo>
                    <a:pt x="985" y="84"/>
                    <a:pt x="985" y="84"/>
                    <a:pt x="985" y="84"/>
                  </a:cubicBezTo>
                  <a:cubicBezTo>
                    <a:pt x="984" y="85"/>
                    <a:pt x="986" y="85"/>
                    <a:pt x="988" y="85"/>
                  </a:cubicBezTo>
                  <a:cubicBezTo>
                    <a:pt x="989" y="85"/>
                    <a:pt x="989" y="85"/>
                    <a:pt x="990" y="85"/>
                  </a:cubicBezTo>
                  <a:cubicBezTo>
                    <a:pt x="990" y="85"/>
                    <a:pt x="991" y="85"/>
                    <a:pt x="991" y="85"/>
                  </a:cubicBezTo>
                  <a:cubicBezTo>
                    <a:pt x="991" y="85"/>
                    <a:pt x="991" y="85"/>
                    <a:pt x="991" y="85"/>
                  </a:cubicBezTo>
                  <a:cubicBezTo>
                    <a:pt x="992" y="85"/>
                    <a:pt x="993" y="85"/>
                    <a:pt x="995" y="85"/>
                  </a:cubicBezTo>
                  <a:cubicBezTo>
                    <a:pt x="995" y="85"/>
                    <a:pt x="995" y="85"/>
                    <a:pt x="996" y="85"/>
                  </a:cubicBezTo>
                  <a:cubicBezTo>
                    <a:pt x="998" y="85"/>
                    <a:pt x="1000" y="85"/>
                    <a:pt x="998" y="83"/>
                  </a:cubicBezTo>
                  <a:cubicBezTo>
                    <a:pt x="996" y="82"/>
                    <a:pt x="994" y="81"/>
                    <a:pt x="995" y="81"/>
                  </a:cubicBezTo>
                  <a:cubicBezTo>
                    <a:pt x="995" y="81"/>
                    <a:pt x="995" y="81"/>
                    <a:pt x="995" y="81"/>
                  </a:cubicBezTo>
                  <a:cubicBezTo>
                    <a:pt x="998" y="82"/>
                    <a:pt x="1000" y="82"/>
                    <a:pt x="1001" y="82"/>
                  </a:cubicBezTo>
                  <a:cubicBezTo>
                    <a:pt x="1001" y="82"/>
                    <a:pt x="1001" y="82"/>
                    <a:pt x="1001" y="82"/>
                  </a:cubicBezTo>
                  <a:cubicBezTo>
                    <a:pt x="1001" y="82"/>
                    <a:pt x="1001" y="82"/>
                    <a:pt x="1001" y="82"/>
                  </a:cubicBezTo>
                  <a:cubicBezTo>
                    <a:pt x="1002" y="82"/>
                    <a:pt x="1001" y="83"/>
                    <a:pt x="1001" y="84"/>
                  </a:cubicBezTo>
                  <a:cubicBezTo>
                    <a:pt x="1001" y="85"/>
                    <a:pt x="1001" y="85"/>
                    <a:pt x="1005" y="85"/>
                  </a:cubicBezTo>
                  <a:cubicBezTo>
                    <a:pt x="1005" y="85"/>
                    <a:pt x="1006" y="85"/>
                    <a:pt x="1007" y="85"/>
                  </a:cubicBezTo>
                  <a:cubicBezTo>
                    <a:pt x="1011" y="85"/>
                    <a:pt x="1017" y="84"/>
                    <a:pt x="1022" y="83"/>
                  </a:cubicBezTo>
                  <a:cubicBezTo>
                    <a:pt x="1030" y="81"/>
                    <a:pt x="1032" y="80"/>
                    <a:pt x="1032" y="79"/>
                  </a:cubicBezTo>
                  <a:cubicBezTo>
                    <a:pt x="1033" y="76"/>
                    <a:pt x="1034" y="74"/>
                    <a:pt x="1033" y="73"/>
                  </a:cubicBezTo>
                  <a:cubicBezTo>
                    <a:pt x="1032" y="73"/>
                    <a:pt x="1031" y="72"/>
                    <a:pt x="1031" y="72"/>
                  </a:cubicBezTo>
                  <a:cubicBezTo>
                    <a:pt x="1031" y="72"/>
                    <a:pt x="1031" y="72"/>
                    <a:pt x="1032" y="72"/>
                  </a:cubicBezTo>
                  <a:cubicBezTo>
                    <a:pt x="1032" y="72"/>
                    <a:pt x="1033" y="72"/>
                    <a:pt x="1035" y="72"/>
                  </a:cubicBezTo>
                  <a:cubicBezTo>
                    <a:pt x="1036" y="72"/>
                    <a:pt x="1038" y="72"/>
                    <a:pt x="1040" y="72"/>
                  </a:cubicBezTo>
                  <a:cubicBezTo>
                    <a:pt x="1041" y="72"/>
                    <a:pt x="1042" y="72"/>
                    <a:pt x="1044" y="72"/>
                  </a:cubicBezTo>
                  <a:cubicBezTo>
                    <a:pt x="1051" y="72"/>
                    <a:pt x="1049" y="70"/>
                    <a:pt x="1051" y="68"/>
                  </a:cubicBezTo>
                  <a:cubicBezTo>
                    <a:pt x="1053" y="67"/>
                    <a:pt x="1044" y="66"/>
                    <a:pt x="1043" y="66"/>
                  </a:cubicBezTo>
                  <a:cubicBezTo>
                    <a:pt x="1041" y="65"/>
                    <a:pt x="1041" y="65"/>
                    <a:pt x="1041" y="65"/>
                  </a:cubicBezTo>
                  <a:cubicBezTo>
                    <a:pt x="1041" y="65"/>
                    <a:pt x="1041" y="65"/>
                    <a:pt x="1042" y="65"/>
                  </a:cubicBezTo>
                  <a:cubicBezTo>
                    <a:pt x="1042" y="65"/>
                    <a:pt x="1042" y="65"/>
                    <a:pt x="1042" y="65"/>
                  </a:cubicBezTo>
                  <a:cubicBezTo>
                    <a:pt x="1042" y="65"/>
                    <a:pt x="1038" y="64"/>
                    <a:pt x="1031" y="63"/>
                  </a:cubicBezTo>
                  <a:cubicBezTo>
                    <a:pt x="1029" y="62"/>
                    <a:pt x="1026" y="62"/>
                    <a:pt x="1024" y="62"/>
                  </a:cubicBezTo>
                  <a:cubicBezTo>
                    <a:pt x="1018" y="62"/>
                    <a:pt x="1014" y="63"/>
                    <a:pt x="1013" y="65"/>
                  </a:cubicBezTo>
                  <a:cubicBezTo>
                    <a:pt x="1013" y="66"/>
                    <a:pt x="1014" y="68"/>
                    <a:pt x="1012" y="68"/>
                  </a:cubicBezTo>
                  <a:cubicBezTo>
                    <a:pt x="1009" y="68"/>
                    <a:pt x="1008" y="68"/>
                    <a:pt x="1009" y="69"/>
                  </a:cubicBezTo>
                  <a:cubicBezTo>
                    <a:pt x="1011" y="69"/>
                    <a:pt x="999" y="70"/>
                    <a:pt x="990" y="73"/>
                  </a:cubicBezTo>
                  <a:cubicBezTo>
                    <a:pt x="986" y="74"/>
                    <a:pt x="982" y="75"/>
                    <a:pt x="978" y="75"/>
                  </a:cubicBezTo>
                  <a:cubicBezTo>
                    <a:pt x="972" y="75"/>
                    <a:pt x="968" y="74"/>
                    <a:pt x="971" y="71"/>
                  </a:cubicBezTo>
                  <a:cubicBezTo>
                    <a:pt x="976" y="68"/>
                    <a:pt x="971" y="66"/>
                    <a:pt x="967" y="66"/>
                  </a:cubicBezTo>
                  <a:cubicBezTo>
                    <a:pt x="965" y="66"/>
                    <a:pt x="963" y="66"/>
                    <a:pt x="962" y="67"/>
                  </a:cubicBezTo>
                  <a:cubicBezTo>
                    <a:pt x="960" y="68"/>
                    <a:pt x="958" y="68"/>
                    <a:pt x="957" y="68"/>
                  </a:cubicBezTo>
                  <a:cubicBezTo>
                    <a:pt x="955" y="68"/>
                    <a:pt x="954" y="67"/>
                    <a:pt x="954" y="66"/>
                  </a:cubicBezTo>
                  <a:cubicBezTo>
                    <a:pt x="955" y="64"/>
                    <a:pt x="954" y="62"/>
                    <a:pt x="957" y="62"/>
                  </a:cubicBezTo>
                  <a:cubicBezTo>
                    <a:pt x="959" y="61"/>
                    <a:pt x="960" y="61"/>
                    <a:pt x="958" y="61"/>
                  </a:cubicBezTo>
                  <a:cubicBezTo>
                    <a:pt x="956" y="61"/>
                    <a:pt x="951" y="60"/>
                    <a:pt x="948" y="60"/>
                  </a:cubicBezTo>
                  <a:cubicBezTo>
                    <a:pt x="944" y="60"/>
                    <a:pt x="943" y="59"/>
                    <a:pt x="946" y="58"/>
                  </a:cubicBezTo>
                  <a:cubicBezTo>
                    <a:pt x="949" y="57"/>
                    <a:pt x="952" y="56"/>
                    <a:pt x="950" y="56"/>
                  </a:cubicBezTo>
                  <a:cubicBezTo>
                    <a:pt x="949" y="56"/>
                    <a:pt x="949" y="56"/>
                    <a:pt x="951" y="56"/>
                  </a:cubicBezTo>
                  <a:cubicBezTo>
                    <a:pt x="952" y="55"/>
                    <a:pt x="952" y="55"/>
                    <a:pt x="953" y="55"/>
                  </a:cubicBezTo>
                  <a:cubicBezTo>
                    <a:pt x="954" y="55"/>
                    <a:pt x="955" y="55"/>
                    <a:pt x="956" y="56"/>
                  </a:cubicBezTo>
                  <a:cubicBezTo>
                    <a:pt x="956" y="56"/>
                    <a:pt x="956" y="56"/>
                    <a:pt x="956" y="56"/>
                  </a:cubicBezTo>
                  <a:cubicBezTo>
                    <a:pt x="957" y="56"/>
                    <a:pt x="959" y="52"/>
                    <a:pt x="958" y="47"/>
                  </a:cubicBezTo>
                  <a:cubicBezTo>
                    <a:pt x="957" y="46"/>
                    <a:pt x="957" y="45"/>
                    <a:pt x="956" y="44"/>
                  </a:cubicBezTo>
                  <a:cubicBezTo>
                    <a:pt x="955" y="42"/>
                    <a:pt x="951" y="42"/>
                    <a:pt x="948" y="42"/>
                  </a:cubicBezTo>
                  <a:cubicBezTo>
                    <a:pt x="942" y="42"/>
                    <a:pt x="936" y="43"/>
                    <a:pt x="937" y="43"/>
                  </a:cubicBezTo>
                  <a:cubicBezTo>
                    <a:pt x="939" y="43"/>
                    <a:pt x="939" y="44"/>
                    <a:pt x="937" y="44"/>
                  </a:cubicBezTo>
                  <a:cubicBezTo>
                    <a:pt x="936" y="45"/>
                    <a:pt x="935" y="45"/>
                    <a:pt x="935" y="45"/>
                  </a:cubicBezTo>
                  <a:cubicBezTo>
                    <a:pt x="934" y="45"/>
                    <a:pt x="934" y="45"/>
                    <a:pt x="934" y="45"/>
                  </a:cubicBezTo>
                  <a:cubicBezTo>
                    <a:pt x="934" y="44"/>
                    <a:pt x="933" y="44"/>
                    <a:pt x="932" y="44"/>
                  </a:cubicBezTo>
                  <a:cubicBezTo>
                    <a:pt x="930" y="44"/>
                    <a:pt x="925" y="45"/>
                    <a:pt x="921" y="46"/>
                  </a:cubicBezTo>
                  <a:cubicBezTo>
                    <a:pt x="917" y="48"/>
                    <a:pt x="913" y="51"/>
                    <a:pt x="910" y="54"/>
                  </a:cubicBezTo>
                  <a:cubicBezTo>
                    <a:pt x="908" y="57"/>
                    <a:pt x="923" y="58"/>
                    <a:pt x="925" y="59"/>
                  </a:cubicBezTo>
                  <a:cubicBezTo>
                    <a:pt x="928" y="60"/>
                    <a:pt x="931" y="60"/>
                    <a:pt x="929" y="61"/>
                  </a:cubicBezTo>
                  <a:cubicBezTo>
                    <a:pt x="928" y="61"/>
                    <a:pt x="927" y="61"/>
                    <a:pt x="927" y="61"/>
                  </a:cubicBezTo>
                  <a:cubicBezTo>
                    <a:pt x="926" y="61"/>
                    <a:pt x="926" y="61"/>
                    <a:pt x="926" y="61"/>
                  </a:cubicBezTo>
                  <a:cubicBezTo>
                    <a:pt x="927" y="61"/>
                    <a:pt x="926" y="61"/>
                    <a:pt x="926" y="61"/>
                  </a:cubicBezTo>
                  <a:cubicBezTo>
                    <a:pt x="925" y="61"/>
                    <a:pt x="923" y="61"/>
                    <a:pt x="920" y="62"/>
                  </a:cubicBezTo>
                  <a:cubicBezTo>
                    <a:pt x="916" y="63"/>
                    <a:pt x="916" y="64"/>
                    <a:pt x="918" y="64"/>
                  </a:cubicBezTo>
                  <a:cubicBezTo>
                    <a:pt x="919" y="64"/>
                    <a:pt x="919" y="63"/>
                    <a:pt x="919" y="63"/>
                  </a:cubicBezTo>
                  <a:cubicBezTo>
                    <a:pt x="919" y="63"/>
                    <a:pt x="919" y="63"/>
                    <a:pt x="919" y="63"/>
                  </a:cubicBezTo>
                  <a:cubicBezTo>
                    <a:pt x="922" y="63"/>
                    <a:pt x="921" y="67"/>
                    <a:pt x="906" y="69"/>
                  </a:cubicBezTo>
                  <a:cubicBezTo>
                    <a:pt x="892" y="71"/>
                    <a:pt x="890" y="75"/>
                    <a:pt x="892" y="75"/>
                  </a:cubicBezTo>
                  <a:cubicBezTo>
                    <a:pt x="893" y="75"/>
                    <a:pt x="893" y="75"/>
                    <a:pt x="893" y="75"/>
                  </a:cubicBezTo>
                  <a:cubicBezTo>
                    <a:pt x="893" y="75"/>
                    <a:pt x="893" y="75"/>
                    <a:pt x="893" y="75"/>
                  </a:cubicBezTo>
                  <a:cubicBezTo>
                    <a:pt x="894" y="75"/>
                    <a:pt x="893" y="75"/>
                    <a:pt x="889" y="76"/>
                  </a:cubicBezTo>
                  <a:cubicBezTo>
                    <a:pt x="884" y="76"/>
                    <a:pt x="878" y="77"/>
                    <a:pt x="877" y="77"/>
                  </a:cubicBezTo>
                  <a:cubicBezTo>
                    <a:pt x="877" y="78"/>
                    <a:pt x="876" y="78"/>
                    <a:pt x="876" y="78"/>
                  </a:cubicBezTo>
                  <a:cubicBezTo>
                    <a:pt x="875" y="78"/>
                    <a:pt x="875" y="77"/>
                    <a:pt x="875" y="77"/>
                  </a:cubicBezTo>
                  <a:cubicBezTo>
                    <a:pt x="875" y="76"/>
                    <a:pt x="877" y="76"/>
                    <a:pt x="881" y="76"/>
                  </a:cubicBezTo>
                  <a:cubicBezTo>
                    <a:pt x="885" y="75"/>
                    <a:pt x="886" y="75"/>
                    <a:pt x="885" y="75"/>
                  </a:cubicBezTo>
                  <a:cubicBezTo>
                    <a:pt x="885" y="75"/>
                    <a:pt x="885" y="75"/>
                    <a:pt x="885" y="75"/>
                  </a:cubicBezTo>
                  <a:cubicBezTo>
                    <a:pt x="885" y="75"/>
                    <a:pt x="885" y="75"/>
                    <a:pt x="885" y="75"/>
                  </a:cubicBezTo>
                  <a:cubicBezTo>
                    <a:pt x="884" y="75"/>
                    <a:pt x="884" y="74"/>
                    <a:pt x="885" y="74"/>
                  </a:cubicBezTo>
                  <a:cubicBezTo>
                    <a:pt x="886" y="74"/>
                    <a:pt x="886" y="74"/>
                    <a:pt x="885" y="74"/>
                  </a:cubicBezTo>
                  <a:cubicBezTo>
                    <a:pt x="884" y="74"/>
                    <a:pt x="884" y="74"/>
                    <a:pt x="883" y="74"/>
                  </a:cubicBezTo>
                  <a:cubicBezTo>
                    <a:pt x="883" y="74"/>
                    <a:pt x="882" y="74"/>
                    <a:pt x="882" y="74"/>
                  </a:cubicBezTo>
                  <a:cubicBezTo>
                    <a:pt x="881" y="74"/>
                    <a:pt x="880" y="74"/>
                    <a:pt x="881" y="73"/>
                  </a:cubicBezTo>
                  <a:cubicBezTo>
                    <a:pt x="883" y="73"/>
                    <a:pt x="881" y="71"/>
                    <a:pt x="886" y="70"/>
                  </a:cubicBezTo>
                  <a:cubicBezTo>
                    <a:pt x="890" y="69"/>
                    <a:pt x="891" y="68"/>
                    <a:pt x="889" y="68"/>
                  </a:cubicBezTo>
                  <a:cubicBezTo>
                    <a:pt x="889" y="68"/>
                    <a:pt x="889" y="68"/>
                    <a:pt x="888" y="68"/>
                  </a:cubicBezTo>
                  <a:cubicBezTo>
                    <a:pt x="887" y="68"/>
                    <a:pt x="885" y="68"/>
                    <a:pt x="885" y="68"/>
                  </a:cubicBezTo>
                  <a:cubicBezTo>
                    <a:pt x="884" y="68"/>
                    <a:pt x="884" y="68"/>
                    <a:pt x="885" y="68"/>
                  </a:cubicBezTo>
                  <a:cubicBezTo>
                    <a:pt x="886" y="68"/>
                    <a:pt x="885" y="67"/>
                    <a:pt x="883" y="66"/>
                  </a:cubicBezTo>
                  <a:cubicBezTo>
                    <a:pt x="880" y="66"/>
                    <a:pt x="879" y="65"/>
                    <a:pt x="879" y="65"/>
                  </a:cubicBezTo>
                  <a:cubicBezTo>
                    <a:pt x="879" y="65"/>
                    <a:pt x="878" y="65"/>
                    <a:pt x="877" y="65"/>
                  </a:cubicBezTo>
                  <a:cubicBezTo>
                    <a:pt x="876" y="65"/>
                    <a:pt x="876" y="65"/>
                    <a:pt x="875" y="65"/>
                  </a:cubicBezTo>
                  <a:cubicBezTo>
                    <a:pt x="874" y="65"/>
                    <a:pt x="873" y="65"/>
                    <a:pt x="872" y="65"/>
                  </a:cubicBezTo>
                  <a:cubicBezTo>
                    <a:pt x="871" y="65"/>
                    <a:pt x="871" y="65"/>
                    <a:pt x="870" y="65"/>
                  </a:cubicBezTo>
                  <a:cubicBezTo>
                    <a:pt x="870" y="65"/>
                    <a:pt x="870" y="65"/>
                    <a:pt x="870" y="65"/>
                  </a:cubicBezTo>
                  <a:cubicBezTo>
                    <a:pt x="869" y="65"/>
                    <a:pt x="867" y="65"/>
                    <a:pt x="867" y="66"/>
                  </a:cubicBezTo>
                  <a:cubicBezTo>
                    <a:pt x="867" y="66"/>
                    <a:pt x="867" y="67"/>
                    <a:pt x="867" y="67"/>
                  </a:cubicBezTo>
                  <a:cubicBezTo>
                    <a:pt x="866" y="67"/>
                    <a:pt x="866" y="67"/>
                    <a:pt x="866" y="67"/>
                  </a:cubicBezTo>
                  <a:cubicBezTo>
                    <a:pt x="866" y="67"/>
                    <a:pt x="866" y="67"/>
                    <a:pt x="866" y="67"/>
                  </a:cubicBezTo>
                  <a:cubicBezTo>
                    <a:pt x="866" y="67"/>
                    <a:pt x="867" y="67"/>
                    <a:pt x="868" y="69"/>
                  </a:cubicBezTo>
                  <a:cubicBezTo>
                    <a:pt x="869" y="69"/>
                    <a:pt x="869" y="70"/>
                    <a:pt x="868" y="70"/>
                  </a:cubicBezTo>
                  <a:cubicBezTo>
                    <a:pt x="868" y="70"/>
                    <a:pt x="867" y="70"/>
                    <a:pt x="866" y="69"/>
                  </a:cubicBezTo>
                  <a:cubicBezTo>
                    <a:pt x="864" y="68"/>
                    <a:pt x="863" y="68"/>
                    <a:pt x="863" y="68"/>
                  </a:cubicBezTo>
                  <a:cubicBezTo>
                    <a:pt x="862" y="68"/>
                    <a:pt x="862" y="68"/>
                    <a:pt x="862" y="68"/>
                  </a:cubicBezTo>
                  <a:cubicBezTo>
                    <a:pt x="863" y="69"/>
                    <a:pt x="857" y="69"/>
                    <a:pt x="849" y="69"/>
                  </a:cubicBezTo>
                  <a:cubicBezTo>
                    <a:pt x="848" y="69"/>
                    <a:pt x="846" y="69"/>
                    <a:pt x="844" y="69"/>
                  </a:cubicBezTo>
                  <a:cubicBezTo>
                    <a:pt x="837" y="69"/>
                    <a:pt x="829" y="69"/>
                    <a:pt x="825" y="68"/>
                  </a:cubicBezTo>
                  <a:cubicBezTo>
                    <a:pt x="820" y="68"/>
                    <a:pt x="818" y="67"/>
                    <a:pt x="814" y="66"/>
                  </a:cubicBezTo>
                  <a:cubicBezTo>
                    <a:pt x="809" y="64"/>
                    <a:pt x="803" y="59"/>
                    <a:pt x="789" y="57"/>
                  </a:cubicBezTo>
                  <a:cubicBezTo>
                    <a:pt x="787" y="56"/>
                    <a:pt x="784" y="56"/>
                    <a:pt x="782" y="56"/>
                  </a:cubicBezTo>
                  <a:cubicBezTo>
                    <a:pt x="777" y="56"/>
                    <a:pt x="773" y="57"/>
                    <a:pt x="770" y="58"/>
                  </a:cubicBezTo>
                  <a:cubicBezTo>
                    <a:pt x="767" y="58"/>
                    <a:pt x="765" y="59"/>
                    <a:pt x="766" y="59"/>
                  </a:cubicBezTo>
                  <a:cubicBezTo>
                    <a:pt x="766" y="59"/>
                    <a:pt x="766" y="59"/>
                    <a:pt x="766" y="59"/>
                  </a:cubicBezTo>
                  <a:cubicBezTo>
                    <a:pt x="766" y="59"/>
                    <a:pt x="766" y="59"/>
                    <a:pt x="766" y="59"/>
                  </a:cubicBezTo>
                  <a:cubicBezTo>
                    <a:pt x="767" y="59"/>
                    <a:pt x="765" y="60"/>
                    <a:pt x="768" y="61"/>
                  </a:cubicBezTo>
                  <a:cubicBezTo>
                    <a:pt x="768" y="61"/>
                    <a:pt x="769" y="61"/>
                    <a:pt x="769" y="61"/>
                  </a:cubicBezTo>
                  <a:cubicBezTo>
                    <a:pt x="771" y="61"/>
                    <a:pt x="773" y="60"/>
                    <a:pt x="772" y="60"/>
                  </a:cubicBezTo>
                  <a:cubicBezTo>
                    <a:pt x="771" y="60"/>
                    <a:pt x="774" y="60"/>
                    <a:pt x="777" y="60"/>
                  </a:cubicBezTo>
                  <a:cubicBezTo>
                    <a:pt x="778" y="60"/>
                    <a:pt x="780" y="60"/>
                    <a:pt x="780" y="60"/>
                  </a:cubicBezTo>
                  <a:cubicBezTo>
                    <a:pt x="781" y="60"/>
                    <a:pt x="781" y="60"/>
                    <a:pt x="781" y="60"/>
                  </a:cubicBezTo>
                  <a:cubicBezTo>
                    <a:pt x="782" y="60"/>
                    <a:pt x="782" y="60"/>
                    <a:pt x="782" y="60"/>
                  </a:cubicBezTo>
                  <a:cubicBezTo>
                    <a:pt x="784" y="60"/>
                    <a:pt x="787" y="59"/>
                    <a:pt x="790" y="59"/>
                  </a:cubicBezTo>
                  <a:cubicBezTo>
                    <a:pt x="791" y="59"/>
                    <a:pt x="792" y="59"/>
                    <a:pt x="792" y="59"/>
                  </a:cubicBezTo>
                  <a:cubicBezTo>
                    <a:pt x="794" y="59"/>
                    <a:pt x="792" y="59"/>
                    <a:pt x="789" y="60"/>
                  </a:cubicBezTo>
                  <a:cubicBezTo>
                    <a:pt x="786" y="61"/>
                    <a:pt x="772" y="61"/>
                    <a:pt x="765" y="64"/>
                  </a:cubicBezTo>
                  <a:cubicBezTo>
                    <a:pt x="758" y="67"/>
                    <a:pt x="758" y="71"/>
                    <a:pt x="757" y="71"/>
                  </a:cubicBezTo>
                  <a:cubicBezTo>
                    <a:pt x="757" y="71"/>
                    <a:pt x="757" y="71"/>
                    <a:pt x="757" y="71"/>
                  </a:cubicBezTo>
                  <a:cubicBezTo>
                    <a:pt x="756" y="71"/>
                    <a:pt x="755" y="70"/>
                    <a:pt x="756" y="70"/>
                  </a:cubicBezTo>
                  <a:cubicBezTo>
                    <a:pt x="756" y="70"/>
                    <a:pt x="756" y="70"/>
                    <a:pt x="756" y="70"/>
                  </a:cubicBezTo>
                  <a:cubicBezTo>
                    <a:pt x="756" y="70"/>
                    <a:pt x="752" y="71"/>
                    <a:pt x="751" y="72"/>
                  </a:cubicBezTo>
                  <a:cubicBezTo>
                    <a:pt x="751" y="73"/>
                    <a:pt x="751" y="73"/>
                    <a:pt x="750" y="73"/>
                  </a:cubicBezTo>
                  <a:cubicBezTo>
                    <a:pt x="750" y="73"/>
                    <a:pt x="749" y="72"/>
                    <a:pt x="748" y="70"/>
                  </a:cubicBezTo>
                  <a:cubicBezTo>
                    <a:pt x="747" y="67"/>
                    <a:pt x="749" y="65"/>
                    <a:pt x="749" y="65"/>
                  </a:cubicBezTo>
                  <a:cubicBezTo>
                    <a:pt x="749" y="65"/>
                    <a:pt x="749" y="65"/>
                    <a:pt x="749" y="65"/>
                  </a:cubicBezTo>
                  <a:cubicBezTo>
                    <a:pt x="749" y="65"/>
                    <a:pt x="748" y="65"/>
                    <a:pt x="748" y="65"/>
                  </a:cubicBezTo>
                  <a:cubicBezTo>
                    <a:pt x="747" y="65"/>
                    <a:pt x="746" y="65"/>
                    <a:pt x="745" y="64"/>
                  </a:cubicBezTo>
                  <a:cubicBezTo>
                    <a:pt x="744" y="62"/>
                    <a:pt x="729" y="62"/>
                    <a:pt x="712" y="62"/>
                  </a:cubicBezTo>
                  <a:cubicBezTo>
                    <a:pt x="694" y="62"/>
                    <a:pt x="686" y="58"/>
                    <a:pt x="688" y="57"/>
                  </a:cubicBezTo>
                  <a:cubicBezTo>
                    <a:pt x="690" y="57"/>
                    <a:pt x="710" y="58"/>
                    <a:pt x="708" y="54"/>
                  </a:cubicBezTo>
                  <a:cubicBezTo>
                    <a:pt x="707" y="52"/>
                    <a:pt x="700" y="51"/>
                    <a:pt x="696" y="51"/>
                  </a:cubicBezTo>
                  <a:cubicBezTo>
                    <a:pt x="695" y="51"/>
                    <a:pt x="695" y="51"/>
                    <a:pt x="695" y="51"/>
                  </a:cubicBezTo>
                  <a:cubicBezTo>
                    <a:pt x="695" y="51"/>
                    <a:pt x="695" y="51"/>
                    <a:pt x="694" y="51"/>
                  </a:cubicBezTo>
                  <a:cubicBezTo>
                    <a:pt x="693" y="51"/>
                    <a:pt x="686" y="50"/>
                    <a:pt x="677" y="48"/>
                  </a:cubicBezTo>
                  <a:cubicBezTo>
                    <a:pt x="670" y="46"/>
                    <a:pt x="664" y="45"/>
                    <a:pt x="658" y="43"/>
                  </a:cubicBezTo>
                  <a:cubicBezTo>
                    <a:pt x="651" y="42"/>
                    <a:pt x="653" y="40"/>
                    <a:pt x="642" y="39"/>
                  </a:cubicBezTo>
                  <a:cubicBezTo>
                    <a:pt x="641" y="39"/>
                    <a:pt x="641" y="39"/>
                    <a:pt x="640" y="39"/>
                  </a:cubicBezTo>
                  <a:cubicBezTo>
                    <a:pt x="637" y="39"/>
                    <a:pt x="635" y="40"/>
                    <a:pt x="631" y="41"/>
                  </a:cubicBezTo>
                  <a:cubicBezTo>
                    <a:pt x="630" y="41"/>
                    <a:pt x="629" y="42"/>
                    <a:pt x="628" y="42"/>
                  </a:cubicBezTo>
                  <a:cubicBezTo>
                    <a:pt x="626" y="42"/>
                    <a:pt x="625" y="40"/>
                    <a:pt x="627" y="39"/>
                  </a:cubicBezTo>
                  <a:cubicBezTo>
                    <a:pt x="630" y="38"/>
                    <a:pt x="628" y="37"/>
                    <a:pt x="625" y="37"/>
                  </a:cubicBezTo>
                  <a:cubicBezTo>
                    <a:pt x="625" y="37"/>
                    <a:pt x="625" y="37"/>
                    <a:pt x="624" y="37"/>
                  </a:cubicBezTo>
                  <a:cubicBezTo>
                    <a:pt x="621" y="37"/>
                    <a:pt x="619" y="38"/>
                    <a:pt x="620" y="38"/>
                  </a:cubicBezTo>
                  <a:cubicBezTo>
                    <a:pt x="621" y="38"/>
                    <a:pt x="617" y="39"/>
                    <a:pt x="614" y="39"/>
                  </a:cubicBezTo>
                  <a:cubicBezTo>
                    <a:pt x="612" y="40"/>
                    <a:pt x="610" y="40"/>
                    <a:pt x="611" y="40"/>
                  </a:cubicBezTo>
                  <a:cubicBezTo>
                    <a:pt x="613" y="41"/>
                    <a:pt x="613" y="41"/>
                    <a:pt x="612" y="41"/>
                  </a:cubicBezTo>
                  <a:cubicBezTo>
                    <a:pt x="612" y="41"/>
                    <a:pt x="612" y="41"/>
                    <a:pt x="612" y="41"/>
                  </a:cubicBezTo>
                  <a:cubicBezTo>
                    <a:pt x="610" y="41"/>
                    <a:pt x="604" y="39"/>
                    <a:pt x="605" y="35"/>
                  </a:cubicBezTo>
                  <a:cubicBezTo>
                    <a:pt x="606" y="33"/>
                    <a:pt x="605" y="31"/>
                    <a:pt x="604" y="31"/>
                  </a:cubicBezTo>
                  <a:cubicBezTo>
                    <a:pt x="604" y="31"/>
                    <a:pt x="603" y="31"/>
                    <a:pt x="603" y="31"/>
                  </a:cubicBezTo>
                  <a:cubicBezTo>
                    <a:pt x="601" y="32"/>
                    <a:pt x="597" y="33"/>
                    <a:pt x="591" y="34"/>
                  </a:cubicBezTo>
                  <a:cubicBezTo>
                    <a:pt x="587" y="34"/>
                    <a:pt x="584" y="35"/>
                    <a:pt x="583" y="35"/>
                  </a:cubicBezTo>
                  <a:cubicBezTo>
                    <a:pt x="582" y="35"/>
                    <a:pt x="582" y="34"/>
                    <a:pt x="583" y="34"/>
                  </a:cubicBezTo>
                  <a:cubicBezTo>
                    <a:pt x="583" y="34"/>
                    <a:pt x="582" y="34"/>
                    <a:pt x="580" y="34"/>
                  </a:cubicBezTo>
                  <a:cubicBezTo>
                    <a:pt x="577" y="34"/>
                    <a:pt x="573" y="34"/>
                    <a:pt x="568" y="35"/>
                  </a:cubicBezTo>
                  <a:cubicBezTo>
                    <a:pt x="561" y="36"/>
                    <a:pt x="557" y="36"/>
                    <a:pt x="556" y="36"/>
                  </a:cubicBezTo>
                  <a:cubicBezTo>
                    <a:pt x="555" y="36"/>
                    <a:pt x="555" y="36"/>
                    <a:pt x="555" y="36"/>
                  </a:cubicBezTo>
                  <a:cubicBezTo>
                    <a:pt x="556" y="36"/>
                    <a:pt x="554" y="36"/>
                    <a:pt x="552" y="36"/>
                  </a:cubicBezTo>
                  <a:cubicBezTo>
                    <a:pt x="550" y="36"/>
                    <a:pt x="546" y="36"/>
                    <a:pt x="541" y="37"/>
                  </a:cubicBezTo>
                  <a:cubicBezTo>
                    <a:pt x="534" y="38"/>
                    <a:pt x="528" y="39"/>
                    <a:pt x="526" y="39"/>
                  </a:cubicBezTo>
                  <a:cubicBezTo>
                    <a:pt x="526" y="39"/>
                    <a:pt x="526" y="39"/>
                    <a:pt x="526" y="39"/>
                  </a:cubicBezTo>
                  <a:cubicBezTo>
                    <a:pt x="526" y="39"/>
                    <a:pt x="526" y="39"/>
                    <a:pt x="526" y="39"/>
                  </a:cubicBezTo>
                  <a:cubicBezTo>
                    <a:pt x="526" y="39"/>
                    <a:pt x="525" y="39"/>
                    <a:pt x="525" y="39"/>
                  </a:cubicBezTo>
                  <a:cubicBezTo>
                    <a:pt x="525" y="39"/>
                    <a:pt x="524" y="39"/>
                    <a:pt x="524" y="39"/>
                  </a:cubicBezTo>
                  <a:cubicBezTo>
                    <a:pt x="524" y="40"/>
                    <a:pt x="524" y="40"/>
                    <a:pt x="524" y="40"/>
                  </a:cubicBezTo>
                  <a:cubicBezTo>
                    <a:pt x="524" y="40"/>
                    <a:pt x="524" y="40"/>
                    <a:pt x="524" y="40"/>
                  </a:cubicBezTo>
                  <a:cubicBezTo>
                    <a:pt x="524" y="39"/>
                    <a:pt x="523" y="39"/>
                    <a:pt x="523" y="39"/>
                  </a:cubicBezTo>
                  <a:cubicBezTo>
                    <a:pt x="523" y="39"/>
                    <a:pt x="524" y="39"/>
                    <a:pt x="525" y="39"/>
                  </a:cubicBezTo>
                  <a:cubicBezTo>
                    <a:pt x="528" y="38"/>
                    <a:pt x="533" y="36"/>
                    <a:pt x="546" y="35"/>
                  </a:cubicBezTo>
                  <a:cubicBezTo>
                    <a:pt x="549" y="35"/>
                    <a:pt x="552" y="35"/>
                    <a:pt x="555" y="35"/>
                  </a:cubicBezTo>
                  <a:cubicBezTo>
                    <a:pt x="571" y="34"/>
                    <a:pt x="571" y="32"/>
                    <a:pt x="562" y="32"/>
                  </a:cubicBezTo>
                  <a:cubicBezTo>
                    <a:pt x="561" y="32"/>
                    <a:pt x="560" y="32"/>
                    <a:pt x="559" y="32"/>
                  </a:cubicBezTo>
                  <a:cubicBezTo>
                    <a:pt x="552" y="32"/>
                    <a:pt x="545" y="32"/>
                    <a:pt x="539" y="33"/>
                  </a:cubicBezTo>
                  <a:cubicBezTo>
                    <a:pt x="535" y="33"/>
                    <a:pt x="522" y="35"/>
                    <a:pt x="518" y="36"/>
                  </a:cubicBezTo>
                  <a:cubicBezTo>
                    <a:pt x="513" y="37"/>
                    <a:pt x="511" y="38"/>
                    <a:pt x="509" y="39"/>
                  </a:cubicBezTo>
                  <a:cubicBezTo>
                    <a:pt x="509" y="40"/>
                    <a:pt x="508" y="40"/>
                    <a:pt x="507" y="40"/>
                  </a:cubicBezTo>
                  <a:cubicBezTo>
                    <a:pt x="505" y="40"/>
                    <a:pt x="504" y="40"/>
                    <a:pt x="502" y="39"/>
                  </a:cubicBezTo>
                  <a:cubicBezTo>
                    <a:pt x="502" y="39"/>
                    <a:pt x="501" y="39"/>
                    <a:pt x="501" y="39"/>
                  </a:cubicBezTo>
                  <a:cubicBezTo>
                    <a:pt x="500" y="39"/>
                    <a:pt x="499" y="38"/>
                    <a:pt x="498" y="38"/>
                  </a:cubicBezTo>
                  <a:cubicBezTo>
                    <a:pt x="498" y="38"/>
                    <a:pt x="498" y="38"/>
                    <a:pt x="498" y="38"/>
                  </a:cubicBezTo>
                  <a:cubicBezTo>
                    <a:pt x="498" y="38"/>
                    <a:pt x="498" y="38"/>
                    <a:pt x="498" y="38"/>
                  </a:cubicBezTo>
                  <a:cubicBezTo>
                    <a:pt x="496" y="37"/>
                    <a:pt x="493" y="36"/>
                    <a:pt x="490" y="35"/>
                  </a:cubicBezTo>
                  <a:cubicBezTo>
                    <a:pt x="477" y="29"/>
                    <a:pt x="455" y="24"/>
                    <a:pt x="446" y="22"/>
                  </a:cubicBezTo>
                  <a:cubicBezTo>
                    <a:pt x="439" y="21"/>
                    <a:pt x="426" y="19"/>
                    <a:pt x="414" y="17"/>
                  </a:cubicBezTo>
                  <a:cubicBezTo>
                    <a:pt x="398" y="15"/>
                    <a:pt x="400" y="13"/>
                    <a:pt x="389" y="12"/>
                  </a:cubicBezTo>
                  <a:cubicBezTo>
                    <a:pt x="386" y="12"/>
                    <a:pt x="384" y="12"/>
                    <a:pt x="382" y="12"/>
                  </a:cubicBezTo>
                  <a:cubicBezTo>
                    <a:pt x="380" y="12"/>
                    <a:pt x="378" y="12"/>
                    <a:pt x="376" y="12"/>
                  </a:cubicBezTo>
                  <a:cubicBezTo>
                    <a:pt x="375" y="12"/>
                    <a:pt x="374" y="12"/>
                    <a:pt x="373" y="12"/>
                  </a:cubicBezTo>
                  <a:cubicBezTo>
                    <a:pt x="372" y="12"/>
                    <a:pt x="372" y="12"/>
                    <a:pt x="372" y="12"/>
                  </a:cubicBezTo>
                  <a:cubicBezTo>
                    <a:pt x="372" y="11"/>
                    <a:pt x="372" y="9"/>
                    <a:pt x="368" y="8"/>
                  </a:cubicBezTo>
                  <a:cubicBezTo>
                    <a:pt x="365" y="8"/>
                    <a:pt x="369" y="6"/>
                    <a:pt x="363" y="5"/>
                  </a:cubicBezTo>
                  <a:cubicBezTo>
                    <a:pt x="356" y="5"/>
                    <a:pt x="352" y="5"/>
                    <a:pt x="353" y="4"/>
                  </a:cubicBezTo>
                  <a:cubicBezTo>
                    <a:pt x="353" y="3"/>
                    <a:pt x="352" y="3"/>
                    <a:pt x="350" y="3"/>
                  </a:cubicBezTo>
                  <a:cubicBezTo>
                    <a:pt x="349" y="3"/>
                    <a:pt x="347" y="3"/>
                    <a:pt x="345" y="3"/>
                  </a:cubicBezTo>
                  <a:cubicBezTo>
                    <a:pt x="342" y="4"/>
                    <a:pt x="340" y="5"/>
                    <a:pt x="339" y="5"/>
                  </a:cubicBezTo>
                  <a:cubicBezTo>
                    <a:pt x="339" y="5"/>
                    <a:pt x="339" y="5"/>
                    <a:pt x="339" y="5"/>
                  </a:cubicBezTo>
                  <a:cubicBezTo>
                    <a:pt x="339" y="5"/>
                    <a:pt x="339" y="4"/>
                    <a:pt x="338" y="4"/>
                  </a:cubicBezTo>
                  <a:cubicBezTo>
                    <a:pt x="338" y="4"/>
                    <a:pt x="338" y="4"/>
                    <a:pt x="337" y="4"/>
                  </a:cubicBezTo>
                  <a:cubicBezTo>
                    <a:pt x="337" y="5"/>
                    <a:pt x="337" y="5"/>
                    <a:pt x="336" y="5"/>
                  </a:cubicBezTo>
                  <a:cubicBezTo>
                    <a:pt x="335" y="5"/>
                    <a:pt x="334" y="4"/>
                    <a:pt x="334" y="4"/>
                  </a:cubicBezTo>
                  <a:cubicBezTo>
                    <a:pt x="334" y="4"/>
                    <a:pt x="339" y="3"/>
                    <a:pt x="345" y="2"/>
                  </a:cubicBezTo>
                  <a:cubicBezTo>
                    <a:pt x="349" y="1"/>
                    <a:pt x="342" y="0"/>
                    <a:pt x="3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Freeform 177">
              <a:extLst>
                <a:ext uri="{FF2B5EF4-FFF2-40B4-BE49-F238E27FC236}">
                  <a16:creationId xmlns:a16="http://schemas.microsoft.com/office/drawing/2014/main" id="{01689CDD-904B-4BDC-ADDB-1D0593C9A699}"/>
                </a:ext>
              </a:extLst>
            </p:cNvPr>
            <p:cNvSpPr>
              <a:spLocks/>
            </p:cNvSpPr>
            <p:nvPr/>
          </p:nvSpPr>
          <p:spPr bwMode="auto">
            <a:xfrm>
              <a:off x="4260850" y="5307013"/>
              <a:ext cx="4763" cy="3175"/>
            </a:xfrm>
            <a:custGeom>
              <a:avLst/>
              <a:gdLst>
                <a:gd name="T0" fmla="*/ 0 w 2"/>
                <a:gd name="T1" fmla="*/ 0 h 1"/>
                <a:gd name="T2" fmla="*/ 2 w 2"/>
                <a:gd name="T3" fmla="*/ 1 h 1"/>
                <a:gd name="T4" fmla="*/ 1 w 2"/>
                <a:gd name="T5" fmla="*/ 0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1" y="1"/>
                    <a:pt x="2" y="1"/>
                  </a:cubicBezTo>
                  <a:cubicBezTo>
                    <a:pt x="2" y="1"/>
                    <a:pt x="2" y="1"/>
                    <a:pt x="1"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Freeform 178">
              <a:extLst>
                <a:ext uri="{FF2B5EF4-FFF2-40B4-BE49-F238E27FC236}">
                  <a16:creationId xmlns:a16="http://schemas.microsoft.com/office/drawing/2014/main" id="{F8EA2539-BD4C-4ED7-BD3A-EFE41EB194B4}"/>
                </a:ext>
              </a:extLst>
            </p:cNvPr>
            <p:cNvSpPr>
              <a:spLocks/>
            </p:cNvSpPr>
            <p:nvPr/>
          </p:nvSpPr>
          <p:spPr bwMode="auto">
            <a:xfrm>
              <a:off x="4003675" y="4852988"/>
              <a:ext cx="3175" cy="1587"/>
            </a:xfrm>
            <a:custGeom>
              <a:avLst/>
              <a:gdLst>
                <a:gd name="T0" fmla="*/ 1 w 1"/>
                <a:gd name="T1" fmla="*/ 0 h 1"/>
                <a:gd name="T2" fmla="*/ 0 w 1"/>
                <a:gd name="T3" fmla="*/ 0 h 1"/>
                <a:gd name="T4" fmla="*/ 0 w 1"/>
                <a:gd name="T5" fmla="*/ 1 h 1"/>
                <a:gd name="T6" fmla="*/ 0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1" y="0"/>
                    <a:pt x="0" y="1"/>
                  </a:cubicBezTo>
                  <a:cubicBezTo>
                    <a:pt x="1" y="0"/>
                    <a:pt x="0" y="0"/>
                    <a:pt x="0"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Freeform 179">
              <a:extLst>
                <a:ext uri="{FF2B5EF4-FFF2-40B4-BE49-F238E27FC236}">
                  <a16:creationId xmlns:a16="http://schemas.microsoft.com/office/drawing/2014/main" id="{7E0BE68F-D0F7-43F3-A036-98B59161B196}"/>
                </a:ext>
              </a:extLst>
            </p:cNvPr>
            <p:cNvSpPr>
              <a:spLocks/>
            </p:cNvSpPr>
            <p:nvPr/>
          </p:nvSpPr>
          <p:spPr bwMode="auto">
            <a:xfrm>
              <a:off x="3954463" y="4822825"/>
              <a:ext cx="61913" cy="11112"/>
            </a:xfrm>
            <a:custGeom>
              <a:avLst/>
              <a:gdLst>
                <a:gd name="T0" fmla="*/ 6 w 23"/>
                <a:gd name="T1" fmla="*/ 0 h 4"/>
                <a:gd name="T2" fmla="*/ 4 w 23"/>
                <a:gd name="T3" fmla="*/ 2 h 4"/>
                <a:gd name="T4" fmla="*/ 16 w 23"/>
                <a:gd name="T5" fmla="*/ 3 h 4"/>
                <a:gd name="T6" fmla="*/ 21 w 23"/>
                <a:gd name="T7" fmla="*/ 4 h 4"/>
                <a:gd name="T8" fmla="*/ 21 w 23"/>
                <a:gd name="T9" fmla="*/ 4 h 4"/>
                <a:gd name="T10" fmla="*/ 12 w 23"/>
                <a:gd name="T11" fmla="*/ 0 h 4"/>
                <a:gd name="T12" fmla="*/ 6 w 2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3" h="4">
                  <a:moveTo>
                    <a:pt x="6" y="0"/>
                  </a:moveTo>
                  <a:cubicBezTo>
                    <a:pt x="2" y="0"/>
                    <a:pt x="0" y="1"/>
                    <a:pt x="4" y="2"/>
                  </a:cubicBezTo>
                  <a:cubicBezTo>
                    <a:pt x="8" y="2"/>
                    <a:pt x="12" y="3"/>
                    <a:pt x="16" y="3"/>
                  </a:cubicBezTo>
                  <a:cubicBezTo>
                    <a:pt x="18" y="3"/>
                    <a:pt x="20" y="3"/>
                    <a:pt x="21" y="4"/>
                  </a:cubicBezTo>
                  <a:cubicBezTo>
                    <a:pt x="21" y="4"/>
                    <a:pt x="21" y="4"/>
                    <a:pt x="21" y="4"/>
                  </a:cubicBezTo>
                  <a:cubicBezTo>
                    <a:pt x="23" y="4"/>
                    <a:pt x="21" y="2"/>
                    <a:pt x="12" y="0"/>
                  </a:cubicBezTo>
                  <a:cubicBezTo>
                    <a:pt x="10" y="0"/>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Freeform 180">
              <a:extLst>
                <a:ext uri="{FF2B5EF4-FFF2-40B4-BE49-F238E27FC236}">
                  <a16:creationId xmlns:a16="http://schemas.microsoft.com/office/drawing/2014/main" id="{4F752312-24A4-4F80-B540-6FE4C053936D}"/>
                </a:ext>
              </a:extLst>
            </p:cNvPr>
            <p:cNvSpPr>
              <a:spLocks/>
            </p:cNvSpPr>
            <p:nvPr/>
          </p:nvSpPr>
          <p:spPr bwMode="auto">
            <a:xfrm>
              <a:off x="4006850" y="4860925"/>
              <a:ext cx="53975" cy="12700"/>
            </a:xfrm>
            <a:custGeom>
              <a:avLst/>
              <a:gdLst>
                <a:gd name="T0" fmla="*/ 12 w 20"/>
                <a:gd name="T1" fmla="*/ 0 h 5"/>
                <a:gd name="T2" fmla="*/ 5 w 20"/>
                <a:gd name="T3" fmla="*/ 1 h 5"/>
                <a:gd name="T4" fmla="*/ 0 w 20"/>
                <a:gd name="T5" fmla="*/ 4 h 5"/>
                <a:gd name="T6" fmla="*/ 7 w 20"/>
                <a:gd name="T7" fmla="*/ 5 h 5"/>
                <a:gd name="T8" fmla="*/ 11 w 20"/>
                <a:gd name="T9" fmla="*/ 5 h 5"/>
                <a:gd name="T10" fmla="*/ 20 w 20"/>
                <a:gd name="T11" fmla="*/ 3 h 5"/>
                <a:gd name="T12" fmla="*/ 18 w 20"/>
                <a:gd name="T13" fmla="*/ 3 h 5"/>
                <a:gd name="T14" fmla="*/ 17 w 20"/>
                <a:gd name="T15" fmla="*/ 3 h 5"/>
                <a:gd name="T16" fmla="*/ 16 w 20"/>
                <a:gd name="T17" fmla="*/ 3 h 5"/>
                <a:gd name="T18" fmla="*/ 14 w 20"/>
                <a:gd name="T19" fmla="*/ 2 h 5"/>
                <a:gd name="T20" fmla="*/ 13 w 20"/>
                <a:gd name="T21" fmla="*/ 0 h 5"/>
                <a:gd name="T22" fmla="*/ 12 w 20"/>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5">
                  <a:moveTo>
                    <a:pt x="12" y="0"/>
                  </a:moveTo>
                  <a:cubicBezTo>
                    <a:pt x="10" y="0"/>
                    <a:pt x="7" y="0"/>
                    <a:pt x="5" y="1"/>
                  </a:cubicBezTo>
                  <a:cubicBezTo>
                    <a:pt x="2" y="2"/>
                    <a:pt x="0" y="3"/>
                    <a:pt x="0" y="4"/>
                  </a:cubicBezTo>
                  <a:cubicBezTo>
                    <a:pt x="2" y="5"/>
                    <a:pt x="4" y="5"/>
                    <a:pt x="7" y="5"/>
                  </a:cubicBezTo>
                  <a:cubicBezTo>
                    <a:pt x="8" y="5"/>
                    <a:pt x="9" y="5"/>
                    <a:pt x="11" y="5"/>
                  </a:cubicBezTo>
                  <a:cubicBezTo>
                    <a:pt x="17" y="4"/>
                    <a:pt x="20" y="3"/>
                    <a:pt x="20" y="3"/>
                  </a:cubicBezTo>
                  <a:cubicBezTo>
                    <a:pt x="20" y="3"/>
                    <a:pt x="19" y="3"/>
                    <a:pt x="18" y="3"/>
                  </a:cubicBezTo>
                  <a:cubicBezTo>
                    <a:pt x="18" y="3"/>
                    <a:pt x="17" y="3"/>
                    <a:pt x="17" y="3"/>
                  </a:cubicBezTo>
                  <a:cubicBezTo>
                    <a:pt x="17" y="3"/>
                    <a:pt x="16" y="3"/>
                    <a:pt x="16" y="3"/>
                  </a:cubicBezTo>
                  <a:cubicBezTo>
                    <a:pt x="15" y="3"/>
                    <a:pt x="15" y="2"/>
                    <a:pt x="14" y="2"/>
                  </a:cubicBezTo>
                  <a:cubicBezTo>
                    <a:pt x="13" y="2"/>
                    <a:pt x="12" y="1"/>
                    <a:pt x="13" y="0"/>
                  </a:cubicBezTo>
                  <a:cubicBezTo>
                    <a:pt x="13" y="0"/>
                    <a:pt x="13"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1" name="Freeform 181">
              <a:extLst>
                <a:ext uri="{FF2B5EF4-FFF2-40B4-BE49-F238E27FC236}">
                  <a16:creationId xmlns:a16="http://schemas.microsoft.com/office/drawing/2014/main" id="{633164DF-6C08-412E-96CA-A41231431751}"/>
                </a:ext>
              </a:extLst>
            </p:cNvPr>
            <p:cNvSpPr>
              <a:spLocks/>
            </p:cNvSpPr>
            <p:nvPr/>
          </p:nvSpPr>
          <p:spPr bwMode="auto">
            <a:xfrm>
              <a:off x="3613150" y="4635500"/>
              <a:ext cx="38100" cy="7937"/>
            </a:xfrm>
            <a:custGeom>
              <a:avLst/>
              <a:gdLst>
                <a:gd name="T0" fmla="*/ 8 w 14"/>
                <a:gd name="T1" fmla="*/ 0 h 3"/>
                <a:gd name="T2" fmla="*/ 2 w 14"/>
                <a:gd name="T3" fmla="*/ 1 h 3"/>
                <a:gd name="T4" fmla="*/ 6 w 14"/>
                <a:gd name="T5" fmla="*/ 3 h 3"/>
                <a:gd name="T6" fmla="*/ 10 w 14"/>
                <a:gd name="T7" fmla="*/ 3 h 3"/>
                <a:gd name="T8" fmla="*/ 14 w 14"/>
                <a:gd name="T9" fmla="*/ 1 h 3"/>
                <a:gd name="T10" fmla="*/ 8 w 14"/>
                <a:gd name="T11" fmla="*/ 0 h 3"/>
              </a:gdLst>
              <a:ahLst/>
              <a:cxnLst>
                <a:cxn ang="0">
                  <a:pos x="T0" y="T1"/>
                </a:cxn>
                <a:cxn ang="0">
                  <a:pos x="T2" y="T3"/>
                </a:cxn>
                <a:cxn ang="0">
                  <a:pos x="T4" y="T5"/>
                </a:cxn>
                <a:cxn ang="0">
                  <a:pos x="T6" y="T7"/>
                </a:cxn>
                <a:cxn ang="0">
                  <a:pos x="T8" y="T9"/>
                </a:cxn>
                <a:cxn ang="0">
                  <a:pos x="T10" y="T11"/>
                </a:cxn>
              </a:cxnLst>
              <a:rect l="0" t="0" r="r" b="b"/>
              <a:pathLst>
                <a:path w="14" h="3">
                  <a:moveTo>
                    <a:pt x="8" y="0"/>
                  </a:moveTo>
                  <a:cubicBezTo>
                    <a:pt x="6" y="0"/>
                    <a:pt x="3" y="0"/>
                    <a:pt x="2" y="1"/>
                  </a:cubicBezTo>
                  <a:cubicBezTo>
                    <a:pt x="0" y="2"/>
                    <a:pt x="3" y="3"/>
                    <a:pt x="6" y="3"/>
                  </a:cubicBezTo>
                  <a:cubicBezTo>
                    <a:pt x="7" y="3"/>
                    <a:pt x="9" y="3"/>
                    <a:pt x="10" y="3"/>
                  </a:cubicBezTo>
                  <a:cubicBezTo>
                    <a:pt x="11" y="2"/>
                    <a:pt x="13" y="1"/>
                    <a:pt x="14" y="1"/>
                  </a:cubicBezTo>
                  <a:cubicBezTo>
                    <a:pt x="12"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2" name="Freeform 182">
              <a:extLst>
                <a:ext uri="{FF2B5EF4-FFF2-40B4-BE49-F238E27FC236}">
                  <a16:creationId xmlns:a16="http://schemas.microsoft.com/office/drawing/2014/main" id="{9B86069D-CBE1-4D68-A620-72B8AB576D6E}"/>
                </a:ext>
              </a:extLst>
            </p:cNvPr>
            <p:cNvSpPr>
              <a:spLocks/>
            </p:cNvSpPr>
            <p:nvPr/>
          </p:nvSpPr>
          <p:spPr bwMode="auto">
            <a:xfrm>
              <a:off x="3919538" y="4857750"/>
              <a:ext cx="65088" cy="7937"/>
            </a:xfrm>
            <a:custGeom>
              <a:avLst/>
              <a:gdLst>
                <a:gd name="T0" fmla="*/ 2 w 24"/>
                <a:gd name="T1" fmla="*/ 0 h 3"/>
                <a:gd name="T2" fmla="*/ 2 w 24"/>
                <a:gd name="T3" fmla="*/ 0 h 3"/>
                <a:gd name="T4" fmla="*/ 11 w 24"/>
                <a:gd name="T5" fmla="*/ 3 h 3"/>
                <a:gd name="T6" fmla="*/ 16 w 24"/>
                <a:gd name="T7" fmla="*/ 3 h 3"/>
                <a:gd name="T8" fmla="*/ 24 w 24"/>
                <a:gd name="T9" fmla="*/ 2 h 3"/>
                <a:gd name="T10" fmla="*/ 11 w 24"/>
                <a:gd name="T11" fmla="*/ 2 h 3"/>
                <a:gd name="T12" fmla="*/ 2 w 2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4" h="3">
                  <a:moveTo>
                    <a:pt x="2" y="0"/>
                  </a:moveTo>
                  <a:cubicBezTo>
                    <a:pt x="2" y="0"/>
                    <a:pt x="2" y="0"/>
                    <a:pt x="2" y="0"/>
                  </a:cubicBezTo>
                  <a:cubicBezTo>
                    <a:pt x="0" y="0"/>
                    <a:pt x="3" y="2"/>
                    <a:pt x="11" y="3"/>
                  </a:cubicBezTo>
                  <a:cubicBezTo>
                    <a:pt x="13" y="3"/>
                    <a:pt x="14" y="3"/>
                    <a:pt x="16" y="3"/>
                  </a:cubicBezTo>
                  <a:cubicBezTo>
                    <a:pt x="19" y="3"/>
                    <a:pt x="22" y="3"/>
                    <a:pt x="24" y="2"/>
                  </a:cubicBezTo>
                  <a:cubicBezTo>
                    <a:pt x="20" y="2"/>
                    <a:pt x="15" y="2"/>
                    <a:pt x="11" y="2"/>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Freeform 183">
              <a:extLst>
                <a:ext uri="{FF2B5EF4-FFF2-40B4-BE49-F238E27FC236}">
                  <a16:creationId xmlns:a16="http://schemas.microsoft.com/office/drawing/2014/main" id="{FDD37B54-626F-4E60-85D6-B8C6BB587BDC}"/>
                </a:ext>
              </a:extLst>
            </p:cNvPr>
            <p:cNvSpPr>
              <a:spLocks/>
            </p:cNvSpPr>
            <p:nvPr/>
          </p:nvSpPr>
          <p:spPr bwMode="auto">
            <a:xfrm>
              <a:off x="3460750" y="5143500"/>
              <a:ext cx="198438" cy="15875"/>
            </a:xfrm>
            <a:custGeom>
              <a:avLst/>
              <a:gdLst>
                <a:gd name="T0" fmla="*/ 31 w 73"/>
                <a:gd name="T1" fmla="*/ 0 h 6"/>
                <a:gd name="T2" fmla="*/ 17 w 73"/>
                <a:gd name="T3" fmla="*/ 2 h 6"/>
                <a:gd name="T4" fmla="*/ 8 w 73"/>
                <a:gd name="T5" fmla="*/ 5 h 6"/>
                <a:gd name="T6" fmla="*/ 8 w 73"/>
                <a:gd name="T7" fmla="*/ 5 h 6"/>
                <a:gd name="T8" fmla="*/ 8 w 73"/>
                <a:gd name="T9" fmla="*/ 5 h 6"/>
                <a:gd name="T10" fmla="*/ 13 w 73"/>
                <a:gd name="T11" fmla="*/ 6 h 6"/>
                <a:gd name="T12" fmla="*/ 16 w 73"/>
                <a:gd name="T13" fmla="*/ 6 h 6"/>
                <a:gd name="T14" fmla="*/ 49 w 73"/>
                <a:gd name="T15" fmla="*/ 5 h 6"/>
                <a:gd name="T16" fmla="*/ 73 w 73"/>
                <a:gd name="T17" fmla="*/ 5 h 6"/>
                <a:gd name="T18" fmla="*/ 62 w 73"/>
                <a:gd name="T19" fmla="*/ 3 h 6"/>
                <a:gd name="T20" fmla="*/ 57 w 73"/>
                <a:gd name="T21" fmla="*/ 2 h 6"/>
                <a:gd name="T22" fmla="*/ 36 w 73"/>
                <a:gd name="T23" fmla="*/ 0 h 6"/>
                <a:gd name="T24" fmla="*/ 31 w 73"/>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6">
                  <a:moveTo>
                    <a:pt x="31" y="0"/>
                  </a:moveTo>
                  <a:cubicBezTo>
                    <a:pt x="19" y="0"/>
                    <a:pt x="13" y="1"/>
                    <a:pt x="17" y="2"/>
                  </a:cubicBezTo>
                  <a:cubicBezTo>
                    <a:pt x="20" y="3"/>
                    <a:pt x="16" y="5"/>
                    <a:pt x="8" y="5"/>
                  </a:cubicBezTo>
                  <a:cubicBezTo>
                    <a:pt x="8" y="5"/>
                    <a:pt x="8" y="5"/>
                    <a:pt x="8" y="5"/>
                  </a:cubicBezTo>
                  <a:cubicBezTo>
                    <a:pt x="8" y="5"/>
                    <a:pt x="8" y="5"/>
                    <a:pt x="8" y="5"/>
                  </a:cubicBezTo>
                  <a:cubicBezTo>
                    <a:pt x="0" y="5"/>
                    <a:pt x="2" y="6"/>
                    <a:pt x="13" y="6"/>
                  </a:cubicBezTo>
                  <a:cubicBezTo>
                    <a:pt x="14" y="6"/>
                    <a:pt x="15" y="6"/>
                    <a:pt x="16" y="6"/>
                  </a:cubicBezTo>
                  <a:cubicBezTo>
                    <a:pt x="26" y="6"/>
                    <a:pt x="37" y="5"/>
                    <a:pt x="49" y="5"/>
                  </a:cubicBezTo>
                  <a:cubicBezTo>
                    <a:pt x="57" y="5"/>
                    <a:pt x="65" y="5"/>
                    <a:pt x="73" y="5"/>
                  </a:cubicBezTo>
                  <a:cubicBezTo>
                    <a:pt x="69" y="4"/>
                    <a:pt x="66" y="3"/>
                    <a:pt x="62" y="3"/>
                  </a:cubicBezTo>
                  <a:cubicBezTo>
                    <a:pt x="56" y="2"/>
                    <a:pt x="53" y="2"/>
                    <a:pt x="57" y="2"/>
                  </a:cubicBezTo>
                  <a:cubicBezTo>
                    <a:pt x="60" y="2"/>
                    <a:pt x="52" y="0"/>
                    <a:pt x="36" y="0"/>
                  </a:cubicBezTo>
                  <a:cubicBezTo>
                    <a:pt x="34" y="0"/>
                    <a:pt x="33"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Freeform 184">
              <a:extLst>
                <a:ext uri="{FF2B5EF4-FFF2-40B4-BE49-F238E27FC236}">
                  <a16:creationId xmlns:a16="http://schemas.microsoft.com/office/drawing/2014/main" id="{051F0B49-073B-40F1-835E-1BEC12B40E3F}"/>
                </a:ext>
              </a:extLst>
            </p:cNvPr>
            <p:cNvSpPr>
              <a:spLocks/>
            </p:cNvSpPr>
            <p:nvPr/>
          </p:nvSpPr>
          <p:spPr bwMode="auto">
            <a:xfrm>
              <a:off x="3517900" y="4624388"/>
              <a:ext cx="68263" cy="11112"/>
            </a:xfrm>
            <a:custGeom>
              <a:avLst/>
              <a:gdLst>
                <a:gd name="T0" fmla="*/ 15 w 25"/>
                <a:gd name="T1" fmla="*/ 0 h 4"/>
                <a:gd name="T2" fmla="*/ 8 w 25"/>
                <a:gd name="T3" fmla="*/ 1 h 4"/>
                <a:gd name="T4" fmla="*/ 9 w 25"/>
                <a:gd name="T5" fmla="*/ 4 h 4"/>
                <a:gd name="T6" fmla="*/ 11 w 25"/>
                <a:gd name="T7" fmla="*/ 4 h 4"/>
                <a:gd name="T8" fmla="*/ 21 w 25"/>
                <a:gd name="T9" fmla="*/ 2 h 4"/>
                <a:gd name="T10" fmla="*/ 24 w 25"/>
                <a:gd name="T11" fmla="*/ 1 h 4"/>
                <a:gd name="T12" fmla="*/ 15 w 2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5" h="4">
                  <a:moveTo>
                    <a:pt x="15" y="0"/>
                  </a:moveTo>
                  <a:cubicBezTo>
                    <a:pt x="13" y="0"/>
                    <a:pt x="11" y="0"/>
                    <a:pt x="8" y="1"/>
                  </a:cubicBezTo>
                  <a:cubicBezTo>
                    <a:pt x="0" y="2"/>
                    <a:pt x="5" y="4"/>
                    <a:pt x="9" y="4"/>
                  </a:cubicBezTo>
                  <a:cubicBezTo>
                    <a:pt x="10" y="4"/>
                    <a:pt x="11" y="4"/>
                    <a:pt x="11" y="4"/>
                  </a:cubicBezTo>
                  <a:cubicBezTo>
                    <a:pt x="15" y="3"/>
                    <a:pt x="18" y="3"/>
                    <a:pt x="21" y="2"/>
                  </a:cubicBezTo>
                  <a:cubicBezTo>
                    <a:pt x="22" y="2"/>
                    <a:pt x="23" y="1"/>
                    <a:pt x="24" y="1"/>
                  </a:cubicBezTo>
                  <a:cubicBezTo>
                    <a:pt x="25" y="1"/>
                    <a:pt x="21"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Freeform 185">
              <a:extLst>
                <a:ext uri="{FF2B5EF4-FFF2-40B4-BE49-F238E27FC236}">
                  <a16:creationId xmlns:a16="http://schemas.microsoft.com/office/drawing/2014/main" id="{45CA4D3C-5705-472C-ABF7-B83BE4036644}"/>
                </a:ext>
              </a:extLst>
            </p:cNvPr>
            <p:cNvSpPr>
              <a:spLocks/>
            </p:cNvSpPr>
            <p:nvPr/>
          </p:nvSpPr>
          <p:spPr bwMode="auto">
            <a:xfrm>
              <a:off x="3590925" y="4568825"/>
              <a:ext cx="17463" cy="6350"/>
            </a:xfrm>
            <a:custGeom>
              <a:avLst/>
              <a:gdLst>
                <a:gd name="T0" fmla="*/ 0 w 6"/>
                <a:gd name="T1" fmla="*/ 0 h 2"/>
                <a:gd name="T2" fmla="*/ 2 w 6"/>
                <a:gd name="T3" fmla="*/ 1 h 2"/>
                <a:gd name="T4" fmla="*/ 6 w 6"/>
                <a:gd name="T5" fmla="*/ 2 h 2"/>
                <a:gd name="T6" fmla="*/ 5 w 6"/>
                <a:gd name="T7" fmla="*/ 2 h 2"/>
                <a:gd name="T8" fmla="*/ 3 w 6"/>
                <a:gd name="T9" fmla="*/ 1 h 2"/>
                <a:gd name="T10" fmla="*/ 1 w 6"/>
                <a:gd name="T11" fmla="*/ 0 h 2"/>
                <a:gd name="T12" fmla="*/ 0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0" y="0"/>
                  </a:moveTo>
                  <a:cubicBezTo>
                    <a:pt x="0" y="0"/>
                    <a:pt x="0" y="0"/>
                    <a:pt x="2" y="1"/>
                  </a:cubicBezTo>
                  <a:cubicBezTo>
                    <a:pt x="3" y="2"/>
                    <a:pt x="5" y="2"/>
                    <a:pt x="6" y="2"/>
                  </a:cubicBezTo>
                  <a:cubicBezTo>
                    <a:pt x="6" y="2"/>
                    <a:pt x="6" y="2"/>
                    <a:pt x="5" y="2"/>
                  </a:cubicBezTo>
                  <a:cubicBezTo>
                    <a:pt x="5" y="1"/>
                    <a:pt x="4" y="1"/>
                    <a:pt x="3" y="1"/>
                  </a:cubicBezTo>
                  <a:cubicBezTo>
                    <a:pt x="2" y="1"/>
                    <a:pt x="1" y="0"/>
                    <a:pt x="1"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6" name="Freeform 186">
              <a:extLst>
                <a:ext uri="{FF2B5EF4-FFF2-40B4-BE49-F238E27FC236}">
                  <a16:creationId xmlns:a16="http://schemas.microsoft.com/office/drawing/2014/main" id="{6E1B990F-8894-4418-9AF3-05DF68E3F2A6}"/>
                </a:ext>
              </a:extLst>
            </p:cNvPr>
            <p:cNvSpPr>
              <a:spLocks/>
            </p:cNvSpPr>
            <p:nvPr/>
          </p:nvSpPr>
          <p:spPr bwMode="auto">
            <a:xfrm>
              <a:off x="3475038" y="4575175"/>
              <a:ext cx="173038" cy="42862"/>
            </a:xfrm>
            <a:custGeom>
              <a:avLst/>
              <a:gdLst>
                <a:gd name="T0" fmla="*/ 26 w 64"/>
                <a:gd name="T1" fmla="*/ 0 h 16"/>
                <a:gd name="T2" fmla="*/ 8 w 64"/>
                <a:gd name="T3" fmla="*/ 5 h 16"/>
                <a:gd name="T4" fmla="*/ 5 w 64"/>
                <a:gd name="T5" fmla="*/ 14 h 16"/>
                <a:gd name="T6" fmla="*/ 10 w 64"/>
                <a:gd name="T7" fmla="*/ 16 h 16"/>
                <a:gd name="T8" fmla="*/ 12 w 64"/>
                <a:gd name="T9" fmla="*/ 16 h 16"/>
                <a:gd name="T10" fmla="*/ 26 w 64"/>
                <a:gd name="T11" fmla="*/ 13 h 16"/>
                <a:gd name="T12" fmla="*/ 38 w 64"/>
                <a:gd name="T13" fmla="*/ 11 h 16"/>
                <a:gd name="T14" fmla="*/ 38 w 64"/>
                <a:gd name="T15" fmla="*/ 11 h 16"/>
                <a:gd name="T16" fmla="*/ 41 w 64"/>
                <a:gd name="T17" fmla="*/ 12 h 16"/>
                <a:gd name="T18" fmla="*/ 42 w 64"/>
                <a:gd name="T19" fmla="*/ 12 h 16"/>
                <a:gd name="T20" fmla="*/ 42 w 64"/>
                <a:gd name="T21" fmla="*/ 12 h 16"/>
                <a:gd name="T22" fmla="*/ 47 w 64"/>
                <a:gd name="T23" fmla="*/ 14 h 16"/>
                <a:gd name="T24" fmla="*/ 54 w 64"/>
                <a:gd name="T25" fmla="*/ 15 h 16"/>
                <a:gd name="T26" fmla="*/ 54 w 64"/>
                <a:gd name="T27" fmla="*/ 15 h 16"/>
                <a:gd name="T28" fmla="*/ 64 w 64"/>
                <a:gd name="T29" fmla="*/ 13 h 16"/>
                <a:gd name="T30" fmla="*/ 64 w 64"/>
                <a:gd name="T31" fmla="*/ 12 h 16"/>
                <a:gd name="T32" fmla="*/ 56 w 64"/>
                <a:gd name="T33" fmla="*/ 12 h 16"/>
                <a:gd name="T34" fmla="*/ 48 w 64"/>
                <a:gd name="T35" fmla="*/ 6 h 16"/>
                <a:gd name="T36" fmla="*/ 31 w 64"/>
                <a:gd name="T37" fmla="*/ 2 h 16"/>
                <a:gd name="T38" fmla="*/ 30 w 64"/>
                <a:gd name="T39" fmla="*/ 2 h 16"/>
                <a:gd name="T40" fmla="*/ 30 w 64"/>
                <a:gd name="T41" fmla="*/ 2 h 16"/>
                <a:gd name="T42" fmla="*/ 28 w 64"/>
                <a:gd name="T43" fmla="*/ 1 h 16"/>
                <a:gd name="T44" fmla="*/ 26 w 64"/>
                <a:gd name="T4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16">
                  <a:moveTo>
                    <a:pt x="26" y="0"/>
                  </a:moveTo>
                  <a:cubicBezTo>
                    <a:pt x="22" y="0"/>
                    <a:pt x="14" y="2"/>
                    <a:pt x="8" y="5"/>
                  </a:cubicBezTo>
                  <a:cubicBezTo>
                    <a:pt x="0" y="9"/>
                    <a:pt x="5" y="12"/>
                    <a:pt x="5" y="14"/>
                  </a:cubicBezTo>
                  <a:cubicBezTo>
                    <a:pt x="5" y="15"/>
                    <a:pt x="5" y="16"/>
                    <a:pt x="10" y="16"/>
                  </a:cubicBezTo>
                  <a:cubicBezTo>
                    <a:pt x="11" y="16"/>
                    <a:pt x="11" y="16"/>
                    <a:pt x="12" y="16"/>
                  </a:cubicBezTo>
                  <a:cubicBezTo>
                    <a:pt x="17" y="15"/>
                    <a:pt x="22" y="14"/>
                    <a:pt x="26" y="13"/>
                  </a:cubicBezTo>
                  <a:cubicBezTo>
                    <a:pt x="32" y="12"/>
                    <a:pt x="38" y="11"/>
                    <a:pt x="38" y="11"/>
                  </a:cubicBezTo>
                  <a:cubicBezTo>
                    <a:pt x="38" y="11"/>
                    <a:pt x="38" y="11"/>
                    <a:pt x="38" y="11"/>
                  </a:cubicBezTo>
                  <a:cubicBezTo>
                    <a:pt x="37" y="11"/>
                    <a:pt x="38" y="12"/>
                    <a:pt x="41" y="12"/>
                  </a:cubicBezTo>
                  <a:cubicBezTo>
                    <a:pt x="42" y="12"/>
                    <a:pt x="42" y="12"/>
                    <a:pt x="42" y="12"/>
                  </a:cubicBezTo>
                  <a:cubicBezTo>
                    <a:pt x="42" y="12"/>
                    <a:pt x="42" y="12"/>
                    <a:pt x="42" y="12"/>
                  </a:cubicBezTo>
                  <a:cubicBezTo>
                    <a:pt x="44" y="12"/>
                    <a:pt x="45" y="13"/>
                    <a:pt x="47" y="14"/>
                  </a:cubicBezTo>
                  <a:cubicBezTo>
                    <a:pt x="48" y="14"/>
                    <a:pt x="50" y="15"/>
                    <a:pt x="54" y="15"/>
                  </a:cubicBezTo>
                  <a:cubicBezTo>
                    <a:pt x="54" y="15"/>
                    <a:pt x="54" y="15"/>
                    <a:pt x="54" y="15"/>
                  </a:cubicBezTo>
                  <a:cubicBezTo>
                    <a:pt x="58" y="15"/>
                    <a:pt x="62" y="14"/>
                    <a:pt x="64" y="13"/>
                  </a:cubicBezTo>
                  <a:cubicBezTo>
                    <a:pt x="64" y="13"/>
                    <a:pt x="64" y="13"/>
                    <a:pt x="64" y="12"/>
                  </a:cubicBezTo>
                  <a:cubicBezTo>
                    <a:pt x="64" y="12"/>
                    <a:pt x="59" y="12"/>
                    <a:pt x="56" y="12"/>
                  </a:cubicBezTo>
                  <a:cubicBezTo>
                    <a:pt x="52" y="12"/>
                    <a:pt x="56" y="9"/>
                    <a:pt x="48" y="6"/>
                  </a:cubicBezTo>
                  <a:cubicBezTo>
                    <a:pt x="41" y="4"/>
                    <a:pt x="33" y="2"/>
                    <a:pt x="31" y="2"/>
                  </a:cubicBezTo>
                  <a:cubicBezTo>
                    <a:pt x="31" y="2"/>
                    <a:pt x="30" y="2"/>
                    <a:pt x="30" y="2"/>
                  </a:cubicBezTo>
                  <a:cubicBezTo>
                    <a:pt x="30" y="2"/>
                    <a:pt x="30" y="2"/>
                    <a:pt x="30" y="2"/>
                  </a:cubicBezTo>
                  <a:cubicBezTo>
                    <a:pt x="29" y="2"/>
                    <a:pt x="29" y="2"/>
                    <a:pt x="28" y="1"/>
                  </a:cubicBezTo>
                  <a:cubicBezTo>
                    <a:pt x="28" y="1"/>
                    <a:pt x="27"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7" name="Freeform 187">
              <a:extLst>
                <a:ext uri="{FF2B5EF4-FFF2-40B4-BE49-F238E27FC236}">
                  <a16:creationId xmlns:a16="http://schemas.microsoft.com/office/drawing/2014/main" id="{6A338A37-D22C-4D5E-9634-9F304E9A54FF}"/>
                </a:ext>
              </a:extLst>
            </p:cNvPr>
            <p:cNvSpPr>
              <a:spLocks/>
            </p:cNvSpPr>
            <p:nvPr/>
          </p:nvSpPr>
          <p:spPr bwMode="auto">
            <a:xfrm>
              <a:off x="10409238" y="4686300"/>
              <a:ext cx="219075" cy="122237"/>
            </a:xfrm>
            <a:custGeom>
              <a:avLst/>
              <a:gdLst>
                <a:gd name="T0" fmla="*/ 2 w 81"/>
                <a:gd name="T1" fmla="*/ 0 h 45"/>
                <a:gd name="T2" fmla="*/ 2 w 81"/>
                <a:gd name="T3" fmla="*/ 0 h 45"/>
                <a:gd name="T4" fmla="*/ 7 w 81"/>
                <a:gd name="T5" fmla="*/ 2 h 45"/>
                <a:gd name="T6" fmla="*/ 8 w 81"/>
                <a:gd name="T7" fmla="*/ 5 h 45"/>
                <a:gd name="T8" fmla="*/ 8 w 81"/>
                <a:gd name="T9" fmla="*/ 5 h 45"/>
                <a:gd name="T10" fmla="*/ 8 w 81"/>
                <a:gd name="T11" fmla="*/ 5 h 45"/>
                <a:gd name="T12" fmla="*/ 10 w 81"/>
                <a:gd name="T13" fmla="*/ 11 h 45"/>
                <a:gd name="T14" fmla="*/ 24 w 81"/>
                <a:gd name="T15" fmla="*/ 17 h 45"/>
                <a:gd name="T16" fmla="*/ 51 w 81"/>
                <a:gd name="T17" fmla="*/ 40 h 45"/>
                <a:gd name="T18" fmla="*/ 65 w 81"/>
                <a:gd name="T19" fmla="*/ 45 h 45"/>
                <a:gd name="T20" fmla="*/ 66 w 81"/>
                <a:gd name="T21" fmla="*/ 45 h 45"/>
                <a:gd name="T22" fmla="*/ 72 w 81"/>
                <a:gd name="T23" fmla="*/ 43 h 45"/>
                <a:gd name="T24" fmla="*/ 73 w 81"/>
                <a:gd name="T25" fmla="*/ 43 h 45"/>
                <a:gd name="T26" fmla="*/ 80 w 81"/>
                <a:gd name="T27" fmla="*/ 45 h 45"/>
                <a:gd name="T28" fmla="*/ 80 w 81"/>
                <a:gd name="T29" fmla="*/ 45 h 45"/>
                <a:gd name="T30" fmla="*/ 71 w 81"/>
                <a:gd name="T31" fmla="*/ 41 h 45"/>
                <a:gd name="T32" fmla="*/ 58 w 81"/>
                <a:gd name="T33" fmla="*/ 36 h 45"/>
                <a:gd name="T34" fmla="*/ 58 w 81"/>
                <a:gd name="T35" fmla="*/ 29 h 45"/>
                <a:gd name="T36" fmla="*/ 60 w 81"/>
                <a:gd name="T37" fmla="*/ 25 h 45"/>
                <a:gd name="T38" fmla="*/ 44 w 81"/>
                <a:gd name="T39" fmla="*/ 18 h 45"/>
                <a:gd name="T40" fmla="*/ 34 w 81"/>
                <a:gd name="T41" fmla="*/ 12 h 45"/>
                <a:gd name="T42" fmla="*/ 24 w 81"/>
                <a:gd name="T43" fmla="*/ 7 h 45"/>
                <a:gd name="T44" fmla="*/ 25 w 81"/>
                <a:gd name="T45" fmla="*/ 7 h 45"/>
                <a:gd name="T46" fmla="*/ 25 w 81"/>
                <a:gd name="T47" fmla="*/ 7 h 45"/>
                <a:gd name="T48" fmla="*/ 16 w 81"/>
                <a:gd name="T49" fmla="*/ 4 h 45"/>
                <a:gd name="T50" fmla="*/ 2 w 81"/>
                <a:gd name="T5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 h="45">
                  <a:moveTo>
                    <a:pt x="2" y="0"/>
                  </a:moveTo>
                  <a:cubicBezTo>
                    <a:pt x="2" y="0"/>
                    <a:pt x="2" y="0"/>
                    <a:pt x="2" y="0"/>
                  </a:cubicBezTo>
                  <a:cubicBezTo>
                    <a:pt x="0" y="0"/>
                    <a:pt x="3" y="1"/>
                    <a:pt x="7" y="2"/>
                  </a:cubicBezTo>
                  <a:cubicBezTo>
                    <a:pt x="11" y="4"/>
                    <a:pt x="10" y="5"/>
                    <a:pt x="8" y="5"/>
                  </a:cubicBezTo>
                  <a:cubicBezTo>
                    <a:pt x="8" y="5"/>
                    <a:pt x="8" y="5"/>
                    <a:pt x="8" y="5"/>
                  </a:cubicBezTo>
                  <a:cubicBezTo>
                    <a:pt x="8" y="5"/>
                    <a:pt x="8" y="5"/>
                    <a:pt x="8" y="5"/>
                  </a:cubicBezTo>
                  <a:cubicBezTo>
                    <a:pt x="7" y="5"/>
                    <a:pt x="5" y="8"/>
                    <a:pt x="10" y="11"/>
                  </a:cubicBezTo>
                  <a:cubicBezTo>
                    <a:pt x="14" y="14"/>
                    <a:pt x="19" y="16"/>
                    <a:pt x="24" y="17"/>
                  </a:cubicBezTo>
                  <a:cubicBezTo>
                    <a:pt x="36" y="23"/>
                    <a:pt x="40" y="33"/>
                    <a:pt x="51" y="40"/>
                  </a:cubicBezTo>
                  <a:cubicBezTo>
                    <a:pt x="55" y="44"/>
                    <a:pt x="62" y="45"/>
                    <a:pt x="65" y="45"/>
                  </a:cubicBezTo>
                  <a:cubicBezTo>
                    <a:pt x="66" y="45"/>
                    <a:pt x="66" y="45"/>
                    <a:pt x="66" y="45"/>
                  </a:cubicBezTo>
                  <a:cubicBezTo>
                    <a:pt x="67" y="44"/>
                    <a:pt x="70" y="43"/>
                    <a:pt x="72" y="43"/>
                  </a:cubicBezTo>
                  <a:cubicBezTo>
                    <a:pt x="72" y="43"/>
                    <a:pt x="72" y="43"/>
                    <a:pt x="73" y="43"/>
                  </a:cubicBezTo>
                  <a:cubicBezTo>
                    <a:pt x="75" y="43"/>
                    <a:pt x="78" y="44"/>
                    <a:pt x="80" y="45"/>
                  </a:cubicBezTo>
                  <a:cubicBezTo>
                    <a:pt x="80" y="45"/>
                    <a:pt x="80" y="45"/>
                    <a:pt x="80" y="45"/>
                  </a:cubicBezTo>
                  <a:cubicBezTo>
                    <a:pt x="81" y="45"/>
                    <a:pt x="79" y="43"/>
                    <a:pt x="71" y="41"/>
                  </a:cubicBezTo>
                  <a:cubicBezTo>
                    <a:pt x="66" y="39"/>
                    <a:pt x="60" y="38"/>
                    <a:pt x="58" y="36"/>
                  </a:cubicBezTo>
                  <a:cubicBezTo>
                    <a:pt x="55" y="33"/>
                    <a:pt x="55" y="30"/>
                    <a:pt x="58" y="29"/>
                  </a:cubicBezTo>
                  <a:cubicBezTo>
                    <a:pt x="67" y="27"/>
                    <a:pt x="69" y="29"/>
                    <a:pt x="60" y="25"/>
                  </a:cubicBezTo>
                  <a:cubicBezTo>
                    <a:pt x="55" y="23"/>
                    <a:pt x="50" y="20"/>
                    <a:pt x="44" y="18"/>
                  </a:cubicBezTo>
                  <a:cubicBezTo>
                    <a:pt x="40" y="16"/>
                    <a:pt x="37" y="14"/>
                    <a:pt x="34" y="12"/>
                  </a:cubicBezTo>
                  <a:cubicBezTo>
                    <a:pt x="29" y="9"/>
                    <a:pt x="24" y="7"/>
                    <a:pt x="24" y="7"/>
                  </a:cubicBezTo>
                  <a:cubicBezTo>
                    <a:pt x="25" y="7"/>
                    <a:pt x="25" y="7"/>
                    <a:pt x="25" y="7"/>
                  </a:cubicBezTo>
                  <a:cubicBezTo>
                    <a:pt x="25" y="7"/>
                    <a:pt x="25" y="7"/>
                    <a:pt x="25" y="7"/>
                  </a:cubicBezTo>
                  <a:cubicBezTo>
                    <a:pt x="26" y="7"/>
                    <a:pt x="22" y="6"/>
                    <a:pt x="16" y="4"/>
                  </a:cubicBezTo>
                  <a:cubicBezTo>
                    <a:pt x="10" y="1"/>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Freeform 188">
              <a:extLst>
                <a:ext uri="{FF2B5EF4-FFF2-40B4-BE49-F238E27FC236}">
                  <a16:creationId xmlns:a16="http://schemas.microsoft.com/office/drawing/2014/main" id="{7ED516B8-C638-47E8-B857-9C74B0AD12D1}"/>
                </a:ext>
              </a:extLst>
            </p:cNvPr>
            <p:cNvSpPr>
              <a:spLocks/>
            </p:cNvSpPr>
            <p:nvPr/>
          </p:nvSpPr>
          <p:spPr bwMode="auto">
            <a:xfrm>
              <a:off x="10572750" y="4822825"/>
              <a:ext cx="177800" cy="53975"/>
            </a:xfrm>
            <a:custGeom>
              <a:avLst/>
              <a:gdLst>
                <a:gd name="T0" fmla="*/ 8 w 66"/>
                <a:gd name="T1" fmla="*/ 0 h 20"/>
                <a:gd name="T2" fmla="*/ 5 w 66"/>
                <a:gd name="T3" fmla="*/ 0 h 20"/>
                <a:gd name="T4" fmla="*/ 11 w 66"/>
                <a:gd name="T5" fmla="*/ 7 h 20"/>
                <a:gd name="T6" fmla="*/ 3 w 66"/>
                <a:gd name="T7" fmla="*/ 16 h 20"/>
                <a:gd name="T8" fmla="*/ 14 w 66"/>
                <a:gd name="T9" fmla="*/ 20 h 20"/>
                <a:gd name="T10" fmla="*/ 16 w 66"/>
                <a:gd name="T11" fmla="*/ 19 h 20"/>
                <a:gd name="T12" fmla="*/ 19 w 66"/>
                <a:gd name="T13" fmla="*/ 15 h 20"/>
                <a:gd name="T14" fmla="*/ 52 w 66"/>
                <a:gd name="T15" fmla="*/ 12 h 20"/>
                <a:gd name="T16" fmla="*/ 66 w 66"/>
                <a:gd name="T17" fmla="*/ 9 h 20"/>
                <a:gd name="T18" fmla="*/ 66 w 66"/>
                <a:gd name="T19" fmla="*/ 9 h 20"/>
                <a:gd name="T20" fmla="*/ 64 w 66"/>
                <a:gd name="T21" fmla="*/ 9 h 20"/>
                <a:gd name="T22" fmla="*/ 58 w 66"/>
                <a:gd name="T23" fmla="*/ 7 h 20"/>
                <a:gd name="T24" fmla="*/ 58 w 66"/>
                <a:gd name="T25" fmla="*/ 5 h 20"/>
                <a:gd name="T26" fmla="*/ 49 w 66"/>
                <a:gd name="T27" fmla="*/ 6 h 20"/>
                <a:gd name="T28" fmla="*/ 26 w 66"/>
                <a:gd name="T29" fmla="*/ 3 h 20"/>
                <a:gd name="T30" fmla="*/ 8 w 66"/>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20">
                  <a:moveTo>
                    <a:pt x="8" y="0"/>
                  </a:moveTo>
                  <a:cubicBezTo>
                    <a:pt x="7" y="0"/>
                    <a:pt x="6" y="0"/>
                    <a:pt x="5" y="0"/>
                  </a:cubicBezTo>
                  <a:cubicBezTo>
                    <a:pt x="1" y="1"/>
                    <a:pt x="7" y="4"/>
                    <a:pt x="11" y="7"/>
                  </a:cubicBezTo>
                  <a:cubicBezTo>
                    <a:pt x="17" y="11"/>
                    <a:pt x="0" y="14"/>
                    <a:pt x="3" y="16"/>
                  </a:cubicBezTo>
                  <a:cubicBezTo>
                    <a:pt x="5" y="18"/>
                    <a:pt x="10" y="20"/>
                    <a:pt x="14" y="20"/>
                  </a:cubicBezTo>
                  <a:cubicBezTo>
                    <a:pt x="15" y="20"/>
                    <a:pt x="16" y="20"/>
                    <a:pt x="16" y="19"/>
                  </a:cubicBezTo>
                  <a:cubicBezTo>
                    <a:pt x="20" y="19"/>
                    <a:pt x="4" y="15"/>
                    <a:pt x="19" y="15"/>
                  </a:cubicBezTo>
                  <a:cubicBezTo>
                    <a:pt x="34" y="15"/>
                    <a:pt x="41" y="14"/>
                    <a:pt x="52" y="12"/>
                  </a:cubicBezTo>
                  <a:cubicBezTo>
                    <a:pt x="61" y="10"/>
                    <a:pt x="66" y="9"/>
                    <a:pt x="66" y="9"/>
                  </a:cubicBezTo>
                  <a:cubicBezTo>
                    <a:pt x="66" y="9"/>
                    <a:pt x="66" y="9"/>
                    <a:pt x="66" y="9"/>
                  </a:cubicBezTo>
                  <a:cubicBezTo>
                    <a:pt x="65" y="9"/>
                    <a:pt x="65" y="9"/>
                    <a:pt x="64" y="9"/>
                  </a:cubicBezTo>
                  <a:cubicBezTo>
                    <a:pt x="62" y="9"/>
                    <a:pt x="59" y="8"/>
                    <a:pt x="58" y="7"/>
                  </a:cubicBezTo>
                  <a:cubicBezTo>
                    <a:pt x="58" y="7"/>
                    <a:pt x="57" y="6"/>
                    <a:pt x="58" y="5"/>
                  </a:cubicBezTo>
                  <a:cubicBezTo>
                    <a:pt x="55" y="6"/>
                    <a:pt x="52" y="6"/>
                    <a:pt x="49" y="6"/>
                  </a:cubicBezTo>
                  <a:cubicBezTo>
                    <a:pt x="42" y="6"/>
                    <a:pt x="34" y="5"/>
                    <a:pt x="26" y="3"/>
                  </a:cubicBezTo>
                  <a:cubicBezTo>
                    <a:pt x="19" y="2"/>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Freeform 189">
              <a:extLst>
                <a:ext uri="{FF2B5EF4-FFF2-40B4-BE49-F238E27FC236}">
                  <a16:creationId xmlns:a16="http://schemas.microsoft.com/office/drawing/2014/main" id="{D34F913D-CE27-461E-8ED2-E64C87D45948}"/>
                </a:ext>
              </a:extLst>
            </p:cNvPr>
            <p:cNvSpPr>
              <a:spLocks/>
            </p:cNvSpPr>
            <p:nvPr/>
          </p:nvSpPr>
          <p:spPr bwMode="auto">
            <a:xfrm>
              <a:off x="10534650" y="5334000"/>
              <a:ext cx="666750" cy="92075"/>
            </a:xfrm>
            <a:custGeom>
              <a:avLst/>
              <a:gdLst>
                <a:gd name="T0" fmla="*/ 10 w 246"/>
                <a:gd name="T1" fmla="*/ 0 h 34"/>
                <a:gd name="T2" fmla="*/ 19 w 246"/>
                <a:gd name="T3" fmla="*/ 8 h 34"/>
                <a:gd name="T4" fmla="*/ 26 w 246"/>
                <a:gd name="T5" fmla="*/ 12 h 34"/>
                <a:gd name="T6" fmla="*/ 33 w 246"/>
                <a:gd name="T7" fmla="*/ 11 h 34"/>
                <a:gd name="T8" fmla="*/ 42 w 246"/>
                <a:gd name="T9" fmla="*/ 12 h 34"/>
                <a:gd name="T10" fmla="*/ 44 w 246"/>
                <a:gd name="T11" fmla="*/ 12 h 34"/>
                <a:gd name="T12" fmla="*/ 62 w 246"/>
                <a:gd name="T13" fmla="*/ 15 h 34"/>
                <a:gd name="T14" fmla="*/ 89 w 246"/>
                <a:gd name="T15" fmla="*/ 19 h 34"/>
                <a:gd name="T16" fmla="*/ 97 w 246"/>
                <a:gd name="T17" fmla="*/ 23 h 34"/>
                <a:gd name="T18" fmla="*/ 96 w 246"/>
                <a:gd name="T19" fmla="*/ 25 h 34"/>
                <a:gd name="T20" fmla="*/ 103 w 246"/>
                <a:gd name="T21" fmla="*/ 26 h 34"/>
                <a:gd name="T22" fmla="*/ 122 w 246"/>
                <a:gd name="T23" fmla="*/ 29 h 34"/>
                <a:gd name="T24" fmla="*/ 143 w 246"/>
                <a:gd name="T25" fmla="*/ 31 h 34"/>
                <a:gd name="T26" fmla="*/ 142 w 246"/>
                <a:gd name="T27" fmla="*/ 27 h 34"/>
                <a:gd name="T28" fmla="*/ 136 w 246"/>
                <a:gd name="T29" fmla="*/ 26 h 34"/>
                <a:gd name="T30" fmla="*/ 147 w 246"/>
                <a:gd name="T31" fmla="*/ 27 h 34"/>
                <a:gd name="T32" fmla="*/ 153 w 246"/>
                <a:gd name="T33" fmla="*/ 25 h 34"/>
                <a:gd name="T34" fmla="*/ 155 w 246"/>
                <a:gd name="T35" fmla="*/ 26 h 34"/>
                <a:gd name="T36" fmla="*/ 158 w 246"/>
                <a:gd name="T37" fmla="*/ 24 h 34"/>
                <a:gd name="T38" fmla="*/ 164 w 246"/>
                <a:gd name="T39" fmla="*/ 24 h 34"/>
                <a:gd name="T40" fmla="*/ 165 w 246"/>
                <a:gd name="T41" fmla="*/ 24 h 34"/>
                <a:gd name="T42" fmla="*/ 170 w 246"/>
                <a:gd name="T43" fmla="*/ 24 h 34"/>
                <a:gd name="T44" fmla="*/ 207 w 246"/>
                <a:gd name="T45" fmla="*/ 33 h 34"/>
                <a:gd name="T46" fmla="*/ 240 w 246"/>
                <a:gd name="T47" fmla="*/ 34 h 34"/>
                <a:gd name="T48" fmla="*/ 244 w 246"/>
                <a:gd name="T49" fmla="*/ 34 h 34"/>
                <a:gd name="T50" fmla="*/ 244 w 246"/>
                <a:gd name="T51" fmla="*/ 34 h 34"/>
                <a:gd name="T52" fmla="*/ 235 w 246"/>
                <a:gd name="T53" fmla="*/ 32 h 34"/>
                <a:gd name="T54" fmla="*/ 229 w 246"/>
                <a:gd name="T55" fmla="*/ 30 h 34"/>
                <a:gd name="T56" fmla="*/ 209 w 246"/>
                <a:gd name="T57" fmla="*/ 20 h 34"/>
                <a:gd name="T58" fmla="*/ 179 w 246"/>
                <a:gd name="T59" fmla="*/ 13 h 34"/>
                <a:gd name="T60" fmla="*/ 82 w 246"/>
                <a:gd name="T61" fmla="*/ 4 h 34"/>
                <a:gd name="T62" fmla="*/ 59 w 246"/>
                <a:gd name="T63" fmla="*/ 8 h 34"/>
                <a:gd name="T64" fmla="*/ 45 w 246"/>
                <a:gd name="T65" fmla="*/ 9 h 34"/>
                <a:gd name="T66" fmla="*/ 42 w 246"/>
                <a:gd name="T67" fmla="*/ 8 h 34"/>
                <a:gd name="T68" fmla="*/ 38 w 246"/>
                <a:gd name="T69" fmla="*/ 4 h 34"/>
                <a:gd name="T70" fmla="*/ 16 w 246"/>
                <a:gd name="T7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6" h="34">
                  <a:moveTo>
                    <a:pt x="16" y="0"/>
                  </a:moveTo>
                  <a:cubicBezTo>
                    <a:pt x="14" y="0"/>
                    <a:pt x="12" y="0"/>
                    <a:pt x="10" y="0"/>
                  </a:cubicBezTo>
                  <a:cubicBezTo>
                    <a:pt x="0" y="1"/>
                    <a:pt x="6" y="4"/>
                    <a:pt x="16" y="5"/>
                  </a:cubicBezTo>
                  <a:cubicBezTo>
                    <a:pt x="26" y="6"/>
                    <a:pt x="25" y="7"/>
                    <a:pt x="19" y="8"/>
                  </a:cubicBezTo>
                  <a:cubicBezTo>
                    <a:pt x="13" y="8"/>
                    <a:pt x="13" y="11"/>
                    <a:pt x="22" y="12"/>
                  </a:cubicBezTo>
                  <a:cubicBezTo>
                    <a:pt x="24" y="12"/>
                    <a:pt x="25" y="12"/>
                    <a:pt x="26" y="12"/>
                  </a:cubicBezTo>
                  <a:cubicBezTo>
                    <a:pt x="28" y="12"/>
                    <a:pt x="30" y="12"/>
                    <a:pt x="30" y="11"/>
                  </a:cubicBezTo>
                  <a:cubicBezTo>
                    <a:pt x="31" y="11"/>
                    <a:pt x="32" y="11"/>
                    <a:pt x="33" y="11"/>
                  </a:cubicBezTo>
                  <a:cubicBezTo>
                    <a:pt x="33" y="11"/>
                    <a:pt x="34" y="11"/>
                    <a:pt x="35" y="11"/>
                  </a:cubicBezTo>
                  <a:cubicBezTo>
                    <a:pt x="37" y="12"/>
                    <a:pt x="40" y="12"/>
                    <a:pt x="42" y="12"/>
                  </a:cubicBezTo>
                  <a:cubicBezTo>
                    <a:pt x="43" y="12"/>
                    <a:pt x="43" y="12"/>
                    <a:pt x="43" y="12"/>
                  </a:cubicBezTo>
                  <a:cubicBezTo>
                    <a:pt x="43" y="12"/>
                    <a:pt x="44" y="12"/>
                    <a:pt x="44" y="12"/>
                  </a:cubicBezTo>
                  <a:cubicBezTo>
                    <a:pt x="44" y="12"/>
                    <a:pt x="44" y="12"/>
                    <a:pt x="43" y="12"/>
                  </a:cubicBezTo>
                  <a:cubicBezTo>
                    <a:pt x="42" y="12"/>
                    <a:pt x="51" y="14"/>
                    <a:pt x="62" y="15"/>
                  </a:cubicBezTo>
                  <a:cubicBezTo>
                    <a:pt x="74" y="15"/>
                    <a:pt x="81" y="16"/>
                    <a:pt x="83" y="16"/>
                  </a:cubicBezTo>
                  <a:cubicBezTo>
                    <a:pt x="85" y="16"/>
                    <a:pt x="86" y="18"/>
                    <a:pt x="89" y="19"/>
                  </a:cubicBezTo>
                  <a:cubicBezTo>
                    <a:pt x="93" y="21"/>
                    <a:pt x="95" y="22"/>
                    <a:pt x="94" y="22"/>
                  </a:cubicBezTo>
                  <a:cubicBezTo>
                    <a:pt x="93" y="22"/>
                    <a:pt x="95" y="22"/>
                    <a:pt x="97" y="23"/>
                  </a:cubicBezTo>
                  <a:cubicBezTo>
                    <a:pt x="99" y="23"/>
                    <a:pt x="100" y="23"/>
                    <a:pt x="98" y="23"/>
                  </a:cubicBezTo>
                  <a:cubicBezTo>
                    <a:pt x="96" y="23"/>
                    <a:pt x="95" y="24"/>
                    <a:pt x="96" y="25"/>
                  </a:cubicBezTo>
                  <a:cubicBezTo>
                    <a:pt x="96" y="25"/>
                    <a:pt x="98" y="26"/>
                    <a:pt x="102" y="26"/>
                  </a:cubicBezTo>
                  <a:cubicBezTo>
                    <a:pt x="103" y="26"/>
                    <a:pt x="103" y="26"/>
                    <a:pt x="103" y="26"/>
                  </a:cubicBezTo>
                  <a:cubicBezTo>
                    <a:pt x="103" y="26"/>
                    <a:pt x="103" y="26"/>
                    <a:pt x="103" y="26"/>
                  </a:cubicBezTo>
                  <a:cubicBezTo>
                    <a:pt x="108" y="26"/>
                    <a:pt x="112" y="28"/>
                    <a:pt x="122" y="29"/>
                  </a:cubicBezTo>
                  <a:cubicBezTo>
                    <a:pt x="127" y="30"/>
                    <a:pt x="133" y="31"/>
                    <a:pt x="138" y="31"/>
                  </a:cubicBezTo>
                  <a:cubicBezTo>
                    <a:pt x="140" y="31"/>
                    <a:pt x="141" y="31"/>
                    <a:pt x="143" y="31"/>
                  </a:cubicBezTo>
                  <a:cubicBezTo>
                    <a:pt x="155" y="30"/>
                    <a:pt x="151" y="29"/>
                    <a:pt x="145" y="27"/>
                  </a:cubicBezTo>
                  <a:cubicBezTo>
                    <a:pt x="144" y="27"/>
                    <a:pt x="143" y="27"/>
                    <a:pt x="142" y="27"/>
                  </a:cubicBezTo>
                  <a:cubicBezTo>
                    <a:pt x="141" y="27"/>
                    <a:pt x="141" y="27"/>
                    <a:pt x="141" y="27"/>
                  </a:cubicBezTo>
                  <a:cubicBezTo>
                    <a:pt x="137" y="26"/>
                    <a:pt x="136" y="26"/>
                    <a:pt x="136" y="26"/>
                  </a:cubicBezTo>
                  <a:cubicBezTo>
                    <a:pt x="137" y="26"/>
                    <a:pt x="139" y="26"/>
                    <a:pt x="142" y="27"/>
                  </a:cubicBezTo>
                  <a:cubicBezTo>
                    <a:pt x="144" y="27"/>
                    <a:pt x="145" y="27"/>
                    <a:pt x="147" y="27"/>
                  </a:cubicBezTo>
                  <a:cubicBezTo>
                    <a:pt x="151" y="27"/>
                    <a:pt x="154" y="26"/>
                    <a:pt x="153" y="26"/>
                  </a:cubicBezTo>
                  <a:cubicBezTo>
                    <a:pt x="151" y="26"/>
                    <a:pt x="151" y="25"/>
                    <a:pt x="153" y="25"/>
                  </a:cubicBezTo>
                  <a:cubicBezTo>
                    <a:pt x="153" y="25"/>
                    <a:pt x="153" y="26"/>
                    <a:pt x="154" y="26"/>
                  </a:cubicBezTo>
                  <a:cubicBezTo>
                    <a:pt x="155" y="26"/>
                    <a:pt x="155" y="26"/>
                    <a:pt x="155" y="26"/>
                  </a:cubicBezTo>
                  <a:cubicBezTo>
                    <a:pt x="157" y="26"/>
                    <a:pt x="157" y="25"/>
                    <a:pt x="157" y="25"/>
                  </a:cubicBezTo>
                  <a:cubicBezTo>
                    <a:pt x="156" y="24"/>
                    <a:pt x="157" y="24"/>
                    <a:pt x="158" y="24"/>
                  </a:cubicBezTo>
                  <a:cubicBezTo>
                    <a:pt x="159" y="24"/>
                    <a:pt x="159" y="24"/>
                    <a:pt x="159" y="24"/>
                  </a:cubicBezTo>
                  <a:cubicBezTo>
                    <a:pt x="161" y="24"/>
                    <a:pt x="164" y="24"/>
                    <a:pt x="164" y="24"/>
                  </a:cubicBezTo>
                  <a:cubicBezTo>
                    <a:pt x="165" y="25"/>
                    <a:pt x="165" y="25"/>
                    <a:pt x="165" y="25"/>
                  </a:cubicBezTo>
                  <a:cubicBezTo>
                    <a:pt x="165" y="25"/>
                    <a:pt x="166" y="24"/>
                    <a:pt x="165" y="24"/>
                  </a:cubicBezTo>
                  <a:cubicBezTo>
                    <a:pt x="165" y="24"/>
                    <a:pt x="166" y="24"/>
                    <a:pt x="167" y="24"/>
                  </a:cubicBezTo>
                  <a:cubicBezTo>
                    <a:pt x="168" y="24"/>
                    <a:pt x="169" y="24"/>
                    <a:pt x="170" y="24"/>
                  </a:cubicBezTo>
                  <a:cubicBezTo>
                    <a:pt x="173" y="24"/>
                    <a:pt x="183" y="26"/>
                    <a:pt x="191" y="29"/>
                  </a:cubicBezTo>
                  <a:cubicBezTo>
                    <a:pt x="196" y="30"/>
                    <a:pt x="201" y="32"/>
                    <a:pt x="207" y="33"/>
                  </a:cubicBezTo>
                  <a:cubicBezTo>
                    <a:pt x="212" y="34"/>
                    <a:pt x="219" y="34"/>
                    <a:pt x="225" y="34"/>
                  </a:cubicBezTo>
                  <a:cubicBezTo>
                    <a:pt x="231" y="34"/>
                    <a:pt x="237" y="34"/>
                    <a:pt x="240" y="34"/>
                  </a:cubicBezTo>
                  <a:cubicBezTo>
                    <a:pt x="243" y="34"/>
                    <a:pt x="244" y="34"/>
                    <a:pt x="243" y="34"/>
                  </a:cubicBezTo>
                  <a:cubicBezTo>
                    <a:pt x="242" y="34"/>
                    <a:pt x="242" y="34"/>
                    <a:pt x="244" y="34"/>
                  </a:cubicBezTo>
                  <a:cubicBezTo>
                    <a:pt x="244" y="34"/>
                    <a:pt x="244" y="34"/>
                    <a:pt x="244" y="34"/>
                  </a:cubicBezTo>
                  <a:cubicBezTo>
                    <a:pt x="244" y="34"/>
                    <a:pt x="244" y="34"/>
                    <a:pt x="244" y="34"/>
                  </a:cubicBezTo>
                  <a:cubicBezTo>
                    <a:pt x="246" y="34"/>
                    <a:pt x="244" y="33"/>
                    <a:pt x="240" y="33"/>
                  </a:cubicBezTo>
                  <a:cubicBezTo>
                    <a:pt x="236" y="33"/>
                    <a:pt x="234" y="32"/>
                    <a:pt x="235" y="32"/>
                  </a:cubicBezTo>
                  <a:cubicBezTo>
                    <a:pt x="237" y="32"/>
                    <a:pt x="234" y="32"/>
                    <a:pt x="231" y="31"/>
                  </a:cubicBezTo>
                  <a:cubicBezTo>
                    <a:pt x="229" y="31"/>
                    <a:pt x="230" y="30"/>
                    <a:pt x="229" y="30"/>
                  </a:cubicBezTo>
                  <a:cubicBezTo>
                    <a:pt x="223" y="29"/>
                    <a:pt x="217" y="28"/>
                    <a:pt x="212" y="26"/>
                  </a:cubicBezTo>
                  <a:cubicBezTo>
                    <a:pt x="204" y="24"/>
                    <a:pt x="213" y="21"/>
                    <a:pt x="209" y="20"/>
                  </a:cubicBezTo>
                  <a:cubicBezTo>
                    <a:pt x="208" y="19"/>
                    <a:pt x="204" y="19"/>
                    <a:pt x="198" y="18"/>
                  </a:cubicBezTo>
                  <a:cubicBezTo>
                    <a:pt x="184" y="17"/>
                    <a:pt x="190" y="15"/>
                    <a:pt x="179" y="13"/>
                  </a:cubicBezTo>
                  <a:cubicBezTo>
                    <a:pt x="166" y="11"/>
                    <a:pt x="145" y="9"/>
                    <a:pt x="127" y="7"/>
                  </a:cubicBezTo>
                  <a:cubicBezTo>
                    <a:pt x="116" y="7"/>
                    <a:pt x="97" y="4"/>
                    <a:pt x="82" y="4"/>
                  </a:cubicBezTo>
                  <a:cubicBezTo>
                    <a:pt x="80" y="4"/>
                    <a:pt x="77" y="4"/>
                    <a:pt x="75" y="4"/>
                  </a:cubicBezTo>
                  <a:cubicBezTo>
                    <a:pt x="70" y="5"/>
                    <a:pt x="65" y="7"/>
                    <a:pt x="59" y="8"/>
                  </a:cubicBezTo>
                  <a:cubicBezTo>
                    <a:pt x="57" y="9"/>
                    <a:pt x="54" y="9"/>
                    <a:pt x="52" y="9"/>
                  </a:cubicBezTo>
                  <a:cubicBezTo>
                    <a:pt x="50" y="9"/>
                    <a:pt x="47" y="9"/>
                    <a:pt x="45" y="9"/>
                  </a:cubicBezTo>
                  <a:cubicBezTo>
                    <a:pt x="43" y="8"/>
                    <a:pt x="42" y="8"/>
                    <a:pt x="42" y="8"/>
                  </a:cubicBezTo>
                  <a:cubicBezTo>
                    <a:pt x="42" y="8"/>
                    <a:pt x="42" y="8"/>
                    <a:pt x="42" y="8"/>
                  </a:cubicBezTo>
                  <a:cubicBezTo>
                    <a:pt x="42" y="8"/>
                    <a:pt x="42" y="8"/>
                    <a:pt x="42" y="8"/>
                  </a:cubicBezTo>
                  <a:cubicBezTo>
                    <a:pt x="41" y="8"/>
                    <a:pt x="39" y="6"/>
                    <a:pt x="38" y="4"/>
                  </a:cubicBezTo>
                  <a:cubicBezTo>
                    <a:pt x="37" y="3"/>
                    <a:pt x="36" y="2"/>
                    <a:pt x="28" y="1"/>
                  </a:cubicBezTo>
                  <a:cubicBezTo>
                    <a:pt x="23" y="0"/>
                    <a:pt x="19"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Freeform 190">
              <a:extLst>
                <a:ext uri="{FF2B5EF4-FFF2-40B4-BE49-F238E27FC236}">
                  <a16:creationId xmlns:a16="http://schemas.microsoft.com/office/drawing/2014/main" id="{6794E8AC-265D-4734-899D-1B1A59DF765F}"/>
                </a:ext>
              </a:extLst>
            </p:cNvPr>
            <p:cNvSpPr>
              <a:spLocks/>
            </p:cNvSpPr>
            <p:nvPr/>
          </p:nvSpPr>
          <p:spPr bwMode="auto">
            <a:xfrm>
              <a:off x="10086975" y="5081588"/>
              <a:ext cx="58738" cy="34925"/>
            </a:xfrm>
            <a:custGeom>
              <a:avLst/>
              <a:gdLst>
                <a:gd name="T0" fmla="*/ 13 w 22"/>
                <a:gd name="T1" fmla="*/ 0 h 13"/>
                <a:gd name="T2" fmla="*/ 5 w 22"/>
                <a:gd name="T3" fmla="*/ 4 h 13"/>
                <a:gd name="T4" fmla="*/ 1 w 22"/>
                <a:gd name="T5" fmla="*/ 9 h 13"/>
                <a:gd name="T6" fmla="*/ 12 w 22"/>
                <a:gd name="T7" fmla="*/ 13 h 13"/>
                <a:gd name="T8" fmla="*/ 19 w 22"/>
                <a:gd name="T9" fmla="*/ 8 h 13"/>
                <a:gd name="T10" fmla="*/ 20 w 22"/>
                <a:gd name="T11" fmla="*/ 3 h 13"/>
                <a:gd name="T12" fmla="*/ 13 w 2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3" y="0"/>
                  </a:moveTo>
                  <a:cubicBezTo>
                    <a:pt x="10" y="0"/>
                    <a:pt x="7" y="1"/>
                    <a:pt x="5" y="4"/>
                  </a:cubicBezTo>
                  <a:cubicBezTo>
                    <a:pt x="0" y="5"/>
                    <a:pt x="0" y="7"/>
                    <a:pt x="1" y="9"/>
                  </a:cubicBezTo>
                  <a:cubicBezTo>
                    <a:pt x="4" y="12"/>
                    <a:pt x="11" y="13"/>
                    <a:pt x="12" y="13"/>
                  </a:cubicBezTo>
                  <a:cubicBezTo>
                    <a:pt x="13" y="13"/>
                    <a:pt x="16" y="11"/>
                    <a:pt x="19" y="8"/>
                  </a:cubicBezTo>
                  <a:cubicBezTo>
                    <a:pt x="21" y="6"/>
                    <a:pt x="22" y="4"/>
                    <a:pt x="20" y="3"/>
                  </a:cubicBezTo>
                  <a:cubicBezTo>
                    <a:pt x="18" y="1"/>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1" name="Freeform 191">
              <a:extLst>
                <a:ext uri="{FF2B5EF4-FFF2-40B4-BE49-F238E27FC236}">
                  <a16:creationId xmlns:a16="http://schemas.microsoft.com/office/drawing/2014/main" id="{975359A5-804B-4422-8916-8D5BA661D4C8}"/>
                </a:ext>
              </a:extLst>
            </p:cNvPr>
            <p:cNvSpPr>
              <a:spLocks/>
            </p:cNvSpPr>
            <p:nvPr/>
          </p:nvSpPr>
          <p:spPr bwMode="auto">
            <a:xfrm>
              <a:off x="10109200" y="5151438"/>
              <a:ext cx="157163" cy="57150"/>
            </a:xfrm>
            <a:custGeom>
              <a:avLst/>
              <a:gdLst>
                <a:gd name="T0" fmla="*/ 13 w 58"/>
                <a:gd name="T1" fmla="*/ 0 h 21"/>
                <a:gd name="T2" fmla="*/ 5 w 58"/>
                <a:gd name="T3" fmla="*/ 3 h 21"/>
                <a:gd name="T4" fmla="*/ 3 w 58"/>
                <a:gd name="T5" fmla="*/ 8 h 21"/>
                <a:gd name="T6" fmla="*/ 3 w 58"/>
                <a:gd name="T7" fmla="*/ 8 h 21"/>
                <a:gd name="T8" fmla="*/ 2 w 58"/>
                <a:gd name="T9" fmla="*/ 8 h 21"/>
                <a:gd name="T10" fmla="*/ 3 w 58"/>
                <a:gd name="T11" fmla="*/ 12 h 21"/>
                <a:gd name="T12" fmla="*/ 12 w 58"/>
                <a:gd name="T13" fmla="*/ 14 h 21"/>
                <a:gd name="T14" fmla="*/ 12 w 58"/>
                <a:gd name="T15" fmla="*/ 14 h 21"/>
                <a:gd name="T16" fmla="*/ 12 w 58"/>
                <a:gd name="T17" fmla="*/ 14 h 21"/>
                <a:gd name="T18" fmla="*/ 14 w 58"/>
                <a:gd name="T19" fmla="*/ 15 h 21"/>
                <a:gd name="T20" fmla="*/ 14 w 58"/>
                <a:gd name="T21" fmla="*/ 17 h 21"/>
                <a:gd name="T22" fmla="*/ 14 w 58"/>
                <a:gd name="T23" fmla="*/ 17 h 21"/>
                <a:gd name="T24" fmla="*/ 15 w 58"/>
                <a:gd name="T25" fmla="*/ 17 h 21"/>
                <a:gd name="T26" fmla="*/ 29 w 58"/>
                <a:gd name="T27" fmla="*/ 17 h 21"/>
                <a:gd name="T28" fmla="*/ 40 w 58"/>
                <a:gd name="T29" fmla="*/ 18 h 21"/>
                <a:gd name="T30" fmla="*/ 40 w 58"/>
                <a:gd name="T31" fmla="*/ 18 h 21"/>
                <a:gd name="T32" fmla="*/ 40 w 58"/>
                <a:gd name="T33" fmla="*/ 18 h 21"/>
                <a:gd name="T34" fmla="*/ 47 w 58"/>
                <a:gd name="T35" fmla="*/ 19 h 21"/>
                <a:gd name="T36" fmla="*/ 58 w 58"/>
                <a:gd name="T37" fmla="*/ 21 h 21"/>
                <a:gd name="T38" fmla="*/ 56 w 58"/>
                <a:gd name="T39" fmla="*/ 20 h 21"/>
                <a:gd name="T40" fmla="*/ 52 w 58"/>
                <a:gd name="T41" fmla="*/ 17 h 21"/>
                <a:gd name="T42" fmla="*/ 49 w 58"/>
                <a:gd name="T43" fmla="*/ 17 h 21"/>
                <a:gd name="T44" fmla="*/ 48 w 58"/>
                <a:gd name="T45" fmla="*/ 17 h 21"/>
                <a:gd name="T46" fmla="*/ 47 w 58"/>
                <a:gd name="T47" fmla="*/ 17 h 21"/>
                <a:gd name="T48" fmla="*/ 25 w 58"/>
                <a:gd name="T49" fmla="*/ 14 h 21"/>
                <a:gd name="T50" fmla="*/ 29 w 58"/>
                <a:gd name="T51" fmla="*/ 9 h 21"/>
                <a:gd name="T52" fmla="*/ 29 w 58"/>
                <a:gd name="T53" fmla="*/ 9 h 21"/>
                <a:gd name="T54" fmla="*/ 29 w 58"/>
                <a:gd name="T55" fmla="*/ 9 h 21"/>
                <a:gd name="T56" fmla="*/ 32 w 58"/>
                <a:gd name="T57" fmla="*/ 5 h 21"/>
                <a:gd name="T58" fmla="*/ 25 w 58"/>
                <a:gd name="T59" fmla="*/ 0 h 21"/>
                <a:gd name="T60" fmla="*/ 25 w 58"/>
                <a:gd name="T61" fmla="*/ 0 h 21"/>
                <a:gd name="T62" fmla="*/ 21 w 58"/>
                <a:gd name="T63" fmla="*/ 1 h 21"/>
                <a:gd name="T64" fmla="*/ 13 w 58"/>
                <a:gd name="T6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21">
                  <a:moveTo>
                    <a:pt x="13" y="0"/>
                  </a:moveTo>
                  <a:cubicBezTo>
                    <a:pt x="9" y="0"/>
                    <a:pt x="6" y="1"/>
                    <a:pt x="5" y="3"/>
                  </a:cubicBezTo>
                  <a:cubicBezTo>
                    <a:pt x="3" y="6"/>
                    <a:pt x="4" y="8"/>
                    <a:pt x="3" y="8"/>
                  </a:cubicBezTo>
                  <a:cubicBezTo>
                    <a:pt x="3" y="8"/>
                    <a:pt x="3" y="8"/>
                    <a:pt x="3" y="8"/>
                  </a:cubicBezTo>
                  <a:cubicBezTo>
                    <a:pt x="3" y="8"/>
                    <a:pt x="2" y="8"/>
                    <a:pt x="2" y="8"/>
                  </a:cubicBezTo>
                  <a:cubicBezTo>
                    <a:pt x="1" y="8"/>
                    <a:pt x="0" y="10"/>
                    <a:pt x="3" y="12"/>
                  </a:cubicBezTo>
                  <a:cubicBezTo>
                    <a:pt x="6" y="13"/>
                    <a:pt x="11" y="14"/>
                    <a:pt x="12" y="14"/>
                  </a:cubicBezTo>
                  <a:cubicBezTo>
                    <a:pt x="12" y="14"/>
                    <a:pt x="12" y="14"/>
                    <a:pt x="12" y="14"/>
                  </a:cubicBezTo>
                  <a:cubicBezTo>
                    <a:pt x="12" y="14"/>
                    <a:pt x="12" y="14"/>
                    <a:pt x="12" y="14"/>
                  </a:cubicBezTo>
                  <a:cubicBezTo>
                    <a:pt x="12" y="14"/>
                    <a:pt x="13" y="15"/>
                    <a:pt x="14" y="15"/>
                  </a:cubicBezTo>
                  <a:cubicBezTo>
                    <a:pt x="14" y="16"/>
                    <a:pt x="14" y="17"/>
                    <a:pt x="14" y="17"/>
                  </a:cubicBezTo>
                  <a:cubicBezTo>
                    <a:pt x="14" y="17"/>
                    <a:pt x="14" y="17"/>
                    <a:pt x="14" y="17"/>
                  </a:cubicBezTo>
                  <a:cubicBezTo>
                    <a:pt x="14" y="17"/>
                    <a:pt x="15" y="17"/>
                    <a:pt x="15" y="17"/>
                  </a:cubicBezTo>
                  <a:cubicBezTo>
                    <a:pt x="18" y="17"/>
                    <a:pt x="23" y="17"/>
                    <a:pt x="29" y="17"/>
                  </a:cubicBezTo>
                  <a:cubicBezTo>
                    <a:pt x="35" y="17"/>
                    <a:pt x="39" y="18"/>
                    <a:pt x="40" y="18"/>
                  </a:cubicBezTo>
                  <a:cubicBezTo>
                    <a:pt x="40" y="18"/>
                    <a:pt x="40" y="18"/>
                    <a:pt x="40" y="18"/>
                  </a:cubicBezTo>
                  <a:cubicBezTo>
                    <a:pt x="39" y="18"/>
                    <a:pt x="40" y="18"/>
                    <a:pt x="40" y="18"/>
                  </a:cubicBezTo>
                  <a:cubicBezTo>
                    <a:pt x="41" y="18"/>
                    <a:pt x="43" y="18"/>
                    <a:pt x="47" y="19"/>
                  </a:cubicBezTo>
                  <a:cubicBezTo>
                    <a:pt x="52" y="20"/>
                    <a:pt x="57" y="21"/>
                    <a:pt x="58" y="21"/>
                  </a:cubicBezTo>
                  <a:cubicBezTo>
                    <a:pt x="58" y="21"/>
                    <a:pt x="57" y="20"/>
                    <a:pt x="56" y="20"/>
                  </a:cubicBezTo>
                  <a:cubicBezTo>
                    <a:pt x="55" y="18"/>
                    <a:pt x="54" y="17"/>
                    <a:pt x="52" y="17"/>
                  </a:cubicBezTo>
                  <a:cubicBezTo>
                    <a:pt x="51" y="17"/>
                    <a:pt x="50" y="17"/>
                    <a:pt x="49" y="17"/>
                  </a:cubicBezTo>
                  <a:cubicBezTo>
                    <a:pt x="48" y="17"/>
                    <a:pt x="48" y="17"/>
                    <a:pt x="48" y="17"/>
                  </a:cubicBezTo>
                  <a:cubicBezTo>
                    <a:pt x="48" y="17"/>
                    <a:pt x="47" y="17"/>
                    <a:pt x="47" y="17"/>
                  </a:cubicBezTo>
                  <a:cubicBezTo>
                    <a:pt x="44" y="17"/>
                    <a:pt x="34" y="16"/>
                    <a:pt x="25" y="14"/>
                  </a:cubicBezTo>
                  <a:cubicBezTo>
                    <a:pt x="15" y="11"/>
                    <a:pt x="28" y="9"/>
                    <a:pt x="29" y="9"/>
                  </a:cubicBezTo>
                  <a:cubicBezTo>
                    <a:pt x="29" y="9"/>
                    <a:pt x="29" y="9"/>
                    <a:pt x="29" y="9"/>
                  </a:cubicBezTo>
                  <a:cubicBezTo>
                    <a:pt x="29" y="9"/>
                    <a:pt x="29" y="9"/>
                    <a:pt x="29" y="9"/>
                  </a:cubicBezTo>
                  <a:cubicBezTo>
                    <a:pt x="30" y="9"/>
                    <a:pt x="33" y="7"/>
                    <a:pt x="32" y="5"/>
                  </a:cubicBezTo>
                  <a:cubicBezTo>
                    <a:pt x="30" y="2"/>
                    <a:pt x="27" y="0"/>
                    <a:pt x="25" y="0"/>
                  </a:cubicBezTo>
                  <a:cubicBezTo>
                    <a:pt x="25" y="0"/>
                    <a:pt x="25" y="0"/>
                    <a:pt x="25" y="0"/>
                  </a:cubicBezTo>
                  <a:cubicBezTo>
                    <a:pt x="23" y="1"/>
                    <a:pt x="22" y="1"/>
                    <a:pt x="21" y="1"/>
                  </a:cubicBezTo>
                  <a:cubicBezTo>
                    <a:pt x="18"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2" name="Freeform 192">
              <a:extLst>
                <a:ext uri="{FF2B5EF4-FFF2-40B4-BE49-F238E27FC236}">
                  <a16:creationId xmlns:a16="http://schemas.microsoft.com/office/drawing/2014/main" id="{CF3FFF35-87A6-4B31-891F-D822B12E8ED1}"/>
                </a:ext>
              </a:extLst>
            </p:cNvPr>
            <p:cNvSpPr>
              <a:spLocks/>
            </p:cNvSpPr>
            <p:nvPr/>
          </p:nvSpPr>
          <p:spPr bwMode="auto">
            <a:xfrm>
              <a:off x="10347325" y="4876800"/>
              <a:ext cx="346075" cy="136525"/>
            </a:xfrm>
            <a:custGeom>
              <a:avLst/>
              <a:gdLst>
                <a:gd name="T0" fmla="*/ 102 w 128"/>
                <a:gd name="T1" fmla="*/ 1 h 50"/>
                <a:gd name="T2" fmla="*/ 104 w 128"/>
                <a:gd name="T3" fmla="*/ 2 h 50"/>
                <a:gd name="T4" fmla="*/ 106 w 128"/>
                <a:gd name="T5" fmla="*/ 2 h 50"/>
                <a:gd name="T6" fmla="*/ 101 w 128"/>
                <a:gd name="T7" fmla="*/ 3 h 50"/>
                <a:gd name="T8" fmla="*/ 98 w 128"/>
                <a:gd name="T9" fmla="*/ 2 h 50"/>
                <a:gd name="T10" fmla="*/ 96 w 128"/>
                <a:gd name="T11" fmla="*/ 8 h 50"/>
                <a:gd name="T12" fmla="*/ 95 w 128"/>
                <a:gd name="T13" fmla="*/ 20 h 50"/>
                <a:gd name="T14" fmla="*/ 78 w 128"/>
                <a:gd name="T15" fmla="*/ 23 h 50"/>
                <a:gd name="T16" fmla="*/ 72 w 128"/>
                <a:gd name="T17" fmla="*/ 23 h 50"/>
                <a:gd name="T18" fmla="*/ 67 w 128"/>
                <a:gd name="T19" fmla="*/ 28 h 50"/>
                <a:gd name="T20" fmla="*/ 63 w 128"/>
                <a:gd name="T21" fmla="*/ 29 h 50"/>
                <a:gd name="T22" fmla="*/ 58 w 128"/>
                <a:gd name="T23" fmla="*/ 29 h 50"/>
                <a:gd name="T24" fmla="*/ 5 w 128"/>
                <a:gd name="T25" fmla="*/ 40 h 50"/>
                <a:gd name="T26" fmla="*/ 2 w 128"/>
                <a:gd name="T27" fmla="*/ 42 h 50"/>
                <a:gd name="T28" fmla="*/ 1 w 128"/>
                <a:gd name="T29" fmla="*/ 42 h 50"/>
                <a:gd name="T30" fmla="*/ 3 w 128"/>
                <a:gd name="T31" fmla="*/ 43 h 50"/>
                <a:gd name="T32" fmla="*/ 7 w 128"/>
                <a:gd name="T33" fmla="*/ 42 h 50"/>
                <a:gd name="T34" fmla="*/ 11 w 128"/>
                <a:gd name="T35" fmla="*/ 46 h 50"/>
                <a:gd name="T36" fmla="*/ 18 w 128"/>
                <a:gd name="T37" fmla="*/ 49 h 50"/>
                <a:gd name="T38" fmla="*/ 19 w 128"/>
                <a:gd name="T39" fmla="*/ 49 h 50"/>
                <a:gd name="T40" fmla="*/ 24 w 128"/>
                <a:gd name="T41" fmla="*/ 50 h 50"/>
                <a:gd name="T42" fmla="*/ 21 w 128"/>
                <a:gd name="T43" fmla="*/ 39 h 50"/>
                <a:gd name="T44" fmla="*/ 35 w 128"/>
                <a:gd name="T45" fmla="*/ 36 h 50"/>
                <a:gd name="T46" fmla="*/ 58 w 128"/>
                <a:gd name="T47" fmla="*/ 34 h 50"/>
                <a:gd name="T48" fmla="*/ 61 w 128"/>
                <a:gd name="T49" fmla="*/ 34 h 50"/>
                <a:gd name="T50" fmla="*/ 64 w 128"/>
                <a:gd name="T51" fmla="*/ 35 h 50"/>
                <a:gd name="T52" fmla="*/ 78 w 128"/>
                <a:gd name="T53" fmla="*/ 37 h 50"/>
                <a:gd name="T54" fmla="*/ 85 w 128"/>
                <a:gd name="T55" fmla="*/ 33 h 50"/>
                <a:gd name="T56" fmla="*/ 89 w 128"/>
                <a:gd name="T57" fmla="*/ 33 h 50"/>
                <a:gd name="T58" fmla="*/ 95 w 128"/>
                <a:gd name="T59" fmla="*/ 33 h 50"/>
                <a:gd name="T60" fmla="*/ 107 w 128"/>
                <a:gd name="T61" fmla="*/ 32 h 50"/>
                <a:gd name="T62" fmla="*/ 108 w 128"/>
                <a:gd name="T63" fmla="*/ 32 h 50"/>
                <a:gd name="T64" fmla="*/ 117 w 128"/>
                <a:gd name="T65" fmla="*/ 29 h 50"/>
                <a:gd name="T66" fmla="*/ 120 w 128"/>
                <a:gd name="T67" fmla="*/ 30 h 50"/>
                <a:gd name="T68" fmla="*/ 125 w 128"/>
                <a:gd name="T69" fmla="*/ 23 h 50"/>
                <a:gd name="T70" fmla="*/ 106 w 128"/>
                <a:gd name="T7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50">
                  <a:moveTo>
                    <a:pt x="105" y="0"/>
                  </a:moveTo>
                  <a:cubicBezTo>
                    <a:pt x="103" y="0"/>
                    <a:pt x="102" y="0"/>
                    <a:pt x="102" y="1"/>
                  </a:cubicBezTo>
                  <a:cubicBezTo>
                    <a:pt x="102" y="1"/>
                    <a:pt x="102" y="2"/>
                    <a:pt x="104" y="2"/>
                  </a:cubicBezTo>
                  <a:cubicBezTo>
                    <a:pt x="104" y="2"/>
                    <a:pt x="104" y="2"/>
                    <a:pt x="104" y="2"/>
                  </a:cubicBezTo>
                  <a:cubicBezTo>
                    <a:pt x="105" y="2"/>
                    <a:pt x="105" y="1"/>
                    <a:pt x="105" y="1"/>
                  </a:cubicBezTo>
                  <a:cubicBezTo>
                    <a:pt x="106" y="1"/>
                    <a:pt x="106" y="2"/>
                    <a:pt x="106" y="2"/>
                  </a:cubicBezTo>
                  <a:cubicBezTo>
                    <a:pt x="105" y="3"/>
                    <a:pt x="104" y="3"/>
                    <a:pt x="103" y="3"/>
                  </a:cubicBezTo>
                  <a:cubicBezTo>
                    <a:pt x="102" y="3"/>
                    <a:pt x="102" y="3"/>
                    <a:pt x="101" y="3"/>
                  </a:cubicBezTo>
                  <a:cubicBezTo>
                    <a:pt x="100" y="2"/>
                    <a:pt x="99" y="2"/>
                    <a:pt x="98" y="2"/>
                  </a:cubicBezTo>
                  <a:cubicBezTo>
                    <a:pt x="98" y="2"/>
                    <a:pt x="98" y="2"/>
                    <a:pt x="98" y="2"/>
                  </a:cubicBezTo>
                  <a:cubicBezTo>
                    <a:pt x="97" y="2"/>
                    <a:pt x="97" y="3"/>
                    <a:pt x="96" y="5"/>
                  </a:cubicBezTo>
                  <a:cubicBezTo>
                    <a:pt x="96" y="6"/>
                    <a:pt x="97" y="8"/>
                    <a:pt x="96" y="8"/>
                  </a:cubicBezTo>
                  <a:cubicBezTo>
                    <a:pt x="94" y="8"/>
                    <a:pt x="102" y="10"/>
                    <a:pt x="101" y="14"/>
                  </a:cubicBezTo>
                  <a:cubicBezTo>
                    <a:pt x="101" y="16"/>
                    <a:pt x="98" y="18"/>
                    <a:pt x="95" y="20"/>
                  </a:cubicBezTo>
                  <a:cubicBezTo>
                    <a:pt x="91" y="21"/>
                    <a:pt x="86" y="22"/>
                    <a:pt x="82" y="23"/>
                  </a:cubicBezTo>
                  <a:cubicBezTo>
                    <a:pt x="80" y="23"/>
                    <a:pt x="79" y="23"/>
                    <a:pt x="78" y="23"/>
                  </a:cubicBezTo>
                  <a:cubicBezTo>
                    <a:pt x="76" y="23"/>
                    <a:pt x="75" y="23"/>
                    <a:pt x="74" y="23"/>
                  </a:cubicBezTo>
                  <a:cubicBezTo>
                    <a:pt x="74" y="23"/>
                    <a:pt x="73" y="23"/>
                    <a:pt x="72" y="23"/>
                  </a:cubicBezTo>
                  <a:cubicBezTo>
                    <a:pt x="72" y="23"/>
                    <a:pt x="71" y="23"/>
                    <a:pt x="71" y="24"/>
                  </a:cubicBezTo>
                  <a:cubicBezTo>
                    <a:pt x="71" y="25"/>
                    <a:pt x="70" y="26"/>
                    <a:pt x="67" y="28"/>
                  </a:cubicBezTo>
                  <a:cubicBezTo>
                    <a:pt x="64" y="29"/>
                    <a:pt x="64" y="29"/>
                    <a:pt x="63" y="29"/>
                  </a:cubicBezTo>
                  <a:cubicBezTo>
                    <a:pt x="63" y="29"/>
                    <a:pt x="63" y="29"/>
                    <a:pt x="63" y="29"/>
                  </a:cubicBezTo>
                  <a:cubicBezTo>
                    <a:pt x="63" y="29"/>
                    <a:pt x="63" y="29"/>
                    <a:pt x="62" y="29"/>
                  </a:cubicBezTo>
                  <a:cubicBezTo>
                    <a:pt x="62" y="29"/>
                    <a:pt x="60" y="29"/>
                    <a:pt x="58" y="29"/>
                  </a:cubicBezTo>
                  <a:cubicBezTo>
                    <a:pt x="38" y="32"/>
                    <a:pt x="13" y="32"/>
                    <a:pt x="11" y="38"/>
                  </a:cubicBezTo>
                  <a:cubicBezTo>
                    <a:pt x="9" y="39"/>
                    <a:pt x="7" y="39"/>
                    <a:pt x="5" y="40"/>
                  </a:cubicBezTo>
                  <a:cubicBezTo>
                    <a:pt x="2" y="40"/>
                    <a:pt x="0" y="41"/>
                    <a:pt x="1" y="42"/>
                  </a:cubicBezTo>
                  <a:cubicBezTo>
                    <a:pt x="2" y="42"/>
                    <a:pt x="2" y="42"/>
                    <a:pt x="2" y="42"/>
                  </a:cubicBezTo>
                  <a:cubicBezTo>
                    <a:pt x="2" y="42"/>
                    <a:pt x="2" y="42"/>
                    <a:pt x="2" y="42"/>
                  </a:cubicBezTo>
                  <a:cubicBezTo>
                    <a:pt x="2" y="42"/>
                    <a:pt x="1" y="42"/>
                    <a:pt x="1" y="42"/>
                  </a:cubicBezTo>
                  <a:cubicBezTo>
                    <a:pt x="1" y="42"/>
                    <a:pt x="1" y="42"/>
                    <a:pt x="1" y="43"/>
                  </a:cubicBezTo>
                  <a:cubicBezTo>
                    <a:pt x="1" y="43"/>
                    <a:pt x="2" y="43"/>
                    <a:pt x="3" y="43"/>
                  </a:cubicBezTo>
                  <a:cubicBezTo>
                    <a:pt x="4" y="43"/>
                    <a:pt x="4" y="43"/>
                    <a:pt x="5" y="43"/>
                  </a:cubicBezTo>
                  <a:cubicBezTo>
                    <a:pt x="7" y="43"/>
                    <a:pt x="8" y="43"/>
                    <a:pt x="7" y="42"/>
                  </a:cubicBezTo>
                  <a:cubicBezTo>
                    <a:pt x="7" y="42"/>
                    <a:pt x="7" y="42"/>
                    <a:pt x="7" y="42"/>
                  </a:cubicBezTo>
                  <a:cubicBezTo>
                    <a:pt x="7" y="42"/>
                    <a:pt x="10" y="44"/>
                    <a:pt x="11" y="46"/>
                  </a:cubicBezTo>
                  <a:cubicBezTo>
                    <a:pt x="11" y="48"/>
                    <a:pt x="15" y="49"/>
                    <a:pt x="17" y="49"/>
                  </a:cubicBezTo>
                  <a:cubicBezTo>
                    <a:pt x="17" y="49"/>
                    <a:pt x="18" y="49"/>
                    <a:pt x="18" y="49"/>
                  </a:cubicBezTo>
                  <a:cubicBezTo>
                    <a:pt x="18" y="49"/>
                    <a:pt x="18" y="48"/>
                    <a:pt x="18" y="48"/>
                  </a:cubicBezTo>
                  <a:cubicBezTo>
                    <a:pt x="18" y="48"/>
                    <a:pt x="19" y="49"/>
                    <a:pt x="19" y="49"/>
                  </a:cubicBezTo>
                  <a:cubicBezTo>
                    <a:pt x="20" y="50"/>
                    <a:pt x="22" y="50"/>
                    <a:pt x="23" y="50"/>
                  </a:cubicBezTo>
                  <a:cubicBezTo>
                    <a:pt x="23" y="50"/>
                    <a:pt x="24" y="50"/>
                    <a:pt x="24" y="50"/>
                  </a:cubicBezTo>
                  <a:cubicBezTo>
                    <a:pt x="24" y="49"/>
                    <a:pt x="28" y="47"/>
                    <a:pt x="29" y="44"/>
                  </a:cubicBezTo>
                  <a:cubicBezTo>
                    <a:pt x="30" y="42"/>
                    <a:pt x="23" y="40"/>
                    <a:pt x="21" y="39"/>
                  </a:cubicBezTo>
                  <a:cubicBezTo>
                    <a:pt x="18" y="39"/>
                    <a:pt x="18" y="38"/>
                    <a:pt x="22" y="38"/>
                  </a:cubicBezTo>
                  <a:cubicBezTo>
                    <a:pt x="26" y="38"/>
                    <a:pt x="28" y="36"/>
                    <a:pt x="35" y="36"/>
                  </a:cubicBezTo>
                  <a:cubicBezTo>
                    <a:pt x="38" y="36"/>
                    <a:pt x="42" y="36"/>
                    <a:pt x="47" y="35"/>
                  </a:cubicBezTo>
                  <a:cubicBezTo>
                    <a:pt x="53" y="35"/>
                    <a:pt x="56" y="34"/>
                    <a:pt x="58" y="34"/>
                  </a:cubicBezTo>
                  <a:cubicBezTo>
                    <a:pt x="59" y="34"/>
                    <a:pt x="60" y="34"/>
                    <a:pt x="61" y="35"/>
                  </a:cubicBezTo>
                  <a:cubicBezTo>
                    <a:pt x="61" y="34"/>
                    <a:pt x="61" y="34"/>
                    <a:pt x="61" y="34"/>
                  </a:cubicBezTo>
                  <a:cubicBezTo>
                    <a:pt x="61" y="34"/>
                    <a:pt x="61" y="35"/>
                    <a:pt x="61" y="35"/>
                  </a:cubicBezTo>
                  <a:cubicBezTo>
                    <a:pt x="62" y="35"/>
                    <a:pt x="63" y="35"/>
                    <a:pt x="64" y="35"/>
                  </a:cubicBezTo>
                  <a:cubicBezTo>
                    <a:pt x="70" y="35"/>
                    <a:pt x="65" y="38"/>
                    <a:pt x="70" y="38"/>
                  </a:cubicBezTo>
                  <a:cubicBezTo>
                    <a:pt x="71" y="38"/>
                    <a:pt x="74" y="38"/>
                    <a:pt x="78" y="37"/>
                  </a:cubicBezTo>
                  <a:cubicBezTo>
                    <a:pt x="81" y="37"/>
                    <a:pt x="83" y="36"/>
                    <a:pt x="84" y="35"/>
                  </a:cubicBezTo>
                  <a:cubicBezTo>
                    <a:pt x="85" y="33"/>
                    <a:pt x="83" y="33"/>
                    <a:pt x="85" y="33"/>
                  </a:cubicBezTo>
                  <a:cubicBezTo>
                    <a:pt x="86" y="33"/>
                    <a:pt x="86" y="33"/>
                    <a:pt x="86" y="33"/>
                  </a:cubicBezTo>
                  <a:cubicBezTo>
                    <a:pt x="89" y="33"/>
                    <a:pt x="90" y="33"/>
                    <a:pt x="89" y="33"/>
                  </a:cubicBezTo>
                  <a:cubicBezTo>
                    <a:pt x="88" y="33"/>
                    <a:pt x="89" y="33"/>
                    <a:pt x="92" y="33"/>
                  </a:cubicBezTo>
                  <a:cubicBezTo>
                    <a:pt x="93" y="33"/>
                    <a:pt x="94" y="33"/>
                    <a:pt x="95" y="33"/>
                  </a:cubicBezTo>
                  <a:cubicBezTo>
                    <a:pt x="99" y="33"/>
                    <a:pt x="103" y="33"/>
                    <a:pt x="105" y="32"/>
                  </a:cubicBezTo>
                  <a:cubicBezTo>
                    <a:pt x="105" y="32"/>
                    <a:pt x="106" y="32"/>
                    <a:pt x="107" y="32"/>
                  </a:cubicBezTo>
                  <a:cubicBezTo>
                    <a:pt x="107" y="32"/>
                    <a:pt x="108" y="32"/>
                    <a:pt x="108" y="32"/>
                  </a:cubicBezTo>
                  <a:cubicBezTo>
                    <a:pt x="108" y="32"/>
                    <a:pt x="108" y="32"/>
                    <a:pt x="108" y="32"/>
                  </a:cubicBezTo>
                  <a:cubicBezTo>
                    <a:pt x="109" y="32"/>
                    <a:pt x="110" y="32"/>
                    <a:pt x="113" y="30"/>
                  </a:cubicBezTo>
                  <a:cubicBezTo>
                    <a:pt x="114" y="30"/>
                    <a:pt x="116" y="29"/>
                    <a:pt x="117" y="29"/>
                  </a:cubicBezTo>
                  <a:cubicBezTo>
                    <a:pt x="118" y="29"/>
                    <a:pt x="118" y="30"/>
                    <a:pt x="119" y="30"/>
                  </a:cubicBezTo>
                  <a:cubicBezTo>
                    <a:pt x="119" y="30"/>
                    <a:pt x="119" y="30"/>
                    <a:pt x="120" y="30"/>
                  </a:cubicBezTo>
                  <a:cubicBezTo>
                    <a:pt x="122" y="30"/>
                    <a:pt x="128" y="28"/>
                    <a:pt x="125" y="24"/>
                  </a:cubicBezTo>
                  <a:cubicBezTo>
                    <a:pt x="125" y="24"/>
                    <a:pt x="125" y="23"/>
                    <a:pt x="125" y="23"/>
                  </a:cubicBezTo>
                  <a:cubicBezTo>
                    <a:pt x="121" y="19"/>
                    <a:pt x="126" y="12"/>
                    <a:pt x="119" y="8"/>
                  </a:cubicBezTo>
                  <a:cubicBezTo>
                    <a:pt x="113" y="4"/>
                    <a:pt x="108" y="0"/>
                    <a:pt x="106" y="0"/>
                  </a:cubicBezTo>
                  <a:cubicBezTo>
                    <a:pt x="105" y="0"/>
                    <a:pt x="105" y="0"/>
                    <a:pt x="10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3" name="Freeform 193">
              <a:extLst>
                <a:ext uri="{FF2B5EF4-FFF2-40B4-BE49-F238E27FC236}">
                  <a16:creationId xmlns:a16="http://schemas.microsoft.com/office/drawing/2014/main" id="{F9CDAFD0-D493-493C-BA7E-22C10FE3DA07}"/>
                </a:ext>
              </a:extLst>
            </p:cNvPr>
            <p:cNvSpPr>
              <a:spLocks/>
            </p:cNvSpPr>
            <p:nvPr/>
          </p:nvSpPr>
          <p:spPr bwMode="auto">
            <a:xfrm>
              <a:off x="9704388" y="5135563"/>
              <a:ext cx="111125" cy="19050"/>
            </a:xfrm>
            <a:custGeom>
              <a:avLst/>
              <a:gdLst>
                <a:gd name="T0" fmla="*/ 22 w 41"/>
                <a:gd name="T1" fmla="*/ 0 h 7"/>
                <a:gd name="T2" fmla="*/ 7 w 41"/>
                <a:gd name="T3" fmla="*/ 7 h 7"/>
                <a:gd name="T4" fmla="*/ 11 w 41"/>
                <a:gd name="T5" fmla="*/ 7 h 7"/>
                <a:gd name="T6" fmla="*/ 29 w 41"/>
                <a:gd name="T7" fmla="*/ 1 h 7"/>
                <a:gd name="T8" fmla="*/ 22 w 41"/>
                <a:gd name="T9" fmla="*/ 0 h 7"/>
              </a:gdLst>
              <a:ahLst/>
              <a:cxnLst>
                <a:cxn ang="0">
                  <a:pos x="T0" y="T1"/>
                </a:cxn>
                <a:cxn ang="0">
                  <a:pos x="T2" y="T3"/>
                </a:cxn>
                <a:cxn ang="0">
                  <a:pos x="T4" y="T5"/>
                </a:cxn>
                <a:cxn ang="0">
                  <a:pos x="T6" y="T7"/>
                </a:cxn>
                <a:cxn ang="0">
                  <a:pos x="T8" y="T9"/>
                </a:cxn>
              </a:cxnLst>
              <a:rect l="0" t="0" r="r" b="b"/>
              <a:pathLst>
                <a:path w="41" h="7">
                  <a:moveTo>
                    <a:pt x="22" y="0"/>
                  </a:moveTo>
                  <a:cubicBezTo>
                    <a:pt x="11" y="0"/>
                    <a:pt x="0" y="4"/>
                    <a:pt x="7" y="7"/>
                  </a:cubicBezTo>
                  <a:cubicBezTo>
                    <a:pt x="9" y="7"/>
                    <a:pt x="10" y="7"/>
                    <a:pt x="11" y="7"/>
                  </a:cubicBezTo>
                  <a:cubicBezTo>
                    <a:pt x="23" y="7"/>
                    <a:pt x="41" y="3"/>
                    <a:pt x="29" y="1"/>
                  </a:cubicBezTo>
                  <a:cubicBezTo>
                    <a:pt x="27" y="0"/>
                    <a:pt x="25"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Freeform 194">
              <a:extLst>
                <a:ext uri="{FF2B5EF4-FFF2-40B4-BE49-F238E27FC236}">
                  <a16:creationId xmlns:a16="http://schemas.microsoft.com/office/drawing/2014/main" id="{FA0562A2-679E-4E7C-8DCA-6F014CDFFD92}"/>
                </a:ext>
              </a:extLst>
            </p:cNvPr>
            <p:cNvSpPr>
              <a:spLocks/>
            </p:cNvSpPr>
            <p:nvPr/>
          </p:nvSpPr>
          <p:spPr bwMode="auto">
            <a:xfrm>
              <a:off x="5287963" y="4606925"/>
              <a:ext cx="290513" cy="47625"/>
            </a:xfrm>
            <a:custGeom>
              <a:avLst/>
              <a:gdLst>
                <a:gd name="T0" fmla="*/ 17 w 107"/>
                <a:gd name="T1" fmla="*/ 1 h 17"/>
                <a:gd name="T2" fmla="*/ 18 w 107"/>
                <a:gd name="T3" fmla="*/ 1 h 17"/>
                <a:gd name="T4" fmla="*/ 18 w 107"/>
                <a:gd name="T5" fmla="*/ 2 h 17"/>
                <a:gd name="T6" fmla="*/ 15 w 107"/>
                <a:gd name="T7" fmla="*/ 2 h 17"/>
                <a:gd name="T8" fmla="*/ 9 w 107"/>
                <a:gd name="T9" fmla="*/ 2 h 17"/>
                <a:gd name="T10" fmla="*/ 8 w 107"/>
                <a:gd name="T11" fmla="*/ 2 h 17"/>
                <a:gd name="T12" fmla="*/ 7 w 107"/>
                <a:gd name="T13" fmla="*/ 2 h 17"/>
                <a:gd name="T14" fmla="*/ 6 w 107"/>
                <a:gd name="T15" fmla="*/ 4 h 17"/>
                <a:gd name="T16" fmla="*/ 6 w 107"/>
                <a:gd name="T17" fmla="*/ 4 h 17"/>
                <a:gd name="T18" fmla="*/ 3 w 107"/>
                <a:gd name="T19" fmla="*/ 4 h 17"/>
                <a:gd name="T20" fmla="*/ 2 w 107"/>
                <a:gd name="T21" fmla="*/ 5 h 17"/>
                <a:gd name="T22" fmla="*/ 0 w 107"/>
                <a:gd name="T23" fmla="*/ 5 h 17"/>
                <a:gd name="T24" fmla="*/ 2 w 107"/>
                <a:gd name="T25" fmla="*/ 5 h 17"/>
                <a:gd name="T26" fmla="*/ 11 w 107"/>
                <a:gd name="T27" fmla="*/ 5 h 17"/>
                <a:gd name="T28" fmla="*/ 16 w 107"/>
                <a:gd name="T29" fmla="*/ 5 h 17"/>
                <a:gd name="T30" fmla="*/ 22 w 107"/>
                <a:gd name="T31" fmla="*/ 6 h 17"/>
                <a:gd name="T32" fmla="*/ 23 w 107"/>
                <a:gd name="T33" fmla="*/ 6 h 17"/>
                <a:gd name="T34" fmla="*/ 20 w 107"/>
                <a:gd name="T35" fmla="*/ 7 h 17"/>
                <a:gd name="T36" fmla="*/ 21 w 107"/>
                <a:gd name="T37" fmla="*/ 7 h 17"/>
                <a:gd name="T38" fmla="*/ 7 w 107"/>
                <a:gd name="T39" fmla="*/ 9 h 17"/>
                <a:gd name="T40" fmla="*/ 18 w 107"/>
                <a:gd name="T41" fmla="*/ 11 h 17"/>
                <a:gd name="T42" fmla="*/ 21 w 107"/>
                <a:gd name="T43" fmla="*/ 12 h 17"/>
                <a:gd name="T44" fmla="*/ 19 w 107"/>
                <a:gd name="T45" fmla="*/ 13 h 17"/>
                <a:gd name="T46" fmla="*/ 11 w 107"/>
                <a:gd name="T47" fmla="*/ 14 h 17"/>
                <a:gd name="T48" fmla="*/ 33 w 107"/>
                <a:gd name="T49" fmla="*/ 16 h 17"/>
                <a:gd name="T50" fmla="*/ 48 w 107"/>
                <a:gd name="T51" fmla="*/ 17 h 17"/>
                <a:gd name="T52" fmla="*/ 81 w 107"/>
                <a:gd name="T53" fmla="*/ 14 h 17"/>
                <a:gd name="T54" fmla="*/ 94 w 107"/>
                <a:gd name="T55" fmla="*/ 12 h 17"/>
                <a:gd name="T56" fmla="*/ 99 w 107"/>
                <a:gd name="T57" fmla="*/ 11 h 17"/>
                <a:gd name="T58" fmla="*/ 102 w 107"/>
                <a:gd name="T59" fmla="*/ 10 h 17"/>
                <a:gd name="T60" fmla="*/ 106 w 107"/>
                <a:gd name="T61" fmla="*/ 8 h 17"/>
                <a:gd name="T62" fmla="*/ 99 w 107"/>
                <a:gd name="T63" fmla="*/ 5 h 17"/>
                <a:gd name="T64" fmla="*/ 97 w 107"/>
                <a:gd name="T65" fmla="*/ 2 h 17"/>
                <a:gd name="T66" fmla="*/ 95 w 107"/>
                <a:gd name="T67" fmla="*/ 2 h 17"/>
                <a:gd name="T68" fmla="*/ 88 w 107"/>
                <a:gd name="T69" fmla="*/ 2 h 17"/>
                <a:gd name="T70" fmla="*/ 71 w 107"/>
                <a:gd name="T71" fmla="*/ 2 h 17"/>
                <a:gd name="T72" fmla="*/ 57 w 107"/>
                <a:gd name="T73" fmla="*/ 3 h 17"/>
                <a:gd name="T74" fmla="*/ 48 w 107"/>
                <a:gd name="T75" fmla="*/ 3 h 17"/>
                <a:gd name="T76" fmla="*/ 45 w 107"/>
                <a:gd name="T77" fmla="*/ 3 h 17"/>
                <a:gd name="T78" fmla="*/ 41 w 107"/>
                <a:gd name="T79" fmla="*/ 4 h 17"/>
                <a:gd name="T80" fmla="*/ 37 w 107"/>
                <a:gd name="T81" fmla="*/ 6 h 17"/>
                <a:gd name="T82" fmla="*/ 35 w 107"/>
                <a:gd name="T83" fmla="*/ 6 h 17"/>
                <a:gd name="T84" fmla="*/ 29 w 107"/>
                <a:gd name="T85"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 h="17">
                  <a:moveTo>
                    <a:pt x="18" y="0"/>
                  </a:moveTo>
                  <a:cubicBezTo>
                    <a:pt x="17" y="0"/>
                    <a:pt x="16" y="1"/>
                    <a:pt x="17" y="1"/>
                  </a:cubicBezTo>
                  <a:cubicBezTo>
                    <a:pt x="19" y="1"/>
                    <a:pt x="20" y="1"/>
                    <a:pt x="18" y="1"/>
                  </a:cubicBezTo>
                  <a:cubicBezTo>
                    <a:pt x="18" y="1"/>
                    <a:pt x="18" y="1"/>
                    <a:pt x="18" y="1"/>
                  </a:cubicBezTo>
                  <a:cubicBezTo>
                    <a:pt x="18" y="1"/>
                    <a:pt x="18" y="1"/>
                    <a:pt x="18" y="1"/>
                  </a:cubicBezTo>
                  <a:cubicBezTo>
                    <a:pt x="16" y="1"/>
                    <a:pt x="17" y="2"/>
                    <a:pt x="18" y="2"/>
                  </a:cubicBezTo>
                  <a:cubicBezTo>
                    <a:pt x="20" y="2"/>
                    <a:pt x="19" y="3"/>
                    <a:pt x="18" y="3"/>
                  </a:cubicBezTo>
                  <a:cubicBezTo>
                    <a:pt x="17" y="3"/>
                    <a:pt x="16" y="2"/>
                    <a:pt x="15" y="2"/>
                  </a:cubicBezTo>
                  <a:cubicBezTo>
                    <a:pt x="13" y="2"/>
                    <a:pt x="11" y="2"/>
                    <a:pt x="10" y="2"/>
                  </a:cubicBezTo>
                  <a:cubicBezTo>
                    <a:pt x="9" y="2"/>
                    <a:pt x="9" y="2"/>
                    <a:pt x="9" y="2"/>
                  </a:cubicBezTo>
                  <a:cubicBezTo>
                    <a:pt x="9" y="2"/>
                    <a:pt x="9" y="2"/>
                    <a:pt x="9" y="2"/>
                  </a:cubicBezTo>
                  <a:cubicBezTo>
                    <a:pt x="9" y="2"/>
                    <a:pt x="9" y="2"/>
                    <a:pt x="8" y="2"/>
                  </a:cubicBezTo>
                  <a:cubicBezTo>
                    <a:pt x="8" y="2"/>
                    <a:pt x="8" y="2"/>
                    <a:pt x="7" y="2"/>
                  </a:cubicBezTo>
                  <a:cubicBezTo>
                    <a:pt x="7" y="2"/>
                    <a:pt x="7" y="2"/>
                    <a:pt x="7" y="2"/>
                  </a:cubicBezTo>
                  <a:cubicBezTo>
                    <a:pt x="8" y="3"/>
                    <a:pt x="8" y="3"/>
                    <a:pt x="7" y="3"/>
                  </a:cubicBezTo>
                  <a:cubicBezTo>
                    <a:pt x="5" y="3"/>
                    <a:pt x="5" y="4"/>
                    <a:pt x="6" y="4"/>
                  </a:cubicBezTo>
                  <a:cubicBezTo>
                    <a:pt x="8" y="4"/>
                    <a:pt x="8" y="4"/>
                    <a:pt x="7" y="4"/>
                  </a:cubicBezTo>
                  <a:cubicBezTo>
                    <a:pt x="7" y="4"/>
                    <a:pt x="6" y="4"/>
                    <a:pt x="6" y="4"/>
                  </a:cubicBezTo>
                  <a:cubicBezTo>
                    <a:pt x="6" y="4"/>
                    <a:pt x="5" y="4"/>
                    <a:pt x="5" y="4"/>
                  </a:cubicBezTo>
                  <a:cubicBezTo>
                    <a:pt x="4" y="4"/>
                    <a:pt x="4" y="4"/>
                    <a:pt x="3" y="4"/>
                  </a:cubicBezTo>
                  <a:cubicBezTo>
                    <a:pt x="2" y="4"/>
                    <a:pt x="1" y="4"/>
                    <a:pt x="2" y="4"/>
                  </a:cubicBezTo>
                  <a:cubicBezTo>
                    <a:pt x="3" y="5"/>
                    <a:pt x="2" y="5"/>
                    <a:pt x="2" y="5"/>
                  </a:cubicBezTo>
                  <a:cubicBezTo>
                    <a:pt x="1" y="5"/>
                    <a:pt x="1" y="5"/>
                    <a:pt x="1" y="5"/>
                  </a:cubicBezTo>
                  <a:cubicBezTo>
                    <a:pt x="0" y="5"/>
                    <a:pt x="0" y="5"/>
                    <a:pt x="0" y="5"/>
                  </a:cubicBezTo>
                  <a:cubicBezTo>
                    <a:pt x="0" y="5"/>
                    <a:pt x="0" y="5"/>
                    <a:pt x="0" y="5"/>
                  </a:cubicBezTo>
                  <a:cubicBezTo>
                    <a:pt x="1" y="5"/>
                    <a:pt x="1" y="5"/>
                    <a:pt x="2" y="5"/>
                  </a:cubicBezTo>
                  <a:cubicBezTo>
                    <a:pt x="3" y="5"/>
                    <a:pt x="3" y="5"/>
                    <a:pt x="4" y="5"/>
                  </a:cubicBezTo>
                  <a:cubicBezTo>
                    <a:pt x="6" y="5"/>
                    <a:pt x="8" y="5"/>
                    <a:pt x="11" y="5"/>
                  </a:cubicBezTo>
                  <a:cubicBezTo>
                    <a:pt x="13" y="5"/>
                    <a:pt x="14" y="5"/>
                    <a:pt x="16" y="5"/>
                  </a:cubicBezTo>
                  <a:cubicBezTo>
                    <a:pt x="16" y="5"/>
                    <a:pt x="16" y="5"/>
                    <a:pt x="16" y="5"/>
                  </a:cubicBezTo>
                  <a:cubicBezTo>
                    <a:pt x="17" y="5"/>
                    <a:pt x="18" y="5"/>
                    <a:pt x="19" y="6"/>
                  </a:cubicBezTo>
                  <a:cubicBezTo>
                    <a:pt x="20" y="6"/>
                    <a:pt x="21" y="6"/>
                    <a:pt x="22" y="6"/>
                  </a:cubicBezTo>
                  <a:cubicBezTo>
                    <a:pt x="22" y="6"/>
                    <a:pt x="22" y="6"/>
                    <a:pt x="22" y="6"/>
                  </a:cubicBezTo>
                  <a:cubicBezTo>
                    <a:pt x="22" y="6"/>
                    <a:pt x="22" y="6"/>
                    <a:pt x="23" y="6"/>
                  </a:cubicBezTo>
                  <a:cubicBezTo>
                    <a:pt x="24" y="6"/>
                    <a:pt x="24" y="6"/>
                    <a:pt x="21" y="7"/>
                  </a:cubicBezTo>
                  <a:cubicBezTo>
                    <a:pt x="19" y="7"/>
                    <a:pt x="18" y="7"/>
                    <a:pt x="20" y="7"/>
                  </a:cubicBezTo>
                  <a:cubicBezTo>
                    <a:pt x="20" y="7"/>
                    <a:pt x="20" y="7"/>
                    <a:pt x="20" y="7"/>
                  </a:cubicBezTo>
                  <a:cubicBezTo>
                    <a:pt x="21" y="7"/>
                    <a:pt x="21" y="7"/>
                    <a:pt x="21" y="7"/>
                  </a:cubicBezTo>
                  <a:cubicBezTo>
                    <a:pt x="22" y="7"/>
                    <a:pt x="19" y="8"/>
                    <a:pt x="12" y="8"/>
                  </a:cubicBezTo>
                  <a:cubicBezTo>
                    <a:pt x="5" y="8"/>
                    <a:pt x="3" y="9"/>
                    <a:pt x="7" y="9"/>
                  </a:cubicBezTo>
                  <a:cubicBezTo>
                    <a:pt x="12" y="10"/>
                    <a:pt x="15" y="11"/>
                    <a:pt x="17" y="11"/>
                  </a:cubicBezTo>
                  <a:cubicBezTo>
                    <a:pt x="17" y="11"/>
                    <a:pt x="17" y="11"/>
                    <a:pt x="18" y="11"/>
                  </a:cubicBezTo>
                  <a:cubicBezTo>
                    <a:pt x="18" y="11"/>
                    <a:pt x="19" y="11"/>
                    <a:pt x="19" y="11"/>
                  </a:cubicBezTo>
                  <a:cubicBezTo>
                    <a:pt x="21" y="11"/>
                    <a:pt x="22" y="11"/>
                    <a:pt x="21" y="12"/>
                  </a:cubicBezTo>
                  <a:cubicBezTo>
                    <a:pt x="19" y="12"/>
                    <a:pt x="20" y="12"/>
                    <a:pt x="23" y="12"/>
                  </a:cubicBezTo>
                  <a:cubicBezTo>
                    <a:pt x="25" y="12"/>
                    <a:pt x="24" y="13"/>
                    <a:pt x="19" y="13"/>
                  </a:cubicBezTo>
                  <a:cubicBezTo>
                    <a:pt x="15" y="13"/>
                    <a:pt x="12" y="13"/>
                    <a:pt x="11" y="13"/>
                  </a:cubicBezTo>
                  <a:cubicBezTo>
                    <a:pt x="11" y="13"/>
                    <a:pt x="11" y="14"/>
                    <a:pt x="11" y="14"/>
                  </a:cubicBezTo>
                  <a:cubicBezTo>
                    <a:pt x="11" y="15"/>
                    <a:pt x="16" y="15"/>
                    <a:pt x="22" y="15"/>
                  </a:cubicBezTo>
                  <a:cubicBezTo>
                    <a:pt x="27" y="15"/>
                    <a:pt x="30" y="16"/>
                    <a:pt x="33" y="16"/>
                  </a:cubicBezTo>
                  <a:cubicBezTo>
                    <a:pt x="37" y="17"/>
                    <a:pt x="41" y="17"/>
                    <a:pt x="45" y="17"/>
                  </a:cubicBezTo>
                  <a:cubicBezTo>
                    <a:pt x="46" y="17"/>
                    <a:pt x="47" y="17"/>
                    <a:pt x="48" y="17"/>
                  </a:cubicBezTo>
                  <a:cubicBezTo>
                    <a:pt x="54" y="17"/>
                    <a:pt x="60" y="17"/>
                    <a:pt x="63" y="16"/>
                  </a:cubicBezTo>
                  <a:cubicBezTo>
                    <a:pt x="66" y="16"/>
                    <a:pt x="74" y="16"/>
                    <a:pt x="81" y="14"/>
                  </a:cubicBezTo>
                  <a:cubicBezTo>
                    <a:pt x="87" y="13"/>
                    <a:pt x="92" y="12"/>
                    <a:pt x="94" y="12"/>
                  </a:cubicBezTo>
                  <a:cubicBezTo>
                    <a:pt x="94" y="12"/>
                    <a:pt x="94" y="12"/>
                    <a:pt x="94" y="12"/>
                  </a:cubicBezTo>
                  <a:cubicBezTo>
                    <a:pt x="95" y="12"/>
                    <a:pt x="95" y="12"/>
                    <a:pt x="95" y="12"/>
                  </a:cubicBezTo>
                  <a:cubicBezTo>
                    <a:pt x="97" y="12"/>
                    <a:pt x="98" y="12"/>
                    <a:pt x="99" y="11"/>
                  </a:cubicBezTo>
                  <a:cubicBezTo>
                    <a:pt x="100" y="11"/>
                    <a:pt x="101" y="10"/>
                    <a:pt x="102" y="10"/>
                  </a:cubicBezTo>
                  <a:cubicBezTo>
                    <a:pt x="102" y="10"/>
                    <a:pt x="102" y="10"/>
                    <a:pt x="102" y="10"/>
                  </a:cubicBezTo>
                  <a:cubicBezTo>
                    <a:pt x="102" y="10"/>
                    <a:pt x="102" y="10"/>
                    <a:pt x="102" y="10"/>
                  </a:cubicBezTo>
                  <a:cubicBezTo>
                    <a:pt x="103" y="10"/>
                    <a:pt x="105" y="9"/>
                    <a:pt x="106" y="8"/>
                  </a:cubicBezTo>
                  <a:cubicBezTo>
                    <a:pt x="107" y="7"/>
                    <a:pt x="107" y="6"/>
                    <a:pt x="105" y="6"/>
                  </a:cubicBezTo>
                  <a:cubicBezTo>
                    <a:pt x="103" y="6"/>
                    <a:pt x="100" y="5"/>
                    <a:pt x="99" y="5"/>
                  </a:cubicBezTo>
                  <a:cubicBezTo>
                    <a:pt x="98" y="4"/>
                    <a:pt x="99" y="3"/>
                    <a:pt x="97" y="3"/>
                  </a:cubicBezTo>
                  <a:cubicBezTo>
                    <a:pt x="96" y="3"/>
                    <a:pt x="96" y="2"/>
                    <a:pt x="97" y="2"/>
                  </a:cubicBezTo>
                  <a:cubicBezTo>
                    <a:pt x="98" y="2"/>
                    <a:pt x="98" y="1"/>
                    <a:pt x="98" y="1"/>
                  </a:cubicBezTo>
                  <a:cubicBezTo>
                    <a:pt x="97" y="1"/>
                    <a:pt x="96" y="2"/>
                    <a:pt x="95" y="2"/>
                  </a:cubicBezTo>
                  <a:cubicBezTo>
                    <a:pt x="94" y="2"/>
                    <a:pt x="94" y="2"/>
                    <a:pt x="93" y="2"/>
                  </a:cubicBezTo>
                  <a:cubicBezTo>
                    <a:pt x="92" y="2"/>
                    <a:pt x="90" y="2"/>
                    <a:pt x="88" y="2"/>
                  </a:cubicBezTo>
                  <a:cubicBezTo>
                    <a:pt x="86" y="1"/>
                    <a:pt x="83" y="1"/>
                    <a:pt x="81" y="1"/>
                  </a:cubicBezTo>
                  <a:cubicBezTo>
                    <a:pt x="78" y="1"/>
                    <a:pt x="74" y="1"/>
                    <a:pt x="71" y="2"/>
                  </a:cubicBezTo>
                  <a:cubicBezTo>
                    <a:pt x="64" y="3"/>
                    <a:pt x="63" y="3"/>
                    <a:pt x="61" y="3"/>
                  </a:cubicBezTo>
                  <a:cubicBezTo>
                    <a:pt x="60" y="3"/>
                    <a:pt x="59" y="3"/>
                    <a:pt x="57" y="3"/>
                  </a:cubicBezTo>
                  <a:cubicBezTo>
                    <a:pt x="56" y="2"/>
                    <a:pt x="54" y="2"/>
                    <a:pt x="53" y="2"/>
                  </a:cubicBezTo>
                  <a:cubicBezTo>
                    <a:pt x="51" y="2"/>
                    <a:pt x="50" y="3"/>
                    <a:pt x="48" y="3"/>
                  </a:cubicBezTo>
                  <a:cubicBezTo>
                    <a:pt x="47" y="3"/>
                    <a:pt x="46" y="3"/>
                    <a:pt x="45" y="3"/>
                  </a:cubicBezTo>
                  <a:cubicBezTo>
                    <a:pt x="45" y="3"/>
                    <a:pt x="45" y="3"/>
                    <a:pt x="45" y="3"/>
                  </a:cubicBezTo>
                  <a:cubicBezTo>
                    <a:pt x="44" y="3"/>
                    <a:pt x="44" y="3"/>
                    <a:pt x="43" y="3"/>
                  </a:cubicBezTo>
                  <a:cubicBezTo>
                    <a:pt x="42" y="3"/>
                    <a:pt x="41" y="3"/>
                    <a:pt x="41" y="4"/>
                  </a:cubicBezTo>
                  <a:cubicBezTo>
                    <a:pt x="40" y="5"/>
                    <a:pt x="38" y="6"/>
                    <a:pt x="37" y="6"/>
                  </a:cubicBezTo>
                  <a:cubicBezTo>
                    <a:pt x="37" y="6"/>
                    <a:pt x="37" y="6"/>
                    <a:pt x="37" y="6"/>
                  </a:cubicBezTo>
                  <a:cubicBezTo>
                    <a:pt x="37" y="6"/>
                    <a:pt x="37" y="6"/>
                    <a:pt x="36" y="6"/>
                  </a:cubicBezTo>
                  <a:cubicBezTo>
                    <a:pt x="36" y="6"/>
                    <a:pt x="36" y="6"/>
                    <a:pt x="35" y="6"/>
                  </a:cubicBezTo>
                  <a:cubicBezTo>
                    <a:pt x="34" y="7"/>
                    <a:pt x="34" y="7"/>
                    <a:pt x="34" y="7"/>
                  </a:cubicBezTo>
                  <a:cubicBezTo>
                    <a:pt x="33" y="7"/>
                    <a:pt x="31" y="5"/>
                    <a:pt x="29" y="3"/>
                  </a:cubicBezTo>
                  <a:cubicBezTo>
                    <a:pt x="27" y="1"/>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Freeform 195">
              <a:extLst>
                <a:ext uri="{FF2B5EF4-FFF2-40B4-BE49-F238E27FC236}">
                  <a16:creationId xmlns:a16="http://schemas.microsoft.com/office/drawing/2014/main" id="{D842DF68-6A10-4CE3-A8DE-445C265AC1F3}"/>
                </a:ext>
              </a:extLst>
            </p:cNvPr>
            <p:cNvSpPr>
              <a:spLocks/>
            </p:cNvSpPr>
            <p:nvPr/>
          </p:nvSpPr>
          <p:spPr bwMode="auto">
            <a:xfrm>
              <a:off x="9753600" y="5265738"/>
              <a:ext cx="349250" cy="101600"/>
            </a:xfrm>
            <a:custGeom>
              <a:avLst/>
              <a:gdLst>
                <a:gd name="T0" fmla="*/ 104 w 129"/>
                <a:gd name="T1" fmla="*/ 0 h 37"/>
                <a:gd name="T2" fmla="*/ 103 w 129"/>
                <a:gd name="T3" fmla="*/ 0 h 37"/>
                <a:gd name="T4" fmla="*/ 102 w 129"/>
                <a:gd name="T5" fmla="*/ 0 h 37"/>
                <a:gd name="T6" fmla="*/ 101 w 129"/>
                <a:gd name="T7" fmla="*/ 0 h 37"/>
                <a:gd name="T8" fmla="*/ 100 w 129"/>
                <a:gd name="T9" fmla="*/ 0 h 37"/>
                <a:gd name="T10" fmla="*/ 92 w 129"/>
                <a:gd name="T11" fmla="*/ 3 h 37"/>
                <a:gd name="T12" fmla="*/ 82 w 129"/>
                <a:gd name="T13" fmla="*/ 6 h 37"/>
                <a:gd name="T14" fmla="*/ 82 w 129"/>
                <a:gd name="T15" fmla="*/ 6 h 37"/>
                <a:gd name="T16" fmla="*/ 82 w 129"/>
                <a:gd name="T17" fmla="*/ 6 h 37"/>
                <a:gd name="T18" fmla="*/ 82 w 129"/>
                <a:gd name="T19" fmla="*/ 6 h 37"/>
                <a:gd name="T20" fmla="*/ 80 w 129"/>
                <a:gd name="T21" fmla="*/ 7 h 37"/>
                <a:gd name="T22" fmla="*/ 79 w 129"/>
                <a:gd name="T23" fmla="*/ 6 h 37"/>
                <a:gd name="T24" fmla="*/ 79 w 129"/>
                <a:gd name="T25" fmla="*/ 6 h 37"/>
                <a:gd name="T26" fmla="*/ 58 w 129"/>
                <a:gd name="T27" fmla="*/ 10 h 37"/>
                <a:gd name="T28" fmla="*/ 24 w 129"/>
                <a:gd name="T29" fmla="*/ 17 h 37"/>
                <a:gd name="T30" fmla="*/ 23 w 129"/>
                <a:gd name="T31" fmla="*/ 17 h 37"/>
                <a:gd name="T32" fmla="*/ 21 w 129"/>
                <a:gd name="T33" fmla="*/ 17 h 37"/>
                <a:gd name="T34" fmla="*/ 20 w 129"/>
                <a:gd name="T35" fmla="*/ 17 h 37"/>
                <a:gd name="T36" fmla="*/ 6 w 129"/>
                <a:gd name="T37" fmla="*/ 19 h 37"/>
                <a:gd name="T38" fmla="*/ 4 w 129"/>
                <a:gd name="T39" fmla="*/ 23 h 37"/>
                <a:gd name="T40" fmla="*/ 13 w 129"/>
                <a:gd name="T41" fmla="*/ 25 h 37"/>
                <a:gd name="T42" fmla="*/ 13 w 129"/>
                <a:gd name="T43" fmla="*/ 27 h 37"/>
                <a:gd name="T44" fmla="*/ 13 w 129"/>
                <a:gd name="T45" fmla="*/ 27 h 37"/>
                <a:gd name="T46" fmla="*/ 13 w 129"/>
                <a:gd name="T47" fmla="*/ 27 h 37"/>
                <a:gd name="T48" fmla="*/ 13 w 129"/>
                <a:gd name="T49" fmla="*/ 28 h 37"/>
                <a:gd name="T50" fmla="*/ 14 w 129"/>
                <a:gd name="T51" fmla="*/ 28 h 37"/>
                <a:gd name="T52" fmla="*/ 19 w 129"/>
                <a:gd name="T53" fmla="*/ 32 h 37"/>
                <a:gd name="T54" fmla="*/ 39 w 129"/>
                <a:gd name="T55" fmla="*/ 34 h 37"/>
                <a:gd name="T56" fmla="*/ 43 w 129"/>
                <a:gd name="T57" fmla="*/ 35 h 37"/>
                <a:gd name="T58" fmla="*/ 52 w 129"/>
                <a:gd name="T59" fmla="*/ 35 h 37"/>
                <a:gd name="T60" fmla="*/ 54 w 129"/>
                <a:gd name="T61" fmla="*/ 35 h 37"/>
                <a:gd name="T62" fmla="*/ 60 w 129"/>
                <a:gd name="T63" fmla="*/ 35 h 37"/>
                <a:gd name="T64" fmla="*/ 63 w 129"/>
                <a:gd name="T65" fmla="*/ 35 h 37"/>
                <a:gd name="T66" fmla="*/ 64 w 129"/>
                <a:gd name="T67" fmla="*/ 35 h 37"/>
                <a:gd name="T68" fmla="*/ 64 w 129"/>
                <a:gd name="T69" fmla="*/ 35 h 37"/>
                <a:gd name="T70" fmla="*/ 70 w 129"/>
                <a:gd name="T71" fmla="*/ 36 h 37"/>
                <a:gd name="T72" fmla="*/ 79 w 129"/>
                <a:gd name="T73" fmla="*/ 37 h 37"/>
                <a:gd name="T74" fmla="*/ 88 w 129"/>
                <a:gd name="T75" fmla="*/ 36 h 37"/>
                <a:gd name="T76" fmla="*/ 95 w 129"/>
                <a:gd name="T77" fmla="*/ 32 h 37"/>
                <a:gd name="T78" fmla="*/ 96 w 129"/>
                <a:gd name="T79" fmla="*/ 31 h 37"/>
                <a:gd name="T80" fmla="*/ 94 w 129"/>
                <a:gd name="T81" fmla="*/ 30 h 37"/>
                <a:gd name="T82" fmla="*/ 98 w 129"/>
                <a:gd name="T83" fmla="*/ 28 h 37"/>
                <a:gd name="T84" fmla="*/ 101 w 129"/>
                <a:gd name="T85" fmla="*/ 27 h 37"/>
                <a:gd name="T86" fmla="*/ 102 w 129"/>
                <a:gd name="T87" fmla="*/ 27 h 37"/>
                <a:gd name="T88" fmla="*/ 102 w 129"/>
                <a:gd name="T89" fmla="*/ 27 h 37"/>
                <a:gd name="T90" fmla="*/ 110 w 129"/>
                <a:gd name="T91" fmla="*/ 24 h 37"/>
                <a:gd name="T92" fmla="*/ 121 w 129"/>
                <a:gd name="T93" fmla="*/ 20 h 37"/>
                <a:gd name="T94" fmla="*/ 122 w 129"/>
                <a:gd name="T95" fmla="*/ 20 h 37"/>
                <a:gd name="T96" fmla="*/ 122 w 129"/>
                <a:gd name="T97" fmla="*/ 20 h 37"/>
                <a:gd name="T98" fmla="*/ 114 w 129"/>
                <a:gd name="T99" fmla="*/ 16 h 37"/>
                <a:gd name="T100" fmla="*/ 111 w 129"/>
                <a:gd name="T101" fmla="*/ 11 h 37"/>
                <a:gd name="T102" fmla="*/ 111 w 129"/>
                <a:gd name="T103" fmla="*/ 10 h 37"/>
                <a:gd name="T104" fmla="*/ 117 w 129"/>
                <a:gd name="T105" fmla="*/ 8 h 37"/>
                <a:gd name="T106" fmla="*/ 117 w 129"/>
                <a:gd name="T107" fmla="*/ 8 h 37"/>
                <a:gd name="T108" fmla="*/ 117 w 129"/>
                <a:gd name="T109" fmla="*/ 8 h 37"/>
                <a:gd name="T110" fmla="*/ 124 w 129"/>
                <a:gd name="T111" fmla="*/ 6 h 37"/>
                <a:gd name="T112" fmla="*/ 124 w 129"/>
                <a:gd name="T113" fmla="*/ 5 h 37"/>
                <a:gd name="T114" fmla="*/ 117 w 129"/>
                <a:gd name="T115" fmla="*/ 4 h 37"/>
                <a:gd name="T116" fmla="*/ 115 w 129"/>
                <a:gd name="T117" fmla="*/ 3 h 37"/>
                <a:gd name="T118" fmla="*/ 114 w 129"/>
                <a:gd name="T119" fmla="*/ 3 h 37"/>
                <a:gd name="T120" fmla="*/ 113 w 129"/>
                <a:gd name="T121" fmla="*/ 3 h 37"/>
                <a:gd name="T122" fmla="*/ 109 w 129"/>
                <a:gd name="T123" fmla="*/ 1 h 37"/>
                <a:gd name="T124" fmla="*/ 104 w 129"/>
                <a:gd name="T1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 h="37">
                  <a:moveTo>
                    <a:pt x="104" y="0"/>
                  </a:moveTo>
                  <a:cubicBezTo>
                    <a:pt x="103" y="0"/>
                    <a:pt x="103" y="0"/>
                    <a:pt x="103" y="0"/>
                  </a:cubicBezTo>
                  <a:cubicBezTo>
                    <a:pt x="102" y="0"/>
                    <a:pt x="102" y="0"/>
                    <a:pt x="102" y="0"/>
                  </a:cubicBezTo>
                  <a:cubicBezTo>
                    <a:pt x="101" y="0"/>
                    <a:pt x="101" y="0"/>
                    <a:pt x="101" y="0"/>
                  </a:cubicBezTo>
                  <a:cubicBezTo>
                    <a:pt x="100" y="0"/>
                    <a:pt x="100" y="0"/>
                    <a:pt x="100" y="0"/>
                  </a:cubicBezTo>
                  <a:cubicBezTo>
                    <a:pt x="100" y="0"/>
                    <a:pt x="97" y="2"/>
                    <a:pt x="92" y="3"/>
                  </a:cubicBezTo>
                  <a:cubicBezTo>
                    <a:pt x="87" y="5"/>
                    <a:pt x="81" y="6"/>
                    <a:pt x="82" y="6"/>
                  </a:cubicBezTo>
                  <a:cubicBezTo>
                    <a:pt x="82" y="6"/>
                    <a:pt x="82" y="6"/>
                    <a:pt x="82" y="6"/>
                  </a:cubicBezTo>
                  <a:cubicBezTo>
                    <a:pt x="82" y="6"/>
                    <a:pt x="82" y="6"/>
                    <a:pt x="82" y="6"/>
                  </a:cubicBezTo>
                  <a:cubicBezTo>
                    <a:pt x="84" y="6"/>
                    <a:pt x="84" y="6"/>
                    <a:pt x="82" y="6"/>
                  </a:cubicBezTo>
                  <a:cubicBezTo>
                    <a:pt x="81" y="7"/>
                    <a:pt x="80" y="7"/>
                    <a:pt x="80" y="7"/>
                  </a:cubicBezTo>
                  <a:cubicBezTo>
                    <a:pt x="79" y="7"/>
                    <a:pt x="79" y="7"/>
                    <a:pt x="79" y="6"/>
                  </a:cubicBezTo>
                  <a:cubicBezTo>
                    <a:pt x="79" y="6"/>
                    <a:pt x="79" y="6"/>
                    <a:pt x="79" y="6"/>
                  </a:cubicBezTo>
                  <a:cubicBezTo>
                    <a:pt x="77" y="6"/>
                    <a:pt x="67" y="8"/>
                    <a:pt x="58" y="10"/>
                  </a:cubicBezTo>
                  <a:cubicBezTo>
                    <a:pt x="48" y="13"/>
                    <a:pt x="35" y="17"/>
                    <a:pt x="24" y="17"/>
                  </a:cubicBezTo>
                  <a:cubicBezTo>
                    <a:pt x="23" y="17"/>
                    <a:pt x="23" y="17"/>
                    <a:pt x="23" y="17"/>
                  </a:cubicBezTo>
                  <a:cubicBezTo>
                    <a:pt x="22" y="17"/>
                    <a:pt x="22" y="17"/>
                    <a:pt x="21" y="17"/>
                  </a:cubicBezTo>
                  <a:cubicBezTo>
                    <a:pt x="21" y="17"/>
                    <a:pt x="20" y="17"/>
                    <a:pt x="20" y="17"/>
                  </a:cubicBezTo>
                  <a:cubicBezTo>
                    <a:pt x="15" y="17"/>
                    <a:pt x="10" y="17"/>
                    <a:pt x="6" y="19"/>
                  </a:cubicBezTo>
                  <a:cubicBezTo>
                    <a:pt x="0" y="20"/>
                    <a:pt x="0" y="22"/>
                    <a:pt x="4" y="23"/>
                  </a:cubicBezTo>
                  <a:cubicBezTo>
                    <a:pt x="10" y="25"/>
                    <a:pt x="17" y="25"/>
                    <a:pt x="13" y="25"/>
                  </a:cubicBezTo>
                  <a:cubicBezTo>
                    <a:pt x="12" y="25"/>
                    <a:pt x="12" y="26"/>
                    <a:pt x="13" y="27"/>
                  </a:cubicBezTo>
                  <a:cubicBezTo>
                    <a:pt x="13" y="27"/>
                    <a:pt x="13" y="27"/>
                    <a:pt x="13" y="27"/>
                  </a:cubicBezTo>
                  <a:cubicBezTo>
                    <a:pt x="13" y="27"/>
                    <a:pt x="13" y="27"/>
                    <a:pt x="13" y="27"/>
                  </a:cubicBezTo>
                  <a:cubicBezTo>
                    <a:pt x="13" y="27"/>
                    <a:pt x="13" y="28"/>
                    <a:pt x="13" y="28"/>
                  </a:cubicBezTo>
                  <a:cubicBezTo>
                    <a:pt x="14" y="28"/>
                    <a:pt x="14" y="28"/>
                    <a:pt x="14" y="28"/>
                  </a:cubicBezTo>
                  <a:cubicBezTo>
                    <a:pt x="15" y="29"/>
                    <a:pt x="17" y="30"/>
                    <a:pt x="19" y="32"/>
                  </a:cubicBezTo>
                  <a:cubicBezTo>
                    <a:pt x="25" y="35"/>
                    <a:pt x="38" y="33"/>
                    <a:pt x="39" y="34"/>
                  </a:cubicBezTo>
                  <a:cubicBezTo>
                    <a:pt x="39" y="35"/>
                    <a:pt x="41" y="35"/>
                    <a:pt x="43" y="35"/>
                  </a:cubicBezTo>
                  <a:cubicBezTo>
                    <a:pt x="45" y="35"/>
                    <a:pt x="48" y="35"/>
                    <a:pt x="52" y="35"/>
                  </a:cubicBezTo>
                  <a:cubicBezTo>
                    <a:pt x="53" y="35"/>
                    <a:pt x="53" y="35"/>
                    <a:pt x="54" y="35"/>
                  </a:cubicBezTo>
                  <a:cubicBezTo>
                    <a:pt x="57" y="35"/>
                    <a:pt x="59" y="35"/>
                    <a:pt x="60" y="35"/>
                  </a:cubicBezTo>
                  <a:cubicBezTo>
                    <a:pt x="62" y="35"/>
                    <a:pt x="63" y="35"/>
                    <a:pt x="63" y="35"/>
                  </a:cubicBezTo>
                  <a:cubicBezTo>
                    <a:pt x="64" y="35"/>
                    <a:pt x="64" y="35"/>
                    <a:pt x="64" y="35"/>
                  </a:cubicBezTo>
                  <a:cubicBezTo>
                    <a:pt x="64" y="35"/>
                    <a:pt x="64" y="35"/>
                    <a:pt x="64" y="35"/>
                  </a:cubicBezTo>
                  <a:cubicBezTo>
                    <a:pt x="65" y="35"/>
                    <a:pt x="67" y="36"/>
                    <a:pt x="70" y="36"/>
                  </a:cubicBezTo>
                  <a:cubicBezTo>
                    <a:pt x="71" y="36"/>
                    <a:pt x="75" y="37"/>
                    <a:pt x="79" y="37"/>
                  </a:cubicBezTo>
                  <a:cubicBezTo>
                    <a:pt x="82" y="37"/>
                    <a:pt x="85" y="37"/>
                    <a:pt x="88" y="36"/>
                  </a:cubicBezTo>
                  <a:cubicBezTo>
                    <a:pt x="93" y="35"/>
                    <a:pt x="95" y="33"/>
                    <a:pt x="95" y="32"/>
                  </a:cubicBezTo>
                  <a:cubicBezTo>
                    <a:pt x="95" y="32"/>
                    <a:pt x="97" y="31"/>
                    <a:pt x="96" y="31"/>
                  </a:cubicBezTo>
                  <a:cubicBezTo>
                    <a:pt x="96" y="30"/>
                    <a:pt x="94" y="30"/>
                    <a:pt x="94" y="30"/>
                  </a:cubicBezTo>
                  <a:cubicBezTo>
                    <a:pt x="94" y="30"/>
                    <a:pt x="96" y="29"/>
                    <a:pt x="98" y="28"/>
                  </a:cubicBezTo>
                  <a:cubicBezTo>
                    <a:pt x="99" y="28"/>
                    <a:pt x="100" y="27"/>
                    <a:pt x="101" y="27"/>
                  </a:cubicBezTo>
                  <a:cubicBezTo>
                    <a:pt x="101" y="27"/>
                    <a:pt x="102" y="27"/>
                    <a:pt x="102" y="27"/>
                  </a:cubicBezTo>
                  <a:cubicBezTo>
                    <a:pt x="102" y="27"/>
                    <a:pt x="102" y="27"/>
                    <a:pt x="102" y="27"/>
                  </a:cubicBezTo>
                  <a:cubicBezTo>
                    <a:pt x="103" y="27"/>
                    <a:pt x="106" y="26"/>
                    <a:pt x="110" y="24"/>
                  </a:cubicBezTo>
                  <a:cubicBezTo>
                    <a:pt x="113" y="22"/>
                    <a:pt x="118" y="20"/>
                    <a:pt x="121" y="20"/>
                  </a:cubicBezTo>
                  <a:cubicBezTo>
                    <a:pt x="122" y="20"/>
                    <a:pt x="122" y="20"/>
                    <a:pt x="122" y="20"/>
                  </a:cubicBezTo>
                  <a:cubicBezTo>
                    <a:pt x="122" y="20"/>
                    <a:pt x="122" y="20"/>
                    <a:pt x="122" y="20"/>
                  </a:cubicBezTo>
                  <a:cubicBezTo>
                    <a:pt x="125" y="20"/>
                    <a:pt x="118" y="19"/>
                    <a:pt x="114" y="16"/>
                  </a:cubicBezTo>
                  <a:cubicBezTo>
                    <a:pt x="111" y="13"/>
                    <a:pt x="109" y="11"/>
                    <a:pt x="111" y="11"/>
                  </a:cubicBezTo>
                  <a:cubicBezTo>
                    <a:pt x="113" y="11"/>
                    <a:pt x="113" y="10"/>
                    <a:pt x="111" y="10"/>
                  </a:cubicBezTo>
                  <a:cubicBezTo>
                    <a:pt x="110" y="9"/>
                    <a:pt x="114" y="8"/>
                    <a:pt x="117" y="8"/>
                  </a:cubicBezTo>
                  <a:cubicBezTo>
                    <a:pt x="117" y="8"/>
                    <a:pt x="117" y="8"/>
                    <a:pt x="117" y="8"/>
                  </a:cubicBezTo>
                  <a:cubicBezTo>
                    <a:pt x="117" y="8"/>
                    <a:pt x="117" y="8"/>
                    <a:pt x="117" y="8"/>
                  </a:cubicBezTo>
                  <a:cubicBezTo>
                    <a:pt x="120" y="8"/>
                    <a:pt x="119" y="7"/>
                    <a:pt x="124" y="6"/>
                  </a:cubicBezTo>
                  <a:cubicBezTo>
                    <a:pt x="128" y="6"/>
                    <a:pt x="129" y="5"/>
                    <a:pt x="124" y="5"/>
                  </a:cubicBezTo>
                  <a:cubicBezTo>
                    <a:pt x="119" y="4"/>
                    <a:pt x="116" y="4"/>
                    <a:pt x="117" y="4"/>
                  </a:cubicBezTo>
                  <a:cubicBezTo>
                    <a:pt x="118" y="3"/>
                    <a:pt x="116" y="3"/>
                    <a:pt x="115" y="3"/>
                  </a:cubicBezTo>
                  <a:cubicBezTo>
                    <a:pt x="114" y="3"/>
                    <a:pt x="114" y="3"/>
                    <a:pt x="114" y="3"/>
                  </a:cubicBezTo>
                  <a:cubicBezTo>
                    <a:pt x="114" y="3"/>
                    <a:pt x="113" y="3"/>
                    <a:pt x="113" y="3"/>
                  </a:cubicBezTo>
                  <a:cubicBezTo>
                    <a:pt x="112" y="3"/>
                    <a:pt x="112" y="2"/>
                    <a:pt x="109" y="1"/>
                  </a:cubicBezTo>
                  <a:cubicBezTo>
                    <a:pt x="107" y="0"/>
                    <a:pt x="105" y="0"/>
                    <a:pt x="10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Freeform 196">
              <a:extLst>
                <a:ext uri="{FF2B5EF4-FFF2-40B4-BE49-F238E27FC236}">
                  <a16:creationId xmlns:a16="http://schemas.microsoft.com/office/drawing/2014/main" id="{75BC977A-924A-437F-83FE-6AF47D0B89EB}"/>
                </a:ext>
              </a:extLst>
            </p:cNvPr>
            <p:cNvSpPr>
              <a:spLocks/>
            </p:cNvSpPr>
            <p:nvPr/>
          </p:nvSpPr>
          <p:spPr bwMode="auto">
            <a:xfrm>
              <a:off x="8739188" y="5241925"/>
              <a:ext cx="76200" cy="31750"/>
            </a:xfrm>
            <a:custGeom>
              <a:avLst/>
              <a:gdLst>
                <a:gd name="T0" fmla="*/ 6 w 28"/>
                <a:gd name="T1" fmla="*/ 0 h 12"/>
                <a:gd name="T2" fmla="*/ 2 w 28"/>
                <a:gd name="T3" fmla="*/ 1 h 12"/>
                <a:gd name="T4" fmla="*/ 0 w 28"/>
                <a:gd name="T5" fmla="*/ 5 h 12"/>
                <a:gd name="T6" fmla="*/ 3 w 28"/>
                <a:gd name="T7" fmla="*/ 9 h 12"/>
                <a:gd name="T8" fmla="*/ 17 w 28"/>
                <a:gd name="T9" fmla="*/ 12 h 12"/>
                <a:gd name="T10" fmla="*/ 27 w 28"/>
                <a:gd name="T11" fmla="*/ 7 h 12"/>
                <a:gd name="T12" fmla="*/ 24 w 28"/>
                <a:gd name="T13" fmla="*/ 5 h 12"/>
                <a:gd name="T14" fmla="*/ 14 w 28"/>
                <a:gd name="T15" fmla="*/ 1 h 12"/>
                <a:gd name="T16" fmla="*/ 6 w 2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
                  <a:moveTo>
                    <a:pt x="6" y="0"/>
                  </a:moveTo>
                  <a:cubicBezTo>
                    <a:pt x="4" y="0"/>
                    <a:pt x="3" y="0"/>
                    <a:pt x="2" y="1"/>
                  </a:cubicBezTo>
                  <a:cubicBezTo>
                    <a:pt x="1" y="1"/>
                    <a:pt x="0" y="3"/>
                    <a:pt x="0" y="5"/>
                  </a:cubicBezTo>
                  <a:cubicBezTo>
                    <a:pt x="0" y="7"/>
                    <a:pt x="0" y="8"/>
                    <a:pt x="3" y="9"/>
                  </a:cubicBezTo>
                  <a:cubicBezTo>
                    <a:pt x="6" y="11"/>
                    <a:pt x="12" y="12"/>
                    <a:pt x="17" y="12"/>
                  </a:cubicBezTo>
                  <a:cubicBezTo>
                    <a:pt x="23" y="12"/>
                    <a:pt x="28" y="10"/>
                    <a:pt x="27" y="7"/>
                  </a:cubicBezTo>
                  <a:cubicBezTo>
                    <a:pt x="26" y="6"/>
                    <a:pt x="25" y="6"/>
                    <a:pt x="24" y="5"/>
                  </a:cubicBezTo>
                  <a:cubicBezTo>
                    <a:pt x="21" y="4"/>
                    <a:pt x="17" y="2"/>
                    <a:pt x="14" y="1"/>
                  </a:cubicBezTo>
                  <a:cubicBezTo>
                    <a:pt x="11" y="1"/>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Freeform 197">
              <a:extLst>
                <a:ext uri="{FF2B5EF4-FFF2-40B4-BE49-F238E27FC236}">
                  <a16:creationId xmlns:a16="http://schemas.microsoft.com/office/drawing/2014/main" id="{110E767E-BFB0-4EAF-B7DC-E234E5E3C6E5}"/>
                </a:ext>
              </a:extLst>
            </p:cNvPr>
            <p:cNvSpPr>
              <a:spLocks/>
            </p:cNvSpPr>
            <p:nvPr/>
          </p:nvSpPr>
          <p:spPr bwMode="auto">
            <a:xfrm>
              <a:off x="7429500" y="5437188"/>
              <a:ext cx="271463" cy="125412"/>
            </a:xfrm>
            <a:custGeom>
              <a:avLst/>
              <a:gdLst>
                <a:gd name="T0" fmla="*/ 86 w 100"/>
                <a:gd name="T1" fmla="*/ 0 h 46"/>
                <a:gd name="T2" fmla="*/ 86 w 100"/>
                <a:gd name="T3" fmla="*/ 0 h 46"/>
                <a:gd name="T4" fmla="*/ 83 w 100"/>
                <a:gd name="T5" fmla="*/ 4 h 46"/>
                <a:gd name="T6" fmla="*/ 75 w 100"/>
                <a:gd name="T7" fmla="*/ 6 h 46"/>
                <a:gd name="T8" fmla="*/ 74 w 100"/>
                <a:gd name="T9" fmla="*/ 6 h 46"/>
                <a:gd name="T10" fmla="*/ 73 w 100"/>
                <a:gd name="T11" fmla="*/ 6 h 46"/>
                <a:gd name="T12" fmla="*/ 72 w 100"/>
                <a:gd name="T13" fmla="*/ 6 h 46"/>
                <a:gd name="T14" fmla="*/ 72 w 100"/>
                <a:gd name="T15" fmla="*/ 7 h 46"/>
                <a:gd name="T16" fmla="*/ 71 w 100"/>
                <a:gd name="T17" fmla="*/ 7 h 46"/>
                <a:gd name="T18" fmla="*/ 71 w 100"/>
                <a:gd name="T19" fmla="*/ 7 h 46"/>
                <a:gd name="T20" fmla="*/ 70 w 100"/>
                <a:gd name="T21" fmla="*/ 8 h 46"/>
                <a:gd name="T22" fmla="*/ 68 w 100"/>
                <a:gd name="T23" fmla="*/ 9 h 46"/>
                <a:gd name="T24" fmla="*/ 65 w 100"/>
                <a:gd name="T25" fmla="*/ 10 h 46"/>
                <a:gd name="T26" fmla="*/ 64 w 100"/>
                <a:gd name="T27" fmla="*/ 9 h 46"/>
                <a:gd name="T28" fmla="*/ 64 w 100"/>
                <a:gd name="T29" fmla="*/ 9 h 46"/>
                <a:gd name="T30" fmla="*/ 62 w 100"/>
                <a:gd name="T31" fmla="*/ 10 h 46"/>
                <a:gd name="T32" fmla="*/ 60 w 100"/>
                <a:gd name="T33" fmla="*/ 12 h 46"/>
                <a:gd name="T34" fmla="*/ 59 w 100"/>
                <a:gd name="T35" fmla="*/ 12 h 46"/>
                <a:gd name="T36" fmla="*/ 58 w 100"/>
                <a:gd name="T37" fmla="*/ 11 h 46"/>
                <a:gd name="T38" fmla="*/ 57 w 100"/>
                <a:gd name="T39" fmla="*/ 11 h 46"/>
                <a:gd name="T40" fmla="*/ 54 w 100"/>
                <a:gd name="T41" fmla="*/ 12 h 46"/>
                <a:gd name="T42" fmla="*/ 48 w 100"/>
                <a:gd name="T43" fmla="*/ 13 h 46"/>
                <a:gd name="T44" fmla="*/ 47 w 100"/>
                <a:gd name="T45" fmla="*/ 13 h 46"/>
                <a:gd name="T46" fmla="*/ 46 w 100"/>
                <a:gd name="T47" fmla="*/ 13 h 46"/>
                <a:gd name="T48" fmla="*/ 39 w 100"/>
                <a:gd name="T49" fmla="*/ 13 h 46"/>
                <a:gd name="T50" fmla="*/ 21 w 100"/>
                <a:gd name="T51" fmla="*/ 17 h 46"/>
                <a:gd name="T52" fmla="*/ 21 w 100"/>
                <a:gd name="T53" fmla="*/ 25 h 46"/>
                <a:gd name="T54" fmla="*/ 8 w 100"/>
                <a:gd name="T55" fmla="*/ 32 h 46"/>
                <a:gd name="T56" fmla="*/ 10 w 100"/>
                <a:gd name="T57" fmla="*/ 43 h 46"/>
                <a:gd name="T58" fmla="*/ 26 w 100"/>
                <a:gd name="T59" fmla="*/ 46 h 46"/>
                <a:gd name="T60" fmla="*/ 30 w 100"/>
                <a:gd name="T61" fmla="*/ 46 h 46"/>
                <a:gd name="T62" fmla="*/ 60 w 100"/>
                <a:gd name="T63" fmla="*/ 38 h 46"/>
                <a:gd name="T64" fmla="*/ 87 w 100"/>
                <a:gd name="T65" fmla="*/ 20 h 46"/>
                <a:gd name="T66" fmla="*/ 95 w 100"/>
                <a:gd name="T67" fmla="*/ 12 h 46"/>
                <a:gd name="T68" fmla="*/ 95 w 100"/>
                <a:gd name="T69" fmla="*/ 12 h 46"/>
                <a:gd name="T70" fmla="*/ 97 w 100"/>
                <a:gd name="T71" fmla="*/ 13 h 46"/>
                <a:gd name="T72" fmla="*/ 100 w 100"/>
                <a:gd name="T73" fmla="*/ 11 h 46"/>
                <a:gd name="T74" fmla="*/ 98 w 100"/>
                <a:gd name="T75" fmla="*/ 10 h 46"/>
                <a:gd name="T76" fmla="*/ 96 w 100"/>
                <a:gd name="T77" fmla="*/ 5 h 46"/>
                <a:gd name="T78" fmla="*/ 86 w 100"/>
                <a:gd name="T7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 h="46">
                  <a:moveTo>
                    <a:pt x="86" y="0"/>
                  </a:moveTo>
                  <a:cubicBezTo>
                    <a:pt x="86" y="0"/>
                    <a:pt x="86" y="0"/>
                    <a:pt x="86" y="0"/>
                  </a:cubicBezTo>
                  <a:cubicBezTo>
                    <a:pt x="83" y="1"/>
                    <a:pt x="85" y="2"/>
                    <a:pt x="83" y="4"/>
                  </a:cubicBezTo>
                  <a:cubicBezTo>
                    <a:pt x="81" y="5"/>
                    <a:pt x="76" y="6"/>
                    <a:pt x="75" y="6"/>
                  </a:cubicBezTo>
                  <a:cubicBezTo>
                    <a:pt x="74" y="6"/>
                    <a:pt x="74" y="6"/>
                    <a:pt x="74" y="6"/>
                  </a:cubicBezTo>
                  <a:cubicBezTo>
                    <a:pt x="74" y="6"/>
                    <a:pt x="74" y="6"/>
                    <a:pt x="73" y="6"/>
                  </a:cubicBezTo>
                  <a:cubicBezTo>
                    <a:pt x="73" y="6"/>
                    <a:pt x="72" y="6"/>
                    <a:pt x="72" y="6"/>
                  </a:cubicBezTo>
                  <a:cubicBezTo>
                    <a:pt x="72" y="7"/>
                    <a:pt x="73" y="7"/>
                    <a:pt x="72" y="7"/>
                  </a:cubicBezTo>
                  <a:cubicBezTo>
                    <a:pt x="72" y="7"/>
                    <a:pt x="71" y="7"/>
                    <a:pt x="71" y="7"/>
                  </a:cubicBezTo>
                  <a:cubicBezTo>
                    <a:pt x="71" y="7"/>
                    <a:pt x="71" y="7"/>
                    <a:pt x="71" y="7"/>
                  </a:cubicBezTo>
                  <a:cubicBezTo>
                    <a:pt x="70" y="7"/>
                    <a:pt x="69" y="8"/>
                    <a:pt x="70" y="8"/>
                  </a:cubicBezTo>
                  <a:cubicBezTo>
                    <a:pt x="72" y="8"/>
                    <a:pt x="70" y="9"/>
                    <a:pt x="68" y="9"/>
                  </a:cubicBezTo>
                  <a:cubicBezTo>
                    <a:pt x="67" y="10"/>
                    <a:pt x="66" y="10"/>
                    <a:pt x="65" y="10"/>
                  </a:cubicBezTo>
                  <a:cubicBezTo>
                    <a:pt x="65" y="10"/>
                    <a:pt x="64" y="10"/>
                    <a:pt x="64" y="9"/>
                  </a:cubicBezTo>
                  <a:cubicBezTo>
                    <a:pt x="64" y="9"/>
                    <a:pt x="64" y="9"/>
                    <a:pt x="64" y="9"/>
                  </a:cubicBezTo>
                  <a:cubicBezTo>
                    <a:pt x="64" y="9"/>
                    <a:pt x="63" y="10"/>
                    <a:pt x="62" y="10"/>
                  </a:cubicBezTo>
                  <a:cubicBezTo>
                    <a:pt x="61" y="11"/>
                    <a:pt x="61" y="11"/>
                    <a:pt x="60" y="12"/>
                  </a:cubicBezTo>
                  <a:cubicBezTo>
                    <a:pt x="60" y="12"/>
                    <a:pt x="59" y="12"/>
                    <a:pt x="59" y="12"/>
                  </a:cubicBezTo>
                  <a:cubicBezTo>
                    <a:pt x="58" y="12"/>
                    <a:pt x="58" y="11"/>
                    <a:pt x="58" y="11"/>
                  </a:cubicBezTo>
                  <a:cubicBezTo>
                    <a:pt x="57" y="11"/>
                    <a:pt x="57" y="11"/>
                    <a:pt x="57" y="11"/>
                  </a:cubicBezTo>
                  <a:cubicBezTo>
                    <a:pt x="57" y="11"/>
                    <a:pt x="55" y="11"/>
                    <a:pt x="54" y="12"/>
                  </a:cubicBezTo>
                  <a:cubicBezTo>
                    <a:pt x="53" y="13"/>
                    <a:pt x="51" y="13"/>
                    <a:pt x="48" y="13"/>
                  </a:cubicBezTo>
                  <a:cubicBezTo>
                    <a:pt x="48" y="13"/>
                    <a:pt x="48" y="13"/>
                    <a:pt x="47" y="13"/>
                  </a:cubicBezTo>
                  <a:cubicBezTo>
                    <a:pt x="47" y="13"/>
                    <a:pt x="46" y="13"/>
                    <a:pt x="46" y="13"/>
                  </a:cubicBezTo>
                  <a:cubicBezTo>
                    <a:pt x="42" y="13"/>
                    <a:pt x="40" y="13"/>
                    <a:pt x="39" y="13"/>
                  </a:cubicBezTo>
                  <a:cubicBezTo>
                    <a:pt x="38" y="14"/>
                    <a:pt x="22" y="13"/>
                    <a:pt x="21" y="17"/>
                  </a:cubicBezTo>
                  <a:cubicBezTo>
                    <a:pt x="20" y="20"/>
                    <a:pt x="22" y="24"/>
                    <a:pt x="21" y="25"/>
                  </a:cubicBezTo>
                  <a:cubicBezTo>
                    <a:pt x="20" y="27"/>
                    <a:pt x="13" y="30"/>
                    <a:pt x="8" y="32"/>
                  </a:cubicBezTo>
                  <a:cubicBezTo>
                    <a:pt x="0" y="35"/>
                    <a:pt x="5" y="41"/>
                    <a:pt x="10" y="43"/>
                  </a:cubicBezTo>
                  <a:cubicBezTo>
                    <a:pt x="14" y="45"/>
                    <a:pt x="20" y="46"/>
                    <a:pt x="26" y="46"/>
                  </a:cubicBezTo>
                  <a:cubicBezTo>
                    <a:pt x="27" y="46"/>
                    <a:pt x="29" y="46"/>
                    <a:pt x="30" y="46"/>
                  </a:cubicBezTo>
                  <a:cubicBezTo>
                    <a:pt x="48" y="46"/>
                    <a:pt x="54" y="42"/>
                    <a:pt x="60" y="38"/>
                  </a:cubicBezTo>
                  <a:cubicBezTo>
                    <a:pt x="69" y="33"/>
                    <a:pt x="81" y="26"/>
                    <a:pt x="87" y="20"/>
                  </a:cubicBezTo>
                  <a:cubicBezTo>
                    <a:pt x="92" y="16"/>
                    <a:pt x="93" y="12"/>
                    <a:pt x="95" y="12"/>
                  </a:cubicBezTo>
                  <a:cubicBezTo>
                    <a:pt x="95" y="12"/>
                    <a:pt x="95" y="12"/>
                    <a:pt x="95" y="12"/>
                  </a:cubicBezTo>
                  <a:cubicBezTo>
                    <a:pt x="96" y="12"/>
                    <a:pt x="96" y="13"/>
                    <a:pt x="97" y="13"/>
                  </a:cubicBezTo>
                  <a:cubicBezTo>
                    <a:pt x="98" y="13"/>
                    <a:pt x="100" y="12"/>
                    <a:pt x="100" y="11"/>
                  </a:cubicBezTo>
                  <a:cubicBezTo>
                    <a:pt x="100" y="11"/>
                    <a:pt x="99" y="10"/>
                    <a:pt x="98" y="10"/>
                  </a:cubicBezTo>
                  <a:cubicBezTo>
                    <a:pt x="99" y="8"/>
                    <a:pt x="98" y="6"/>
                    <a:pt x="96" y="5"/>
                  </a:cubicBezTo>
                  <a:cubicBezTo>
                    <a:pt x="94" y="2"/>
                    <a:pt x="89"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8" name="Freeform 198">
              <a:extLst>
                <a:ext uri="{FF2B5EF4-FFF2-40B4-BE49-F238E27FC236}">
                  <a16:creationId xmlns:a16="http://schemas.microsoft.com/office/drawing/2014/main" id="{F3EB5F20-2667-4EF6-A3F8-2BFFF33D833D}"/>
                </a:ext>
              </a:extLst>
            </p:cNvPr>
            <p:cNvSpPr>
              <a:spLocks/>
            </p:cNvSpPr>
            <p:nvPr/>
          </p:nvSpPr>
          <p:spPr bwMode="auto">
            <a:xfrm>
              <a:off x="9088438" y="5113338"/>
              <a:ext cx="11113" cy="3175"/>
            </a:xfrm>
            <a:custGeom>
              <a:avLst/>
              <a:gdLst>
                <a:gd name="T0" fmla="*/ 0 w 4"/>
                <a:gd name="T1" fmla="*/ 0 h 1"/>
                <a:gd name="T2" fmla="*/ 1 w 4"/>
                <a:gd name="T3" fmla="*/ 1 h 1"/>
                <a:gd name="T4" fmla="*/ 3 w 4"/>
                <a:gd name="T5" fmla="*/ 1 h 1"/>
                <a:gd name="T6" fmla="*/ 3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1" y="1"/>
                    <a:pt x="1" y="1"/>
                  </a:cubicBezTo>
                  <a:cubicBezTo>
                    <a:pt x="1" y="1"/>
                    <a:pt x="2" y="1"/>
                    <a:pt x="3" y="1"/>
                  </a:cubicBezTo>
                  <a:cubicBezTo>
                    <a:pt x="4" y="1"/>
                    <a:pt x="4" y="1"/>
                    <a:pt x="3" y="1"/>
                  </a:cubicBezTo>
                  <a:cubicBezTo>
                    <a:pt x="3" y="1"/>
                    <a:pt x="1"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9" name="Freeform 199">
              <a:extLst>
                <a:ext uri="{FF2B5EF4-FFF2-40B4-BE49-F238E27FC236}">
                  <a16:creationId xmlns:a16="http://schemas.microsoft.com/office/drawing/2014/main" id="{8C292371-FEC3-4DA8-9F4C-61E020F3CA5B}"/>
                </a:ext>
              </a:extLst>
            </p:cNvPr>
            <p:cNvSpPr>
              <a:spLocks/>
            </p:cNvSpPr>
            <p:nvPr/>
          </p:nvSpPr>
          <p:spPr bwMode="auto">
            <a:xfrm>
              <a:off x="9075738" y="5113338"/>
              <a:ext cx="12700" cy="3175"/>
            </a:xfrm>
            <a:custGeom>
              <a:avLst/>
              <a:gdLst>
                <a:gd name="T0" fmla="*/ 2 w 5"/>
                <a:gd name="T1" fmla="*/ 0 h 1"/>
                <a:gd name="T2" fmla="*/ 0 w 5"/>
                <a:gd name="T3" fmla="*/ 1 h 1"/>
                <a:gd name="T4" fmla="*/ 3 w 5"/>
                <a:gd name="T5" fmla="*/ 1 h 1"/>
                <a:gd name="T6" fmla="*/ 4 w 5"/>
                <a:gd name="T7" fmla="*/ 1 h 1"/>
                <a:gd name="T8" fmla="*/ 2 w 5"/>
                <a:gd name="T9" fmla="*/ 0 h 1"/>
              </a:gdLst>
              <a:ahLst/>
              <a:cxnLst>
                <a:cxn ang="0">
                  <a:pos x="T0" y="T1"/>
                </a:cxn>
                <a:cxn ang="0">
                  <a:pos x="T2" y="T3"/>
                </a:cxn>
                <a:cxn ang="0">
                  <a:pos x="T4" y="T5"/>
                </a:cxn>
                <a:cxn ang="0">
                  <a:pos x="T6" y="T7"/>
                </a:cxn>
                <a:cxn ang="0">
                  <a:pos x="T8" y="T9"/>
                </a:cxn>
              </a:cxnLst>
              <a:rect l="0" t="0" r="r" b="b"/>
              <a:pathLst>
                <a:path w="5" h="1">
                  <a:moveTo>
                    <a:pt x="2" y="0"/>
                  </a:moveTo>
                  <a:cubicBezTo>
                    <a:pt x="2" y="0"/>
                    <a:pt x="1" y="0"/>
                    <a:pt x="0" y="1"/>
                  </a:cubicBezTo>
                  <a:cubicBezTo>
                    <a:pt x="0" y="1"/>
                    <a:pt x="2" y="1"/>
                    <a:pt x="3" y="1"/>
                  </a:cubicBezTo>
                  <a:cubicBezTo>
                    <a:pt x="4" y="1"/>
                    <a:pt x="5" y="1"/>
                    <a:pt x="4" y="1"/>
                  </a:cubicBezTo>
                  <a:cubicBezTo>
                    <a:pt x="3"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Freeform 200">
              <a:extLst>
                <a:ext uri="{FF2B5EF4-FFF2-40B4-BE49-F238E27FC236}">
                  <a16:creationId xmlns:a16="http://schemas.microsoft.com/office/drawing/2014/main" id="{66CC772C-8558-4C54-B99F-4DF333F5614C}"/>
                </a:ext>
              </a:extLst>
            </p:cNvPr>
            <p:cNvSpPr>
              <a:spLocks/>
            </p:cNvSpPr>
            <p:nvPr/>
          </p:nvSpPr>
          <p:spPr bwMode="auto">
            <a:xfrm>
              <a:off x="9290050" y="5276850"/>
              <a:ext cx="379413" cy="106362"/>
            </a:xfrm>
            <a:custGeom>
              <a:avLst/>
              <a:gdLst>
                <a:gd name="T0" fmla="*/ 4 w 140"/>
                <a:gd name="T1" fmla="*/ 0 h 39"/>
                <a:gd name="T2" fmla="*/ 10 w 140"/>
                <a:gd name="T3" fmla="*/ 5 h 39"/>
                <a:gd name="T4" fmla="*/ 57 w 140"/>
                <a:gd name="T5" fmla="*/ 20 h 39"/>
                <a:gd name="T6" fmla="*/ 96 w 140"/>
                <a:gd name="T7" fmla="*/ 33 h 39"/>
                <a:gd name="T8" fmla="*/ 117 w 140"/>
                <a:gd name="T9" fmla="*/ 39 h 39"/>
                <a:gd name="T10" fmla="*/ 117 w 140"/>
                <a:gd name="T11" fmla="*/ 39 h 39"/>
                <a:gd name="T12" fmla="*/ 118 w 140"/>
                <a:gd name="T13" fmla="*/ 39 h 39"/>
                <a:gd name="T14" fmla="*/ 120 w 140"/>
                <a:gd name="T15" fmla="*/ 39 h 39"/>
                <a:gd name="T16" fmla="*/ 122 w 140"/>
                <a:gd name="T17" fmla="*/ 39 h 39"/>
                <a:gd name="T18" fmla="*/ 125 w 140"/>
                <a:gd name="T19" fmla="*/ 39 h 39"/>
                <a:gd name="T20" fmla="*/ 128 w 140"/>
                <a:gd name="T21" fmla="*/ 38 h 39"/>
                <a:gd name="T22" fmla="*/ 129 w 140"/>
                <a:gd name="T23" fmla="*/ 38 h 39"/>
                <a:gd name="T24" fmla="*/ 138 w 140"/>
                <a:gd name="T25" fmla="*/ 31 h 39"/>
                <a:gd name="T26" fmla="*/ 125 w 140"/>
                <a:gd name="T27" fmla="*/ 27 h 39"/>
                <a:gd name="T28" fmla="*/ 108 w 140"/>
                <a:gd name="T29" fmla="*/ 23 h 39"/>
                <a:gd name="T30" fmla="*/ 105 w 140"/>
                <a:gd name="T31" fmla="*/ 21 h 39"/>
                <a:gd name="T32" fmla="*/ 104 w 140"/>
                <a:gd name="T33" fmla="*/ 20 h 39"/>
                <a:gd name="T34" fmla="*/ 102 w 140"/>
                <a:gd name="T35" fmla="*/ 19 h 39"/>
                <a:gd name="T36" fmla="*/ 98 w 140"/>
                <a:gd name="T37" fmla="*/ 19 h 39"/>
                <a:gd name="T38" fmla="*/ 97 w 140"/>
                <a:gd name="T39" fmla="*/ 19 h 39"/>
                <a:gd name="T40" fmla="*/ 96 w 140"/>
                <a:gd name="T41" fmla="*/ 19 h 39"/>
                <a:gd name="T42" fmla="*/ 96 w 140"/>
                <a:gd name="T43" fmla="*/ 18 h 39"/>
                <a:gd name="T44" fmla="*/ 71 w 140"/>
                <a:gd name="T45" fmla="*/ 13 h 39"/>
                <a:gd name="T46" fmla="*/ 42 w 140"/>
                <a:gd name="T47" fmla="*/ 6 h 39"/>
                <a:gd name="T48" fmla="*/ 4 w 140"/>
                <a:gd name="T4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39">
                  <a:moveTo>
                    <a:pt x="4" y="0"/>
                  </a:moveTo>
                  <a:cubicBezTo>
                    <a:pt x="0" y="0"/>
                    <a:pt x="0" y="2"/>
                    <a:pt x="10" y="5"/>
                  </a:cubicBezTo>
                  <a:cubicBezTo>
                    <a:pt x="25" y="11"/>
                    <a:pt x="45" y="14"/>
                    <a:pt x="57" y="20"/>
                  </a:cubicBezTo>
                  <a:cubicBezTo>
                    <a:pt x="68" y="26"/>
                    <a:pt x="82" y="29"/>
                    <a:pt x="96" y="33"/>
                  </a:cubicBezTo>
                  <a:cubicBezTo>
                    <a:pt x="107" y="37"/>
                    <a:pt x="116" y="39"/>
                    <a:pt x="117" y="39"/>
                  </a:cubicBezTo>
                  <a:cubicBezTo>
                    <a:pt x="117" y="39"/>
                    <a:pt x="117" y="39"/>
                    <a:pt x="117" y="39"/>
                  </a:cubicBezTo>
                  <a:cubicBezTo>
                    <a:pt x="117" y="39"/>
                    <a:pt x="117" y="39"/>
                    <a:pt x="118" y="39"/>
                  </a:cubicBezTo>
                  <a:cubicBezTo>
                    <a:pt x="119" y="39"/>
                    <a:pt x="119" y="39"/>
                    <a:pt x="120" y="39"/>
                  </a:cubicBezTo>
                  <a:cubicBezTo>
                    <a:pt x="121" y="39"/>
                    <a:pt x="121" y="39"/>
                    <a:pt x="122" y="39"/>
                  </a:cubicBezTo>
                  <a:cubicBezTo>
                    <a:pt x="123" y="39"/>
                    <a:pt x="124" y="39"/>
                    <a:pt x="125" y="39"/>
                  </a:cubicBezTo>
                  <a:cubicBezTo>
                    <a:pt x="125" y="38"/>
                    <a:pt x="127" y="38"/>
                    <a:pt x="128" y="38"/>
                  </a:cubicBezTo>
                  <a:cubicBezTo>
                    <a:pt x="128" y="38"/>
                    <a:pt x="129" y="38"/>
                    <a:pt x="129" y="38"/>
                  </a:cubicBezTo>
                  <a:cubicBezTo>
                    <a:pt x="134" y="38"/>
                    <a:pt x="140" y="32"/>
                    <a:pt x="138" y="31"/>
                  </a:cubicBezTo>
                  <a:cubicBezTo>
                    <a:pt x="135" y="29"/>
                    <a:pt x="129" y="28"/>
                    <a:pt x="125" y="27"/>
                  </a:cubicBezTo>
                  <a:cubicBezTo>
                    <a:pt x="115" y="26"/>
                    <a:pt x="113" y="23"/>
                    <a:pt x="108" y="23"/>
                  </a:cubicBezTo>
                  <a:cubicBezTo>
                    <a:pt x="103" y="23"/>
                    <a:pt x="107" y="21"/>
                    <a:pt x="105" y="21"/>
                  </a:cubicBezTo>
                  <a:cubicBezTo>
                    <a:pt x="102" y="21"/>
                    <a:pt x="102" y="21"/>
                    <a:pt x="104" y="20"/>
                  </a:cubicBezTo>
                  <a:cubicBezTo>
                    <a:pt x="107" y="20"/>
                    <a:pt x="106" y="19"/>
                    <a:pt x="102" y="19"/>
                  </a:cubicBezTo>
                  <a:cubicBezTo>
                    <a:pt x="100" y="19"/>
                    <a:pt x="99" y="19"/>
                    <a:pt x="98" y="19"/>
                  </a:cubicBezTo>
                  <a:cubicBezTo>
                    <a:pt x="97" y="19"/>
                    <a:pt x="97" y="19"/>
                    <a:pt x="97" y="19"/>
                  </a:cubicBezTo>
                  <a:cubicBezTo>
                    <a:pt x="96" y="19"/>
                    <a:pt x="96" y="19"/>
                    <a:pt x="96" y="19"/>
                  </a:cubicBezTo>
                  <a:cubicBezTo>
                    <a:pt x="95" y="19"/>
                    <a:pt x="95" y="19"/>
                    <a:pt x="96" y="18"/>
                  </a:cubicBezTo>
                  <a:cubicBezTo>
                    <a:pt x="97" y="18"/>
                    <a:pt x="85" y="16"/>
                    <a:pt x="71" y="13"/>
                  </a:cubicBezTo>
                  <a:cubicBezTo>
                    <a:pt x="61" y="11"/>
                    <a:pt x="51" y="8"/>
                    <a:pt x="42" y="6"/>
                  </a:cubicBezTo>
                  <a:cubicBezTo>
                    <a:pt x="34" y="4"/>
                    <a:pt x="12"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1" name="Freeform 201">
              <a:extLst>
                <a:ext uri="{FF2B5EF4-FFF2-40B4-BE49-F238E27FC236}">
                  <a16:creationId xmlns:a16="http://schemas.microsoft.com/office/drawing/2014/main" id="{4F8EEEC2-D9D8-4CE6-A1FB-F9684723E50A}"/>
                </a:ext>
              </a:extLst>
            </p:cNvPr>
            <p:cNvSpPr>
              <a:spLocks/>
            </p:cNvSpPr>
            <p:nvPr/>
          </p:nvSpPr>
          <p:spPr bwMode="auto">
            <a:xfrm>
              <a:off x="9645650" y="5387975"/>
              <a:ext cx="280988" cy="19050"/>
            </a:xfrm>
            <a:custGeom>
              <a:avLst/>
              <a:gdLst>
                <a:gd name="T0" fmla="*/ 17 w 104"/>
                <a:gd name="T1" fmla="*/ 0 h 7"/>
                <a:gd name="T2" fmla="*/ 3 w 104"/>
                <a:gd name="T3" fmla="*/ 2 h 7"/>
                <a:gd name="T4" fmla="*/ 40 w 104"/>
                <a:gd name="T5" fmla="*/ 6 h 7"/>
                <a:gd name="T6" fmla="*/ 71 w 104"/>
                <a:gd name="T7" fmla="*/ 7 h 7"/>
                <a:gd name="T8" fmla="*/ 72 w 104"/>
                <a:gd name="T9" fmla="*/ 7 h 7"/>
                <a:gd name="T10" fmla="*/ 91 w 104"/>
                <a:gd name="T11" fmla="*/ 7 h 7"/>
                <a:gd name="T12" fmla="*/ 93 w 104"/>
                <a:gd name="T13" fmla="*/ 7 h 7"/>
                <a:gd name="T14" fmla="*/ 91 w 104"/>
                <a:gd name="T15" fmla="*/ 3 h 7"/>
                <a:gd name="T16" fmla="*/ 34 w 104"/>
                <a:gd name="T17" fmla="*/ 1 h 7"/>
                <a:gd name="T18" fmla="*/ 25 w 104"/>
                <a:gd name="T19" fmla="*/ 0 h 7"/>
                <a:gd name="T20" fmla="*/ 17 w 104"/>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7">
                  <a:moveTo>
                    <a:pt x="17" y="0"/>
                  </a:moveTo>
                  <a:cubicBezTo>
                    <a:pt x="5" y="0"/>
                    <a:pt x="0" y="2"/>
                    <a:pt x="3" y="2"/>
                  </a:cubicBezTo>
                  <a:cubicBezTo>
                    <a:pt x="7" y="2"/>
                    <a:pt x="23" y="5"/>
                    <a:pt x="40" y="6"/>
                  </a:cubicBezTo>
                  <a:cubicBezTo>
                    <a:pt x="52" y="6"/>
                    <a:pt x="64" y="7"/>
                    <a:pt x="71" y="7"/>
                  </a:cubicBezTo>
                  <a:cubicBezTo>
                    <a:pt x="72" y="7"/>
                    <a:pt x="72" y="7"/>
                    <a:pt x="72" y="7"/>
                  </a:cubicBezTo>
                  <a:cubicBezTo>
                    <a:pt x="78" y="7"/>
                    <a:pt x="84" y="7"/>
                    <a:pt x="91" y="7"/>
                  </a:cubicBezTo>
                  <a:cubicBezTo>
                    <a:pt x="92" y="7"/>
                    <a:pt x="93" y="7"/>
                    <a:pt x="93" y="7"/>
                  </a:cubicBezTo>
                  <a:cubicBezTo>
                    <a:pt x="102" y="7"/>
                    <a:pt x="104" y="5"/>
                    <a:pt x="91" y="3"/>
                  </a:cubicBezTo>
                  <a:cubicBezTo>
                    <a:pt x="77" y="1"/>
                    <a:pt x="52" y="2"/>
                    <a:pt x="34" y="1"/>
                  </a:cubicBezTo>
                  <a:cubicBezTo>
                    <a:pt x="31" y="1"/>
                    <a:pt x="28" y="0"/>
                    <a:pt x="25" y="0"/>
                  </a:cubicBezTo>
                  <a:cubicBezTo>
                    <a:pt x="22" y="0"/>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08" name="Group 207">
            <a:extLst>
              <a:ext uri="{FF2B5EF4-FFF2-40B4-BE49-F238E27FC236}">
                <a16:creationId xmlns:a16="http://schemas.microsoft.com/office/drawing/2014/main" id="{0C98A241-868C-4332-80A2-C88F0EDB63EB}"/>
              </a:ext>
            </a:extLst>
          </p:cNvPr>
          <p:cNvGrpSpPr/>
          <p:nvPr/>
        </p:nvGrpSpPr>
        <p:grpSpPr>
          <a:xfrm>
            <a:off x="1991618" y="3217527"/>
            <a:ext cx="1376363" cy="1897063"/>
            <a:chOff x="1920875" y="3022600"/>
            <a:chExt cx="1376363" cy="1897063"/>
          </a:xfrm>
          <a:effectLst>
            <a:outerShdw blurRad="127000" dir="13500000" sy="23000" kx="1200000" algn="br" rotWithShape="0">
              <a:prstClr val="black">
                <a:alpha val="15000"/>
              </a:prstClr>
            </a:outerShdw>
          </a:effectLst>
        </p:grpSpPr>
        <p:sp>
          <p:nvSpPr>
            <p:cNvPr id="205" name="Rectangle 5">
              <a:extLst>
                <a:ext uri="{FF2B5EF4-FFF2-40B4-BE49-F238E27FC236}">
                  <a16:creationId xmlns:a16="http://schemas.microsoft.com/office/drawing/2014/main" id="{E1240225-AD8F-437D-B6F7-C71626425C4C}"/>
                </a:ext>
              </a:extLst>
            </p:cNvPr>
            <p:cNvSpPr>
              <a:spLocks noChangeArrowheads="1"/>
            </p:cNvSpPr>
            <p:nvPr/>
          </p:nvSpPr>
          <p:spPr bwMode="auto">
            <a:xfrm>
              <a:off x="2557463" y="3714750"/>
              <a:ext cx="77788" cy="1204913"/>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6">
              <a:extLst>
                <a:ext uri="{FF2B5EF4-FFF2-40B4-BE49-F238E27FC236}">
                  <a16:creationId xmlns:a16="http://schemas.microsoft.com/office/drawing/2014/main" id="{1EA914EB-E07D-409D-A380-57F7BFBDE80F}"/>
                </a:ext>
              </a:extLst>
            </p:cNvPr>
            <p:cNvSpPr>
              <a:spLocks/>
            </p:cNvSpPr>
            <p:nvPr/>
          </p:nvSpPr>
          <p:spPr bwMode="auto">
            <a:xfrm>
              <a:off x="1920875" y="3022600"/>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212" name="Group 211">
            <a:extLst>
              <a:ext uri="{FF2B5EF4-FFF2-40B4-BE49-F238E27FC236}">
                <a16:creationId xmlns:a16="http://schemas.microsoft.com/office/drawing/2014/main" id="{092573E2-87B9-4CAA-A4BE-3691497C0CE2}"/>
              </a:ext>
            </a:extLst>
          </p:cNvPr>
          <p:cNvGrpSpPr/>
          <p:nvPr/>
        </p:nvGrpSpPr>
        <p:grpSpPr>
          <a:xfrm>
            <a:off x="3161943" y="2797549"/>
            <a:ext cx="1746058" cy="2971393"/>
            <a:chOff x="3417626" y="2503594"/>
            <a:chExt cx="1746058" cy="2971393"/>
          </a:xfrm>
        </p:grpSpPr>
        <p:sp>
          <p:nvSpPr>
            <p:cNvPr id="210" name="Rectangle 5">
              <a:extLst>
                <a:ext uri="{FF2B5EF4-FFF2-40B4-BE49-F238E27FC236}">
                  <a16:creationId xmlns:a16="http://schemas.microsoft.com/office/drawing/2014/main" id="{E4C476CA-898D-4E8C-A222-FBAD16A6F4E5}"/>
                </a:ext>
              </a:extLst>
            </p:cNvPr>
            <p:cNvSpPr>
              <a:spLocks noChangeArrowheads="1"/>
            </p:cNvSpPr>
            <p:nvPr/>
          </p:nvSpPr>
          <p:spPr bwMode="auto">
            <a:xfrm>
              <a:off x="4225203" y="3946431"/>
              <a:ext cx="98682" cy="1528556"/>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Freeform 6">
              <a:extLst>
                <a:ext uri="{FF2B5EF4-FFF2-40B4-BE49-F238E27FC236}">
                  <a16:creationId xmlns:a16="http://schemas.microsoft.com/office/drawing/2014/main" id="{B707B17E-6CF2-4876-BDFA-B0689623014E}"/>
                </a:ext>
              </a:extLst>
            </p:cNvPr>
            <p:cNvSpPr>
              <a:spLocks/>
            </p:cNvSpPr>
            <p:nvPr/>
          </p:nvSpPr>
          <p:spPr bwMode="auto">
            <a:xfrm>
              <a:off x="3417626" y="2503594"/>
              <a:ext cx="1746058" cy="1643348"/>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219" name="Group 218">
            <a:extLst>
              <a:ext uri="{FF2B5EF4-FFF2-40B4-BE49-F238E27FC236}">
                <a16:creationId xmlns:a16="http://schemas.microsoft.com/office/drawing/2014/main" id="{D6AA2FFA-C3FB-4337-9B27-37E7C34324CE}"/>
              </a:ext>
            </a:extLst>
          </p:cNvPr>
          <p:cNvGrpSpPr/>
          <p:nvPr/>
        </p:nvGrpSpPr>
        <p:grpSpPr>
          <a:xfrm>
            <a:off x="5342361" y="1802999"/>
            <a:ext cx="2285124" cy="3747826"/>
            <a:chOff x="5400660" y="1664103"/>
            <a:chExt cx="2285124" cy="3747826"/>
          </a:xfrm>
        </p:grpSpPr>
        <p:sp>
          <p:nvSpPr>
            <p:cNvPr id="217" name="Rectangle 5">
              <a:extLst>
                <a:ext uri="{FF2B5EF4-FFF2-40B4-BE49-F238E27FC236}">
                  <a16:creationId xmlns:a16="http://schemas.microsoft.com/office/drawing/2014/main" id="{CDD0C58F-4E31-400E-9675-20A8446B8238}"/>
                </a:ext>
              </a:extLst>
            </p:cNvPr>
            <p:cNvSpPr>
              <a:spLocks noChangeArrowheads="1"/>
            </p:cNvSpPr>
            <p:nvPr/>
          </p:nvSpPr>
          <p:spPr bwMode="auto">
            <a:xfrm>
              <a:off x="6486033" y="3640252"/>
              <a:ext cx="114378" cy="1771677"/>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6">
              <a:extLst>
                <a:ext uri="{FF2B5EF4-FFF2-40B4-BE49-F238E27FC236}">
                  <a16:creationId xmlns:a16="http://schemas.microsoft.com/office/drawing/2014/main" id="{BB564046-FF99-4C76-A91C-8488D7612CA7}"/>
                </a:ext>
              </a:extLst>
            </p:cNvPr>
            <p:cNvSpPr>
              <a:spLocks/>
            </p:cNvSpPr>
            <p:nvPr/>
          </p:nvSpPr>
          <p:spPr bwMode="auto">
            <a:xfrm>
              <a:off x="5400660" y="1664103"/>
              <a:ext cx="2285124" cy="2150703"/>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220" name="Group 219">
            <a:extLst>
              <a:ext uri="{FF2B5EF4-FFF2-40B4-BE49-F238E27FC236}">
                <a16:creationId xmlns:a16="http://schemas.microsoft.com/office/drawing/2014/main" id="{21A095A9-C5AA-45C1-8084-26273CE63B6A}"/>
              </a:ext>
            </a:extLst>
          </p:cNvPr>
          <p:cNvGrpSpPr/>
          <p:nvPr/>
        </p:nvGrpSpPr>
        <p:grpSpPr>
          <a:xfrm>
            <a:off x="8129546" y="3424146"/>
            <a:ext cx="1151995" cy="1587813"/>
            <a:chOff x="1920875" y="3022600"/>
            <a:chExt cx="1376363" cy="1897063"/>
          </a:xfrm>
          <a:effectLst>
            <a:outerShdw blurRad="127000" dir="13500000" sy="23000" kx="1200000" algn="br" rotWithShape="0">
              <a:prstClr val="black">
                <a:alpha val="15000"/>
              </a:prstClr>
            </a:outerShdw>
          </a:effectLst>
        </p:grpSpPr>
        <p:sp>
          <p:nvSpPr>
            <p:cNvPr id="221" name="Rectangle 5">
              <a:extLst>
                <a:ext uri="{FF2B5EF4-FFF2-40B4-BE49-F238E27FC236}">
                  <a16:creationId xmlns:a16="http://schemas.microsoft.com/office/drawing/2014/main" id="{1EE95208-26B9-415D-9B2E-8FBC3B87F146}"/>
                </a:ext>
              </a:extLst>
            </p:cNvPr>
            <p:cNvSpPr>
              <a:spLocks noChangeArrowheads="1"/>
            </p:cNvSpPr>
            <p:nvPr/>
          </p:nvSpPr>
          <p:spPr bwMode="auto">
            <a:xfrm>
              <a:off x="2557463" y="3714750"/>
              <a:ext cx="77788" cy="1204913"/>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6">
              <a:extLst>
                <a:ext uri="{FF2B5EF4-FFF2-40B4-BE49-F238E27FC236}">
                  <a16:creationId xmlns:a16="http://schemas.microsoft.com/office/drawing/2014/main" id="{148D2EE3-4048-4FE1-B84C-D39317DAF3A6}"/>
                </a:ext>
              </a:extLst>
            </p:cNvPr>
            <p:cNvSpPr>
              <a:spLocks/>
            </p:cNvSpPr>
            <p:nvPr/>
          </p:nvSpPr>
          <p:spPr bwMode="auto">
            <a:xfrm>
              <a:off x="1920875" y="3022600"/>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213" name="Group 212">
            <a:extLst>
              <a:ext uri="{FF2B5EF4-FFF2-40B4-BE49-F238E27FC236}">
                <a16:creationId xmlns:a16="http://schemas.microsoft.com/office/drawing/2014/main" id="{BB0DCDDE-8B9A-40D2-926E-5ED82DD0F693}"/>
              </a:ext>
            </a:extLst>
          </p:cNvPr>
          <p:cNvGrpSpPr/>
          <p:nvPr/>
        </p:nvGrpSpPr>
        <p:grpSpPr>
          <a:xfrm>
            <a:off x="9157131" y="3717353"/>
            <a:ext cx="1376363" cy="1897063"/>
            <a:chOff x="1920875" y="3022600"/>
            <a:chExt cx="1376363" cy="1897063"/>
          </a:xfrm>
          <a:effectLst>
            <a:outerShdw blurRad="127000" dir="13500000" sy="23000" kx="1200000" algn="br" rotWithShape="0">
              <a:prstClr val="black">
                <a:alpha val="15000"/>
              </a:prstClr>
            </a:outerShdw>
          </a:effectLst>
        </p:grpSpPr>
        <p:sp>
          <p:nvSpPr>
            <p:cNvPr id="214" name="Rectangle 5">
              <a:extLst>
                <a:ext uri="{FF2B5EF4-FFF2-40B4-BE49-F238E27FC236}">
                  <a16:creationId xmlns:a16="http://schemas.microsoft.com/office/drawing/2014/main" id="{F2604553-E158-4E73-B86F-81A8783DB409}"/>
                </a:ext>
              </a:extLst>
            </p:cNvPr>
            <p:cNvSpPr>
              <a:spLocks noChangeArrowheads="1"/>
            </p:cNvSpPr>
            <p:nvPr/>
          </p:nvSpPr>
          <p:spPr bwMode="auto">
            <a:xfrm>
              <a:off x="2557463" y="3714750"/>
              <a:ext cx="77788" cy="1204913"/>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Freeform 6">
              <a:extLst>
                <a:ext uri="{FF2B5EF4-FFF2-40B4-BE49-F238E27FC236}">
                  <a16:creationId xmlns:a16="http://schemas.microsoft.com/office/drawing/2014/main" id="{48E2CCDF-6C48-4962-952A-05523DB1A782}"/>
                </a:ext>
              </a:extLst>
            </p:cNvPr>
            <p:cNvSpPr>
              <a:spLocks/>
            </p:cNvSpPr>
            <p:nvPr/>
          </p:nvSpPr>
          <p:spPr bwMode="auto">
            <a:xfrm>
              <a:off x="1920875" y="3022600"/>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80AD12"/>
            </a:solidFill>
            <a:ln>
              <a:noFill/>
            </a:ln>
          </p:spPr>
          <p:txBody>
            <a:bodyPr vert="horz" wrap="square" lIns="91440" tIns="45720" rIns="91440" bIns="45720" numCol="1" anchor="t" anchorCtr="0" compatLnSpc="1">
              <a:prstTxWarp prst="textNoShape">
                <a:avLst/>
              </a:prstTxWarp>
            </a:bodyPr>
            <a:lstStyle/>
            <a:p>
              <a:endParaRPr lang="en-ID" dirty="0"/>
            </a:p>
          </p:txBody>
        </p:sp>
      </p:grpSp>
      <p:sp>
        <p:nvSpPr>
          <p:cNvPr id="223" name="TextBox 222">
            <a:extLst>
              <a:ext uri="{FF2B5EF4-FFF2-40B4-BE49-F238E27FC236}">
                <a16:creationId xmlns:a16="http://schemas.microsoft.com/office/drawing/2014/main" id="{F965100D-9DDD-401A-A986-CFC45F5C6AEF}"/>
              </a:ext>
            </a:extLst>
          </p:cNvPr>
          <p:cNvSpPr txBox="1"/>
          <p:nvPr/>
        </p:nvSpPr>
        <p:spPr>
          <a:xfrm>
            <a:off x="2253416" y="3604042"/>
            <a:ext cx="904415" cy="646331"/>
          </a:xfrm>
          <a:prstGeom prst="rect">
            <a:avLst/>
          </a:prstGeom>
          <a:noFill/>
        </p:spPr>
        <p:txBody>
          <a:bodyPr wrap="none" rtlCol="0" anchor="ctr">
            <a:spAutoFit/>
          </a:bodyPr>
          <a:lstStyle/>
          <a:p>
            <a:pPr algn="ctr"/>
            <a:r>
              <a:rPr lang="en-ID" sz="3600" b="1" dirty="0">
                <a:solidFill>
                  <a:schemeClr val="bg2"/>
                </a:solidFill>
                <a:latin typeface="+mj-lt"/>
              </a:rPr>
              <a:t>11K</a:t>
            </a:r>
            <a:endParaRPr lang="id-ID" sz="3600" b="1" dirty="0">
              <a:solidFill>
                <a:schemeClr val="bg2"/>
              </a:solidFill>
              <a:latin typeface="+mj-lt"/>
            </a:endParaRPr>
          </a:p>
        </p:txBody>
      </p:sp>
      <p:sp>
        <p:nvSpPr>
          <p:cNvPr id="225" name="TextBox 224">
            <a:extLst>
              <a:ext uri="{FF2B5EF4-FFF2-40B4-BE49-F238E27FC236}">
                <a16:creationId xmlns:a16="http://schemas.microsoft.com/office/drawing/2014/main" id="{9F47F55F-BC7F-4E10-9DF9-14ED6C0F50BD}"/>
              </a:ext>
            </a:extLst>
          </p:cNvPr>
          <p:cNvSpPr txBox="1"/>
          <p:nvPr/>
        </p:nvSpPr>
        <p:spPr>
          <a:xfrm>
            <a:off x="8304733" y="3688085"/>
            <a:ext cx="816249" cy="646331"/>
          </a:xfrm>
          <a:prstGeom prst="rect">
            <a:avLst/>
          </a:prstGeom>
          <a:noFill/>
        </p:spPr>
        <p:txBody>
          <a:bodyPr wrap="none" rtlCol="0" anchor="ctr">
            <a:spAutoFit/>
          </a:bodyPr>
          <a:lstStyle/>
          <a:p>
            <a:pPr algn="ctr"/>
            <a:r>
              <a:rPr lang="en-ID" sz="3600" b="1" dirty="0">
                <a:solidFill>
                  <a:schemeClr val="bg2"/>
                </a:solidFill>
                <a:latin typeface="+mj-lt"/>
              </a:rPr>
              <a:t>8K</a:t>
            </a:r>
            <a:endParaRPr lang="id-ID" sz="3600" b="1" dirty="0">
              <a:solidFill>
                <a:schemeClr val="bg2"/>
              </a:solidFill>
              <a:latin typeface="+mj-lt"/>
            </a:endParaRPr>
          </a:p>
        </p:txBody>
      </p:sp>
      <p:sp>
        <p:nvSpPr>
          <p:cNvPr id="226" name="TextBox 225">
            <a:extLst>
              <a:ext uri="{FF2B5EF4-FFF2-40B4-BE49-F238E27FC236}">
                <a16:creationId xmlns:a16="http://schemas.microsoft.com/office/drawing/2014/main" id="{5AEF1D03-5461-4948-A88E-2F655CDC86D8}"/>
              </a:ext>
            </a:extLst>
          </p:cNvPr>
          <p:cNvSpPr txBox="1"/>
          <p:nvPr/>
        </p:nvSpPr>
        <p:spPr>
          <a:xfrm>
            <a:off x="9368263" y="4048483"/>
            <a:ext cx="968535" cy="646331"/>
          </a:xfrm>
          <a:prstGeom prst="rect">
            <a:avLst/>
          </a:prstGeom>
          <a:noFill/>
        </p:spPr>
        <p:txBody>
          <a:bodyPr wrap="none" rtlCol="0" anchor="ctr">
            <a:spAutoFit/>
          </a:bodyPr>
          <a:lstStyle/>
          <a:p>
            <a:pPr algn="ctr"/>
            <a:r>
              <a:rPr lang="en-ID" sz="3600" b="1" dirty="0">
                <a:solidFill>
                  <a:schemeClr val="bg2"/>
                </a:solidFill>
                <a:latin typeface="+mj-lt"/>
              </a:rPr>
              <a:t>17K</a:t>
            </a:r>
            <a:endParaRPr lang="id-ID" sz="3600" b="1" dirty="0">
              <a:solidFill>
                <a:schemeClr val="bg2"/>
              </a:solidFill>
              <a:latin typeface="+mj-lt"/>
            </a:endParaRPr>
          </a:p>
        </p:txBody>
      </p:sp>
      <p:sp>
        <p:nvSpPr>
          <p:cNvPr id="227" name="TextBox 226">
            <a:extLst>
              <a:ext uri="{FF2B5EF4-FFF2-40B4-BE49-F238E27FC236}">
                <a16:creationId xmlns:a16="http://schemas.microsoft.com/office/drawing/2014/main" id="{A81ED308-58E6-4365-B352-646BA72A15F8}"/>
              </a:ext>
            </a:extLst>
          </p:cNvPr>
          <p:cNvSpPr txBox="1"/>
          <p:nvPr/>
        </p:nvSpPr>
        <p:spPr>
          <a:xfrm>
            <a:off x="3404130" y="3307603"/>
            <a:ext cx="1279517" cy="769441"/>
          </a:xfrm>
          <a:prstGeom prst="rect">
            <a:avLst/>
          </a:prstGeom>
          <a:noFill/>
        </p:spPr>
        <p:txBody>
          <a:bodyPr wrap="none" rtlCol="0" anchor="ctr">
            <a:spAutoFit/>
          </a:bodyPr>
          <a:lstStyle/>
          <a:p>
            <a:pPr algn="ctr"/>
            <a:r>
              <a:rPr lang="en-ID" sz="4400" b="1" dirty="0">
                <a:solidFill>
                  <a:schemeClr val="bg2"/>
                </a:solidFill>
                <a:latin typeface="+mj-lt"/>
              </a:rPr>
              <a:t>25K</a:t>
            </a:r>
            <a:endParaRPr lang="id-ID" sz="4400" b="1" dirty="0">
              <a:solidFill>
                <a:schemeClr val="bg2"/>
              </a:solidFill>
              <a:latin typeface="+mj-lt"/>
            </a:endParaRPr>
          </a:p>
        </p:txBody>
      </p:sp>
      <p:sp>
        <p:nvSpPr>
          <p:cNvPr id="228" name="TextBox 227">
            <a:extLst>
              <a:ext uri="{FF2B5EF4-FFF2-40B4-BE49-F238E27FC236}">
                <a16:creationId xmlns:a16="http://schemas.microsoft.com/office/drawing/2014/main" id="{F2252E4A-5E8E-4856-B49D-904065D55E86}"/>
              </a:ext>
            </a:extLst>
          </p:cNvPr>
          <p:cNvSpPr txBox="1"/>
          <p:nvPr/>
        </p:nvSpPr>
        <p:spPr>
          <a:xfrm>
            <a:off x="5713497" y="2469490"/>
            <a:ext cx="1497526" cy="923330"/>
          </a:xfrm>
          <a:prstGeom prst="rect">
            <a:avLst/>
          </a:prstGeom>
          <a:noFill/>
        </p:spPr>
        <p:txBody>
          <a:bodyPr wrap="none" rtlCol="0" anchor="ctr">
            <a:spAutoFit/>
          </a:bodyPr>
          <a:lstStyle/>
          <a:p>
            <a:pPr algn="ctr"/>
            <a:r>
              <a:rPr lang="en-ID" sz="5400" b="1" dirty="0">
                <a:solidFill>
                  <a:schemeClr val="bg2"/>
                </a:solidFill>
                <a:latin typeface="+mj-lt"/>
              </a:rPr>
              <a:t>32K</a:t>
            </a:r>
            <a:endParaRPr lang="id-ID" sz="5400" b="1" dirty="0">
              <a:solidFill>
                <a:schemeClr val="bg2"/>
              </a:solidFill>
              <a:latin typeface="+mj-lt"/>
            </a:endParaRPr>
          </a:p>
        </p:txBody>
      </p:sp>
      <p:sp>
        <p:nvSpPr>
          <p:cNvPr id="229" name="TextBox 228">
            <a:extLst>
              <a:ext uri="{FF2B5EF4-FFF2-40B4-BE49-F238E27FC236}">
                <a16:creationId xmlns:a16="http://schemas.microsoft.com/office/drawing/2014/main" id="{514A9DB2-4AFD-4626-A619-393AAF5D94FD}"/>
              </a:ext>
            </a:extLst>
          </p:cNvPr>
          <p:cNvSpPr txBox="1"/>
          <p:nvPr/>
        </p:nvSpPr>
        <p:spPr>
          <a:xfrm>
            <a:off x="2115326" y="2845657"/>
            <a:ext cx="1183337" cy="307777"/>
          </a:xfrm>
          <a:prstGeom prst="rect">
            <a:avLst/>
          </a:prstGeom>
          <a:noFill/>
        </p:spPr>
        <p:txBody>
          <a:bodyPr wrap="none" rtlCol="0" anchor="ctr">
            <a:spAutoFit/>
          </a:bodyPr>
          <a:lstStyle/>
          <a:p>
            <a:pPr algn="ctr"/>
            <a:r>
              <a:rPr lang="en-ID" sz="1400" dirty="0">
                <a:latin typeface="+mj-lt"/>
              </a:rPr>
              <a:t>Description</a:t>
            </a:r>
            <a:endParaRPr lang="id-ID" sz="1400" dirty="0">
              <a:latin typeface="+mj-lt"/>
            </a:endParaRPr>
          </a:p>
        </p:txBody>
      </p:sp>
      <p:sp>
        <p:nvSpPr>
          <p:cNvPr id="230" name="TextBox 229">
            <a:extLst>
              <a:ext uri="{FF2B5EF4-FFF2-40B4-BE49-F238E27FC236}">
                <a16:creationId xmlns:a16="http://schemas.microsoft.com/office/drawing/2014/main" id="{34E7C04F-9C20-4B78-ACC4-52D4298213AA}"/>
              </a:ext>
            </a:extLst>
          </p:cNvPr>
          <p:cNvSpPr txBox="1"/>
          <p:nvPr/>
        </p:nvSpPr>
        <p:spPr>
          <a:xfrm>
            <a:off x="3482522" y="2444619"/>
            <a:ext cx="1183337" cy="307777"/>
          </a:xfrm>
          <a:prstGeom prst="rect">
            <a:avLst/>
          </a:prstGeom>
          <a:noFill/>
        </p:spPr>
        <p:txBody>
          <a:bodyPr wrap="none" rtlCol="0" anchor="ctr">
            <a:spAutoFit/>
          </a:bodyPr>
          <a:lstStyle/>
          <a:p>
            <a:pPr algn="ctr"/>
            <a:r>
              <a:rPr lang="en-ID" sz="1400" dirty="0">
                <a:latin typeface="+mj-lt"/>
              </a:rPr>
              <a:t>Description</a:t>
            </a:r>
            <a:endParaRPr lang="id-ID" sz="1400" dirty="0">
              <a:latin typeface="+mj-lt"/>
            </a:endParaRPr>
          </a:p>
        </p:txBody>
      </p:sp>
      <p:sp>
        <p:nvSpPr>
          <p:cNvPr id="231" name="TextBox 230">
            <a:extLst>
              <a:ext uri="{FF2B5EF4-FFF2-40B4-BE49-F238E27FC236}">
                <a16:creationId xmlns:a16="http://schemas.microsoft.com/office/drawing/2014/main" id="{740C0089-D874-4D42-B7B4-62683C636455}"/>
              </a:ext>
            </a:extLst>
          </p:cNvPr>
          <p:cNvSpPr txBox="1"/>
          <p:nvPr/>
        </p:nvSpPr>
        <p:spPr>
          <a:xfrm>
            <a:off x="5870591" y="1543472"/>
            <a:ext cx="1183337" cy="307777"/>
          </a:xfrm>
          <a:prstGeom prst="rect">
            <a:avLst/>
          </a:prstGeom>
          <a:noFill/>
        </p:spPr>
        <p:txBody>
          <a:bodyPr wrap="none" rtlCol="0" anchor="ctr">
            <a:spAutoFit/>
          </a:bodyPr>
          <a:lstStyle/>
          <a:p>
            <a:pPr algn="ctr"/>
            <a:r>
              <a:rPr lang="en-ID" sz="1400" dirty="0">
                <a:latin typeface="+mj-lt"/>
              </a:rPr>
              <a:t>Description</a:t>
            </a:r>
            <a:endParaRPr lang="id-ID" sz="1400" dirty="0">
              <a:latin typeface="+mj-lt"/>
            </a:endParaRPr>
          </a:p>
        </p:txBody>
      </p:sp>
      <p:sp>
        <p:nvSpPr>
          <p:cNvPr id="232" name="TextBox 231">
            <a:extLst>
              <a:ext uri="{FF2B5EF4-FFF2-40B4-BE49-F238E27FC236}">
                <a16:creationId xmlns:a16="http://schemas.microsoft.com/office/drawing/2014/main" id="{BB219CF1-A5D9-4E3F-A17F-7B1ECA844522}"/>
              </a:ext>
            </a:extLst>
          </p:cNvPr>
          <p:cNvSpPr txBox="1"/>
          <p:nvPr/>
        </p:nvSpPr>
        <p:spPr>
          <a:xfrm>
            <a:off x="8148184" y="3085043"/>
            <a:ext cx="1183337" cy="307777"/>
          </a:xfrm>
          <a:prstGeom prst="rect">
            <a:avLst/>
          </a:prstGeom>
          <a:noFill/>
        </p:spPr>
        <p:txBody>
          <a:bodyPr wrap="none" rtlCol="0" anchor="ctr">
            <a:spAutoFit/>
          </a:bodyPr>
          <a:lstStyle/>
          <a:p>
            <a:pPr algn="ctr"/>
            <a:r>
              <a:rPr lang="en-ID" sz="1400" dirty="0">
                <a:latin typeface="+mj-lt"/>
              </a:rPr>
              <a:t>Description</a:t>
            </a:r>
            <a:endParaRPr lang="id-ID" sz="1400" dirty="0">
              <a:latin typeface="+mj-lt"/>
            </a:endParaRPr>
          </a:p>
        </p:txBody>
      </p:sp>
      <p:sp>
        <p:nvSpPr>
          <p:cNvPr id="233" name="TextBox 232">
            <a:extLst>
              <a:ext uri="{FF2B5EF4-FFF2-40B4-BE49-F238E27FC236}">
                <a16:creationId xmlns:a16="http://schemas.microsoft.com/office/drawing/2014/main" id="{4A0EADA1-0006-4810-9EB9-8D0B2E43AC61}"/>
              </a:ext>
            </a:extLst>
          </p:cNvPr>
          <p:cNvSpPr txBox="1"/>
          <p:nvPr/>
        </p:nvSpPr>
        <p:spPr>
          <a:xfrm>
            <a:off x="9271054" y="3376832"/>
            <a:ext cx="1183337" cy="307777"/>
          </a:xfrm>
          <a:prstGeom prst="rect">
            <a:avLst/>
          </a:prstGeom>
          <a:noFill/>
        </p:spPr>
        <p:txBody>
          <a:bodyPr wrap="none" rtlCol="0" anchor="ctr">
            <a:spAutoFit/>
          </a:bodyPr>
          <a:lstStyle/>
          <a:p>
            <a:pPr algn="ctr"/>
            <a:r>
              <a:rPr lang="en-ID" sz="1400" dirty="0">
                <a:latin typeface="+mj-lt"/>
              </a:rPr>
              <a:t>Description</a:t>
            </a:r>
            <a:endParaRPr lang="id-ID" sz="1400" dirty="0">
              <a:latin typeface="+mj-lt"/>
            </a:endParaRPr>
          </a:p>
        </p:txBody>
      </p:sp>
    </p:spTree>
    <p:extLst>
      <p:ext uri="{BB962C8B-B14F-4D97-AF65-F5344CB8AC3E}">
        <p14:creationId xmlns:p14="http://schemas.microsoft.com/office/powerpoint/2010/main" val="138874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208"/>
                                        </p:tgtEl>
                                        <p:attrNameLst>
                                          <p:attrName>style.visibility</p:attrName>
                                        </p:attrNameLst>
                                      </p:cBhvr>
                                      <p:to>
                                        <p:strVal val="visible"/>
                                      </p:to>
                                    </p:set>
                                    <p:animEffect transition="in" filter="wipe(down)">
                                      <p:cBhvr>
                                        <p:cTn id="13" dur="500"/>
                                        <p:tgtEl>
                                          <p:spTgt spid="208"/>
                                        </p:tgtEl>
                                      </p:cBhvr>
                                    </p:animEffect>
                                  </p:childTnLst>
                                </p:cTn>
                              </p:par>
                              <p:par>
                                <p:cTn id="14" presetID="22" presetClass="entr" presetSubtype="4" fill="hold" nodeType="withEffect">
                                  <p:stCondLst>
                                    <p:cond delay="0"/>
                                  </p:stCondLst>
                                  <p:childTnLst>
                                    <p:set>
                                      <p:cBhvr>
                                        <p:cTn id="15" dur="1" fill="hold">
                                          <p:stCondLst>
                                            <p:cond delay="0"/>
                                          </p:stCondLst>
                                        </p:cTn>
                                        <p:tgtEl>
                                          <p:spTgt spid="212"/>
                                        </p:tgtEl>
                                        <p:attrNameLst>
                                          <p:attrName>style.visibility</p:attrName>
                                        </p:attrNameLst>
                                      </p:cBhvr>
                                      <p:to>
                                        <p:strVal val="visible"/>
                                      </p:to>
                                    </p:set>
                                    <p:animEffect transition="in" filter="wipe(down)">
                                      <p:cBhvr>
                                        <p:cTn id="16" dur="500"/>
                                        <p:tgtEl>
                                          <p:spTgt spid="212"/>
                                        </p:tgtEl>
                                      </p:cBhvr>
                                    </p:animEffect>
                                  </p:childTnLst>
                                </p:cTn>
                              </p:par>
                              <p:par>
                                <p:cTn id="17" presetID="22" presetClass="entr" presetSubtype="4" fill="hold" nodeType="withEffect">
                                  <p:stCondLst>
                                    <p:cond delay="0"/>
                                  </p:stCondLst>
                                  <p:childTnLst>
                                    <p:set>
                                      <p:cBhvr>
                                        <p:cTn id="18" dur="1" fill="hold">
                                          <p:stCondLst>
                                            <p:cond delay="0"/>
                                          </p:stCondLst>
                                        </p:cTn>
                                        <p:tgtEl>
                                          <p:spTgt spid="219"/>
                                        </p:tgtEl>
                                        <p:attrNameLst>
                                          <p:attrName>style.visibility</p:attrName>
                                        </p:attrNameLst>
                                      </p:cBhvr>
                                      <p:to>
                                        <p:strVal val="visible"/>
                                      </p:to>
                                    </p:set>
                                    <p:animEffect transition="in" filter="wipe(down)">
                                      <p:cBhvr>
                                        <p:cTn id="19" dur="500"/>
                                        <p:tgtEl>
                                          <p:spTgt spid="219"/>
                                        </p:tgtEl>
                                      </p:cBhvr>
                                    </p:animEffect>
                                  </p:childTnLst>
                                </p:cTn>
                              </p:par>
                              <p:par>
                                <p:cTn id="20" presetID="22" presetClass="entr" presetSubtype="4" fill="hold" nodeType="withEffect">
                                  <p:stCondLst>
                                    <p:cond delay="0"/>
                                  </p:stCondLst>
                                  <p:childTnLst>
                                    <p:set>
                                      <p:cBhvr>
                                        <p:cTn id="21" dur="1" fill="hold">
                                          <p:stCondLst>
                                            <p:cond delay="0"/>
                                          </p:stCondLst>
                                        </p:cTn>
                                        <p:tgtEl>
                                          <p:spTgt spid="220"/>
                                        </p:tgtEl>
                                        <p:attrNameLst>
                                          <p:attrName>style.visibility</p:attrName>
                                        </p:attrNameLst>
                                      </p:cBhvr>
                                      <p:to>
                                        <p:strVal val="visible"/>
                                      </p:to>
                                    </p:set>
                                    <p:animEffect transition="in" filter="wipe(down)">
                                      <p:cBhvr>
                                        <p:cTn id="22" dur="500"/>
                                        <p:tgtEl>
                                          <p:spTgt spid="220"/>
                                        </p:tgtEl>
                                      </p:cBhvr>
                                    </p:animEffect>
                                  </p:childTnLst>
                                </p:cTn>
                              </p:par>
                              <p:par>
                                <p:cTn id="23" presetID="22" presetClass="entr" presetSubtype="4" fill="hold" nodeType="withEffect">
                                  <p:stCondLst>
                                    <p:cond delay="0"/>
                                  </p:stCondLst>
                                  <p:childTnLst>
                                    <p:set>
                                      <p:cBhvr>
                                        <p:cTn id="24" dur="1" fill="hold">
                                          <p:stCondLst>
                                            <p:cond delay="0"/>
                                          </p:stCondLst>
                                        </p:cTn>
                                        <p:tgtEl>
                                          <p:spTgt spid="213"/>
                                        </p:tgtEl>
                                        <p:attrNameLst>
                                          <p:attrName>style.visibility</p:attrName>
                                        </p:attrNameLst>
                                      </p:cBhvr>
                                      <p:to>
                                        <p:strVal val="visible"/>
                                      </p:to>
                                    </p:set>
                                    <p:animEffect transition="in" filter="wipe(down)">
                                      <p:cBhvr>
                                        <p:cTn id="25" dur="500"/>
                                        <p:tgtEl>
                                          <p:spTgt spid="213"/>
                                        </p:tgtEl>
                                      </p:cBhvr>
                                    </p:animEffect>
                                  </p:childTnLst>
                                </p:cTn>
                              </p:par>
                            </p:childTnLst>
                          </p:cTn>
                        </p:par>
                        <p:par>
                          <p:cTn id="26" fill="hold">
                            <p:stCondLst>
                              <p:cond delay="1250"/>
                            </p:stCondLst>
                            <p:childTnLst>
                              <p:par>
                                <p:cTn id="27" presetID="10" presetClass="entr" presetSubtype="0" fill="hold" grpId="0" nodeType="afterEffect">
                                  <p:stCondLst>
                                    <p:cond delay="0"/>
                                  </p:stCondLst>
                                  <p:childTnLst>
                                    <p:set>
                                      <p:cBhvr>
                                        <p:cTn id="28" dur="1" fill="hold">
                                          <p:stCondLst>
                                            <p:cond delay="0"/>
                                          </p:stCondLst>
                                        </p:cTn>
                                        <p:tgtEl>
                                          <p:spTgt spid="229"/>
                                        </p:tgtEl>
                                        <p:attrNameLst>
                                          <p:attrName>style.visibility</p:attrName>
                                        </p:attrNameLst>
                                      </p:cBhvr>
                                      <p:to>
                                        <p:strVal val="visible"/>
                                      </p:to>
                                    </p:set>
                                    <p:animEffect transition="in" filter="fade">
                                      <p:cBhvr>
                                        <p:cTn id="29" dur="500"/>
                                        <p:tgtEl>
                                          <p:spTgt spid="22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0"/>
                                        </p:tgtEl>
                                        <p:attrNameLst>
                                          <p:attrName>style.visibility</p:attrName>
                                        </p:attrNameLst>
                                      </p:cBhvr>
                                      <p:to>
                                        <p:strVal val="visible"/>
                                      </p:to>
                                    </p:set>
                                    <p:animEffect transition="in" filter="fade">
                                      <p:cBhvr>
                                        <p:cTn id="32" dur="500"/>
                                        <p:tgtEl>
                                          <p:spTgt spid="23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1"/>
                                        </p:tgtEl>
                                        <p:attrNameLst>
                                          <p:attrName>style.visibility</p:attrName>
                                        </p:attrNameLst>
                                      </p:cBhvr>
                                      <p:to>
                                        <p:strVal val="visible"/>
                                      </p:to>
                                    </p:set>
                                    <p:animEffect transition="in" filter="fade">
                                      <p:cBhvr>
                                        <p:cTn id="35" dur="500"/>
                                        <p:tgtEl>
                                          <p:spTgt spid="23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2"/>
                                        </p:tgtEl>
                                        <p:attrNameLst>
                                          <p:attrName>style.visibility</p:attrName>
                                        </p:attrNameLst>
                                      </p:cBhvr>
                                      <p:to>
                                        <p:strVal val="visible"/>
                                      </p:to>
                                    </p:set>
                                    <p:animEffect transition="in" filter="fade">
                                      <p:cBhvr>
                                        <p:cTn id="38" dur="500"/>
                                        <p:tgtEl>
                                          <p:spTgt spid="23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3"/>
                                        </p:tgtEl>
                                        <p:attrNameLst>
                                          <p:attrName>style.visibility</p:attrName>
                                        </p:attrNameLst>
                                      </p:cBhvr>
                                      <p:to>
                                        <p:strVal val="visible"/>
                                      </p:to>
                                    </p:set>
                                    <p:animEffect transition="in" filter="fade">
                                      <p:cBhvr>
                                        <p:cTn id="41" dur="500"/>
                                        <p:tgtEl>
                                          <p:spTgt spid="233"/>
                                        </p:tgtEl>
                                      </p:cBhvr>
                                    </p:animEffect>
                                  </p:childTnLst>
                                </p:cTn>
                              </p:par>
                            </p:childTnLst>
                          </p:cTn>
                        </p:par>
                        <p:par>
                          <p:cTn id="42" fill="hold">
                            <p:stCondLst>
                              <p:cond delay="1750"/>
                            </p:stCondLst>
                            <p:childTnLst>
                              <p:par>
                                <p:cTn id="43" presetID="53" presetClass="entr" presetSubtype="16" fill="hold" grpId="0" nodeType="afterEffect">
                                  <p:stCondLst>
                                    <p:cond delay="0"/>
                                  </p:stCondLst>
                                  <p:childTnLst>
                                    <p:set>
                                      <p:cBhvr>
                                        <p:cTn id="44" dur="1" fill="hold">
                                          <p:stCondLst>
                                            <p:cond delay="0"/>
                                          </p:stCondLst>
                                        </p:cTn>
                                        <p:tgtEl>
                                          <p:spTgt spid="223"/>
                                        </p:tgtEl>
                                        <p:attrNameLst>
                                          <p:attrName>style.visibility</p:attrName>
                                        </p:attrNameLst>
                                      </p:cBhvr>
                                      <p:to>
                                        <p:strVal val="visible"/>
                                      </p:to>
                                    </p:set>
                                    <p:anim calcmode="lin" valueType="num">
                                      <p:cBhvr>
                                        <p:cTn id="45" dur="500" fill="hold"/>
                                        <p:tgtEl>
                                          <p:spTgt spid="223"/>
                                        </p:tgtEl>
                                        <p:attrNameLst>
                                          <p:attrName>ppt_w</p:attrName>
                                        </p:attrNameLst>
                                      </p:cBhvr>
                                      <p:tavLst>
                                        <p:tav tm="0">
                                          <p:val>
                                            <p:fltVal val="0"/>
                                          </p:val>
                                        </p:tav>
                                        <p:tav tm="100000">
                                          <p:val>
                                            <p:strVal val="#ppt_w"/>
                                          </p:val>
                                        </p:tav>
                                      </p:tavLst>
                                    </p:anim>
                                    <p:anim calcmode="lin" valueType="num">
                                      <p:cBhvr>
                                        <p:cTn id="46" dur="500" fill="hold"/>
                                        <p:tgtEl>
                                          <p:spTgt spid="223"/>
                                        </p:tgtEl>
                                        <p:attrNameLst>
                                          <p:attrName>ppt_h</p:attrName>
                                        </p:attrNameLst>
                                      </p:cBhvr>
                                      <p:tavLst>
                                        <p:tav tm="0">
                                          <p:val>
                                            <p:fltVal val="0"/>
                                          </p:val>
                                        </p:tav>
                                        <p:tav tm="100000">
                                          <p:val>
                                            <p:strVal val="#ppt_h"/>
                                          </p:val>
                                        </p:tav>
                                      </p:tavLst>
                                    </p:anim>
                                    <p:animEffect transition="in" filter="fade">
                                      <p:cBhvr>
                                        <p:cTn id="47" dur="500"/>
                                        <p:tgtEl>
                                          <p:spTgt spid="22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27"/>
                                        </p:tgtEl>
                                        <p:attrNameLst>
                                          <p:attrName>style.visibility</p:attrName>
                                        </p:attrNameLst>
                                      </p:cBhvr>
                                      <p:to>
                                        <p:strVal val="visible"/>
                                      </p:to>
                                    </p:set>
                                    <p:anim calcmode="lin" valueType="num">
                                      <p:cBhvr>
                                        <p:cTn id="50" dur="500" fill="hold"/>
                                        <p:tgtEl>
                                          <p:spTgt spid="227"/>
                                        </p:tgtEl>
                                        <p:attrNameLst>
                                          <p:attrName>ppt_w</p:attrName>
                                        </p:attrNameLst>
                                      </p:cBhvr>
                                      <p:tavLst>
                                        <p:tav tm="0">
                                          <p:val>
                                            <p:fltVal val="0"/>
                                          </p:val>
                                        </p:tav>
                                        <p:tav tm="100000">
                                          <p:val>
                                            <p:strVal val="#ppt_w"/>
                                          </p:val>
                                        </p:tav>
                                      </p:tavLst>
                                    </p:anim>
                                    <p:anim calcmode="lin" valueType="num">
                                      <p:cBhvr>
                                        <p:cTn id="51" dur="500" fill="hold"/>
                                        <p:tgtEl>
                                          <p:spTgt spid="227"/>
                                        </p:tgtEl>
                                        <p:attrNameLst>
                                          <p:attrName>ppt_h</p:attrName>
                                        </p:attrNameLst>
                                      </p:cBhvr>
                                      <p:tavLst>
                                        <p:tav tm="0">
                                          <p:val>
                                            <p:fltVal val="0"/>
                                          </p:val>
                                        </p:tav>
                                        <p:tav tm="100000">
                                          <p:val>
                                            <p:strVal val="#ppt_h"/>
                                          </p:val>
                                        </p:tav>
                                      </p:tavLst>
                                    </p:anim>
                                    <p:animEffect transition="in" filter="fade">
                                      <p:cBhvr>
                                        <p:cTn id="52" dur="500"/>
                                        <p:tgtEl>
                                          <p:spTgt spid="22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28"/>
                                        </p:tgtEl>
                                        <p:attrNameLst>
                                          <p:attrName>style.visibility</p:attrName>
                                        </p:attrNameLst>
                                      </p:cBhvr>
                                      <p:to>
                                        <p:strVal val="visible"/>
                                      </p:to>
                                    </p:set>
                                    <p:anim calcmode="lin" valueType="num">
                                      <p:cBhvr>
                                        <p:cTn id="55" dur="500" fill="hold"/>
                                        <p:tgtEl>
                                          <p:spTgt spid="228"/>
                                        </p:tgtEl>
                                        <p:attrNameLst>
                                          <p:attrName>ppt_w</p:attrName>
                                        </p:attrNameLst>
                                      </p:cBhvr>
                                      <p:tavLst>
                                        <p:tav tm="0">
                                          <p:val>
                                            <p:fltVal val="0"/>
                                          </p:val>
                                        </p:tav>
                                        <p:tav tm="100000">
                                          <p:val>
                                            <p:strVal val="#ppt_w"/>
                                          </p:val>
                                        </p:tav>
                                      </p:tavLst>
                                    </p:anim>
                                    <p:anim calcmode="lin" valueType="num">
                                      <p:cBhvr>
                                        <p:cTn id="56" dur="500" fill="hold"/>
                                        <p:tgtEl>
                                          <p:spTgt spid="228"/>
                                        </p:tgtEl>
                                        <p:attrNameLst>
                                          <p:attrName>ppt_h</p:attrName>
                                        </p:attrNameLst>
                                      </p:cBhvr>
                                      <p:tavLst>
                                        <p:tav tm="0">
                                          <p:val>
                                            <p:fltVal val="0"/>
                                          </p:val>
                                        </p:tav>
                                        <p:tav tm="100000">
                                          <p:val>
                                            <p:strVal val="#ppt_h"/>
                                          </p:val>
                                        </p:tav>
                                      </p:tavLst>
                                    </p:anim>
                                    <p:animEffect transition="in" filter="fade">
                                      <p:cBhvr>
                                        <p:cTn id="57" dur="500"/>
                                        <p:tgtEl>
                                          <p:spTgt spid="22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25"/>
                                        </p:tgtEl>
                                        <p:attrNameLst>
                                          <p:attrName>style.visibility</p:attrName>
                                        </p:attrNameLst>
                                      </p:cBhvr>
                                      <p:to>
                                        <p:strVal val="visible"/>
                                      </p:to>
                                    </p:set>
                                    <p:anim calcmode="lin" valueType="num">
                                      <p:cBhvr>
                                        <p:cTn id="60" dur="500" fill="hold"/>
                                        <p:tgtEl>
                                          <p:spTgt spid="225"/>
                                        </p:tgtEl>
                                        <p:attrNameLst>
                                          <p:attrName>ppt_w</p:attrName>
                                        </p:attrNameLst>
                                      </p:cBhvr>
                                      <p:tavLst>
                                        <p:tav tm="0">
                                          <p:val>
                                            <p:fltVal val="0"/>
                                          </p:val>
                                        </p:tav>
                                        <p:tav tm="100000">
                                          <p:val>
                                            <p:strVal val="#ppt_w"/>
                                          </p:val>
                                        </p:tav>
                                      </p:tavLst>
                                    </p:anim>
                                    <p:anim calcmode="lin" valueType="num">
                                      <p:cBhvr>
                                        <p:cTn id="61" dur="500" fill="hold"/>
                                        <p:tgtEl>
                                          <p:spTgt spid="225"/>
                                        </p:tgtEl>
                                        <p:attrNameLst>
                                          <p:attrName>ppt_h</p:attrName>
                                        </p:attrNameLst>
                                      </p:cBhvr>
                                      <p:tavLst>
                                        <p:tav tm="0">
                                          <p:val>
                                            <p:fltVal val="0"/>
                                          </p:val>
                                        </p:tav>
                                        <p:tav tm="100000">
                                          <p:val>
                                            <p:strVal val="#ppt_h"/>
                                          </p:val>
                                        </p:tav>
                                      </p:tavLst>
                                    </p:anim>
                                    <p:animEffect transition="in" filter="fade">
                                      <p:cBhvr>
                                        <p:cTn id="62" dur="500"/>
                                        <p:tgtEl>
                                          <p:spTgt spid="2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26"/>
                                        </p:tgtEl>
                                        <p:attrNameLst>
                                          <p:attrName>style.visibility</p:attrName>
                                        </p:attrNameLst>
                                      </p:cBhvr>
                                      <p:to>
                                        <p:strVal val="visible"/>
                                      </p:to>
                                    </p:set>
                                    <p:anim calcmode="lin" valueType="num">
                                      <p:cBhvr>
                                        <p:cTn id="65" dur="500" fill="hold"/>
                                        <p:tgtEl>
                                          <p:spTgt spid="226"/>
                                        </p:tgtEl>
                                        <p:attrNameLst>
                                          <p:attrName>ppt_w</p:attrName>
                                        </p:attrNameLst>
                                      </p:cBhvr>
                                      <p:tavLst>
                                        <p:tav tm="0">
                                          <p:val>
                                            <p:fltVal val="0"/>
                                          </p:val>
                                        </p:tav>
                                        <p:tav tm="100000">
                                          <p:val>
                                            <p:strVal val="#ppt_w"/>
                                          </p:val>
                                        </p:tav>
                                      </p:tavLst>
                                    </p:anim>
                                    <p:anim calcmode="lin" valueType="num">
                                      <p:cBhvr>
                                        <p:cTn id="66" dur="500" fill="hold"/>
                                        <p:tgtEl>
                                          <p:spTgt spid="226"/>
                                        </p:tgtEl>
                                        <p:attrNameLst>
                                          <p:attrName>ppt_h</p:attrName>
                                        </p:attrNameLst>
                                      </p:cBhvr>
                                      <p:tavLst>
                                        <p:tav tm="0">
                                          <p:val>
                                            <p:fltVal val="0"/>
                                          </p:val>
                                        </p:tav>
                                        <p:tav tm="100000">
                                          <p:val>
                                            <p:strVal val="#ppt_h"/>
                                          </p:val>
                                        </p:tav>
                                      </p:tavLst>
                                    </p:anim>
                                    <p:animEffect transition="in" filter="fade">
                                      <p:cBhvr>
                                        <p:cTn id="67"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 grpId="0"/>
      <p:bldP spid="225" grpId="0"/>
      <p:bldP spid="226" grpId="0"/>
      <p:bldP spid="227" grpId="0"/>
      <p:bldP spid="228" grpId="0"/>
      <p:bldP spid="229" grpId="0"/>
      <p:bldP spid="230" grpId="0"/>
      <p:bldP spid="231" grpId="0"/>
      <p:bldP spid="232" grpId="0"/>
      <p:bldP spid="2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Freeform 40">
            <a:extLst>
              <a:ext uri="{FF2B5EF4-FFF2-40B4-BE49-F238E27FC236}">
                <a16:creationId xmlns:a16="http://schemas.microsoft.com/office/drawing/2014/main" id="{EC9A95A6-1A81-4BEA-A1E5-D1EE38227EAF}"/>
              </a:ext>
            </a:extLst>
          </p:cNvPr>
          <p:cNvSpPr>
            <a:spLocks/>
          </p:cNvSpPr>
          <p:nvPr/>
        </p:nvSpPr>
        <p:spPr bwMode="auto">
          <a:xfrm>
            <a:off x="-782249" y="1638847"/>
            <a:ext cx="13655455" cy="4389671"/>
          </a:xfrm>
          <a:custGeom>
            <a:avLst/>
            <a:gdLst>
              <a:gd name="T0" fmla="*/ 80 w 3573"/>
              <a:gd name="T1" fmla="*/ 999 h 1147"/>
              <a:gd name="T2" fmla="*/ 77 w 3573"/>
              <a:gd name="T3" fmla="*/ 800 h 1147"/>
              <a:gd name="T4" fmla="*/ 53 w 3573"/>
              <a:gd name="T5" fmla="*/ 601 h 1147"/>
              <a:gd name="T6" fmla="*/ 73 w 3573"/>
              <a:gd name="T7" fmla="*/ 402 h 1147"/>
              <a:gd name="T8" fmla="*/ 70 w 3573"/>
              <a:gd name="T9" fmla="*/ 203 h 1147"/>
              <a:gd name="T10" fmla="*/ 146 w 3573"/>
              <a:gd name="T11" fmla="*/ 152 h 1147"/>
              <a:gd name="T12" fmla="*/ 311 w 3573"/>
              <a:gd name="T13" fmla="*/ 280 h 1147"/>
              <a:gd name="T14" fmla="*/ 463 w 3573"/>
              <a:gd name="T15" fmla="*/ 419 h 1147"/>
              <a:gd name="T16" fmla="*/ 632 w 3573"/>
              <a:gd name="T17" fmla="*/ 398 h 1147"/>
              <a:gd name="T18" fmla="*/ 746 w 3573"/>
              <a:gd name="T19" fmla="*/ 253 h 1147"/>
              <a:gd name="T20" fmla="*/ 934 w 3573"/>
              <a:gd name="T21" fmla="*/ 200 h 1147"/>
              <a:gd name="T22" fmla="*/ 1107 w 3573"/>
              <a:gd name="T23" fmla="*/ 266 h 1147"/>
              <a:gd name="T24" fmla="*/ 1309 w 3573"/>
              <a:gd name="T25" fmla="*/ 240 h 1147"/>
              <a:gd name="T26" fmla="*/ 1492 w 3573"/>
              <a:gd name="T27" fmla="*/ 133 h 1147"/>
              <a:gd name="T28" fmla="*/ 1706 w 3573"/>
              <a:gd name="T29" fmla="*/ 117 h 1147"/>
              <a:gd name="T30" fmla="*/ 1893 w 3573"/>
              <a:gd name="T31" fmla="*/ 41 h 1147"/>
              <a:gd name="T32" fmla="*/ 2098 w 3573"/>
              <a:gd name="T33" fmla="*/ 73 h 1147"/>
              <a:gd name="T34" fmla="*/ 2305 w 3573"/>
              <a:gd name="T35" fmla="*/ 109 h 1147"/>
              <a:gd name="T36" fmla="*/ 2477 w 3573"/>
              <a:gd name="T37" fmla="*/ 221 h 1147"/>
              <a:gd name="T38" fmla="*/ 2638 w 3573"/>
              <a:gd name="T39" fmla="*/ 292 h 1147"/>
              <a:gd name="T40" fmla="*/ 2810 w 3573"/>
              <a:gd name="T41" fmla="*/ 356 h 1147"/>
              <a:gd name="T42" fmla="*/ 2985 w 3573"/>
              <a:gd name="T43" fmla="*/ 426 h 1147"/>
              <a:gd name="T44" fmla="*/ 3176 w 3573"/>
              <a:gd name="T45" fmla="*/ 387 h 1147"/>
              <a:gd name="T46" fmla="*/ 3357 w 3573"/>
              <a:gd name="T47" fmla="*/ 414 h 1147"/>
              <a:gd name="T48" fmla="*/ 3552 w 3573"/>
              <a:gd name="T49" fmla="*/ 448 h 1147"/>
              <a:gd name="T50" fmla="*/ 3536 w 3573"/>
              <a:gd name="T51" fmla="*/ 637 h 1147"/>
              <a:gd name="T52" fmla="*/ 3497 w 3573"/>
              <a:gd name="T53" fmla="*/ 821 h 1147"/>
              <a:gd name="T54" fmla="*/ 3540 w 3573"/>
              <a:gd name="T55" fmla="*/ 1007 h 1147"/>
              <a:gd name="T56" fmla="*/ 3429 w 3573"/>
              <a:gd name="T57" fmla="*/ 1099 h 1147"/>
              <a:gd name="T58" fmla="*/ 3236 w 3573"/>
              <a:gd name="T59" fmla="*/ 1104 h 1147"/>
              <a:gd name="T60" fmla="*/ 3043 w 3573"/>
              <a:gd name="T61" fmla="*/ 1117 h 1147"/>
              <a:gd name="T62" fmla="*/ 2851 w 3573"/>
              <a:gd name="T63" fmla="*/ 1105 h 1147"/>
              <a:gd name="T64" fmla="*/ 2658 w 3573"/>
              <a:gd name="T65" fmla="*/ 1098 h 1147"/>
              <a:gd name="T66" fmla="*/ 2465 w 3573"/>
              <a:gd name="T67" fmla="*/ 1077 h 1147"/>
              <a:gd name="T68" fmla="*/ 2273 w 3573"/>
              <a:gd name="T69" fmla="*/ 1115 h 1147"/>
              <a:gd name="T70" fmla="*/ 2080 w 3573"/>
              <a:gd name="T71" fmla="*/ 1090 h 1147"/>
              <a:gd name="T72" fmla="*/ 1888 w 3573"/>
              <a:gd name="T73" fmla="*/ 1066 h 1147"/>
              <a:gd name="T74" fmla="*/ 1695 w 3573"/>
              <a:gd name="T75" fmla="*/ 1129 h 1147"/>
              <a:gd name="T76" fmla="*/ 1502 w 3573"/>
              <a:gd name="T77" fmla="*/ 1127 h 1147"/>
              <a:gd name="T78" fmla="*/ 1310 w 3573"/>
              <a:gd name="T79" fmla="*/ 1083 h 1147"/>
              <a:gd name="T80" fmla="*/ 1117 w 3573"/>
              <a:gd name="T81" fmla="*/ 1100 h 1147"/>
              <a:gd name="T82" fmla="*/ 924 w 3573"/>
              <a:gd name="T83" fmla="*/ 1116 h 1147"/>
              <a:gd name="T84" fmla="*/ 732 w 3573"/>
              <a:gd name="T85" fmla="*/ 1074 h 1147"/>
              <a:gd name="T86" fmla="*/ 539 w 3573"/>
              <a:gd name="T87" fmla="*/ 1090 h 1147"/>
              <a:gd name="T88" fmla="*/ 346 w 3573"/>
              <a:gd name="T89" fmla="*/ 1065 h 1147"/>
              <a:gd name="T90" fmla="*/ 147 w 3573"/>
              <a:gd name="T91" fmla="*/ 1066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3" h="1147">
                <a:moveTo>
                  <a:pt x="57" y="1098"/>
                </a:moveTo>
                <a:cubicBezTo>
                  <a:pt x="23" y="1063"/>
                  <a:pt x="81" y="1049"/>
                  <a:pt x="80" y="999"/>
                </a:cubicBezTo>
                <a:cubicBezTo>
                  <a:pt x="80" y="949"/>
                  <a:pt x="41" y="949"/>
                  <a:pt x="41" y="900"/>
                </a:cubicBezTo>
                <a:cubicBezTo>
                  <a:pt x="40" y="850"/>
                  <a:pt x="77" y="850"/>
                  <a:pt x="77" y="800"/>
                </a:cubicBezTo>
                <a:cubicBezTo>
                  <a:pt x="77" y="750"/>
                  <a:pt x="31" y="750"/>
                  <a:pt x="31" y="701"/>
                </a:cubicBezTo>
                <a:cubicBezTo>
                  <a:pt x="31" y="651"/>
                  <a:pt x="53" y="651"/>
                  <a:pt x="53" y="601"/>
                </a:cubicBezTo>
                <a:cubicBezTo>
                  <a:pt x="52" y="551"/>
                  <a:pt x="86" y="551"/>
                  <a:pt x="86" y="501"/>
                </a:cubicBezTo>
                <a:cubicBezTo>
                  <a:pt x="86" y="451"/>
                  <a:pt x="73" y="452"/>
                  <a:pt x="73" y="402"/>
                </a:cubicBezTo>
                <a:cubicBezTo>
                  <a:pt x="73" y="352"/>
                  <a:pt x="49" y="352"/>
                  <a:pt x="49" y="302"/>
                </a:cubicBezTo>
                <a:cubicBezTo>
                  <a:pt x="49" y="253"/>
                  <a:pt x="70" y="252"/>
                  <a:pt x="70" y="203"/>
                </a:cubicBezTo>
                <a:cubicBezTo>
                  <a:pt x="69" y="153"/>
                  <a:pt x="0" y="112"/>
                  <a:pt x="47" y="93"/>
                </a:cubicBezTo>
                <a:cubicBezTo>
                  <a:pt x="95" y="73"/>
                  <a:pt x="106" y="119"/>
                  <a:pt x="146" y="152"/>
                </a:cubicBezTo>
                <a:cubicBezTo>
                  <a:pt x="186" y="185"/>
                  <a:pt x="172" y="203"/>
                  <a:pt x="212" y="236"/>
                </a:cubicBezTo>
                <a:cubicBezTo>
                  <a:pt x="252" y="270"/>
                  <a:pt x="271" y="247"/>
                  <a:pt x="311" y="280"/>
                </a:cubicBezTo>
                <a:cubicBezTo>
                  <a:pt x="352" y="314"/>
                  <a:pt x="351" y="314"/>
                  <a:pt x="392" y="348"/>
                </a:cubicBezTo>
                <a:cubicBezTo>
                  <a:pt x="432" y="381"/>
                  <a:pt x="416" y="396"/>
                  <a:pt x="463" y="419"/>
                </a:cubicBezTo>
                <a:cubicBezTo>
                  <a:pt x="503" y="438"/>
                  <a:pt x="490" y="428"/>
                  <a:pt x="539" y="409"/>
                </a:cubicBezTo>
                <a:cubicBezTo>
                  <a:pt x="563" y="399"/>
                  <a:pt x="603" y="412"/>
                  <a:pt x="632" y="398"/>
                </a:cubicBezTo>
                <a:cubicBezTo>
                  <a:pt x="658" y="385"/>
                  <a:pt x="654" y="318"/>
                  <a:pt x="680" y="302"/>
                </a:cubicBezTo>
                <a:cubicBezTo>
                  <a:pt x="705" y="286"/>
                  <a:pt x="725" y="272"/>
                  <a:pt x="746" y="253"/>
                </a:cubicBezTo>
                <a:cubicBezTo>
                  <a:pt x="769" y="232"/>
                  <a:pt x="808" y="209"/>
                  <a:pt x="837" y="203"/>
                </a:cubicBezTo>
                <a:cubicBezTo>
                  <a:pt x="865" y="196"/>
                  <a:pt x="904" y="199"/>
                  <a:pt x="934" y="200"/>
                </a:cubicBezTo>
                <a:cubicBezTo>
                  <a:pt x="963" y="202"/>
                  <a:pt x="993" y="226"/>
                  <a:pt x="1022" y="231"/>
                </a:cubicBezTo>
                <a:cubicBezTo>
                  <a:pt x="1052" y="235"/>
                  <a:pt x="1079" y="264"/>
                  <a:pt x="1107" y="266"/>
                </a:cubicBezTo>
                <a:cubicBezTo>
                  <a:pt x="1140" y="269"/>
                  <a:pt x="1176" y="266"/>
                  <a:pt x="1200" y="258"/>
                </a:cubicBezTo>
                <a:cubicBezTo>
                  <a:pt x="1239" y="245"/>
                  <a:pt x="1281" y="251"/>
                  <a:pt x="1309" y="240"/>
                </a:cubicBezTo>
                <a:cubicBezTo>
                  <a:pt x="1350" y="222"/>
                  <a:pt x="1373" y="186"/>
                  <a:pt x="1398" y="173"/>
                </a:cubicBezTo>
                <a:cubicBezTo>
                  <a:pt x="1435" y="154"/>
                  <a:pt x="1457" y="137"/>
                  <a:pt x="1492" y="133"/>
                </a:cubicBezTo>
                <a:cubicBezTo>
                  <a:pt x="1519" y="130"/>
                  <a:pt x="1552" y="104"/>
                  <a:pt x="1598" y="114"/>
                </a:cubicBezTo>
                <a:cubicBezTo>
                  <a:pt x="1653" y="117"/>
                  <a:pt x="1642" y="125"/>
                  <a:pt x="1706" y="117"/>
                </a:cubicBezTo>
                <a:cubicBezTo>
                  <a:pt x="1739" y="113"/>
                  <a:pt x="1778" y="119"/>
                  <a:pt x="1817" y="113"/>
                </a:cubicBezTo>
                <a:cubicBezTo>
                  <a:pt x="1857" y="107"/>
                  <a:pt x="1867" y="56"/>
                  <a:pt x="1893" y="41"/>
                </a:cubicBezTo>
                <a:cubicBezTo>
                  <a:pt x="1921" y="25"/>
                  <a:pt x="1963" y="5"/>
                  <a:pt x="2002" y="2"/>
                </a:cubicBezTo>
                <a:cubicBezTo>
                  <a:pt x="2028" y="0"/>
                  <a:pt x="2056" y="59"/>
                  <a:pt x="2098" y="73"/>
                </a:cubicBezTo>
                <a:cubicBezTo>
                  <a:pt x="2125" y="82"/>
                  <a:pt x="2148" y="102"/>
                  <a:pt x="2184" y="120"/>
                </a:cubicBezTo>
                <a:cubicBezTo>
                  <a:pt x="2211" y="133"/>
                  <a:pt x="2272" y="90"/>
                  <a:pt x="2305" y="109"/>
                </a:cubicBezTo>
                <a:cubicBezTo>
                  <a:pt x="2332" y="124"/>
                  <a:pt x="2342" y="175"/>
                  <a:pt x="2373" y="194"/>
                </a:cubicBezTo>
                <a:cubicBezTo>
                  <a:pt x="2400" y="211"/>
                  <a:pt x="2447" y="201"/>
                  <a:pt x="2477" y="221"/>
                </a:cubicBezTo>
                <a:cubicBezTo>
                  <a:pt x="2500" y="236"/>
                  <a:pt x="2524" y="245"/>
                  <a:pt x="2556" y="258"/>
                </a:cubicBezTo>
                <a:cubicBezTo>
                  <a:pt x="2582" y="269"/>
                  <a:pt x="2607" y="282"/>
                  <a:pt x="2638" y="292"/>
                </a:cubicBezTo>
                <a:cubicBezTo>
                  <a:pt x="2666" y="300"/>
                  <a:pt x="2679" y="368"/>
                  <a:pt x="2710" y="376"/>
                </a:cubicBezTo>
                <a:cubicBezTo>
                  <a:pt x="2739" y="383"/>
                  <a:pt x="2779" y="349"/>
                  <a:pt x="2810" y="356"/>
                </a:cubicBezTo>
                <a:cubicBezTo>
                  <a:pt x="2840" y="362"/>
                  <a:pt x="2866" y="387"/>
                  <a:pt x="2897" y="393"/>
                </a:cubicBezTo>
                <a:cubicBezTo>
                  <a:pt x="2927" y="398"/>
                  <a:pt x="2955" y="421"/>
                  <a:pt x="2985" y="426"/>
                </a:cubicBezTo>
                <a:cubicBezTo>
                  <a:pt x="3015" y="431"/>
                  <a:pt x="3051" y="403"/>
                  <a:pt x="3081" y="407"/>
                </a:cubicBezTo>
                <a:cubicBezTo>
                  <a:pt x="3112" y="411"/>
                  <a:pt x="3146" y="383"/>
                  <a:pt x="3176" y="387"/>
                </a:cubicBezTo>
                <a:cubicBezTo>
                  <a:pt x="3208" y="391"/>
                  <a:pt x="3235" y="424"/>
                  <a:pt x="3264" y="427"/>
                </a:cubicBezTo>
                <a:cubicBezTo>
                  <a:pt x="3296" y="431"/>
                  <a:pt x="3329" y="411"/>
                  <a:pt x="3357" y="414"/>
                </a:cubicBezTo>
                <a:cubicBezTo>
                  <a:pt x="3392" y="417"/>
                  <a:pt x="3419" y="463"/>
                  <a:pt x="3445" y="465"/>
                </a:cubicBezTo>
                <a:cubicBezTo>
                  <a:pt x="3503" y="469"/>
                  <a:pt x="3537" y="405"/>
                  <a:pt x="3552" y="448"/>
                </a:cubicBezTo>
                <a:cubicBezTo>
                  <a:pt x="3568" y="492"/>
                  <a:pt x="3555" y="499"/>
                  <a:pt x="3554" y="546"/>
                </a:cubicBezTo>
                <a:cubicBezTo>
                  <a:pt x="3553" y="592"/>
                  <a:pt x="3537" y="591"/>
                  <a:pt x="3536" y="637"/>
                </a:cubicBezTo>
                <a:cubicBezTo>
                  <a:pt x="3535" y="684"/>
                  <a:pt x="3521" y="683"/>
                  <a:pt x="3520" y="729"/>
                </a:cubicBezTo>
                <a:cubicBezTo>
                  <a:pt x="3519" y="776"/>
                  <a:pt x="3498" y="775"/>
                  <a:pt x="3497" y="821"/>
                </a:cubicBezTo>
                <a:cubicBezTo>
                  <a:pt x="3496" y="867"/>
                  <a:pt x="3551" y="868"/>
                  <a:pt x="3550" y="915"/>
                </a:cubicBezTo>
                <a:cubicBezTo>
                  <a:pt x="3549" y="961"/>
                  <a:pt x="3541" y="961"/>
                  <a:pt x="3540" y="1007"/>
                </a:cubicBezTo>
                <a:cubicBezTo>
                  <a:pt x="3539" y="1053"/>
                  <a:pt x="3573" y="1083"/>
                  <a:pt x="3539" y="1114"/>
                </a:cubicBezTo>
                <a:cubicBezTo>
                  <a:pt x="3504" y="1147"/>
                  <a:pt x="3477" y="1099"/>
                  <a:pt x="3429" y="1099"/>
                </a:cubicBezTo>
                <a:cubicBezTo>
                  <a:pt x="3380" y="1099"/>
                  <a:pt x="3380" y="1119"/>
                  <a:pt x="3332" y="1119"/>
                </a:cubicBezTo>
                <a:cubicBezTo>
                  <a:pt x="3284" y="1119"/>
                  <a:pt x="3284" y="1104"/>
                  <a:pt x="3236" y="1104"/>
                </a:cubicBezTo>
                <a:cubicBezTo>
                  <a:pt x="3188" y="1104"/>
                  <a:pt x="3188" y="1067"/>
                  <a:pt x="3140" y="1067"/>
                </a:cubicBezTo>
                <a:cubicBezTo>
                  <a:pt x="3092" y="1067"/>
                  <a:pt x="3092" y="1117"/>
                  <a:pt x="3043" y="1117"/>
                </a:cubicBezTo>
                <a:cubicBezTo>
                  <a:pt x="2995" y="1117"/>
                  <a:pt x="2995" y="1078"/>
                  <a:pt x="2947" y="1078"/>
                </a:cubicBezTo>
                <a:cubicBezTo>
                  <a:pt x="2899" y="1078"/>
                  <a:pt x="2899" y="1105"/>
                  <a:pt x="2851" y="1105"/>
                </a:cubicBezTo>
                <a:cubicBezTo>
                  <a:pt x="2803" y="1105"/>
                  <a:pt x="2803" y="1074"/>
                  <a:pt x="2754" y="1074"/>
                </a:cubicBezTo>
                <a:cubicBezTo>
                  <a:pt x="2706" y="1074"/>
                  <a:pt x="2706" y="1098"/>
                  <a:pt x="2658" y="1098"/>
                </a:cubicBezTo>
                <a:cubicBezTo>
                  <a:pt x="2610" y="1098"/>
                  <a:pt x="2610" y="1102"/>
                  <a:pt x="2562" y="1102"/>
                </a:cubicBezTo>
                <a:cubicBezTo>
                  <a:pt x="2514" y="1102"/>
                  <a:pt x="2514" y="1077"/>
                  <a:pt x="2465" y="1077"/>
                </a:cubicBezTo>
                <a:cubicBezTo>
                  <a:pt x="2417" y="1077"/>
                  <a:pt x="2417" y="1103"/>
                  <a:pt x="2369" y="1103"/>
                </a:cubicBezTo>
                <a:cubicBezTo>
                  <a:pt x="2321" y="1103"/>
                  <a:pt x="2321" y="1115"/>
                  <a:pt x="2273" y="1115"/>
                </a:cubicBezTo>
                <a:cubicBezTo>
                  <a:pt x="2225" y="1115"/>
                  <a:pt x="2225" y="1124"/>
                  <a:pt x="2177" y="1124"/>
                </a:cubicBezTo>
                <a:cubicBezTo>
                  <a:pt x="2128" y="1124"/>
                  <a:pt x="2128" y="1090"/>
                  <a:pt x="2080" y="1090"/>
                </a:cubicBezTo>
                <a:cubicBezTo>
                  <a:pt x="2032" y="1090"/>
                  <a:pt x="2032" y="1075"/>
                  <a:pt x="1984" y="1075"/>
                </a:cubicBezTo>
                <a:cubicBezTo>
                  <a:pt x="1936" y="1075"/>
                  <a:pt x="1936" y="1066"/>
                  <a:pt x="1888" y="1066"/>
                </a:cubicBezTo>
                <a:cubicBezTo>
                  <a:pt x="1839" y="1066"/>
                  <a:pt x="1839" y="1103"/>
                  <a:pt x="1791" y="1103"/>
                </a:cubicBezTo>
                <a:cubicBezTo>
                  <a:pt x="1743" y="1103"/>
                  <a:pt x="1743" y="1129"/>
                  <a:pt x="1695" y="1129"/>
                </a:cubicBezTo>
                <a:cubicBezTo>
                  <a:pt x="1647" y="1129"/>
                  <a:pt x="1647" y="1068"/>
                  <a:pt x="1599" y="1068"/>
                </a:cubicBezTo>
                <a:cubicBezTo>
                  <a:pt x="1550" y="1068"/>
                  <a:pt x="1550" y="1127"/>
                  <a:pt x="1502" y="1127"/>
                </a:cubicBezTo>
                <a:cubicBezTo>
                  <a:pt x="1454" y="1127"/>
                  <a:pt x="1454" y="1091"/>
                  <a:pt x="1406" y="1091"/>
                </a:cubicBezTo>
                <a:cubicBezTo>
                  <a:pt x="1358" y="1091"/>
                  <a:pt x="1358" y="1083"/>
                  <a:pt x="1310" y="1083"/>
                </a:cubicBezTo>
                <a:cubicBezTo>
                  <a:pt x="1261" y="1083"/>
                  <a:pt x="1261" y="1098"/>
                  <a:pt x="1213" y="1098"/>
                </a:cubicBezTo>
                <a:cubicBezTo>
                  <a:pt x="1165" y="1098"/>
                  <a:pt x="1165" y="1100"/>
                  <a:pt x="1117" y="1100"/>
                </a:cubicBezTo>
                <a:cubicBezTo>
                  <a:pt x="1069" y="1100"/>
                  <a:pt x="1069" y="1114"/>
                  <a:pt x="1021" y="1114"/>
                </a:cubicBezTo>
                <a:cubicBezTo>
                  <a:pt x="972" y="1114"/>
                  <a:pt x="972" y="1116"/>
                  <a:pt x="924" y="1116"/>
                </a:cubicBezTo>
                <a:cubicBezTo>
                  <a:pt x="876" y="1116"/>
                  <a:pt x="876" y="1129"/>
                  <a:pt x="828" y="1129"/>
                </a:cubicBezTo>
                <a:cubicBezTo>
                  <a:pt x="780" y="1129"/>
                  <a:pt x="780" y="1074"/>
                  <a:pt x="732" y="1074"/>
                </a:cubicBezTo>
                <a:cubicBezTo>
                  <a:pt x="684" y="1074"/>
                  <a:pt x="684" y="1128"/>
                  <a:pt x="635" y="1128"/>
                </a:cubicBezTo>
                <a:cubicBezTo>
                  <a:pt x="587" y="1128"/>
                  <a:pt x="587" y="1090"/>
                  <a:pt x="539" y="1090"/>
                </a:cubicBezTo>
                <a:cubicBezTo>
                  <a:pt x="491" y="1090"/>
                  <a:pt x="491" y="1130"/>
                  <a:pt x="443" y="1130"/>
                </a:cubicBezTo>
                <a:cubicBezTo>
                  <a:pt x="394" y="1130"/>
                  <a:pt x="394" y="1065"/>
                  <a:pt x="346" y="1065"/>
                </a:cubicBezTo>
                <a:cubicBezTo>
                  <a:pt x="298" y="1065"/>
                  <a:pt x="298" y="1088"/>
                  <a:pt x="250" y="1088"/>
                </a:cubicBezTo>
                <a:cubicBezTo>
                  <a:pt x="202" y="1088"/>
                  <a:pt x="194" y="1056"/>
                  <a:pt x="147" y="1066"/>
                </a:cubicBezTo>
                <a:cubicBezTo>
                  <a:pt x="96" y="1077"/>
                  <a:pt x="91" y="1133"/>
                  <a:pt x="57" y="1098"/>
                </a:cubicBezTo>
                <a:close/>
              </a:path>
            </a:pathLst>
          </a:custGeom>
          <a:solidFill>
            <a:schemeClr val="tx1">
              <a:lumMod val="20000"/>
              <a:lumOff val="80000"/>
              <a:alpha val="3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10" name="Freeform 36">
            <a:extLst>
              <a:ext uri="{FF2B5EF4-FFF2-40B4-BE49-F238E27FC236}">
                <a16:creationId xmlns:a16="http://schemas.microsoft.com/office/drawing/2014/main" id="{0CE839E8-5697-4114-89D8-AD693AC97629}"/>
              </a:ext>
            </a:extLst>
          </p:cNvPr>
          <p:cNvSpPr>
            <a:spLocks noEditPoints="1"/>
          </p:cNvSpPr>
          <p:nvPr/>
        </p:nvSpPr>
        <p:spPr bwMode="auto">
          <a:xfrm>
            <a:off x="-591229" y="1857489"/>
            <a:ext cx="13769031" cy="4341799"/>
          </a:xfrm>
          <a:custGeom>
            <a:avLst/>
            <a:gdLst>
              <a:gd name="T0" fmla="*/ 4423 w 4635"/>
              <a:gd name="T1" fmla="*/ 414 h 1460"/>
              <a:gd name="T2" fmla="*/ 4175 w 4635"/>
              <a:gd name="T3" fmla="*/ 328 h 1460"/>
              <a:gd name="T4" fmla="*/ 4078 w 4635"/>
              <a:gd name="T5" fmla="*/ 264 h 1460"/>
              <a:gd name="T6" fmla="*/ 3958 w 4635"/>
              <a:gd name="T7" fmla="*/ 74 h 1460"/>
              <a:gd name="T8" fmla="*/ 3767 w 4635"/>
              <a:gd name="T9" fmla="*/ 155 h 1460"/>
              <a:gd name="T10" fmla="*/ 3714 w 4635"/>
              <a:gd name="T11" fmla="*/ 339 h 1460"/>
              <a:gd name="T12" fmla="*/ 3787 w 4635"/>
              <a:gd name="T13" fmla="*/ 476 h 1460"/>
              <a:gd name="T14" fmla="*/ 3548 w 4635"/>
              <a:gd name="T15" fmla="*/ 316 h 1460"/>
              <a:gd name="T16" fmla="*/ 3265 w 4635"/>
              <a:gd name="T17" fmla="*/ 548 h 1460"/>
              <a:gd name="T18" fmla="*/ 3175 w 4635"/>
              <a:gd name="T19" fmla="*/ 426 h 1460"/>
              <a:gd name="T20" fmla="*/ 3075 w 4635"/>
              <a:gd name="T21" fmla="*/ 495 h 1460"/>
              <a:gd name="T22" fmla="*/ 2882 w 4635"/>
              <a:gd name="T23" fmla="*/ 467 h 1460"/>
              <a:gd name="T24" fmla="*/ 2671 w 4635"/>
              <a:gd name="T25" fmla="*/ 589 h 1460"/>
              <a:gd name="T26" fmla="*/ 2396 w 4635"/>
              <a:gd name="T27" fmla="*/ 598 h 1460"/>
              <a:gd name="T28" fmla="*/ 2364 w 4635"/>
              <a:gd name="T29" fmla="*/ 475 h 1460"/>
              <a:gd name="T30" fmla="*/ 2285 w 4635"/>
              <a:gd name="T31" fmla="*/ 402 h 1460"/>
              <a:gd name="T32" fmla="*/ 2183 w 4635"/>
              <a:gd name="T33" fmla="*/ 515 h 1460"/>
              <a:gd name="T34" fmla="*/ 2127 w 4635"/>
              <a:gd name="T35" fmla="*/ 560 h 1460"/>
              <a:gd name="T36" fmla="*/ 1812 w 4635"/>
              <a:gd name="T37" fmla="*/ 555 h 1460"/>
              <a:gd name="T38" fmla="*/ 1598 w 4635"/>
              <a:gd name="T39" fmla="*/ 558 h 1460"/>
              <a:gd name="T40" fmla="*/ 1541 w 4635"/>
              <a:gd name="T41" fmla="*/ 417 h 1460"/>
              <a:gd name="T42" fmla="*/ 1450 w 4635"/>
              <a:gd name="T43" fmla="*/ 535 h 1460"/>
              <a:gd name="T44" fmla="*/ 1490 w 4635"/>
              <a:gd name="T45" fmla="*/ 572 h 1460"/>
              <a:gd name="T46" fmla="*/ 1316 w 4635"/>
              <a:gd name="T47" fmla="*/ 578 h 1460"/>
              <a:gd name="T48" fmla="*/ 1029 w 4635"/>
              <a:gd name="T49" fmla="*/ 386 h 1460"/>
              <a:gd name="T50" fmla="*/ 919 w 4635"/>
              <a:gd name="T51" fmla="*/ 419 h 1460"/>
              <a:gd name="T52" fmla="*/ 793 w 4635"/>
              <a:gd name="T53" fmla="*/ 299 h 1460"/>
              <a:gd name="T54" fmla="*/ 809 w 4635"/>
              <a:gd name="T55" fmla="*/ 134 h 1460"/>
              <a:gd name="T56" fmla="*/ 665 w 4635"/>
              <a:gd name="T57" fmla="*/ 216 h 1460"/>
              <a:gd name="T58" fmla="*/ 669 w 4635"/>
              <a:gd name="T59" fmla="*/ 319 h 1460"/>
              <a:gd name="T60" fmla="*/ 558 w 4635"/>
              <a:gd name="T61" fmla="*/ 463 h 1460"/>
              <a:gd name="T62" fmla="*/ 295 w 4635"/>
              <a:gd name="T63" fmla="*/ 218 h 1460"/>
              <a:gd name="T64" fmla="*/ 90 w 4635"/>
              <a:gd name="T65" fmla="*/ 613 h 1460"/>
              <a:gd name="T66" fmla="*/ 217 w 4635"/>
              <a:gd name="T67" fmla="*/ 1009 h 1460"/>
              <a:gd name="T68" fmla="*/ 162 w 4635"/>
              <a:gd name="T69" fmla="*/ 1322 h 1460"/>
              <a:gd name="T70" fmla="*/ 2489 w 4635"/>
              <a:gd name="T71" fmla="*/ 1437 h 1460"/>
              <a:gd name="T72" fmla="*/ 4438 w 4635"/>
              <a:gd name="T73" fmla="*/ 1237 h 1460"/>
              <a:gd name="T74" fmla="*/ 4282 w 4635"/>
              <a:gd name="T75" fmla="*/ 1044 h 1460"/>
              <a:gd name="T76" fmla="*/ 1461 w 4635"/>
              <a:gd name="T77" fmla="*/ 495 h 1460"/>
              <a:gd name="T78" fmla="*/ 3189 w 4635"/>
              <a:gd name="T79" fmla="*/ 645 h 1460"/>
              <a:gd name="T80" fmla="*/ 3084 w 4635"/>
              <a:gd name="T81" fmla="*/ 653 h 1460"/>
              <a:gd name="T82" fmla="*/ 3950 w 4635"/>
              <a:gd name="T83" fmla="*/ 335 h 1460"/>
              <a:gd name="T84" fmla="*/ 4382 w 4635"/>
              <a:gd name="T85" fmla="*/ 963 h 1460"/>
              <a:gd name="T86" fmla="*/ 4095 w 4635"/>
              <a:gd name="T87" fmla="*/ 302 h 1460"/>
              <a:gd name="T88" fmla="*/ 3896 w 4635"/>
              <a:gd name="T89" fmla="*/ 254 h 1460"/>
              <a:gd name="T90" fmla="*/ 3735 w 4635"/>
              <a:gd name="T91" fmla="*/ 617 h 1460"/>
              <a:gd name="T92" fmla="*/ 3476 w 4635"/>
              <a:gd name="T93" fmla="*/ 522 h 1460"/>
              <a:gd name="T94" fmla="*/ 3306 w 4635"/>
              <a:gd name="T95" fmla="*/ 620 h 1460"/>
              <a:gd name="T96" fmla="*/ 3146 w 4635"/>
              <a:gd name="T97" fmla="*/ 568 h 1460"/>
              <a:gd name="T98" fmla="*/ 3058 w 4635"/>
              <a:gd name="T99" fmla="*/ 599 h 1460"/>
              <a:gd name="T100" fmla="*/ 2371 w 4635"/>
              <a:gd name="T101" fmla="*/ 583 h 1460"/>
              <a:gd name="T102" fmla="*/ 2458 w 4635"/>
              <a:gd name="T103" fmla="*/ 704 h 1460"/>
              <a:gd name="T104" fmla="*/ 2349 w 4635"/>
              <a:gd name="T105" fmla="*/ 484 h 1460"/>
              <a:gd name="T106" fmla="*/ 2311 w 4635"/>
              <a:gd name="T107" fmla="*/ 557 h 1460"/>
              <a:gd name="T108" fmla="*/ 2224 w 4635"/>
              <a:gd name="T109" fmla="*/ 672 h 1460"/>
              <a:gd name="T110" fmla="*/ 893 w 4635"/>
              <a:gd name="T111" fmla="*/ 605 h 1460"/>
              <a:gd name="T112" fmla="*/ 858 w 4635"/>
              <a:gd name="T113" fmla="*/ 601 h 1460"/>
              <a:gd name="T114" fmla="*/ 1545 w 4635"/>
              <a:gd name="T115" fmla="*/ 653 h 1460"/>
              <a:gd name="T116" fmla="*/ 1502 w 4635"/>
              <a:gd name="T117" fmla="*/ 564 h 1460"/>
              <a:gd name="T118" fmla="*/ 1373 w 4635"/>
              <a:gd name="T119" fmla="*/ 690 h 1460"/>
              <a:gd name="T120" fmla="*/ 1137 w 4635"/>
              <a:gd name="T121" fmla="*/ 533 h 1460"/>
              <a:gd name="T122" fmla="*/ 806 w 4635"/>
              <a:gd name="T123" fmla="*/ 205 h 1460"/>
              <a:gd name="T124" fmla="*/ 3432 w 4635"/>
              <a:gd name="T125" fmla="*/ 1297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35" h="1460">
                <a:moveTo>
                  <a:pt x="4600" y="761"/>
                </a:moveTo>
                <a:cubicBezTo>
                  <a:pt x="4612" y="755"/>
                  <a:pt x="4623" y="749"/>
                  <a:pt x="4635" y="742"/>
                </a:cubicBezTo>
                <a:cubicBezTo>
                  <a:pt x="4635" y="741"/>
                  <a:pt x="4634" y="740"/>
                  <a:pt x="4634" y="738"/>
                </a:cubicBezTo>
                <a:cubicBezTo>
                  <a:pt x="4630" y="738"/>
                  <a:pt x="4626" y="737"/>
                  <a:pt x="4618" y="735"/>
                </a:cubicBezTo>
                <a:cubicBezTo>
                  <a:pt x="4623" y="730"/>
                  <a:pt x="4627" y="727"/>
                  <a:pt x="4630" y="724"/>
                </a:cubicBezTo>
                <a:cubicBezTo>
                  <a:pt x="4627" y="721"/>
                  <a:pt x="4623" y="717"/>
                  <a:pt x="4622" y="713"/>
                </a:cubicBezTo>
                <a:cubicBezTo>
                  <a:pt x="4622" y="709"/>
                  <a:pt x="4624" y="704"/>
                  <a:pt x="4625" y="699"/>
                </a:cubicBezTo>
                <a:cubicBezTo>
                  <a:pt x="4614" y="705"/>
                  <a:pt x="4604" y="711"/>
                  <a:pt x="4595" y="716"/>
                </a:cubicBezTo>
                <a:cubicBezTo>
                  <a:pt x="4594" y="721"/>
                  <a:pt x="4593" y="727"/>
                  <a:pt x="4592" y="733"/>
                </a:cubicBezTo>
                <a:cubicBezTo>
                  <a:pt x="4583" y="725"/>
                  <a:pt x="4576" y="715"/>
                  <a:pt x="4568" y="713"/>
                </a:cubicBezTo>
                <a:cubicBezTo>
                  <a:pt x="4559" y="711"/>
                  <a:pt x="4549" y="716"/>
                  <a:pt x="4538" y="714"/>
                </a:cubicBezTo>
                <a:cubicBezTo>
                  <a:pt x="4541" y="711"/>
                  <a:pt x="4543" y="706"/>
                  <a:pt x="4546" y="706"/>
                </a:cubicBezTo>
                <a:cubicBezTo>
                  <a:pt x="4566" y="700"/>
                  <a:pt x="4550" y="686"/>
                  <a:pt x="4554" y="677"/>
                </a:cubicBezTo>
                <a:cubicBezTo>
                  <a:pt x="4549" y="677"/>
                  <a:pt x="4543" y="675"/>
                  <a:pt x="4538" y="677"/>
                </a:cubicBezTo>
                <a:cubicBezTo>
                  <a:pt x="4528" y="681"/>
                  <a:pt x="4519" y="683"/>
                  <a:pt x="4517" y="674"/>
                </a:cubicBezTo>
                <a:cubicBezTo>
                  <a:pt x="4531" y="658"/>
                  <a:pt x="4542" y="644"/>
                  <a:pt x="4553" y="630"/>
                </a:cubicBezTo>
                <a:cubicBezTo>
                  <a:pt x="4548" y="629"/>
                  <a:pt x="4543" y="629"/>
                  <a:pt x="4537" y="628"/>
                </a:cubicBezTo>
                <a:cubicBezTo>
                  <a:pt x="4539" y="624"/>
                  <a:pt x="4542" y="621"/>
                  <a:pt x="4544" y="617"/>
                </a:cubicBezTo>
                <a:cubicBezTo>
                  <a:pt x="4538" y="612"/>
                  <a:pt x="4533" y="608"/>
                  <a:pt x="4528" y="604"/>
                </a:cubicBezTo>
                <a:cubicBezTo>
                  <a:pt x="4528" y="603"/>
                  <a:pt x="4529" y="602"/>
                  <a:pt x="4529" y="601"/>
                </a:cubicBezTo>
                <a:cubicBezTo>
                  <a:pt x="4535" y="604"/>
                  <a:pt x="4540" y="606"/>
                  <a:pt x="4545" y="609"/>
                </a:cubicBezTo>
                <a:cubicBezTo>
                  <a:pt x="4550" y="604"/>
                  <a:pt x="4555" y="600"/>
                  <a:pt x="4563" y="592"/>
                </a:cubicBezTo>
                <a:cubicBezTo>
                  <a:pt x="4552" y="592"/>
                  <a:pt x="4545" y="591"/>
                  <a:pt x="4538" y="591"/>
                </a:cubicBezTo>
                <a:cubicBezTo>
                  <a:pt x="4537" y="590"/>
                  <a:pt x="4536" y="588"/>
                  <a:pt x="4535" y="587"/>
                </a:cubicBezTo>
                <a:cubicBezTo>
                  <a:pt x="4541" y="581"/>
                  <a:pt x="4548" y="575"/>
                  <a:pt x="4554" y="571"/>
                </a:cubicBezTo>
                <a:cubicBezTo>
                  <a:pt x="4550" y="551"/>
                  <a:pt x="4546" y="532"/>
                  <a:pt x="4542" y="511"/>
                </a:cubicBezTo>
                <a:cubicBezTo>
                  <a:pt x="4536" y="526"/>
                  <a:pt x="4532" y="539"/>
                  <a:pt x="4525" y="555"/>
                </a:cubicBezTo>
                <a:cubicBezTo>
                  <a:pt x="4521" y="546"/>
                  <a:pt x="4518" y="540"/>
                  <a:pt x="4515" y="534"/>
                </a:cubicBezTo>
                <a:cubicBezTo>
                  <a:pt x="4508" y="533"/>
                  <a:pt x="4500" y="532"/>
                  <a:pt x="4490" y="532"/>
                </a:cubicBezTo>
                <a:cubicBezTo>
                  <a:pt x="4498" y="525"/>
                  <a:pt x="4504" y="521"/>
                  <a:pt x="4508" y="517"/>
                </a:cubicBezTo>
                <a:cubicBezTo>
                  <a:pt x="4500" y="507"/>
                  <a:pt x="4493" y="499"/>
                  <a:pt x="4485" y="489"/>
                </a:cubicBezTo>
                <a:cubicBezTo>
                  <a:pt x="4481" y="499"/>
                  <a:pt x="4478" y="506"/>
                  <a:pt x="4474" y="515"/>
                </a:cubicBezTo>
                <a:cubicBezTo>
                  <a:pt x="4468" y="510"/>
                  <a:pt x="4462" y="506"/>
                  <a:pt x="4460" y="505"/>
                </a:cubicBezTo>
                <a:cubicBezTo>
                  <a:pt x="4448" y="509"/>
                  <a:pt x="4438" y="515"/>
                  <a:pt x="4431" y="513"/>
                </a:cubicBezTo>
                <a:cubicBezTo>
                  <a:pt x="4424" y="511"/>
                  <a:pt x="4420" y="501"/>
                  <a:pt x="4415" y="495"/>
                </a:cubicBezTo>
                <a:cubicBezTo>
                  <a:pt x="4429" y="488"/>
                  <a:pt x="4440" y="483"/>
                  <a:pt x="4451" y="478"/>
                </a:cubicBezTo>
                <a:cubicBezTo>
                  <a:pt x="4451" y="476"/>
                  <a:pt x="4451" y="475"/>
                  <a:pt x="4451" y="473"/>
                </a:cubicBezTo>
                <a:cubicBezTo>
                  <a:pt x="4444" y="472"/>
                  <a:pt x="4438" y="471"/>
                  <a:pt x="4429" y="468"/>
                </a:cubicBezTo>
                <a:cubicBezTo>
                  <a:pt x="4447" y="449"/>
                  <a:pt x="4452" y="430"/>
                  <a:pt x="4423" y="414"/>
                </a:cubicBezTo>
                <a:cubicBezTo>
                  <a:pt x="4420" y="421"/>
                  <a:pt x="4418" y="427"/>
                  <a:pt x="4415" y="436"/>
                </a:cubicBezTo>
                <a:cubicBezTo>
                  <a:pt x="4409" y="428"/>
                  <a:pt x="4405" y="421"/>
                  <a:pt x="4400" y="414"/>
                </a:cubicBezTo>
                <a:cubicBezTo>
                  <a:pt x="4382" y="423"/>
                  <a:pt x="4382" y="423"/>
                  <a:pt x="4369" y="407"/>
                </a:cubicBezTo>
                <a:cubicBezTo>
                  <a:pt x="4401" y="407"/>
                  <a:pt x="4401" y="407"/>
                  <a:pt x="4401" y="407"/>
                </a:cubicBezTo>
                <a:cubicBezTo>
                  <a:pt x="4401" y="406"/>
                  <a:pt x="4401" y="405"/>
                  <a:pt x="4402" y="404"/>
                </a:cubicBezTo>
                <a:cubicBezTo>
                  <a:pt x="4398" y="402"/>
                  <a:pt x="4395" y="400"/>
                  <a:pt x="4391" y="399"/>
                </a:cubicBezTo>
                <a:cubicBezTo>
                  <a:pt x="4396" y="396"/>
                  <a:pt x="4401" y="393"/>
                  <a:pt x="4406" y="390"/>
                </a:cubicBezTo>
                <a:cubicBezTo>
                  <a:pt x="4406" y="389"/>
                  <a:pt x="4405" y="387"/>
                  <a:pt x="4405" y="386"/>
                </a:cubicBezTo>
                <a:cubicBezTo>
                  <a:pt x="4394" y="387"/>
                  <a:pt x="4384" y="388"/>
                  <a:pt x="4374" y="390"/>
                </a:cubicBezTo>
                <a:cubicBezTo>
                  <a:pt x="4373" y="387"/>
                  <a:pt x="4373" y="386"/>
                  <a:pt x="4373" y="385"/>
                </a:cubicBezTo>
                <a:cubicBezTo>
                  <a:pt x="4401" y="382"/>
                  <a:pt x="4398" y="353"/>
                  <a:pt x="4411" y="336"/>
                </a:cubicBezTo>
                <a:cubicBezTo>
                  <a:pt x="4405" y="339"/>
                  <a:pt x="4400" y="342"/>
                  <a:pt x="4392" y="346"/>
                </a:cubicBezTo>
                <a:cubicBezTo>
                  <a:pt x="4393" y="336"/>
                  <a:pt x="4395" y="327"/>
                  <a:pt x="4397" y="317"/>
                </a:cubicBezTo>
                <a:cubicBezTo>
                  <a:pt x="4383" y="321"/>
                  <a:pt x="4373" y="324"/>
                  <a:pt x="4362" y="328"/>
                </a:cubicBezTo>
                <a:cubicBezTo>
                  <a:pt x="4361" y="327"/>
                  <a:pt x="4359" y="326"/>
                  <a:pt x="4358" y="325"/>
                </a:cubicBezTo>
                <a:cubicBezTo>
                  <a:pt x="4364" y="315"/>
                  <a:pt x="4370" y="305"/>
                  <a:pt x="4374" y="299"/>
                </a:cubicBezTo>
                <a:cubicBezTo>
                  <a:pt x="4373" y="283"/>
                  <a:pt x="4372" y="269"/>
                  <a:pt x="4372" y="256"/>
                </a:cubicBezTo>
                <a:cubicBezTo>
                  <a:pt x="4370" y="255"/>
                  <a:pt x="4369" y="255"/>
                  <a:pt x="4367" y="255"/>
                </a:cubicBezTo>
                <a:cubicBezTo>
                  <a:pt x="4363" y="264"/>
                  <a:pt x="4359" y="274"/>
                  <a:pt x="4355" y="284"/>
                </a:cubicBezTo>
                <a:cubicBezTo>
                  <a:pt x="4350" y="277"/>
                  <a:pt x="4346" y="271"/>
                  <a:pt x="4345" y="269"/>
                </a:cubicBezTo>
                <a:cubicBezTo>
                  <a:pt x="4343" y="249"/>
                  <a:pt x="4342" y="231"/>
                  <a:pt x="4340" y="214"/>
                </a:cubicBezTo>
                <a:cubicBezTo>
                  <a:pt x="4335" y="212"/>
                  <a:pt x="4335" y="212"/>
                  <a:pt x="4335" y="212"/>
                </a:cubicBezTo>
                <a:cubicBezTo>
                  <a:pt x="4333" y="220"/>
                  <a:pt x="4331" y="227"/>
                  <a:pt x="4328" y="235"/>
                </a:cubicBezTo>
                <a:cubicBezTo>
                  <a:pt x="4324" y="235"/>
                  <a:pt x="4319" y="234"/>
                  <a:pt x="4313" y="234"/>
                </a:cubicBezTo>
                <a:cubicBezTo>
                  <a:pt x="4321" y="223"/>
                  <a:pt x="4332" y="213"/>
                  <a:pt x="4324" y="198"/>
                </a:cubicBezTo>
                <a:cubicBezTo>
                  <a:pt x="4326" y="195"/>
                  <a:pt x="4330" y="191"/>
                  <a:pt x="4334" y="187"/>
                </a:cubicBezTo>
                <a:cubicBezTo>
                  <a:pt x="4313" y="175"/>
                  <a:pt x="4301" y="157"/>
                  <a:pt x="4290" y="137"/>
                </a:cubicBezTo>
                <a:cubicBezTo>
                  <a:pt x="4286" y="129"/>
                  <a:pt x="4281" y="121"/>
                  <a:pt x="4274" y="115"/>
                </a:cubicBezTo>
                <a:cubicBezTo>
                  <a:pt x="4265" y="106"/>
                  <a:pt x="4258" y="109"/>
                  <a:pt x="4254" y="122"/>
                </a:cubicBezTo>
                <a:cubicBezTo>
                  <a:pt x="4247" y="145"/>
                  <a:pt x="4244" y="170"/>
                  <a:pt x="4231" y="190"/>
                </a:cubicBezTo>
                <a:cubicBezTo>
                  <a:pt x="4223" y="202"/>
                  <a:pt x="4218" y="213"/>
                  <a:pt x="4215" y="223"/>
                </a:cubicBezTo>
                <a:cubicBezTo>
                  <a:pt x="4209" y="226"/>
                  <a:pt x="4203" y="227"/>
                  <a:pt x="4200" y="230"/>
                </a:cubicBezTo>
                <a:cubicBezTo>
                  <a:pt x="4199" y="232"/>
                  <a:pt x="4201" y="238"/>
                  <a:pt x="4202" y="242"/>
                </a:cubicBezTo>
                <a:cubicBezTo>
                  <a:pt x="4205" y="249"/>
                  <a:pt x="4208" y="255"/>
                  <a:pt x="4211" y="264"/>
                </a:cubicBezTo>
                <a:cubicBezTo>
                  <a:pt x="4203" y="263"/>
                  <a:pt x="4198" y="262"/>
                  <a:pt x="4192" y="261"/>
                </a:cubicBezTo>
                <a:cubicBezTo>
                  <a:pt x="4192" y="268"/>
                  <a:pt x="4192" y="274"/>
                  <a:pt x="4192" y="279"/>
                </a:cubicBezTo>
                <a:cubicBezTo>
                  <a:pt x="4193" y="285"/>
                  <a:pt x="4197" y="292"/>
                  <a:pt x="4186" y="293"/>
                </a:cubicBezTo>
                <a:cubicBezTo>
                  <a:pt x="4184" y="293"/>
                  <a:pt x="4183" y="300"/>
                  <a:pt x="4182" y="304"/>
                </a:cubicBezTo>
                <a:cubicBezTo>
                  <a:pt x="4181" y="312"/>
                  <a:pt x="4189" y="323"/>
                  <a:pt x="4175" y="328"/>
                </a:cubicBezTo>
                <a:cubicBezTo>
                  <a:pt x="4177" y="333"/>
                  <a:pt x="4179" y="338"/>
                  <a:pt x="4181" y="342"/>
                </a:cubicBezTo>
                <a:cubicBezTo>
                  <a:pt x="4185" y="347"/>
                  <a:pt x="4189" y="351"/>
                  <a:pt x="4193" y="356"/>
                </a:cubicBezTo>
                <a:cubicBezTo>
                  <a:pt x="4191" y="357"/>
                  <a:pt x="4190" y="358"/>
                  <a:pt x="4189" y="359"/>
                </a:cubicBezTo>
                <a:cubicBezTo>
                  <a:pt x="4186" y="356"/>
                  <a:pt x="4183" y="354"/>
                  <a:pt x="4181" y="353"/>
                </a:cubicBezTo>
                <a:cubicBezTo>
                  <a:pt x="4176" y="355"/>
                  <a:pt x="4172" y="357"/>
                  <a:pt x="4168" y="360"/>
                </a:cubicBezTo>
                <a:cubicBezTo>
                  <a:pt x="4165" y="354"/>
                  <a:pt x="4162" y="348"/>
                  <a:pt x="4159" y="342"/>
                </a:cubicBezTo>
                <a:cubicBezTo>
                  <a:pt x="4160" y="341"/>
                  <a:pt x="4161" y="341"/>
                  <a:pt x="4162" y="341"/>
                </a:cubicBezTo>
                <a:cubicBezTo>
                  <a:pt x="4157" y="338"/>
                  <a:pt x="4152" y="335"/>
                  <a:pt x="4147" y="331"/>
                </a:cubicBezTo>
                <a:cubicBezTo>
                  <a:pt x="4145" y="334"/>
                  <a:pt x="4142" y="338"/>
                  <a:pt x="4138" y="342"/>
                </a:cubicBezTo>
                <a:cubicBezTo>
                  <a:pt x="4140" y="345"/>
                  <a:pt x="4141" y="347"/>
                  <a:pt x="4143" y="351"/>
                </a:cubicBezTo>
                <a:cubicBezTo>
                  <a:pt x="4139" y="351"/>
                  <a:pt x="4136" y="351"/>
                  <a:pt x="4133" y="351"/>
                </a:cubicBezTo>
                <a:cubicBezTo>
                  <a:pt x="4126" y="352"/>
                  <a:pt x="4119" y="356"/>
                  <a:pt x="4112" y="358"/>
                </a:cubicBezTo>
                <a:cubicBezTo>
                  <a:pt x="4112" y="357"/>
                  <a:pt x="4111" y="356"/>
                  <a:pt x="4111" y="355"/>
                </a:cubicBezTo>
                <a:cubicBezTo>
                  <a:pt x="4116" y="352"/>
                  <a:pt x="4121" y="350"/>
                  <a:pt x="4126" y="348"/>
                </a:cubicBezTo>
                <a:cubicBezTo>
                  <a:pt x="4125" y="345"/>
                  <a:pt x="4125" y="343"/>
                  <a:pt x="4124" y="341"/>
                </a:cubicBezTo>
                <a:cubicBezTo>
                  <a:pt x="4133" y="338"/>
                  <a:pt x="4140" y="334"/>
                  <a:pt x="4148" y="331"/>
                </a:cubicBezTo>
                <a:cubicBezTo>
                  <a:pt x="4148" y="330"/>
                  <a:pt x="4147" y="329"/>
                  <a:pt x="4147" y="327"/>
                </a:cubicBezTo>
                <a:cubicBezTo>
                  <a:pt x="4136" y="325"/>
                  <a:pt x="4124" y="323"/>
                  <a:pt x="4112" y="321"/>
                </a:cubicBezTo>
                <a:cubicBezTo>
                  <a:pt x="4113" y="308"/>
                  <a:pt x="4114" y="307"/>
                  <a:pt x="4132" y="314"/>
                </a:cubicBezTo>
                <a:cubicBezTo>
                  <a:pt x="4141" y="309"/>
                  <a:pt x="4149" y="304"/>
                  <a:pt x="4157" y="300"/>
                </a:cubicBezTo>
                <a:cubicBezTo>
                  <a:pt x="4159" y="299"/>
                  <a:pt x="4163" y="297"/>
                  <a:pt x="4162" y="296"/>
                </a:cubicBezTo>
                <a:cubicBezTo>
                  <a:pt x="4162" y="293"/>
                  <a:pt x="4159" y="290"/>
                  <a:pt x="4157" y="290"/>
                </a:cubicBezTo>
                <a:cubicBezTo>
                  <a:pt x="4151" y="288"/>
                  <a:pt x="4144" y="287"/>
                  <a:pt x="4137" y="285"/>
                </a:cubicBezTo>
                <a:cubicBezTo>
                  <a:pt x="4136" y="284"/>
                  <a:pt x="4136" y="283"/>
                  <a:pt x="4135" y="282"/>
                </a:cubicBezTo>
                <a:cubicBezTo>
                  <a:pt x="4144" y="275"/>
                  <a:pt x="4153" y="268"/>
                  <a:pt x="4164" y="259"/>
                </a:cubicBezTo>
                <a:cubicBezTo>
                  <a:pt x="4154" y="258"/>
                  <a:pt x="4146" y="257"/>
                  <a:pt x="4136" y="255"/>
                </a:cubicBezTo>
                <a:cubicBezTo>
                  <a:pt x="4140" y="250"/>
                  <a:pt x="4144" y="245"/>
                  <a:pt x="4147" y="240"/>
                </a:cubicBezTo>
                <a:cubicBezTo>
                  <a:pt x="4149" y="237"/>
                  <a:pt x="4148" y="234"/>
                  <a:pt x="4148" y="231"/>
                </a:cubicBezTo>
                <a:cubicBezTo>
                  <a:pt x="4145" y="232"/>
                  <a:pt x="4141" y="232"/>
                  <a:pt x="4139" y="233"/>
                </a:cubicBezTo>
                <a:cubicBezTo>
                  <a:pt x="4132" y="238"/>
                  <a:pt x="4126" y="243"/>
                  <a:pt x="4119" y="248"/>
                </a:cubicBezTo>
                <a:cubicBezTo>
                  <a:pt x="4114" y="245"/>
                  <a:pt x="4111" y="242"/>
                  <a:pt x="4104" y="237"/>
                </a:cubicBezTo>
                <a:cubicBezTo>
                  <a:pt x="4098" y="247"/>
                  <a:pt x="4092" y="255"/>
                  <a:pt x="4087" y="264"/>
                </a:cubicBezTo>
                <a:cubicBezTo>
                  <a:pt x="4079" y="281"/>
                  <a:pt x="4063" y="290"/>
                  <a:pt x="4043" y="300"/>
                </a:cubicBezTo>
                <a:cubicBezTo>
                  <a:pt x="4042" y="297"/>
                  <a:pt x="4042" y="295"/>
                  <a:pt x="4042" y="294"/>
                </a:cubicBezTo>
                <a:cubicBezTo>
                  <a:pt x="4042" y="293"/>
                  <a:pt x="4042" y="292"/>
                  <a:pt x="4042" y="291"/>
                </a:cubicBezTo>
                <a:cubicBezTo>
                  <a:pt x="4042" y="290"/>
                  <a:pt x="4041" y="288"/>
                  <a:pt x="4041" y="287"/>
                </a:cubicBezTo>
                <a:cubicBezTo>
                  <a:pt x="4041" y="284"/>
                  <a:pt x="4040" y="281"/>
                  <a:pt x="4040" y="279"/>
                </a:cubicBezTo>
                <a:cubicBezTo>
                  <a:pt x="4051" y="276"/>
                  <a:pt x="4061" y="274"/>
                  <a:pt x="4072" y="271"/>
                </a:cubicBezTo>
                <a:cubicBezTo>
                  <a:pt x="4074" y="271"/>
                  <a:pt x="4076" y="266"/>
                  <a:pt x="4078" y="264"/>
                </a:cubicBezTo>
                <a:cubicBezTo>
                  <a:pt x="4075" y="263"/>
                  <a:pt x="4073" y="261"/>
                  <a:pt x="4070" y="260"/>
                </a:cubicBezTo>
                <a:cubicBezTo>
                  <a:pt x="4061" y="258"/>
                  <a:pt x="4051" y="257"/>
                  <a:pt x="4043" y="256"/>
                </a:cubicBezTo>
                <a:cubicBezTo>
                  <a:pt x="4042" y="250"/>
                  <a:pt x="4042" y="244"/>
                  <a:pt x="4040" y="243"/>
                </a:cubicBezTo>
                <a:cubicBezTo>
                  <a:pt x="4040" y="243"/>
                  <a:pt x="4039" y="243"/>
                  <a:pt x="4038" y="242"/>
                </a:cubicBezTo>
                <a:cubicBezTo>
                  <a:pt x="4041" y="238"/>
                  <a:pt x="4047" y="235"/>
                  <a:pt x="4056" y="234"/>
                </a:cubicBezTo>
                <a:cubicBezTo>
                  <a:pt x="4056" y="237"/>
                  <a:pt x="4055" y="240"/>
                  <a:pt x="4057" y="242"/>
                </a:cubicBezTo>
                <a:cubicBezTo>
                  <a:pt x="4058" y="244"/>
                  <a:pt x="4064" y="246"/>
                  <a:pt x="4065" y="245"/>
                </a:cubicBezTo>
                <a:cubicBezTo>
                  <a:pt x="4072" y="239"/>
                  <a:pt x="4080" y="237"/>
                  <a:pt x="4090" y="239"/>
                </a:cubicBezTo>
                <a:cubicBezTo>
                  <a:pt x="4092" y="239"/>
                  <a:pt x="4094" y="237"/>
                  <a:pt x="4098" y="236"/>
                </a:cubicBezTo>
                <a:cubicBezTo>
                  <a:pt x="4090" y="223"/>
                  <a:pt x="4077" y="217"/>
                  <a:pt x="4061" y="214"/>
                </a:cubicBezTo>
                <a:cubicBezTo>
                  <a:pt x="4078" y="209"/>
                  <a:pt x="4096" y="218"/>
                  <a:pt x="4114" y="209"/>
                </a:cubicBezTo>
                <a:cubicBezTo>
                  <a:pt x="4104" y="204"/>
                  <a:pt x="4096" y="200"/>
                  <a:pt x="4087" y="196"/>
                </a:cubicBezTo>
                <a:cubicBezTo>
                  <a:pt x="4094" y="191"/>
                  <a:pt x="4102" y="185"/>
                  <a:pt x="4109" y="179"/>
                </a:cubicBezTo>
                <a:cubicBezTo>
                  <a:pt x="4109" y="178"/>
                  <a:pt x="4108" y="177"/>
                  <a:pt x="4107" y="176"/>
                </a:cubicBezTo>
                <a:cubicBezTo>
                  <a:pt x="4095" y="180"/>
                  <a:pt x="4082" y="184"/>
                  <a:pt x="4070" y="188"/>
                </a:cubicBezTo>
                <a:cubicBezTo>
                  <a:pt x="4069" y="186"/>
                  <a:pt x="4068" y="183"/>
                  <a:pt x="4068" y="180"/>
                </a:cubicBezTo>
                <a:cubicBezTo>
                  <a:pt x="4067" y="179"/>
                  <a:pt x="4066" y="179"/>
                  <a:pt x="4065" y="178"/>
                </a:cubicBezTo>
                <a:cubicBezTo>
                  <a:pt x="4056" y="190"/>
                  <a:pt x="4047" y="202"/>
                  <a:pt x="4038" y="213"/>
                </a:cubicBezTo>
                <a:cubicBezTo>
                  <a:pt x="4026" y="182"/>
                  <a:pt x="4061" y="168"/>
                  <a:pt x="4071" y="144"/>
                </a:cubicBezTo>
                <a:cubicBezTo>
                  <a:pt x="4053" y="141"/>
                  <a:pt x="4048" y="152"/>
                  <a:pt x="4040" y="162"/>
                </a:cubicBezTo>
                <a:cubicBezTo>
                  <a:pt x="4030" y="147"/>
                  <a:pt x="4044" y="126"/>
                  <a:pt x="4020" y="116"/>
                </a:cubicBezTo>
                <a:cubicBezTo>
                  <a:pt x="4020" y="134"/>
                  <a:pt x="4020" y="151"/>
                  <a:pt x="4020" y="169"/>
                </a:cubicBezTo>
                <a:cubicBezTo>
                  <a:pt x="4020" y="169"/>
                  <a:pt x="4018" y="170"/>
                  <a:pt x="4017" y="170"/>
                </a:cubicBezTo>
                <a:cubicBezTo>
                  <a:pt x="4012" y="166"/>
                  <a:pt x="4007" y="162"/>
                  <a:pt x="4002" y="158"/>
                </a:cubicBezTo>
                <a:cubicBezTo>
                  <a:pt x="4002" y="155"/>
                  <a:pt x="4002" y="152"/>
                  <a:pt x="4001" y="147"/>
                </a:cubicBezTo>
                <a:cubicBezTo>
                  <a:pt x="3998" y="149"/>
                  <a:pt x="3996" y="150"/>
                  <a:pt x="3993" y="152"/>
                </a:cubicBezTo>
                <a:cubicBezTo>
                  <a:pt x="3991" y="150"/>
                  <a:pt x="3989" y="148"/>
                  <a:pt x="3987" y="147"/>
                </a:cubicBezTo>
                <a:cubicBezTo>
                  <a:pt x="3986" y="150"/>
                  <a:pt x="3986" y="153"/>
                  <a:pt x="3986" y="156"/>
                </a:cubicBezTo>
                <a:cubicBezTo>
                  <a:pt x="3979" y="159"/>
                  <a:pt x="3973" y="163"/>
                  <a:pt x="3966" y="167"/>
                </a:cubicBezTo>
                <a:cubicBezTo>
                  <a:pt x="3959" y="171"/>
                  <a:pt x="3951" y="178"/>
                  <a:pt x="3944" y="167"/>
                </a:cubicBezTo>
                <a:cubicBezTo>
                  <a:pt x="3943" y="165"/>
                  <a:pt x="3939" y="165"/>
                  <a:pt x="3936" y="164"/>
                </a:cubicBezTo>
                <a:cubicBezTo>
                  <a:pt x="3942" y="155"/>
                  <a:pt x="3955" y="151"/>
                  <a:pt x="3951" y="136"/>
                </a:cubicBezTo>
                <a:cubicBezTo>
                  <a:pt x="3943" y="139"/>
                  <a:pt x="3936" y="143"/>
                  <a:pt x="3927" y="147"/>
                </a:cubicBezTo>
                <a:cubicBezTo>
                  <a:pt x="3927" y="139"/>
                  <a:pt x="3928" y="133"/>
                  <a:pt x="3928" y="127"/>
                </a:cubicBezTo>
                <a:cubicBezTo>
                  <a:pt x="3929" y="128"/>
                  <a:pt x="3929" y="129"/>
                  <a:pt x="3930" y="130"/>
                </a:cubicBezTo>
                <a:cubicBezTo>
                  <a:pt x="3936" y="130"/>
                  <a:pt x="3945" y="131"/>
                  <a:pt x="3948" y="128"/>
                </a:cubicBezTo>
                <a:cubicBezTo>
                  <a:pt x="3955" y="119"/>
                  <a:pt x="3942" y="118"/>
                  <a:pt x="3939" y="112"/>
                </a:cubicBezTo>
                <a:cubicBezTo>
                  <a:pt x="3945" y="104"/>
                  <a:pt x="3952" y="95"/>
                  <a:pt x="3957" y="86"/>
                </a:cubicBezTo>
                <a:cubicBezTo>
                  <a:pt x="3959" y="83"/>
                  <a:pt x="3958" y="78"/>
                  <a:pt x="3958" y="74"/>
                </a:cubicBezTo>
                <a:cubicBezTo>
                  <a:pt x="3954" y="75"/>
                  <a:pt x="3950" y="75"/>
                  <a:pt x="3947" y="76"/>
                </a:cubicBezTo>
                <a:cubicBezTo>
                  <a:pt x="3942" y="79"/>
                  <a:pt x="3937" y="82"/>
                  <a:pt x="3934" y="84"/>
                </a:cubicBezTo>
                <a:cubicBezTo>
                  <a:pt x="3929" y="78"/>
                  <a:pt x="3927" y="75"/>
                  <a:pt x="3924" y="71"/>
                </a:cubicBezTo>
                <a:cubicBezTo>
                  <a:pt x="3921" y="75"/>
                  <a:pt x="3918" y="79"/>
                  <a:pt x="3915" y="83"/>
                </a:cubicBezTo>
                <a:cubicBezTo>
                  <a:pt x="3914" y="85"/>
                  <a:pt x="3915" y="88"/>
                  <a:pt x="3914" y="90"/>
                </a:cubicBezTo>
                <a:cubicBezTo>
                  <a:pt x="3911" y="99"/>
                  <a:pt x="3908" y="107"/>
                  <a:pt x="3905" y="116"/>
                </a:cubicBezTo>
                <a:cubicBezTo>
                  <a:pt x="3902" y="114"/>
                  <a:pt x="3901" y="112"/>
                  <a:pt x="3901" y="110"/>
                </a:cubicBezTo>
                <a:cubicBezTo>
                  <a:pt x="3899" y="92"/>
                  <a:pt x="3903" y="77"/>
                  <a:pt x="3915" y="64"/>
                </a:cubicBezTo>
                <a:cubicBezTo>
                  <a:pt x="3922" y="56"/>
                  <a:pt x="3930" y="49"/>
                  <a:pt x="3926" y="34"/>
                </a:cubicBezTo>
                <a:cubicBezTo>
                  <a:pt x="3916" y="43"/>
                  <a:pt x="3908" y="51"/>
                  <a:pt x="3900" y="59"/>
                </a:cubicBezTo>
                <a:cubicBezTo>
                  <a:pt x="3899" y="58"/>
                  <a:pt x="3898" y="58"/>
                  <a:pt x="3897" y="57"/>
                </a:cubicBezTo>
                <a:cubicBezTo>
                  <a:pt x="3897" y="39"/>
                  <a:pt x="3897" y="20"/>
                  <a:pt x="3897" y="0"/>
                </a:cubicBezTo>
                <a:cubicBezTo>
                  <a:pt x="3875" y="12"/>
                  <a:pt x="3888" y="34"/>
                  <a:pt x="3879" y="51"/>
                </a:cubicBezTo>
                <a:cubicBezTo>
                  <a:pt x="3871" y="40"/>
                  <a:pt x="3867" y="28"/>
                  <a:pt x="3851" y="31"/>
                </a:cubicBezTo>
                <a:cubicBezTo>
                  <a:pt x="3860" y="57"/>
                  <a:pt x="3891" y="72"/>
                  <a:pt x="3881" y="106"/>
                </a:cubicBezTo>
                <a:cubicBezTo>
                  <a:pt x="3873" y="93"/>
                  <a:pt x="3864" y="80"/>
                  <a:pt x="3856" y="68"/>
                </a:cubicBezTo>
                <a:cubicBezTo>
                  <a:pt x="3855" y="68"/>
                  <a:pt x="3854" y="69"/>
                  <a:pt x="3853" y="69"/>
                </a:cubicBezTo>
                <a:cubicBezTo>
                  <a:pt x="3853" y="73"/>
                  <a:pt x="3852" y="76"/>
                  <a:pt x="3852" y="79"/>
                </a:cubicBezTo>
                <a:cubicBezTo>
                  <a:pt x="3840" y="74"/>
                  <a:pt x="3829" y="69"/>
                  <a:pt x="3818" y="65"/>
                </a:cubicBezTo>
                <a:cubicBezTo>
                  <a:pt x="3817" y="66"/>
                  <a:pt x="3817" y="68"/>
                  <a:pt x="3816" y="69"/>
                </a:cubicBezTo>
                <a:cubicBezTo>
                  <a:pt x="3823" y="75"/>
                  <a:pt x="3830" y="81"/>
                  <a:pt x="3836" y="87"/>
                </a:cubicBezTo>
                <a:cubicBezTo>
                  <a:pt x="3828" y="92"/>
                  <a:pt x="3821" y="96"/>
                  <a:pt x="3812" y="101"/>
                </a:cubicBezTo>
                <a:cubicBezTo>
                  <a:pt x="3828" y="111"/>
                  <a:pt x="3844" y="100"/>
                  <a:pt x="3859" y="106"/>
                </a:cubicBezTo>
                <a:cubicBezTo>
                  <a:pt x="3845" y="110"/>
                  <a:pt x="3834" y="116"/>
                  <a:pt x="3827" y="130"/>
                </a:cubicBezTo>
                <a:cubicBezTo>
                  <a:pt x="3829" y="131"/>
                  <a:pt x="3832" y="133"/>
                  <a:pt x="3833" y="133"/>
                </a:cubicBezTo>
                <a:cubicBezTo>
                  <a:pt x="3842" y="131"/>
                  <a:pt x="3850" y="133"/>
                  <a:pt x="3856" y="140"/>
                </a:cubicBezTo>
                <a:cubicBezTo>
                  <a:pt x="3857" y="140"/>
                  <a:pt x="3862" y="138"/>
                  <a:pt x="3863" y="136"/>
                </a:cubicBezTo>
                <a:cubicBezTo>
                  <a:pt x="3865" y="134"/>
                  <a:pt x="3864" y="131"/>
                  <a:pt x="3864" y="128"/>
                </a:cubicBezTo>
                <a:cubicBezTo>
                  <a:pt x="3879" y="130"/>
                  <a:pt x="3884" y="138"/>
                  <a:pt x="3882" y="153"/>
                </a:cubicBezTo>
                <a:cubicBezTo>
                  <a:pt x="3880" y="163"/>
                  <a:pt x="3879" y="174"/>
                  <a:pt x="3877" y="185"/>
                </a:cubicBezTo>
                <a:cubicBezTo>
                  <a:pt x="3877" y="189"/>
                  <a:pt x="3877" y="192"/>
                  <a:pt x="3876" y="199"/>
                </a:cubicBezTo>
                <a:cubicBezTo>
                  <a:pt x="3858" y="188"/>
                  <a:pt x="3843" y="178"/>
                  <a:pt x="3836" y="160"/>
                </a:cubicBezTo>
                <a:cubicBezTo>
                  <a:pt x="3832" y="150"/>
                  <a:pt x="3826" y="141"/>
                  <a:pt x="3821" y="131"/>
                </a:cubicBezTo>
                <a:cubicBezTo>
                  <a:pt x="3815" y="136"/>
                  <a:pt x="3812" y="139"/>
                  <a:pt x="3807" y="143"/>
                </a:cubicBezTo>
                <a:cubicBezTo>
                  <a:pt x="3801" y="137"/>
                  <a:pt x="3796" y="132"/>
                  <a:pt x="3790" y="127"/>
                </a:cubicBezTo>
                <a:cubicBezTo>
                  <a:pt x="3787" y="125"/>
                  <a:pt x="3784" y="125"/>
                  <a:pt x="3781" y="125"/>
                </a:cubicBezTo>
                <a:cubicBezTo>
                  <a:pt x="3781" y="128"/>
                  <a:pt x="3780" y="131"/>
                  <a:pt x="3782" y="134"/>
                </a:cubicBezTo>
                <a:cubicBezTo>
                  <a:pt x="3785" y="140"/>
                  <a:pt x="3788" y="145"/>
                  <a:pt x="3792" y="151"/>
                </a:cubicBezTo>
                <a:cubicBezTo>
                  <a:pt x="3783" y="152"/>
                  <a:pt x="3776" y="153"/>
                  <a:pt x="3767" y="155"/>
                </a:cubicBezTo>
                <a:cubicBezTo>
                  <a:pt x="3777" y="164"/>
                  <a:pt x="3785" y="172"/>
                  <a:pt x="3793" y="179"/>
                </a:cubicBezTo>
                <a:cubicBezTo>
                  <a:pt x="3792" y="180"/>
                  <a:pt x="3792" y="182"/>
                  <a:pt x="3791" y="183"/>
                </a:cubicBezTo>
                <a:cubicBezTo>
                  <a:pt x="3785" y="184"/>
                  <a:pt x="3779" y="185"/>
                  <a:pt x="3773" y="188"/>
                </a:cubicBezTo>
                <a:cubicBezTo>
                  <a:pt x="3771" y="188"/>
                  <a:pt x="3769" y="192"/>
                  <a:pt x="3768" y="194"/>
                </a:cubicBezTo>
                <a:cubicBezTo>
                  <a:pt x="3768" y="195"/>
                  <a:pt x="3771" y="197"/>
                  <a:pt x="3773" y="199"/>
                </a:cubicBezTo>
                <a:cubicBezTo>
                  <a:pt x="3780" y="204"/>
                  <a:pt x="3788" y="208"/>
                  <a:pt x="3795" y="214"/>
                </a:cubicBezTo>
                <a:cubicBezTo>
                  <a:pt x="3812" y="207"/>
                  <a:pt x="3813" y="207"/>
                  <a:pt x="3814" y="222"/>
                </a:cubicBezTo>
                <a:cubicBezTo>
                  <a:pt x="3803" y="224"/>
                  <a:pt x="3792" y="226"/>
                  <a:pt x="3782" y="228"/>
                </a:cubicBezTo>
                <a:cubicBezTo>
                  <a:pt x="3782" y="230"/>
                  <a:pt x="3781" y="231"/>
                  <a:pt x="3781" y="232"/>
                </a:cubicBezTo>
                <a:cubicBezTo>
                  <a:pt x="3788" y="236"/>
                  <a:pt x="3795" y="239"/>
                  <a:pt x="3803" y="243"/>
                </a:cubicBezTo>
                <a:cubicBezTo>
                  <a:pt x="3802" y="245"/>
                  <a:pt x="3802" y="248"/>
                  <a:pt x="3801" y="250"/>
                </a:cubicBezTo>
                <a:cubicBezTo>
                  <a:pt x="3806" y="253"/>
                  <a:pt x="3810" y="255"/>
                  <a:pt x="3815" y="258"/>
                </a:cubicBezTo>
                <a:cubicBezTo>
                  <a:pt x="3814" y="259"/>
                  <a:pt x="3814" y="260"/>
                  <a:pt x="3813" y="261"/>
                </a:cubicBezTo>
                <a:cubicBezTo>
                  <a:pt x="3807" y="259"/>
                  <a:pt x="3801" y="255"/>
                  <a:pt x="3795" y="254"/>
                </a:cubicBezTo>
                <a:cubicBezTo>
                  <a:pt x="3789" y="253"/>
                  <a:pt x="3782" y="254"/>
                  <a:pt x="3776" y="254"/>
                </a:cubicBezTo>
                <a:cubicBezTo>
                  <a:pt x="3777" y="258"/>
                  <a:pt x="3777" y="262"/>
                  <a:pt x="3778" y="268"/>
                </a:cubicBezTo>
                <a:cubicBezTo>
                  <a:pt x="3759" y="272"/>
                  <a:pt x="3740" y="279"/>
                  <a:pt x="3726" y="294"/>
                </a:cubicBezTo>
                <a:cubicBezTo>
                  <a:pt x="3738" y="306"/>
                  <a:pt x="3759" y="310"/>
                  <a:pt x="3772" y="301"/>
                </a:cubicBezTo>
                <a:cubicBezTo>
                  <a:pt x="3774" y="305"/>
                  <a:pt x="3777" y="308"/>
                  <a:pt x="3777" y="311"/>
                </a:cubicBezTo>
                <a:cubicBezTo>
                  <a:pt x="3779" y="321"/>
                  <a:pt x="3784" y="321"/>
                  <a:pt x="3790" y="316"/>
                </a:cubicBezTo>
                <a:cubicBezTo>
                  <a:pt x="3797" y="309"/>
                  <a:pt x="3803" y="302"/>
                  <a:pt x="3810" y="295"/>
                </a:cubicBezTo>
                <a:cubicBezTo>
                  <a:pt x="3812" y="296"/>
                  <a:pt x="3815" y="299"/>
                  <a:pt x="3818" y="301"/>
                </a:cubicBezTo>
                <a:cubicBezTo>
                  <a:pt x="3817" y="305"/>
                  <a:pt x="3816" y="309"/>
                  <a:pt x="3814" y="313"/>
                </a:cubicBezTo>
                <a:cubicBezTo>
                  <a:pt x="3828" y="316"/>
                  <a:pt x="3832" y="313"/>
                  <a:pt x="3843" y="295"/>
                </a:cubicBezTo>
                <a:cubicBezTo>
                  <a:pt x="3843" y="298"/>
                  <a:pt x="3844" y="300"/>
                  <a:pt x="3845" y="302"/>
                </a:cubicBezTo>
                <a:cubicBezTo>
                  <a:pt x="3847" y="305"/>
                  <a:pt x="3849" y="309"/>
                  <a:pt x="3851" y="312"/>
                </a:cubicBezTo>
                <a:cubicBezTo>
                  <a:pt x="3855" y="309"/>
                  <a:pt x="3859" y="308"/>
                  <a:pt x="3861" y="305"/>
                </a:cubicBezTo>
                <a:cubicBezTo>
                  <a:pt x="3864" y="298"/>
                  <a:pt x="3866" y="291"/>
                  <a:pt x="3868" y="284"/>
                </a:cubicBezTo>
                <a:cubicBezTo>
                  <a:pt x="3869" y="281"/>
                  <a:pt x="3869" y="278"/>
                  <a:pt x="3870" y="276"/>
                </a:cubicBezTo>
                <a:cubicBezTo>
                  <a:pt x="3871" y="276"/>
                  <a:pt x="3873" y="276"/>
                  <a:pt x="3874" y="277"/>
                </a:cubicBezTo>
                <a:cubicBezTo>
                  <a:pt x="3872" y="286"/>
                  <a:pt x="3869" y="296"/>
                  <a:pt x="3866" y="305"/>
                </a:cubicBezTo>
                <a:cubicBezTo>
                  <a:pt x="3858" y="326"/>
                  <a:pt x="3837" y="315"/>
                  <a:pt x="3822" y="322"/>
                </a:cubicBezTo>
                <a:cubicBezTo>
                  <a:pt x="3825" y="326"/>
                  <a:pt x="3828" y="330"/>
                  <a:pt x="3830" y="335"/>
                </a:cubicBezTo>
                <a:cubicBezTo>
                  <a:pt x="3820" y="340"/>
                  <a:pt x="3810" y="345"/>
                  <a:pt x="3798" y="339"/>
                </a:cubicBezTo>
                <a:cubicBezTo>
                  <a:pt x="3788" y="334"/>
                  <a:pt x="3779" y="328"/>
                  <a:pt x="3769" y="322"/>
                </a:cubicBezTo>
                <a:cubicBezTo>
                  <a:pt x="3768" y="326"/>
                  <a:pt x="3768" y="330"/>
                  <a:pt x="3767" y="333"/>
                </a:cubicBezTo>
                <a:cubicBezTo>
                  <a:pt x="3761" y="332"/>
                  <a:pt x="3756" y="331"/>
                  <a:pt x="3752" y="330"/>
                </a:cubicBezTo>
                <a:cubicBezTo>
                  <a:pt x="3748" y="337"/>
                  <a:pt x="3745" y="343"/>
                  <a:pt x="3742" y="349"/>
                </a:cubicBezTo>
                <a:cubicBezTo>
                  <a:pt x="3733" y="345"/>
                  <a:pt x="3724" y="342"/>
                  <a:pt x="3714" y="339"/>
                </a:cubicBezTo>
                <a:cubicBezTo>
                  <a:pt x="3711" y="338"/>
                  <a:pt x="3704" y="338"/>
                  <a:pt x="3704" y="339"/>
                </a:cubicBezTo>
                <a:cubicBezTo>
                  <a:pt x="3700" y="349"/>
                  <a:pt x="3691" y="345"/>
                  <a:pt x="3685" y="346"/>
                </a:cubicBezTo>
                <a:cubicBezTo>
                  <a:pt x="3680" y="347"/>
                  <a:pt x="3675" y="349"/>
                  <a:pt x="3670" y="350"/>
                </a:cubicBezTo>
                <a:cubicBezTo>
                  <a:pt x="3675" y="367"/>
                  <a:pt x="3689" y="360"/>
                  <a:pt x="3699" y="363"/>
                </a:cubicBezTo>
                <a:cubicBezTo>
                  <a:pt x="3697" y="365"/>
                  <a:pt x="3695" y="368"/>
                  <a:pt x="3692" y="370"/>
                </a:cubicBezTo>
                <a:cubicBezTo>
                  <a:pt x="3700" y="373"/>
                  <a:pt x="3707" y="375"/>
                  <a:pt x="3714" y="378"/>
                </a:cubicBezTo>
                <a:cubicBezTo>
                  <a:pt x="3711" y="381"/>
                  <a:pt x="3709" y="384"/>
                  <a:pt x="3707" y="386"/>
                </a:cubicBezTo>
                <a:cubicBezTo>
                  <a:pt x="3708" y="387"/>
                  <a:pt x="3708" y="389"/>
                  <a:pt x="3709" y="390"/>
                </a:cubicBezTo>
                <a:cubicBezTo>
                  <a:pt x="3720" y="385"/>
                  <a:pt x="3731" y="380"/>
                  <a:pt x="3745" y="374"/>
                </a:cubicBezTo>
                <a:cubicBezTo>
                  <a:pt x="3737" y="383"/>
                  <a:pt x="3731" y="390"/>
                  <a:pt x="3725" y="396"/>
                </a:cubicBezTo>
                <a:cubicBezTo>
                  <a:pt x="3726" y="397"/>
                  <a:pt x="3727" y="399"/>
                  <a:pt x="3727" y="400"/>
                </a:cubicBezTo>
                <a:cubicBezTo>
                  <a:pt x="3735" y="396"/>
                  <a:pt x="3743" y="393"/>
                  <a:pt x="3751" y="389"/>
                </a:cubicBezTo>
                <a:cubicBezTo>
                  <a:pt x="3754" y="387"/>
                  <a:pt x="3758" y="386"/>
                  <a:pt x="3761" y="384"/>
                </a:cubicBezTo>
                <a:cubicBezTo>
                  <a:pt x="3762" y="388"/>
                  <a:pt x="3764" y="392"/>
                  <a:pt x="3764" y="396"/>
                </a:cubicBezTo>
                <a:cubicBezTo>
                  <a:pt x="3764" y="406"/>
                  <a:pt x="3767" y="408"/>
                  <a:pt x="3776" y="404"/>
                </a:cubicBezTo>
                <a:cubicBezTo>
                  <a:pt x="3782" y="401"/>
                  <a:pt x="3787" y="396"/>
                  <a:pt x="3792" y="392"/>
                </a:cubicBezTo>
                <a:cubicBezTo>
                  <a:pt x="3793" y="396"/>
                  <a:pt x="3794" y="400"/>
                  <a:pt x="3795" y="400"/>
                </a:cubicBezTo>
                <a:cubicBezTo>
                  <a:pt x="3799" y="400"/>
                  <a:pt x="3802" y="398"/>
                  <a:pt x="3806" y="397"/>
                </a:cubicBezTo>
                <a:cubicBezTo>
                  <a:pt x="3811" y="394"/>
                  <a:pt x="3817" y="391"/>
                  <a:pt x="3822" y="388"/>
                </a:cubicBezTo>
                <a:cubicBezTo>
                  <a:pt x="3823" y="389"/>
                  <a:pt x="3824" y="391"/>
                  <a:pt x="3824" y="392"/>
                </a:cubicBezTo>
                <a:cubicBezTo>
                  <a:pt x="3822" y="395"/>
                  <a:pt x="3820" y="400"/>
                  <a:pt x="3817" y="402"/>
                </a:cubicBezTo>
                <a:cubicBezTo>
                  <a:pt x="3803" y="410"/>
                  <a:pt x="3788" y="416"/>
                  <a:pt x="3773" y="423"/>
                </a:cubicBezTo>
                <a:cubicBezTo>
                  <a:pt x="3747" y="436"/>
                  <a:pt x="3732" y="414"/>
                  <a:pt x="3712" y="406"/>
                </a:cubicBezTo>
                <a:cubicBezTo>
                  <a:pt x="3714" y="410"/>
                  <a:pt x="3716" y="413"/>
                  <a:pt x="3717" y="415"/>
                </a:cubicBezTo>
                <a:cubicBezTo>
                  <a:pt x="3714" y="419"/>
                  <a:pt x="3711" y="423"/>
                  <a:pt x="3709" y="426"/>
                </a:cubicBezTo>
                <a:cubicBezTo>
                  <a:pt x="3700" y="421"/>
                  <a:pt x="3691" y="416"/>
                  <a:pt x="3680" y="411"/>
                </a:cubicBezTo>
                <a:cubicBezTo>
                  <a:pt x="3682" y="416"/>
                  <a:pt x="3683" y="419"/>
                  <a:pt x="3684" y="424"/>
                </a:cubicBezTo>
                <a:cubicBezTo>
                  <a:pt x="3673" y="424"/>
                  <a:pt x="3663" y="424"/>
                  <a:pt x="3653" y="424"/>
                </a:cubicBezTo>
                <a:cubicBezTo>
                  <a:pt x="3652" y="425"/>
                  <a:pt x="3652" y="426"/>
                  <a:pt x="3651" y="427"/>
                </a:cubicBezTo>
                <a:cubicBezTo>
                  <a:pt x="3661" y="432"/>
                  <a:pt x="3670" y="436"/>
                  <a:pt x="3680" y="441"/>
                </a:cubicBezTo>
                <a:cubicBezTo>
                  <a:pt x="3680" y="444"/>
                  <a:pt x="3679" y="448"/>
                  <a:pt x="3678" y="451"/>
                </a:cubicBezTo>
                <a:cubicBezTo>
                  <a:pt x="3691" y="459"/>
                  <a:pt x="3698" y="445"/>
                  <a:pt x="3710" y="443"/>
                </a:cubicBezTo>
                <a:cubicBezTo>
                  <a:pt x="3707" y="449"/>
                  <a:pt x="3705" y="453"/>
                  <a:pt x="3702" y="457"/>
                </a:cubicBezTo>
                <a:cubicBezTo>
                  <a:pt x="3704" y="458"/>
                  <a:pt x="3706" y="459"/>
                  <a:pt x="3708" y="460"/>
                </a:cubicBezTo>
                <a:cubicBezTo>
                  <a:pt x="3707" y="463"/>
                  <a:pt x="3706" y="467"/>
                  <a:pt x="3705" y="471"/>
                </a:cubicBezTo>
                <a:cubicBezTo>
                  <a:pt x="3712" y="470"/>
                  <a:pt x="3718" y="469"/>
                  <a:pt x="3723" y="467"/>
                </a:cubicBezTo>
                <a:cubicBezTo>
                  <a:pt x="3723" y="477"/>
                  <a:pt x="3731" y="490"/>
                  <a:pt x="3737" y="490"/>
                </a:cubicBezTo>
                <a:cubicBezTo>
                  <a:pt x="3746" y="490"/>
                  <a:pt x="3755" y="489"/>
                  <a:pt x="3758" y="478"/>
                </a:cubicBezTo>
                <a:cubicBezTo>
                  <a:pt x="3769" y="495"/>
                  <a:pt x="3777" y="477"/>
                  <a:pt x="3787" y="476"/>
                </a:cubicBezTo>
                <a:cubicBezTo>
                  <a:pt x="3788" y="480"/>
                  <a:pt x="3788" y="484"/>
                  <a:pt x="3790" y="489"/>
                </a:cubicBezTo>
                <a:cubicBezTo>
                  <a:pt x="3803" y="481"/>
                  <a:pt x="3816" y="476"/>
                  <a:pt x="3833" y="479"/>
                </a:cubicBezTo>
                <a:cubicBezTo>
                  <a:pt x="3817" y="491"/>
                  <a:pt x="3800" y="499"/>
                  <a:pt x="3782" y="506"/>
                </a:cubicBezTo>
                <a:cubicBezTo>
                  <a:pt x="3782" y="506"/>
                  <a:pt x="3781" y="506"/>
                  <a:pt x="3781" y="506"/>
                </a:cubicBezTo>
                <a:cubicBezTo>
                  <a:pt x="3781" y="506"/>
                  <a:pt x="3781" y="507"/>
                  <a:pt x="3780" y="507"/>
                </a:cubicBezTo>
                <a:cubicBezTo>
                  <a:pt x="3778" y="508"/>
                  <a:pt x="3776" y="508"/>
                  <a:pt x="3774" y="509"/>
                </a:cubicBezTo>
                <a:cubicBezTo>
                  <a:pt x="3752" y="517"/>
                  <a:pt x="3731" y="514"/>
                  <a:pt x="3711" y="501"/>
                </a:cubicBezTo>
                <a:cubicBezTo>
                  <a:pt x="3710" y="502"/>
                  <a:pt x="3709" y="503"/>
                  <a:pt x="3708" y="504"/>
                </a:cubicBezTo>
                <a:cubicBezTo>
                  <a:pt x="3710" y="509"/>
                  <a:pt x="3711" y="515"/>
                  <a:pt x="3713" y="521"/>
                </a:cubicBezTo>
                <a:cubicBezTo>
                  <a:pt x="3712" y="521"/>
                  <a:pt x="3712" y="520"/>
                  <a:pt x="3711" y="519"/>
                </a:cubicBezTo>
                <a:cubicBezTo>
                  <a:pt x="3709" y="515"/>
                  <a:pt x="3708" y="511"/>
                  <a:pt x="3706" y="507"/>
                </a:cubicBezTo>
                <a:cubicBezTo>
                  <a:pt x="3702" y="507"/>
                  <a:pt x="3698" y="507"/>
                  <a:pt x="3694" y="508"/>
                </a:cubicBezTo>
                <a:cubicBezTo>
                  <a:pt x="3693" y="506"/>
                  <a:pt x="3692" y="505"/>
                  <a:pt x="3692" y="502"/>
                </a:cubicBezTo>
                <a:cubicBezTo>
                  <a:pt x="3692" y="502"/>
                  <a:pt x="3690" y="501"/>
                  <a:pt x="3688" y="501"/>
                </a:cubicBezTo>
                <a:cubicBezTo>
                  <a:pt x="3686" y="498"/>
                  <a:pt x="3682" y="496"/>
                  <a:pt x="3677" y="493"/>
                </a:cubicBezTo>
                <a:cubicBezTo>
                  <a:pt x="3677" y="493"/>
                  <a:pt x="3677" y="492"/>
                  <a:pt x="3678" y="491"/>
                </a:cubicBezTo>
                <a:cubicBezTo>
                  <a:pt x="3678" y="490"/>
                  <a:pt x="3672" y="487"/>
                  <a:pt x="3672" y="485"/>
                </a:cubicBezTo>
                <a:cubicBezTo>
                  <a:pt x="3673" y="479"/>
                  <a:pt x="3675" y="472"/>
                  <a:pt x="3677" y="464"/>
                </a:cubicBezTo>
                <a:cubicBezTo>
                  <a:pt x="3674" y="462"/>
                  <a:pt x="3668" y="459"/>
                  <a:pt x="3661" y="454"/>
                </a:cubicBezTo>
                <a:cubicBezTo>
                  <a:pt x="3661" y="455"/>
                  <a:pt x="3658" y="456"/>
                  <a:pt x="3658" y="456"/>
                </a:cubicBezTo>
                <a:cubicBezTo>
                  <a:pt x="3654" y="445"/>
                  <a:pt x="3650" y="435"/>
                  <a:pt x="3645" y="423"/>
                </a:cubicBezTo>
                <a:cubicBezTo>
                  <a:pt x="3642" y="428"/>
                  <a:pt x="3640" y="432"/>
                  <a:pt x="3637" y="436"/>
                </a:cubicBezTo>
                <a:cubicBezTo>
                  <a:pt x="3633" y="431"/>
                  <a:pt x="3630" y="427"/>
                  <a:pt x="3627" y="424"/>
                </a:cubicBezTo>
                <a:cubicBezTo>
                  <a:pt x="3628" y="424"/>
                  <a:pt x="3629" y="424"/>
                  <a:pt x="3630" y="424"/>
                </a:cubicBezTo>
                <a:cubicBezTo>
                  <a:pt x="3630" y="419"/>
                  <a:pt x="3630" y="415"/>
                  <a:pt x="3631" y="411"/>
                </a:cubicBezTo>
                <a:cubicBezTo>
                  <a:pt x="3613" y="411"/>
                  <a:pt x="3613" y="411"/>
                  <a:pt x="3613" y="411"/>
                </a:cubicBezTo>
                <a:cubicBezTo>
                  <a:pt x="3612" y="409"/>
                  <a:pt x="3612" y="407"/>
                  <a:pt x="3611" y="405"/>
                </a:cubicBezTo>
                <a:cubicBezTo>
                  <a:pt x="3612" y="403"/>
                  <a:pt x="3615" y="401"/>
                  <a:pt x="3618" y="401"/>
                </a:cubicBezTo>
                <a:cubicBezTo>
                  <a:pt x="3614" y="393"/>
                  <a:pt x="3603" y="393"/>
                  <a:pt x="3596" y="400"/>
                </a:cubicBezTo>
                <a:cubicBezTo>
                  <a:pt x="3592" y="397"/>
                  <a:pt x="3587" y="394"/>
                  <a:pt x="3582" y="390"/>
                </a:cubicBezTo>
                <a:cubicBezTo>
                  <a:pt x="3583" y="389"/>
                  <a:pt x="3584" y="386"/>
                  <a:pt x="3585" y="384"/>
                </a:cubicBezTo>
                <a:cubicBezTo>
                  <a:pt x="3592" y="386"/>
                  <a:pt x="3599" y="388"/>
                  <a:pt x="3606" y="390"/>
                </a:cubicBezTo>
                <a:cubicBezTo>
                  <a:pt x="3608" y="388"/>
                  <a:pt x="3608" y="388"/>
                  <a:pt x="3608" y="388"/>
                </a:cubicBezTo>
                <a:cubicBezTo>
                  <a:pt x="3599" y="373"/>
                  <a:pt x="3591" y="359"/>
                  <a:pt x="3582" y="344"/>
                </a:cubicBezTo>
                <a:cubicBezTo>
                  <a:pt x="3581" y="344"/>
                  <a:pt x="3580" y="345"/>
                  <a:pt x="3578" y="345"/>
                </a:cubicBezTo>
                <a:cubicBezTo>
                  <a:pt x="3575" y="343"/>
                  <a:pt x="3577" y="332"/>
                  <a:pt x="3581" y="330"/>
                </a:cubicBezTo>
                <a:cubicBezTo>
                  <a:pt x="3581" y="330"/>
                  <a:pt x="3582" y="330"/>
                  <a:pt x="3582" y="329"/>
                </a:cubicBezTo>
                <a:cubicBezTo>
                  <a:pt x="3577" y="314"/>
                  <a:pt x="3574" y="313"/>
                  <a:pt x="3560" y="317"/>
                </a:cubicBezTo>
                <a:cubicBezTo>
                  <a:pt x="3556" y="318"/>
                  <a:pt x="3552" y="317"/>
                  <a:pt x="3548" y="316"/>
                </a:cubicBezTo>
                <a:cubicBezTo>
                  <a:pt x="3552" y="310"/>
                  <a:pt x="3555" y="305"/>
                  <a:pt x="3559" y="300"/>
                </a:cubicBezTo>
                <a:cubicBezTo>
                  <a:pt x="3558" y="299"/>
                  <a:pt x="3557" y="298"/>
                  <a:pt x="3557" y="297"/>
                </a:cubicBezTo>
                <a:cubicBezTo>
                  <a:pt x="3553" y="298"/>
                  <a:pt x="3549" y="299"/>
                  <a:pt x="3547" y="299"/>
                </a:cubicBezTo>
                <a:cubicBezTo>
                  <a:pt x="3540" y="297"/>
                  <a:pt x="3535" y="295"/>
                  <a:pt x="3528" y="293"/>
                </a:cubicBezTo>
                <a:cubicBezTo>
                  <a:pt x="3527" y="298"/>
                  <a:pt x="3525" y="303"/>
                  <a:pt x="3524" y="307"/>
                </a:cubicBezTo>
                <a:cubicBezTo>
                  <a:pt x="3506" y="307"/>
                  <a:pt x="3506" y="307"/>
                  <a:pt x="3506" y="307"/>
                </a:cubicBezTo>
                <a:cubicBezTo>
                  <a:pt x="3507" y="311"/>
                  <a:pt x="3507" y="315"/>
                  <a:pt x="3507" y="320"/>
                </a:cubicBezTo>
                <a:cubicBezTo>
                  <a:pt x="3508" y="320"/>
                  <a:pt x="3509" y="320"/>
                  <a:pt x="3510" y="320"/>
                </a:cubicBezTo>
                <a:cubicBezTo>
                  <a:pt x="3507" y="323"/>
                  <a:pt x="3504" y="327"/>
                  <a:pt x="3500" y="331"/>
                </a:cubicBezTo>
                <a:cubicBezTo>
                  <a:pt x="3497" y="327"/>
                  <a:pt x="3495" y="324"/>
                  <a:pt x="3492" y="319"/>
                </a:cubicBezTo>
                <a:cubicBezTo>
                  <a:pt x="3487" y="330"/>
                  <a:pt x="3483" y="341"/>
                  <a:pt x="3479" y="351"/>
                </a:cubicBezTo>
                <a:cubicBezTo>
                  <a:pt x="3479" y="351"/>
                  <a:pt x="3477" y="350"/>
                  <a:pt x="3476" y="350"/>
                </a:cubicBezTo>
                <a:cubicBezTo>
                  <a:pt x="3469" y="354"/>
                  <a:pt x="3463" y="358"/>
                  <a:pt x="3460" y="360"/>
                </a:cubicBezTo>
                <a:cubicBezTo>
                  <a:pt x="3462" y="368"/>
                  <a:pt x="3464" y="375"/>
                  <a:pt x="3465" y="381"/>
                </a:cubicBezTo>
                <a:cubicBezTo>
                  <a:pt x="3465" y="383"/>
                  <a:pt x="3459" y="386"/>
                  <a:pt x="3460" y="387"/>
                </a:cubicBezTo>
                <a:cubicBezTo>
                  <a:pt x="3463" y="398"/>
                  <a:pt x="3456" y="398"/>
                  <a:pt x="3449" y="397"/>
                </a:cubicBezTo>
                <a:cubicBezTo>
                  <a:pt x="3448" y="397"/>
                  <a:pt x="3445" y="398"/>
                  <a:pt x="3445" y="398"/>
                </a:cubicBezTo>
                <a:cubicBezTo>
                  <a:pt x="3444" y="405"/>
                  <a:pt x="3441" y="407"/>
                  <a:pt x="3435" y="409"/>
                </a:cubicBezTo>
                <a:cubicBezTo>
                  <a:pt x="3430" y="410"/>
                  <a:pt x="3427" y="415"/>
                  <a:pt x="3423" y="418"/>
                </a:cubicBezTo>
                <a:cubicBezTo>
                  <a:pt x="3421" y="415"/>
                  <a:pt x="3420" y="412"/>
                  <a:pt x="3418" y="408"/>
                </a:cubicBezTo>
                <a:cubicBezTo>
                  <a:pt x="3413" y="409"/>
                  <a:pt x="3405" y="407"/>
                  <a:pt x="3402" y="411"/>
                </a:cubicBezTo>
                <a:cubicBezTo>
                  <a:pt x="3399" y="415"/>
                  <a:pt x="3400" y="422"/>
                  <a:pt x="3400" y="428"/>
                </a:cubicBezTo>
                <a:cubicBezTo>
                  <a:pt x="3383" y="430"/>
                  <a:pt x="3382" y="432"/>
                  <a:pt x="3389" y="446"/>
                </a:cubicBezTo>
                <a:cubicBezTo>
                  <a:pt x="3385" y="446"/>
                  <a:pt x="3381" y="446"/>
                  <a:pt x="3378" y="448"/>
                </a:cubicBezTo>
                <a:cubicBezTo>
                  <a:pt x="3373" y="452"/>
                  <a:pt x="3365" y="457"/>
                  <a:pt x="3366" y="461"/>
                </a:cubicBezTo>
                <a:cubicBezTo>
                  <a:pt x="3367" y="472"/>
                  <a:pt x="3361" y="477"/>
                  <a:pt x="3355" y="482"/>
                </a:cubicBezTo>
                <a:cubicBezTo>
                  <a:pt x="3356" y="484"/>
                  <a:pt x="3358" y="485"/>
                  <a:pt x="3359" y="486"/>
                </a:cubicBezTo>
                <a:cubicBezTo>
                  <a:pt x="3354" y="503"/>
                  <a:pt x="3351" y="522"/>
                  <a:pt x="3342" y="537"/>
                </a:cubicBezTo>
                <a:cubicBezTo>
                  <a:pt x="3336" y="546"/>
                  <a:pt x="3332" y="555"/>
                  <a:pt x="3330" y="562"/>
                </a:cubicBezTo>
                <a:cubicBezTo>
                  <a:pt x="3325" y="564"/>
                  <a:pt x="3321" y="565"/>
                  <a:pt x="3319" y="568"/>
                </a:cubicBezTo>
                <a:cubicBezTo>
                  <a:pt x="3318" y="569"/>
                  <a:pt x="3318" y="570"/>
                  <a:pt x="3319" y="572"/>
                </a:cubicBezTo>
                <a:cubicBezTo>
                  <a:pt x="3313" y="574"/>
                  <a:pt x="3307" y="576"/>
                  <a:pt x="3301" y="578"/>
                </a:cubicBezTo>
                <a:cubicBezTo>
                  <a:pt x="3301" y="577"/>
                  <a:pt x="3300" y="574"/>
                  <a:pt x="3300" y="572"/>
                </a:cubicBezTo>
                <a:cubicBezTo>
                  <a:pt x="3299" y="571"/>
                  <a:pt x="3298" y="571"/>
                  <a:pt x="3297" y="571"/>
                </a:cubicBezTo>
                <a:cubicBezTo>
                  <a:pt x="3290" y="580"/>
                  <a:pt x="3284" y="588"/>
                  <a:pt x="3277" y="597"/>
                </a:cubicBezTo>
                <a:cubicBezTo>
                  <a:pt x="3269" y="574"/>
                  <a:pt x="3294" y="563"/>
                  <a:pt x="3302" y="545"/>
                </a:cubicBezTo>
                <a:cubicBezTo>
                  <a:pt x="3289" y="543"/>
                  <a:pt x="3285" y="551"/>
                  <a:pt x="3279" y="559"/>
                </a:cubicBezTo>
                <a:cubicBezTo>
                  <a:pt x="3272" y="547"/>
                  <a:pt x="3279" y="532"/>
                  <a:pt x="3265" y="524"/>
                </a:cubicBezTo>
                <a:cubicBezTo>
                  <a:pt x="3265" y="532"/>
                  <a:pt x="3265" y="540"/>
                  <a:pt x="3265" y="548"/>
                </a:cubicBezTo>
                <a:cubicBezTo>
                  <a:pt x="3260" y="547"/>
                  <a:pt x="3255" y="547"/>
                  <a:pt x="3251" y="546"/>
                </a:cubicBezTo>
                <a:cubicBezTo>
                  <a:pt x="3250" y="542"/>
                  <a:pt x="3250" y="537"/>
                  <a:pt x="3249" y="537"/>
                </a:cubicBezTo>
                <a:cubicBezTo>
                  <a:pt x="3247" y="536"/>
                  <a:pt x="3243" y="537"/>
                  <a:pt x="3240" y="538"/>
                </a:cubicBezTo>
                <a:cubicBezTo>
                  <a:pt x="3238" y="539"/>
                  <a:pt x="3237" y="541"/>
                  <a:pt x="3235" y="542"/>
                </a:cubicBezTo>
                <a:cubicBezTo>
                  <a:pt x="3225" y="547"/>
                  <a:pt x="3216" y="551"/>
                  <a:pt x="3206" y="556"/>
                </a:cubicBezTo>
                <a:cubicBezTo>
                  <a:pt x="3206" y="555"/>
                  <a:pt x="3206" y="555"/>
                  <a:pt x="3205" y="554"/>
                </a:cubicBezTo>
                <a:cubicBezTo>
                  <a:pt x="3209" y="551"/>
                  <a:pt x="3212" y="548"/>
                  <a:pt x="3215" y="545"/>
                </a:cubicBezTo>
                <a:cubicBezTo>
                  <a:pt x="3210" y="540"/>
                  <a:pt x="3205" y="543"/>
                  <a:pt x="3201" y="546"/>
                </a:cubicBezTo>
                <a:cubicBezTo>
                  <a:pt x="3186" y="557"/>
                  <a:pt x="3170" y="556"/>
                  <a:pt x="3153" y="553"/>
                </a:cubicBezTo>
                <a:cubicBezTo>
                  <a:pt x="3148" y="553"/>
                  <a:pt x="3146" y="550"/>
                  <a:pt x="3148" y="545"/>
                </a:cubicBezTo>
                <a:cubicBezTo>
                  <a:pt x="3149" y="543"/>
                  <a:pt x="3151" y="540"/>
                  <a:pt x="3152" y="537"/>
                </a:cubicBezTo>
                <a:cubicBezTo>
                  <a:pt x="3155" y="546"/>
                  <a:pt x="3162" y="547"/>
                  <a:pt x="3168" y="547"/>
                </a:cubicBezTo>
                <a:cubicBezTo>
                  <a:pt x="3168" y="547"/>
                  <a:pt x="3170" y="541"/>
                  <a:pt x="3170" y="539"/>
                </a:cubicBezTo>
                <a:cubicBezTo>
                  <a:pt x="3175" y="540"/>
                  <a:pt x="3179" y="540"/>
                  <a:pt x="3184" y="541"/>
                </a:cubicBezTo>
                <a:cubicBezTo>
                  <a:pt x="3184" y="540"/>
                  <a:pt x="3185" y="539"/>
                  <a:pt x="3185" y="538"/>
                </a:cubicBezTo>
                <a:cubicBezTo>
                  <a:pt x="3182" y="535"/>
                  <a:pt x="3179" y="532"/>
                  <a:pt x="3176" y="529"/>
                </a:cubicBezTo>
                <a:cubicBezTo>
                  <a:pt x="3180" y="529"/>
                  <a:pt x="3183" y="530"/>
                  <a:pt x="3185" y="531"/>
                </a:cubicBezTo>
                <a:cubicBezTo>
                  <a:pt x="3188" y="531"/>
                  <a:pt x="3192" y="533"/>
                  <a:pt x="3193" y="532"/>
                </a:cubicBezTo>
                <a:cubicBezTo>
                  <a:pt x="3199" y="527"/>
                  <a:pt x="3204" y="528"/>
                  <a:pt x="3211" y="529"/>
                </a:cubicBezTo>
                <a:cubicBezTo>
                  <a:pt x="3213" y="529"/>
                  <a:pt x="3216" y="526"/>
                  <a:pt x="3219" y="524"/>
                </a:cubicBezTo>
                <a:cubicBezTo>
                  <a:pt x="3217" y="522"/>
                  <a:pt x="3216" y="520"/>
                  <a:pt x="3214" y="519"/>
                </a:cubicBezTo>
                <a:cubicBezTo>
                  <a:pt x="3210" y="517"/>
                  <a:pt x="3205" y="516"/>
                  <a:pt x="3200" y="515"/>
                </a:cubicBezTo>
                <a:cubicBezTo>
                  <a:pt x="3208" y="510"/>
                  <a:pt x="3209" y="499"/>
                  <a:pt x="3221" y="499"/>
                </a:cubicBezTo>
                <a:cubicBezTo>
                  <a:pt x="3224" y="499"/>
                  <a:pt x="3223" y="495"/>
                  <a:pt x="3220" y="493"/>
                </a:cubicBezTo>
                <a:cubicBezTo>
                  <a:pt x="3217" y="492"/>
                  <a:pt x="3214" y="491"/>
                  <a:pt x="3211" y="490"/>
                </a:cubicBezTo>
                <a:cubicBezTo>
                  <a:pt x="3218" y="485"/>
                  <a:pt x="3225" y="482"/>
                  <a:pt x="3222" y="470"/>
                </a:cubicBezTo>
                <a:cubicBezTo>
                  <a:pt x="3213" y="475"/>
                  <a:pt x="3205" y="480"/>
                  <a:pt x="3197" y="484"/>
                </a:cubicBezTo>
                <a:cubicBezTo>
                  <a:pt x="3192" y="487"/>
                  <a:pt x="3187" y="492"/>
                  <a:pt x="3182" y="484"/>
                </a:cubicBezTo>
                <a:cubicBezTo>
                  <a:pt x="3181" y="483"/>
                  <a:pt x="3178" y="483"/>
                  <a:pt x="3176" y="482"/>
                </a:cubicBezTo>
                <a:cubicBezTo>
                  <a:pt x="3180" y="476"/>
                  <a:pt x="3189" y="473"/>
                  <a:pt x="3187" y="462"/>
                </a:cubicBezTo>
                <a:cubicBezTo>
                  <a:pt x="3181" y="465"/>
                  <a:pt x="3176" y="467"/>
                  <a:pt x="3170" y="470"/>
                </a:cubicBezTo>
                <a:cubicBezTo>
                  <a:pt x="3170" y="464"/>
                  <a:pt x="3171" y="460"/>
                  <a:pt x="3171" y="456"/>
                </a:cubicBezTo>
                <a:cubicBezTo>
                  <a:pt x="3171" y="457"/>
                  <a:pt x="3172" y="458"/>
                  <a:pt x="3172" y="458"/>
                </a:cubicBezTo>
                <a:cubicBezTo>
                  <a:pt x="3177" y="458"/>
                  <a:pt x="3183" y="459"/>
                  <a:pt x="3185" y="457"/>
                </a:cubicBezTo>
                <a:cubicBezTo>
                  <a:pt x="3190" y="450"/>
                  <a:pt x="3181" y="450"/>
                  <a:pt x="3179" y="446"/>
                </a:cubicBezTo>
                <a:cubicBezTo>
                  <a:pt x="3183" y="440"/>
                  <a:pt x="3187" y="434"/>
                  <a:pt x="3191" y="427"/>
                </a:cubicBezTo>
                <a:cubicBezTo>
                  <a:pt x="3193" y="425"/>
                  <a:pt x="3192" y="422"/>
                  <a:pt x="3192" y="419"/>
                </a:cubicBezTo>
                <a:cubicBezTo>
                  <a:pt x="3189" y="420"/>
                  <a:pt x="3186" y="420"/>
                  <a:pt x="3184" y="421"/>
                </a:cubicBezTo>
                <a:cubicBezTo>
                  <a:pt x="3181" y="423"/>
                  <a:pt x="3177" y="425"/>
                  <a:pt x="3175" y="426"/>
                </a:cubicBezTo>
                <a:cubicBezTo>
                  <a:pt x="3172" y="422"/>
                  <a:pt x="3170" y="420"/>
                  <a:pt x="3168" y="417"/>
                </a:cubicBezTo>
                <a:cubicBezTo>
                  <a:pt x="3166" y="420"/>
                  <a:pt x="3164" y="423"/>
                  <a:pt x="3162" y="426"/>
                </a:cubicBezTo>
                <a:cubicBezTo>
                  <a:pt x="3161" y="427"/>
                  <a:pt x="3162" y="429"/>
                  <a:pt x="3161" y="430"/>
                </a:cubicBezTo>
                <a:cubicBezTo>
                  <a:pt x="3159" y="436"/>
                  <a:pt x="3157" y="443"/>
                  <a:pt x="3155" y="449"/>
                </a:cubicBezTo>
                <a:cubicBezTo>
                  <a:pt x="3153" y="447"/>
                  <a:pt x="3152" y="446"/>
                  <a:pt x="3152" y="444"/>
                </a:cubicBezTo>
                <a:cubicBezTo>
                  <a:pt x="3151" y="432"/>
                  <a:pt x="3153" y="421"/>
                  <a:pt x="3162" y="412"/>
                </a:cubicBezTo>
                <a:cubicBezTo>
                  <a:pt x="3167" y="407"/>
                  <a:pt x="3173" y="402"/>
                  <a:pt x="3170" y="391"/>
                </a:cubicBezTo>
                <a:cubicBezTo>
                  <a:pt x="3163" y="398"/>
                  <a:pt x="3157" y="403"/>
                  <a:pt x="3151" y="409"/>
                </a:cubicBezTo>
                <a:cubicBezTo>
                  <a:pt x="3150" y="408"/>
                  <a:pt x="3150" y="408"/>
                  <a:pt x="3149" y="408"/>
                </a:cubicBezTo>
                <a:cubicBezTo>
                  <a:pt x="3149" y="395"/>
                  <a:pt x="3149" y="382"/>
                  <a:pt x="3149" y="368"/>
                </a:cubicBezTo>
                <a:cubicBezTo>
                  <a:pt x="3134" y="376"/>
                  <a:pt x="3143" y="391"/>
                  <a:pt x="3136" y="403"/>
                </a:cubicBezTo>
                <a:cubicBezTo>
                  <a:pt x="3131" y="395"/>
                  <a:pt x="3128" y="387"/>
                  <a:pt x="3117" y="389"/>
                </a:cubicBezTo>
                <a:cubicBezTo>
                  <a:pt x="3123" y="407"/>
                  <a:pt x="3145" y="418"/>
                  <a:pt x="3138" y="441"/>
                </a:cubicBezTo>
                <a:cubicBezTo>
                  <a:pt x="3132" y="432"/>
                  <a:pt x="3127" y="424"/>
                  <a:pt x="3121" y="415"/>
                </a:cubicBezTo>
                <a:cubicBezTo>
                  <a:pt x="3120" y="415"/>
                  <a:pt x="3120" y="416"/>
                  <a:pt x="3119" y="416"/>
                </a:cubicBezTo>
                <a:cubicBezTo>
                  <a:pt x="3119" y="418"/>
                  <a:pt x="3118" y="421"/>
                  <a:pt x="3118" y="423"/>
                </a:cubicBezTo>
                <a:cubicBezTo>
                  <a:pt x="3110" y="419"/>
                  <a:pt x="3102" y="416"/>
                  <a:pt x="3094" y="413"/>
                </a:cubicBezTo>
                <a:cubicBezTo>
                  <a:pt x="3094" y="414"/>
                  <a:pt x="3093" y="415"/>
                  <a:pt x="3093" y="416"/>
                </a:cubicBezTo>
                <a:cubicBezTo>
                  <a:pt x="3098" y="420"/>
                  <a:pt x="3102" y="424"/>
                  <a:pt x="3107" y="428"/>
                </a:cubicBezTo>
                <a:cubicBezTo>
                  <a:pt x="3101" y="432"/>
                  <a:pt x="3096" y="434"/>
                  <a:pt x="3090" y="438"/>
                </a:cubicBezTo>
                <a:cubicBezTo>
                  <a:pt x="3101" y="445"/>
                  <a:pt x="3113" y="438"/>
                  <a:pt x="3123" y="441"/>
                </a:cubicBezTo>
                <a:cubicBezTo>
                  <a:pt x="3113" y="444"/>
                  <a:pt x="3105" y="449"/>
                  <a:pt x="3100" y="458"/>
                </a:cubicBezTo>
                <a:cubicBezTo>
                  <a:pt x="3102" y="459"/>
                  <a:pt x="3104" y="461"/>
                  <a:pt x="3105" y="460"/>
                </a:cubicBezTo>
                <a:cubicBezTo>
                  <a:pt x="3111" y="459"/>
                  <a:pt x="3117" y="460"/>
                  <a:pt x="3121" y="465"/>
                </a:cubicBezTo>
                <a:cubicBezTo>
                  <a:pt x="3121" y="466"/>
                  <a:pt x="3125" y="464"/>
                  <a:pt x="3126" y="463"/>
                </a:cubicBezTo>
                <a:cubicBezTo>
                  <a:pt x="3127" y="461"/>
                  <a:pt x="3126" y="459"/>
                  <a:pt x="3126" y="457"/>
                </a:cubicBezTo>
                <a:cubicBezTo>
                  <a:pt x="3137" y="458"/>
                  <a:pt x="3140" y="464"/>
                  <a:pt x="3139" y="474"/>
                </a:cubicBezTo>
                <a:cubicBezTo>
                  <a:pt x="3137" y="482"/>
                  <a:pt x="3137" y="489"/>
                  <a:pt x="3136" y="497"/>
                </a:cubicBezTo>
                <a:cubicBezTo>
                  <a:pt x="3135" y="499"/>
                  <a:pt x="3135" y="502"/>
                  <a:pt x="3135" y="506"/>
                </a:cubicBezTo>
                <a:cubicBezTo>
                  <a:pt x="3122" y="499"/>
                  <a:pt x="3112" y="492"/>
                  <a:pt x="3107" y="479"/>
                </a:cubicBezTo>
                <a:cubicBezTo>
                  <a:pt x="3104" y="472"/>
                  <a:pt x="3100" y="466"/>
                  <a:pt x="3096" y="459"/>
                </a:cubicBezTo>
                <a:cubicBezTo>
                  <a:pt x="3092" y="463"/>
                  <a:pt x="3090" y="465"/>
                  <a:pt x="3087" y="467"/>
                </a:cubicBezTo>
                <a:cubicBezTo>
                  <a:pt x="3083" y="463"/>
                  <a:pt x="3079" y="459"/>
                  <a:pt x="3075" y="456"/>
                </a:cubicBezTo>
                <a:cubicBezTo>
                  <a:pt x="3073" y="455"/>
                  <a:pt x="3071" y="455"/>
                  <a:pt x="3068" y="455"/>
                </a:cubicBezTo>
                <a:cubicBezTo>
                  <a:pt x="3069" y="457"/>
                  <a:pt x="3068" y="459"/>
                  <a:pt x="3069" y="461"/>
                </a:cubicBezTo>
                <a:cubicBezTo>
                  <a:pt x="3071" y="465"/>
                  <a:pt x="3074" y="469"/>
                  <a:pt x="3076" y="473"/>
                </a:cubicBezTo>
                <a:cubicBezTo>
                  <a:pt x="3070" y="474"/>
                  <a:pt x="3065" y="475"/>
                  <a:pt x="3059" y="476"/>
                </a:cubicBezTo>
                <a:cubicBezTo>
                  <a:pt x="3066" y="482"/>
                  <a:pt x="3071" y="487"/>
                  <a:pt x="3077" y="493"/>
                </a:cubicBezTo>
                <a:cubicBezTo>
                  <a:pt x="3076" y="493"/>
                  <a:pt x="3076" y="494"/>
                  <a:pt x="3075" y="495"/>
                </a:cubicBezTo>
                <a:cubicBezTo>
                  <a:pt x="3071" y="496"/>
                  <a:pt x="3067" y="497"/>
                  <a:pt x="3063" y="498"/>
                </a:cubicBezTo>
                <a:cubicBezTo>
                  <a:pt x="3061" y="499"/>
                  <a:pt x="3060" y="501"/>
                  <a:pt x="3060" y="503"/>
                </a:cubicBezTo>
                <a:cubicBezTo>
                  <a:pt x="3059" y="504"/>
                  <a:pt x="3062" y="505"/>
                  <a:pt x="3063" y="506"/>
                </a:cubicBezTo>
                <a:cubicBezTo>
                  <a:pt x="3068" y="510"/>
                  <a:pt x="3073" y="513"/>
                  <a:pt x="3079" y="517"/>
                </a:cubicBezTo>
                <a:cubicBezTo>
                  <a:pt x="3090" y="512"/>
                  <a:pt x="3091" y="512"/>
                  <a:pt x="3091" y="522"/>
                </a:cubicBezTo>
                <a:cubicBezTo>
                  <a:pt x="3084" y="524"/>
                  <a:pt x="3076" y="525"/>
                  <a:pt x="3069" y="527"/>
                </a:cubicBezTo>
                <a:cubicBezTo>
                  <a:pt x="3069" y="528"/>
                  <a:pt x="3069" y="529"/>
                  <a:pt x="3069" y="530"/>
                </a:cubicBezTo>
                <a:cubicBezTo>
                  <a:pt x="3074" y="532"/>
                  <a:pt x="3078" y="534"/>
                  <a:pt x="3084" y="537"/>
                </a:cubicBezTo>
                <a:cubicBezTo>
                  <a:pt x="3083" y="538"/>
                  <a:pt x="3083" y="540"/>
                  <a:pt x="3082" y="542"/>
                </a:cubicBezTo>
                <a:cubicBezTo>
                  <a:pt x="3086" y="544"/>
                  <a:pt x="3089" y="545"/>
                  <a:pt x="3092" y="547"/>
                </a:cubicBezTo>
                <a:cubicBezTo>
                  <a:pt x="3092" y="548"/>
                  <a:pt x="3091" y="549"/>
                  <a:pt x="3091" y="550"/>
                </a:cubicBezTo>
                <a:cubicBezTo>
                  <a:pt x="3087" y="548"/>
                  <a:pt x="3082" y="546"/>
                  <a:pt x="3078" y="545"/>
                </a:cubicBezTo>
                <a:cubicBezTo>
                  <a:pt x="3074" y="544"/>
                  <a:pt x="3069" y="545"/>
                  <a:pt x="3065" y="545"/>
                </a:cubicBezTo>
                <a:cubicBezTo>
                  <a:pt x="3065" y="547"/>
                  <a:pt x="3066" y="550"/>
                  <a:pt x="3066" y="554"/>
                </a:cubicBezTo>
                <a:cubicBezTo>
                  <a:pt x="3057" y="556"/>
                  <a:pt x="3047" y="559"/>
                  <a:pt x="3039" y="565"/>
                </a:cubicBezTo>
                <a:cubicBezTo>
                  <a:pt x="3039" y="563"/>
                  <a:pt x="3038" y="562"/>
                  <a:pt x="3038" y="562"/>
                </a:cubicBezTo>
                <a:cubicBezTo>
                  <a:pt x="3029" y="562"/>
                  <a:pt x="3032" y="557"/>
                  <a:pt x="3033" y="552"/>
                </a:cubicBezTo>
                <a:cubicBezTo>
                  <a:pt x="3033" y="548"/>
                  <a:pt x="3033" y="544"/>
                  <a:pt x="3033" y="539"/>
                </a:cubicBezTo>
                <a:cubicBezTo>
                  <a:pt x="3028" y="539"/>
                  <a:pt x="3024" y="540"/>
                  <a:pt x="3019" y="540"/>
                </a:cubicBezTo>
                <a:cubicBezTo>
                  <a:pt x="3021" y="534"/>
                  <a:pt x="3023" y="529"/>
                  <a:pt x="3025" y="524"/>
                </a:cubicBezTo>
                <a:cubicBezTo>
                  <a:pt x="3026" y="521"/>
                  <a:pt x="3028" y="516"/>
                  <a:pt x="3027" y="515"/>
                </a:cubicBezTo>
                <a:cubicBezTo>
                  <a:pt x="3025" y="512"/>
                  <a:pt x="3020" y="511"/>
                  <a:pt x="3015" y="509"/>
                </a:cubicBezTo>
                <a:cubicBezTo>
                  <a:pt x="3013" y="502"/>
                  <a:pt x="3009" y="493"/>
                  <a:pt x="3003" y="484"/>
                </a:cubicBezTo>
                <a:cubicBezTo>
                  <a:pt x="2994" y="469"/>
                  <a:pt x="2991" y="450"/>
                  <a:pt x="2986" y="433"/>
                </a:cubicBezTo>
                <a:cubicBezTo>
                  <a:pt x="2983" y="423"/>
                  <a:pt x="2977" y="421"/>
                  <a:pt x="2971" y="428"/>
                </a:cubicBezTo>
                <a:cubicBezTo>
                  <a:pt x="2966" y="432"/>
                  <a:pt x="2962" y="439"/>
                  <a:pt x="2959" y="445"/>
                </a:cubicBezTo>
                <a:cubicBezTo>
                  <a:pt x="2950" y="459"/>
                  <a:pt x="2941" y="473"/>
                  <a:pt x="2925" y="482"/>
                </a:cubicBezTo>
                <a:cubicBezTo>
                  <a:pt x="2928" y="485"/>
                  <a:pt x="2931" y="488"/>
                  <a:pt x="2933" y="490"/>
                </a:cubicBezTo>
                <a:cubicBezTo>
                  <a:pt x="2927" y="502"/>
                  <a:pt x="2934" y="509"/>
                  <a:pt x="2940" y="517"/>
                </a:cubicBezTo>
                <a:cubicBezTo>
                  <a:pt x="2938" y="515"/>
                  <a:pt x="2934" y="513"/>
                  <a:pt x="2930" y="510"/>
                </a:cubicBezTo>
                <a:cubicBezTo>
                  <a:pt x="2930" y="511"/>
                  <a:pt x="2928" y="511"/>
                  <a:pt x="2928" y="512"/>
                </a:cubicBezTo>
                <a:cubicBezTo>
                  <a:pt x="2927" y="508"/>
                  <a:pt x="2926" y="505"/>
                  <a:pt x="2925" y="501"/>
                </a:cubicBezTo>
                <a:cubicBezTo>
                  <a:pt x="2923" y="502"/>
                  <a:pt x="2923" y="502"/>
                  <a:pt x="2923" y="502"/>
                </a:cubicBezTo>
                <a:cubicBezTo>
                  <a:pt x="2921" y="494"/>
                  <a:pt x="2918" y="487"/>
                  <a:pt x="2914" y="479"/>
                </a:cubicBezTo>
                <a:cubicBezTo>
                  <a:pt x="2911" y="484"/>
                  <a:pt x="2909" y="488"/>
                  <a:pt x="2906" y="492"/>
                </a:cubicBezTo>
                <a:cubicBezTo>
                  <a:pt x="2902" y="487"/>
                  <a:pt x="2899" y="484"/>
                  <a:pt x="2896" y="480"/>
                </a:cubicBezTo>
                <a:cubicBezTo>
                  <a:pt x="2897" y="480"/>
                  <a:pt x="2898" y="480"/>
                  <a:pt x="2899" y="480"/>
                </a:cubicBezTo>
                <a:cubicBezTo>
                  <a:pt x="2899" y="476"/>
                  <a:pt x="2900" y="471"/>
                  <a:pt x="2900" y="467"/>
                </a:cubicBezTo>
                <a:cubicBezTo>
                  <a:pt x="2882" y="467"/>
                  <a:pt x="2882" y="467"/>
                  <a:pt x="2882" y="467"/>
                </a:cubicBezTo>
                <a:cubicBezTo>
                  <a:pt x="2881" y="464"/>
                  <a:pt x="2880" y="459"/>
                  <a:pt x="2878" y="454"/>
                </a:cubicBezTo>
                <a:cubicBezTo>
                  <a:pt x="2872" y="456"/>
                  <a:pt x="2866" y="458"/>
                  <a:pt x="2859" y="460"/>
                </a:cubicBezTo>
                <a:cubicBezTo>
                  <a:pt x="2857" y="459"/>
                  <a:pt x="2853" y="458"/>
                  <a:pt x="2850" y="457"/>
                </a:cubicBezTo>
                <a:cubicBezTo>
                  <a:pt x="2849" y="458"/>
                  <a:pt x="2848" y="459"/>
                  <a:pt x="2848" y="461"/>
                </a:cubicBezTo>
                <a:cubicBezTo>
                  <a:pt x="2851" y="465"/>
                  <a:pt x="2854" y="470"/>
                  <a:pt x="2858" y="477"/>
                </a:cubicBezTo>
                <a:cubicBezTo>
                  <a:pt x="2854" y="477"/>
                  <a:pt x="2850" y="479"/>
                  <a:pt x="2847" y="478"/>
                </a:cubicBezTo>
                <a:cubicBezTo>
                  <a:pt x="2832" y="473"/>
                  <a:pt x="2829" y="475"/>
                  <a:pt x="2824" y="489"/>
                </a:cubicBezTo>
                <a:cubicBezTo>
                  <a:pt x="2824" y="490"/>
                  <a:pt x="2825" y="490"/>
                  <a:pt x="2825" y="491"/>
                </a:cubicBezTo>
                <a:cubicBezTo>
                  <a:pt x="2829" y="493"/>
                  <a:pt x="2831" y="504"/>
                  <a:pt x="2828" y="505"/>
                </a:cubicBezTo>
                <a:cubicBezTo>
                  <a:pt x="2827" y="505"/>
                  <a:pt x="2825" y="504"/>
                  <a:pt x="2824" y="504"/>
                </a:cubicBezTo>
                <a:cubicBezTo>
                  <a:pt x="2815" y="519"/>
                  <a:pt x="2807" y="534"/>
                  <a:pt x="2798" y="548"/>
                </a:cubicBezTo>
                <a:cubicBezTo>
                  <a:pt x="2800" y="551"/>
                  <a:pt x="2800" y="551"/>
                  <a:pt x="2800" y="551"/>
                </a:cubicBezTo>
                <a:cubicBezTo>
                  <a:pt x="2807" y="549"/>
                  <a:pt x="2814" y="547"/>
                  <a:pt x="2821" y="545"/>
                </a:cubicBezTo>
                <a:cubicBezTo>
                  <a:pt x="2822" y="546"/>
                  <a:pt x="2823" y="549"/>
                  <a:pt x="2824" y="551"/>
                </a:cubicBezTo>
                <a:cubicBezTo>
                  <a:pt x="2819" y="554"/>
                  <a:pt x="2815" y="557"/>
                  <a:pt x="2810" y="560"/>
                </a:cubicBezTo>
                <a:cubicBezTo>
                  <a:pt x="2803" y="553"/>
                  <a:pt x="2792" y="553"/>
                  <a:pt x="2788" y="561"/>
                </a:cubicBezTo>
                <a:cubicBezTo>
                  <a:pt x="2798" y="563"/>
                  <a:pt x="2798" y="570"/>
                  <a:pt x="2797" y="578"/>
                </a:cubicBezTo>
                <a:cubicBezTo>
                  <a:pt x="2795" y="584"/>
                  <a:pt x="2795" y="588"/>
                  <a:pt x="2803" y="587"/>
                </a:cubicBezTo>
                <a:cubicBezTo>
                  <a:pt x="2804" y="587"/>
                  <a:pt x="2807" y="593"/>
                  <a:pt x="2807" y="593"/>
                </a:cubicBezTo>
                <a:cubicBezTo>
                  <a:pt x="2800" y="599"/>
                  <a:pt x="2805" y="606"/>
                  <a:pt x="2806" y="613"/>
                </a:cubicBezTo>
                <a:cubicBezTo>
                  <a:pt x="2803" y="610"/>
                  <a:pt x="2800" y="607"/>
                  <a:pt x="2796" y="604"/>
                </a:cubicBezTo>
                <a:cubicBezTo>
                  <a:pt x="2791" y="609"/>
                  <a:pt x="2780" y="616"/>
                  <a:pt x="2781" y="620"/>
                </a:cubicBezTo>
                <a:cubicBezTo>
                  <a:pt x="2782" y="628"/>
                  <a:pt x="2778" y="632"/>
                  <a:pt x="2775" y="636"/>
                </a:cubicBezTo>
                <a:cubicBezTo>
                  <a:pt x="2769" y="627"/>
                  <a:pt x="2763" y="618"/>
                  <a:pt x="2758" y="608"/>
                </a:cubicBezTo>
                <a:cubicBezTo>
                  <a:pt x="2757" y="608"/>
                  <a:pt x="2755" y="609"/>
                  <a:pt x="2754" y="609"/>
                </a:cubicBezTo>
                <a:cubicBezTo>
                  <a:pt x="2751" y="608"/>
                  <a:pt x="2753" y="597"/>
                  <a:pt x="2757" y="595"/>
                </a:cubicBezTo>
                <a:cubicBezTo>
                  <a:pt x="2757" y="594"/>
                  <a:pt x="2758" y="594"/>
                  <a:pt x="2758" y="593"/>
                </a:cubicBezTo>
                <a:cubicBezTo>
                  <a:pt x="2753" y="579"/>
                  <a:pt x="2750" y="577"/>
                  <a:pt x="2735" y="582"/>
                </a:cubicBezTo>
                <a:cubicBezTo>
                  <a:pt x="2732" y="583"/>
                  <a:pt x="2728" y="581"/>
                  <a:pt x="2724" y="581"/>
                </a:cubicBezTo>
                <a:cubicBezTo>
                  <a:pt x="2728" y="574"/>
                  <a:pt x="2731" y="569"/>
                  <a:pt x="2734" y="565"/>
                </a:cubicBezTo>
                <a:cubicBezTo>
                  <a:pt x="2734" y="563"/>
                  <a:pt x="2733" y="562"/>
                  <a:pt x="2732" y="561"/>
                </a:cubicBezTo>
                <a:cubicBezTo>
                  <a:pt x="2729" y="562"/>
                  <a:pt x="2725" y="563"/>
                  <a:pt x="2723" y="564"/>
                </a:cubicBezTo>
                <a:cubicBezTo>
                  <a:pt x="2716" y="562"/>
                  <a:pt x="2710" y="560"/>
                  <a:pt x="2704" y="557"/>
                </a:cubicBezTo>
                <a:cubicBezTo>
                  <a:pt x="2702" y="563"/>
                  <a:pt x="2701" y="568"/>
                  <a:pt x="2700" y="571"/>
                </a:cubicBezTo>
                <a:cubicBezTo>
                  <a:pt x="2682" y="571"/>
                  <a:pt x="2682" y="571"/>
                  <a:pt x="2682" y="571"/>
                </a:cubicBezTo>
                <a:cubicBezTo>
                  <a:pt x="2682" y="575"/>
                  <a:pt x="2683" y="580"/>
                  <a:pt x="2683" y="584"/>
                </a:cubicBezTo>
                <a:cubicBezTo>
                  <a:pt x="2684" y="584"/>
                  <a:pt x="2685" y="584"/>
                  <a:pt x="2686" y="584"/>
                </a:cubicBezTo>
                <a:cubicBezTo>
                  <a:pt x="2683" y="588"/>
                  <a:pt x="2680" y="591"/>
                  <a:pt x="2676" y="596"/>
                </a:cubicBezTo>
                <a:cubicBezTo>
                  <a:pt x="2674" y="593"/>
                  <a:pt x="2673" y="591"/>
                  <a:pt x="2671" y="589"/>
                </a:cubicBezTo>
                <a:cubicBezTo>
                  <a:pt x="2671" y="586"/>
                  <a:pt x="2671" y="583"/>
                  <a:pt x="2671" y="580"/>
                </a:cubicBezTo>
                <a:cubicBezTo>
                  <a:pt x="2669" y="580"/>
                  <a:pt x="2668" y="580"/>
                  <a:pt x="2667" y="580"/>
                </a:cubicBezTo>
                <a:cubicBezTo>
                  <a:pt x="2663" y="589"/>
                  <a:pt x="2659" y="598"/>
                  <a:pt x="2655" y="607"/>
                </a:cubicBezTo>
                <a:cubicBezTo>
                  <a:pt x="2650" y="601"/>
                  <a:pt x="2647" y="595"/>
                  <a:pt x="2646" y="593"/>
                </a:cubicBezTo>
                <a:cubicBezTo>
                  <a:pt x="2644" y="574"/>
                  <a:pt x="2643" y="558"/>
                  <a:pt x="2641" y="541"/>
                </a:cubicBezTo>
                <a:cubicBezTo>
                  <a:pt x="2636" y="540"/>
                  <a:pt x="2636" y="540"/>
                  <a:pt x="2636" y="540"/>
                </a:cubicBezTo>
                <a:cubicBezTo>
                  <a:pt x="2634" y="547"/>
                  <a:pt x="2632" y="554"/>
                  <a:pt x="2630" y="561"/>
                </a:cubicBezTo>
                <a:cubicBezTo>
                  <a:pt x="2626" y="561"/>
                  <a:pt x="2621" y="561"/>
                  <a:pt x="2615" y="560"/>
                </a:cubicBezTo>
                <a:cubicBezTo>
                  <a:pt x="2623" y="550"/>
                  <a:pt x="2633" y="541"/>
                  <a:pt x="2626" y="526"/>
                </a:cubicBezTo>
                <a:cubicBezTo>
                  <a:pt x="2628" y="523"/>
                  <a:pt x="2631" y="519"/>
                  <a:pt x="2635" y="515"/>
                </a:cubicBezTo>
                <a:cubicBezTo>
                  <a:pt x="2616" y="504"/>
                  <a:pt x="2604" y="487"/>
                  <a:pt x="2594" y="468"/>
                </a:cubicBezTo>
                <a:cubicBezTo>
                  <a:pt x="2589" y="461"/>
                  <a:pt x="2585" y="453"/>
                  <a:pt x="2579" y="447"/>
                </a:cubicBezTo>
                <a:cubicBezTo>
                  <a:pt x="2570" y="439"/>
                  <a:pt x="2563" y="442"/>
                  <a:pt x="2560" y="454"/>
                </a:cubicBezTo>
                <a:cubicBezTo>
                  <a:pt x="2553" y="475"/>
                  <a:pt x="2550" y="499"/>
                  <a:pt x="2538" y="518"/>
                </a:cubicBezTo>
                <a:cubicBezTo>
                  <a:pt x="2531" y="529"/>
                  <a:pt x="2526" y="540"/>
                  <a:pt x="2523" y="549"/>
                </a:cubicBezTo>
                <a:cubicBezTo>
                  <a:pt x="2517" y="552"/>
                  <a:pt x="2511" y="553"/>
                  <a:pt x="2509" y="556"/>
                </a:cubicBezTo>
                <a:cubicBezTo>
                  <a:pt x="2507" y="558"/>
                  <a:pt x="2509" y="564"/>
                  <a:pt x="2511" y="567"/>
                </a:cubicBezTo>
                <a:cubicBezTo>
                  <a:pt x="2513" y="574"/>
                  <a:pt x="2515" y="580"/>
                  <a:pt x="2519" y="588"/>
                </a:cubicBezTo>
                <a:cubicBezTo>
                  <a:pt x="2511" y="587"/>
                  <a:pt x="2507" y="587"/>
                  <a:pt x="2501" y="586"/>
                </a:cubicBezTo>
                <a:cubicBezTo>
                  <a:pt x="2501" y="592"/>
                  <a:pt x="2501" y="598"/>
                  <a:pt x="2501" y="603"/>
                </a:cubicBezTo>
                <a:cubicBezTo>
                  <a:pt x="2502" y="609"/>
                  <a:pt x="2505" y="615"/>
                  <a:pt x="2495" y="616"/>
                </a:cubicBezTo>
                <a:cubicBezTo>
                  <a:pt x="2493" y="616"/>
                  <a:pt x="2492" y="622"/>
                  <a:pt x="2492" y="626"/>
                </a:cubicBezTo>
                <a:cubicBezTo>
                  <a:pt x="2491" y="629"/>
                  <a:pt x="2492" y="632"/>
                  <a:pt x="2493" y="636"/>
                </a:cubicBezTo>
                <a:cubicBezTo>
                  <a:pt x="2488" y="637"/>
                  <a:pt x="2483" y="639"/>
                  <a:pt x="2478" y="641"/>
                </a:cubicBezTo>
                <a:cubicBezTo>
                  <a:pt x="2475" y="636"/>
                  <a:pt x="2473" y="631"/>
                  <a:pt x="2470" y="626"/>
                </a:cubicBezTo>
                <a:cubicBezTo>
                  <a:pt x="2466" y="627"/>
                  <a:pt x="2462" y="627"/>
                  <a:pt x="2458" y="628"/>
                </a:cubicBezTo>
                <a:cubicBezTo>
                  <a:pt x="2457" y="625"/>
                  <a:pt x="2457" y="623"/>
                  <a:pt x="2456" y="619"/>
                </a:cubicBezTo>
                <a:cubicBezTo>
                  <a:pt x="2448" y="624"/>
                  <a:pt x="2440" y="629"/>
                  <a:pt x="2432" y="633"/>
                </a:cubicBezTo>
                <a:cubicBezTo>
                  <a:pt x="2429" y="635"/>
                  <a:pt x="2425" y="635"/>
                  <a:pt x="2422" y="635"/>
                </a:cubicBezTo>
                <a:cubicBezTo>
                  <a:pt x="2419" y="633"/>
                  <a:pt x="2416" y="630"/>
                  <a:pt x="2412" y="628"/>
                </a:cubicBezTo>
                <a:cubicBezTo>
                  <a:pt x="2411" y="627"/>
                  <a:pt x="2409" y="628"/>
                  <a:pt x="2407" y="629"/>
                </a:cubicBezTo>
                <a:cubicBezTo>
                  <a:pt x="2409" y="626"/>
                  <a:pt x="2411" y="623"/>
                  <a:pt x="2413" y="619"/>
                </a:cubicBezTo>
                <a:cubicBezTo>
                  <a:pt x="2401" y="613"/>
                  <a:pt x="2384" y="622"/>
                  <a:pt x="2378" y="606"/>
                </a:cubicBezTo>
                <a:cubicBezTo>
                  <a:pt x="2377" y="604"/>
                  <a:pt x="2376" y="603"/>
                  <a:pt x="2376" y="602"/>
                </a:cubicBezTo>
                <a:cubicBezTo>
                  <a:pt x="2377" y="600"/>
                  <a:pt x="2378" y="599"/>
                  <a:pt x="2378" y="597"/>
                </a:cubicBezTo>
                <a:cubicBezTo>
                  <a:pt x="2379" y="600"/>
                  <a:pt x="2380" y="603"/>
                  <a:pt x="2382" y="605"/>
                </a:cubicBezTo>
                <a:cubicBezTo>
                  <a:pt x="2383" y="608"/>
                  <a:pt x="2387" y="609"/>
                  <a:pt x="2389" y="611"/>
                </a:cubicBezTo>
                <a:cubicBezTo>
                  <a:pt x="2391" y="608"/>
                  <a:pt x="2393" y="606"/>
                  <a:pt x="2395" y="603"/>
                </a:cubicBezTo>
                <a:cubicBezTo>
                  <a:pt x="2395" y="601"/>
                  <a:pt x="2396" y="600"/>
                  <a:pt x="2396" y="598"/>
                </a:cubicBezTo>
                <a:cubicBezTo>
                  <a:pt x="2405" y="612"/>
                  <a:pt x="2408" y="614"/>
                  <a:pt x="2419" y="612"/>
                </a:cubicBezTo>
                <a:cubicBezTo>
                  <a:pt x="2418" y="609"/>
                  <a:pt x="2417" y="606"/>
                  <a:pt x="2416" y="602"/>
                </a:cubicBezTo>
                <a:cubicBezTo>
                  <a:pt x="2418" y="600"/>
                  <a:pt x="2421" y="599"/>
                  <a:pt x="2423" y="597"/>
                </a:cubicBezTo>
                <a:cubicBezTo>
                  <a:pt x="2429" y="603"/>
                  <a:pt x="2434" y="609"/>
                  <a:pt x="2439" y="614"/>
                </a:cubicBezTo>
                <a:cubicBezTo>
                  <a:pt x="2444" y="619"/>
                  <a:pt x="2448" y="618"/>
                  <a:pt x="2449" y="611"/>
                </a:cubicBezTo>
                <a:cubicBezTo>
                  <a:pt x="2450" y="608"/>
                  <a:pt x="2452" y="605"/>
                  <a:pt x="2454" y="602"/>
                </a:cubicBezTo>
                <a:cubicBezTo>
                  <a:pt x="2464" y="610"/>
                  <a:pt x="2481" y="607"/>
                  <a:pt x="2491" y="596"/>
                </a:cubicBezTo>
                <a:cubicBezTo>
                  <a:pt x="2479" y="584"/>
                  <a:pt x="2464" y="579"/>
                  <a:pt x="2449" y="575"/>
                </a:cubicBezTo>
                <a:cubicBezTo>
                  <a:pt x="2450" y="571"/>
                  <a:pt x="2450" y="567"/>
                  <a:pt x="2450" y="564"/>
                </a:cubicBezTo>
                <a:cubicBezTo>
                  <a:pt x="2445" y="564"/>
                  <a:pt x="2440" y="563"/>
                  <a:pt x="2435" y="564"/>
                </a:cubicBezTo>
                <a:cubicBezTo>
                  <a:pt x="2433" y="565"/>
                  <a:pt x="2430" y="566"/>
                  <a:pt x="2427" y="567"/>
                </a:cubicBezTo>
                <a:cubicBezTo>
                  <a:pt x="2426" y="566"/>
                  <a:pt x="2425" y="565"/>
                  <a:pt x="2424" y="565"/>
                </a:cubicBezTo>
                <a:cubicBezTo>
                  <a:pt x="2423" y="565"/>
                  <a:pt x="2423" y="565"/>
                  <a:pt x="2423" y="565"/>
                </a:cubicBezTo>
                <a:cubicBezTo>
                  <a:pt x="2425" y="564"/>
                  <a:pt x="2428" y="563"/>
                  <a:pt x="2430" y="561"/>
                </a:cubicBezTo>
                <a:cubicBezTo>
                  <a:pt x="2430" y="559"/>
                  <a:pt x="2429" y="557"/>
                  <a:pt x="2429" y="556"/>
                </a:cubicBezTo>
                <a:cubicBezTo>
                  <a:pt x="2435" y="552"/>
                  <a:pt x="2440" y="549"/>
                  <a:pt x="2446" y="547"/>
                </a:cubicBezTo>
                <a:cubicBezTo>
                  <a:pt x="2446" y="545"/>
                  <a:pt x="2446" y="544"/>
                  <a:pt x="2446" y="543"/>
                </a:cubicBezTo>
                <a:cubicBezTo>
                  <a:pt x="2437" y="542"/>
                  <a:pt x="2428" y="540"/>
                  <a:pt x="2420" y="538"/>
                </a:cubicBezTo>
                <a:cubicBezTo>
                  <a:pt x="2421" y="526"/>
                  <a:pt x="2421" y="526"/>
                  <a:pt x="2435" y="531"/>
                </a:cubicBezTo>
                <a:cubicBezTo>
                  <a:pt x="2441" y="527"/>
                  <a:pt x="2447" y="523"/>
                  <a:pt x="2453" y="519"/>
                </a:cubicBezTo>
                <a:cubicBezTo>
                  <a:pt x="2454" y="518"/>
                  <a:pt x="2457" y="516"/>
                  <a:pt x="2457" y="516"/>
                </a:cubicBezTo>
                <a:cubicBezTo>
                  <a:pt x="2456" y="514"/>
                  <a:pt x="2455" y="511"/>
                  <a:pt x="2453" y="510"/>
                </a:cubicBezTo>
                <a:cubicBezTo>
                  <a:pt x="2448" y="509"/>
                  <a:pt x="2443" y="508"/>
                  <a:pt x="2438" y="506"/>
                </a:cubicBezTo>
                <a:cubicBezTo>
                  <a:pt x="2438" y="505"/>
                  <a:pt x="2437" y="505"/>
                  <a:pt x="2437" y="504"/>
                </a:cubicBezTo>
                <a:cubicBezTo>
                  <a:pt x="2443" y="497"/>
                  <a:pt x="2450" y="491"/>
                  <a:pt x="2458" y="484"/>
                </a:cubicBezTo>
                <a:cubicBezTo>
                  <a:pt x="2450" y="482"/>
                  <a:pt x="2444" y="482"/>
                  <a:pt x="2437" y="480"/>
                </a:cubicBezTo>
                <a:cubicBezTo>
                  <a:pt x="2440" y="476"/>
                  <a:pt x="2443" y="472"/>
                  <a:pt x="2446" y="467"/>
                </a:cubicBezTo>
                <a:cubicBezTo>
                  <a:pt x="2447" y="465"/>
                  <a:pt x="2446" y="462"/>
                  <a:pt x="2446" y="459"/>
                </a:cubicBezTo>
                <a:cubicBezTo>
                  <a:pt x="2444" y="460"/>
                  <a:pt x="2441" y="460"/>
                  <a:pt x="2439" y="461"/>
                </a:cubicBezTo>
                <a:cubicBezTo>
                  <a:pt x="2434" y="465"/>
                  <a:pt x="2430" y="470"/>
                  <a:pt x="2425" y="474"/>
                </a:cubicBezTo>
                <a:cubicBezTo>
                  <a:pt x="2422" y="471"/>
                  <a:pt x="2419" y="469"/>
                  <a:pt x="2414" y="464"/>
                </a:cubicBezTo>
                <a:cubicBezTo>
                  <a:pt x="2410" y="473"/>
                  <a:pt x="2405" y="480"/>
                  <a:pt x="2402" y="488"/>
                </a:cubicBezTo>
                <a:cubicBezTo>
                  <a:pt x="2396" y="502"/>
                  <a:pt x="2384" y="511"/>
                  <a:pt x="2369" y="519"/>
                </a:cubicBezTo>
                <a:cubicBezTo>
                  <a:pt x="2369" y="514"/>
                  <a:pt x="2368" y="511"/>
                  <a:pt x="2368" y="508"/>
                </a:cubicBezTo>
                <a:cubicBezTo>
                  <a:pt x="2368" y="508"/>
                  <a:pt x="2368" y="507"/>
                  <a:pt x="2368" y="507"/>
                </a:cubicBezTo>
                <a:cubicBezTo>
                  <a:pt x="2369" y="506"/>
                  <a:pt x="2369" y="503"/>
                  <a:pt x="2367" y="501"/>
                </a:cubicBezTo>
                <a:cubicBezTo>
                  <a:pt x="2367" y="497"/>
                  <a:pt x="2366" y="492"/>
                  <a:pt x="2366" y="488"/>
                </a:cubicBezTo>
                <a:cubicBezTo>
                  <a:pt x="2368" y="485"/>
                  <a:pt x="2370" y="480"/>
                  <a:pt x="2368" y="473"/>
                </a:cubicBezTo>
                <a:cubicBezTo>
                  <a:pt x="2366" y="474"/>
                  <a:pt x="2365" y="475"/>
                  <a:pt x="2364" y="475"/>
                </a:cubicBezTo>
                <a:cubicBezTo>
                  <a:pt x="2365" y="468"/>
                  <a:pt x="2369" y="463"/>
                  <a:pt x="2379" y="462"/>
                </a:cubicBezTo>
                <a:cubicBezTo>
                  <a:pt x="2379" y="464"/>
                  <a:pt x="2379" y="467"/>
                  <a:pt x="2380" y="469"/>
                </a:cubicBezTo>
                <a:cubicBezTo>
                  <a:pt x="2381" y="470"/>
                  <a:pt x="2385" y="472"/>
                  <a:pt x="2385" y="472"/>
                </a:cubicBezTo>
                <a:cubicBezTo>
                  <a:pt x="2390" y="466"/>
                  <a:pt x="2397" y="465"/>
                  <a:pt x="2404" y="466"/>
                </a:cubicBezTo>
                <a:cubicBezTo>
                  <a:pt x="2405" y="466"/>
                  <a:pt x="2407" y="465"/>
                  <a:pt x="2409" y="464"/>
                </a:cubicBezTo>
                <a:cubicBezTo>
                  <a:pt x="2404" y="452"/>
                  <a:pt x="2394" y="447"/>
                  <a:pt x="2383" y="444"/>
                </a:cubicBezTo>
                <a:cubicBezTo>
                  <a:pt x="2395" y="440"/>
                  <a:pt x="2408" y="448"/>
                  <a:pt x="2421" y="440"/>
                </a:cubicBezTo>
                <a:cubicBezTo>
                  <a:pt x="2414" y="436"/>
                  <a:pt x="2408" y="432"/>
                  <a:pt x="2402" y="429"/>
                </a:cubicBezTo>
                <a:cubicBezTo>
                  <a:pt x="2407" y="424"/>
                  <a:pt x="2412" y="419"/>
                  <a:pt x="2418" y="414"/>
                </a:cubicBezTo>
                <a:cubicBezTo>
                  <a:pt x="2417" y="413"/>
                  <a:pt x="2417" y="412"/>
                  <a:pt x="2416" y="411"/>
                </a:cubicBezTo>
                <a:cubicBezTo>
                  <a:pt x="2407" y="414"/>
                  <a:pt x="2398" y="418"/>
                  <a:pt x="2389" y="422"/>
                </a:cubicBezTo>
                <a:cubicBezTo>
                  <a:pt x="2388" y="420"/>
                  <a:pt x="2388" y="417"/>
                  <a:pt x="2388" y="414"/>
                </a:cubicBezTo>
                <a:cubicBezTo>
                  <a:pt x="2387" y="414"/>
                  <a:pt x="2386" y="414"/>
                  <a:pt x="2385" y="413"/>
                </a:cubicBezTo>
                <a:cubicBezTo>
                  <a:pt x="2379" y="423"/>
                  <a:pt x="2372" y="434"/>
                  <a:pt x="2365" y="444"/>
                </a:cubicBezTo>
                <a:cubicBezTo>
                  <a:pt x="2357" y="417"/>
                  <a:pt x="2382" y="404"/>
                  <a:pt x="2390" y="383"/>
                </a:cubicBezTo>
                <a:cubicBezTo>
                  <a:pt x="2377" y="381"/>
                  <a:pt x="2373" y="390"/>
                  <a:pt x="2367" y="399"/>
                </a:cubicBezTo>
                <a:cubicBezTo>
                  <a:pt x="2360" y="385"/>
                  <a:pt x="2370" y="367"/>
                  <a:pt x="2352" y="358"/>
                </a:cubicBezTo>
                <a:cubicBezTo>
                  <a:pt x="2352" y="374"/>
                  <a:pt x="2352" y="390"/>
                  <a:pt x="2352" y="405"/>
                </a:cubicBezTo>
                <a:cubicBezTo>
                  <a:pt x="2352" y="405"/>
                  <a:pt x="2351" y="405"/>
                  <a:pt x="2350" y="406"/>
                </a:cubicBezTo>
                <a:cubicBezTo>
                  <a:pt x="2343" y="399"/>
                  <a:pt x="2336" y="393"/>
                  <a:pt x="2329" y="386"/>
                </a:cubicBezTo>
                <a:cubicBezTo>
                  <a:pt x="2325" y="398"/>
                  <a:pt x="2332" y="404"/>
                  <a:pt x="2337" y="410"/>
                </a:cubicBezTo>
                <a:cubicBezTo>
                  <a:pt x="2347" y="421"/>
                  <a:pt x="2351" y="433"/>
                  <a:pt x="2349" y="447"/>
                </a:cubicBezTo>
                <a:cubicBezTo>
                  <a:pt x="2349" y="449"/>
                  <a:pt x="2348" y="450"/>
                  <a:pt x="2346" y="453"/>
                </a:cubicBezTo>
                <a:cubicBezTo>
                  <a:pt x="2343" y="445"/>
                  <a:pt x="2341" y="438"/>
                  <a:pt x="2338" y="431"/>
                </a:cubicBezTo>
                <a:cubicBezTo>
                  <a:pt x="2338" y="429"/>
                  <a:pt x="2338" y="427"/>
                  <a:pt x="2337" y="426"/>
                </a:cubicBezTo>
                <a:cubicBezTo>
                  <a:pt x="2336" y="423"/>
                  <a:pt x="2334" y="421"/>
                  <a:pt x="2333" y="419"/>
                </a:cubicBezTo>
                <a:cubicBezTo>
                  <a:pt x="2333" y="417"/>
                  <a:pt x="2333" y="416"/>
                  <a:pt x="2333" y="414"/>
                </a:cubicBezTo>
                <a:cubicBezTo>
                  <a:pt x="2330" y="415"/>
                  <a:pt x="2327" y="415"/>
                  <a:pt x="2324" y="416"/>
                </a:cubicBezTo>
                <a:cubicBezTo>
                  <a:pt x="2320" y="418"/>
                  <a:pt x="2317" y="420"/>
                  <a:pt x="2315" y="422"/>
                </a:cubicBezTo>
                <a:cubicBezTo>
                  <a:pt x="2313" y="421"/>
                  <a:pt x="2312" y="420"/>
                  <a:pt x="2311" y="420"/>
                </a:cubicBezTo>
                <a:cubicBezTo>
                  <a:pt x="2311" y="420"/>
                  <a:pt x="2311" y="420"/>
                  <a:pt x="2311" y="420"/>
                </a:cubicBezTo>
                <a:cubicBezTo>
                  <a:pt x="2309" y="416"/>
                  <a:pt x="2307" y="414"/>
                  <a:pt x="2305" y="412"/>
                </a:cubicBezTo>
                <a:cubicBezTo>
                  <a:pt x="2303" y="415"/>
                  <a:pt x="2300" y="418"/>
                  <a:pt x="2298" y="422"/>
                </a:cubicBezTo>
                <a:cubicBezTo>
                  <a:pt x="2297" y="423"/>
                  <a:pt x="2298" y="425"/>
                  <a:pt x="2297" y="427"/>
                </a:cubicBezTo>
                <a:cubicBezTo>
                  <a:pt x="2295" y="434"/>
                  <a:pt x="2292" y="441"/>
                  <a:pt x="2290" y="449"/>
                </a:cubicBezTo>
                <a:cubicBezTo>
                  <a:pt x="2287" y="446"/>
                  <a:pt x="2286" y="445"/>
                  <a:pt x="2286" y="443"/>
                </a:cubicBezTo>
                <a:cubicBezTo>
                  <a:pt x="2285" y="429"/>
                  <a:pt x="2288" y="417"/>
                  <a:pt x="2298" y="406"/>
                </a:cubicBezTo>
                <a:cubicBezTo>
                  <a:pt x="2303" y="400"/>
                  <a:pt x="2310" y="394"/>
                  <a:pt x="2307" y="382"/>
                </a:cubicBezTo>
                <a:cubicBezTo>
                  <a:pt x="2299" y="389"/>
                  <a:pt x="2292" y="395"/>
                  <a:pt x="2285" y="402"/>
                </a:cubicBezTo>
                <a:cubicBezTo>
                  <a:pt x="2285" y="401"/>
                  <a:pt x="2284" y="401"/>
                  <a:pt x="2283" y="401"/>
                </a:cubicBezTo>
                <a:cubicBezTo>
                  <a:pt x="2283" y="386"/>
                  <a:pt x="2283" y="370"/>
                  <a:pt x="2283" y="354"/>
                </a:cubicBezTo>
                <a:cubicBezTo>
                  <a:pt x="2266" y="363"/>
                  <a:pt x="2276" y="381"/>
                  <a:pt x="2268" y="395"/>
                </a:cubicBezTo>
                <a:cubicBezTo>
                  <a:pt x="2262" y="386"/>
                  <a:pt x="2259" y="377"/>
                  <a:pt x="2246" y="379"/>
                </a:cubicBezTo>
                <a:cubicBezTo>
                  <a:pt x="2253" y="400"/>
                  <a:pt x="2278" y="413"/>
                  <a:pt x="2270" y="440"/>
                </a:cubicBezTo>
                <a:cubicBezTo>
                  <a:pt x="2263" y="430"/>
                  <a:pt x="2257" y="419"/>
                  <a:pt x="2250" y="409"/>
                </a:cubicBezTo>
                <a:cubicBezTo>
                  <a:pt x="2249" y="410"/>
                  <a:pt x="2249" y="410"/>
                  <a:pt x="2248" y="410"/>
                </a:cubicBezTo>
                <a:cubicBezTo>
                  <a:pt x="2247" y="413"/>
                  <a:pt x="2247" y="416"/>
                  <a:pt x="2247" y="418"/>
                </a:cubicBezTo>
                <a:cubicBezTo>
                  <a:pt x="2237" y="414"/>
                  <a:pt x="2228" y="410"/>
                  <a:pt x="2219" y="407"/>
                </a:cubicBezTo>
                <a:cubicBezTo>
                  <a:pt x="2219" y="408"/>
                  <a:pt x="2218" y="409"/>
                  <a:pt x="2217" y="410"/>
                </a:cubicBezTo>
                <a:cubicBezTo>
                  <a:pt x="2223" y="415"/>
                  <a:pt x="2229" y="420"/>
                  <a:pt x="2234" y="425"/>
                </a:cubicBezTo>
                <a:cubicBezTo>
                  <a:pt x="2227" y="428"/>
                  <a:pt x="2221" y="432"/>
                  <a:pt x="2214" y="436"/>
                </a:cubicBezTo>
                <a:cubicBezTo>
                  <a:pt x="2227" y="444"/>
                  <a:pt x="2240" y="436"/>
                  <a:pt x="2253" y="440"/>
                </a:cubicBezTo>
                <a:cubicBezTo>
                  <a:pt x="2241" y="443"/>
                  <a:pt x="2232" y="448"/>
                  <a:pt x="2226" y="460"/>
                </a:cubicBezTo>
                <a:cubicBezTo>
                  <a:pt x="2228" y="461"/>
                  <a:pt x="2230" y="462"/>
                  <a:pt x="2232" y="462"/>
                </a:cubicBezTo>
                <a:cubicBezTo>
                  <a:pt x="2239" y="461"/>
                  <a:pt x="2245" y="462"/>
                  <a:pt x="2250" y="468"/>
                </a:cubicBezTo>
                <a:cubicBezTo>
                  <a:pt x="2251" y="468"/>
                  <a:pt x="2255" y="466"/>
                  <a:pt x="2256" y="465"/>
                </a:cubicBezTo>
                <a:cubicBezTo>
                  <a:pt x="2257" y="463"/>
                  <a:pt x="2256" y="460"/>
                  <a:pt x="2256" y="458"/>
                </a:cubicBezTo>
                <a:cubicBezTo>
                  <a:pt x="2269" y="460"/>
                  <a:pt x="2273" y="466"/>
                  <a:pt x="2271" y="478"/>
                </a:cubicBezTo>
                <a:cubicBezTo>
                  <a:pt x="2271" y="478"/>
                  <a:pt x="2271" y="479"/>
                  <a:pt x="2271" y="479"/>
                </a:cubicBezTo>
                <a:cubicBezTo>
                  <a:pt x="2270" y="478"/>
                  <a:pt x="2269" y="478"/>
                  <a:pt x="2268" y="477"/>
                </a:cubicBezTo>
                <a:cubicBezTo>
                  <a:pt x="2266" y="483"/>
                  <a:pt x="2267" y="488"/>
                  <a:pt x="2269" y="491"/>
                </a:cubicBezTo>
                <a:cubicBezTo>
                  <a:pt x="2268" y="495"/>
                  <a:pt x="2268" y="500"/>
                  <a:pt x="2267" y="504"/>
                </a:cubicBezTo>
                <a:cubicBezTo>
                  <a:pt x="2267" y="505"/>
                  <a:pt x="2267" y="506"/>
                  <a:pt x="2267" y="507"/>
                </a:cubicBezTo>
                <a:cubicBezTo>
                  <a:pt x="2267" y="508"/>
                  <a:pt x="2266" y="509"/>
                  <a:pt x="2267" y="510"/>
                </a:cubicBezTo>
                <a:cubicBezTo>
                  <a:pt x="2267" y="511"/>
                  <a:pt x="2266" y="513"/>
                  <a:pt x="2266" y="515"/>
                </a:cubicBezTo>
                <a:cubicBezTo>
                  <a:pt x="2252" y="507"/>
                  <a:pt x="2240" y="498"/>
                  <a:pt x="2233" y="484"/>
                </a:cubicBezTo>
                <a:cubicBezTo>
                  <a:pt x="2230" y="476"/>
                  <a:pt x="2226" y="469"/>
                  <a:pt x="2221" y="460"/>
                </a:cubicBezTo>
                <a:cubicBezTo>
                  <a:pt x="2217" y="465"/>
                  <a:pt x="2214" y="467"/>
                  <a:pt x="2211" y="470"/>
                </a:cubicBezTo>
                <a:cubicBezTo>
                  <a:pt x="2206" y="466"/>
                  <a:pt x="2201" y="461"/>
                  <a:pt x="2196" y="457"/>
                </a:cubicBezTo>
                <a:cubicBezTo>
                  <a:pt x="2194" y="456"/>
                  <a:pt x="2191" y="456"/>
                  <a:pt x="2189" y="455"/>
                </a:cubicBezTo>
                <a:cubicBezTo>
                  <a:pt x="2189" y="458"/>
                  <a:pt x="2189" y="461"/>
                  <a:pt x="2190" y="463"/>
                </a:cubicBezTo>
                <a:cubicBezTo>
                  <a:pt x="2192" y="468"/>
                  <a:pt x="2195" y="472"/>
                  <a:pt x="2198" y="476"/>
                </a:cubicBezTo>
                <a:cubicBezTo>
                  <a:pt x="2191" y="478"/>
                  <a:pt x="2185" y="478"/>
                  <a:pt x="2178" y="480"/>
                </a:cubicBezTo>
                <a:cubicBezTo>
                  <a:pt x="2186" y="487"/>
                  <a:pt x="2192" y="493"/>
                  <a:pt x="2199" y="500"/>
                </a:cubicBezTo>
                <a:cubicBezTo>
                  <a:pt x="2198" y="501"/>
                  <a:pt x="2198" y="501"/>
                  <a:pt x="2197" y="502"/>
                </a:cubicBezTo>
                <a:cubicBezTo>
                  <a:pt x="2192" y="504"/>
                  <a:pt x="2187" y="505"/>
                  <a:pt x="2183" y="506"/>
                </a:cubicBezTo>
                <a:cubicBezTo>
                  <a:pt x="2181" y="507"/>
                  <a:pt x="2179" y="510"/>
                  <a:pt x="2179" y="512"/>
                </a:cubicBezTo>
                <a:cubicBezTo>
                  <a:pt x="2178" y="512"/>
                  <a:pt x="2181" y="514"/>
                  <a:pt x="2183" y="515"/>
                </a:cubicBezTo>
                <a:cubicBezTo>
                  <a:pt x="2189" y="519"/>
                  <a:pt x="2194" y="523"/>
                  <a:pt x="2201" y="527"/>
                </a:cubicBezTo>
                <a:cubicBezTo>
                  <a:pt x="2214" y="522"/>
                  <a:pt x="2215" y="522"/>
                  <a:pt x="2215" y="534"/>
                </a:cubicBezTo>
                <a:cubicBezTo>
                  <a:pt x="2207" y="536"/>
                  <a:pt x="2198" y="538"/>
                  <a:pt x="2190" y="539"/>
                </a:cubicBezTo>
                <a:cubicBezTo>
                  <a:pt x="2190" y="540"/>
                  <a:pt x="2189" y="541"/>
                  <a:pt x="2189" y="543"/>
                </a:cubicBezTo>
                <a:cubicBezTo>
                  <a:pt x="2195" y="545"/>
                  <a:pt x="2200" y="548"/>
                  <a:pt x="2207" y="552"/>
                </a:cubicBezTo>
                <a:cubicBezTo>
                  <a:pt x="2206" y="553"/>
                  <a:pt x="2206" y="555"/>
                  <a:pt x="2205" y="557"/>
                </a:cubicBezTo>
                <a:cubicBezTo>
                  <a:pt x="2209" y="559"/>
                  <a:pt x="2213" y="561"/>
                  <a:pt x="2216" y="563"/>
                </a:cubicBezTo>
                <a:cubicBezTo>
                  <a:pt x="2216" y="564"/>
                  <a:pt x="2216" y="565"/>
                  <a:pt x="2215" y="566"/>
                </a:cubicBezTo>
                <a:cubicBezTo>
                  <a:pt x="2210" y="564"/>
                  <a:pt x="2205" y="561"/>
                  <a:pt x="2200" y="560"/>
                </a:cubicBezTo>
                <a:cubicBezTo>
                  <a:pt x="2195" y="559"/>
                  <a:pt x="2190" y="560"/>
                  <a:pt x="2185" y="560"/>
                </a:cubicBezTo>
                <a:cubicBezTo>
                  <a:pt x="2185" y="563"/>
                  <a:pt x="2186" y="567"/>
                  <a:pt x="2187" y="571"/>
                </a:cubicBezTo>
                <a:cubicBezTo>
                  <a:pt x="2171" y="575"/>
                  <a:pt x="2156" y="580"/>
                  <a:pt x="2144" y="592"/>
                </a:cubicBezTo>
                <a:cubicBezTo>
                  <a:pt x="2155" y="603"/>
                  <a:pt x="2172" y="606"/>
                  <a:pt x="2182" y="598"/>
                </a:cubicBezTo>
                <a:cubicBezTo>
                  <a:pt x="2183" y="601"/>
                  <a:pt x="2185" y="604"/>
                  <a:pt x="2186" y="607"/>
                </a:cubicBezTo>
                <a:cubicBezTo>
                  <a:pt x="2187" y="614"/>
                  <a:pt x="2191" y="615"/>
                  <a:pt x="2196" y="610"/>
                </a:cubicBezTo>
                <a:cubicBezTo>
                  <a:pt x="2202" y="605"/>
                  <a:pt x="2207" y="599"/>
                  <a:pt x="2212" y="593"/>
                </a:cubicBezTo>
                <a:cubicBezTo>
                  <a:pt x="2214" y="595"/>
                  <a:pt x="2217" y="596"/>
                  <a:pt x="2219" y="598"/>
                </a:cubicBezTo>
                <a:cubicBezTo>
                  <a:pt x="2218" y="602"/>
                  <a:pt x="2217" y="605"/>
                  <a:pt x="2216" y="608"/>
                </a:cubicBezTo>
                <a:cubicBezTo>
                  <a:pt x="2226" y="610"/>
                  <a:pt x="2230" y="608"/>
                  <a:pt x="2236" y="598"/>
                </a:cubicBezTo>
                <a:cubicBezTo>
                  <a:pt x="2238" y="599"/>
                  <a:pt x="2240" y="600"/>
                  <a:pt x="2241" y="599"/>
                </a:cubicBezTo>
                <a:cubicBezTo>
                  <a:pt x="2243" y="602"/>
                  <a:pt x="2244" y="605"/>
                  <a:pt x="2246" y="607"/>
                </a:cubicBezTo>
                <a:cubicBezTo>
                  <a:pt x="2249" y="605"/>
                  <a:pt x="2252" y="604"/>
                  <a:pt x="2254" y="601"/>
                </a:cubicBezTo>
                <a:cubicBezTo>
                  <a:pt x="2254" y="600"/>
                  <a:pt x="2255" y="599"/>
                  <a:pt x="2255" y="598"/>
                </a:cubicBezTo>
                <a:cubicBezTo>
                  <a:pt x="2256" y="599"/>
                  <a:pt x="2257" y="601"/>
                  <a:pt x="2258" y="602"/>
                </a:cubicBezTo>
                <a:cubicBezTo>
                  <a:pt x="2251" y="618"/>
                  <a:pt x="2234" y="609"/>
                  <a:pt x="2222" y="615"/>
                </a:cubicBezTo>
                <a:cubicBezTo>
                  <a:pt x="2225" y="619"/>
                  <a:pt x="2227" y="622"/>
                  <a:pt x="2229" y="626"/>
                </a:cubicBezTo>
                <a:cubicBezTo>
                  <a:pt x="2221" y="630"/>
                  <a:pt x="2212" y="634"/>
                  <a:pt x="2203" y="629"/>
                </a:cubicBezTo>
                <a:cubicBezTo>
                  <a:pt x="2195" y="625"/>
                  <a:pt x="2188" y="620"/>
                  <a:pt x="2179" y="615"/>
                </a:cubicBezTo>
                <a:cubicBezTo>
                  <a:pt x="2179" y="619"/>
                  <a:pt x="2178" y="621"/>
                  <a:pt x="2178" y="624"/>
                </a:cubicBezTo>
                <a:cubicBezTo>
                  <a:pt x="2173" y="623"/>
                  <a:pt x="2169" y="623"/>
                  <a:pt x="2166" y="622"/>
                </a:cubicBezTo>
                <a:cubicBezTo>
                  <a:pt x="2163" y="627"/>
                  <a:pt x="2160" y="632"/>
                  <a:pt x="2157" y="637"/>
                </a:cubicBezTo>
                <a:cubicBezTo>
                  <a:pt x="2153" y="635"/>
                  <a:pt x="2148" y="634"/>
                  <a:pt x="2144" y="632"/>
                </a:cubicBezTo>
                <a:cubicBezTo>
                  <a:pt x="2144" y="631"/>
                  <a:pt x="2144" y="631"/>
                  <a:pt x="2144" y="630"/>
                </a:cubicBezTo>
                <a:cubicBezTo>
                  <a:pt x="2144" y="626"/>
                  <a:pt x="2142" y="620"/>
                  <a:pt x="2141" y="620"/>
                </a:cubicBezTo>
                <a:cubicBezTo>
                  <a:pt x="2130" y="619"/>
                  <a:pt x="2134" y="613"/>
                  <a:pt x="2134" y="607"/>
                </a:cubicBezTo>
                <a:cubicBezTo>
                  <a:pt x="2135" y="602"/>
                  <a:pt x="2134" y="596"/>
                  <a:pt x="2134" y="590"/>
                </a:cubicBezTo>
                <a:cubicBezTo>
                  <a:pt x="2129" y="591"/>
                  <a:pt x="2124" y="591"/>
                  <a:pt x="2117" y="592"/>
                </a:cubicBezTo>
                <a:cubicBezTo>
                  <a:pt x="2120" y="584"/>
                  <a:pt x="2123" y="578"/>
                  <a:pt x="2125" y="571"/>
                </a:cubicBezTo>
                <a:cubicBezTo>
                  <a:pt x="2126" y="568"/>
                  <a:pt x="2128" y="562"/>
                  <a:pt x="2127" y="560"/>
                </a:cubicBezTo>
                <a:cubicBezTo>
                  <a:pt x="2124" y="557"/>
                  <a:pt x="2119" y="556"/>
                  <a:pt x="2112" y="553"/>
                </a:cubicBezTo>
                <a:cubicBezTo>
                  <a:pt x="2110" y="544"/>
                  <a:pt x="2105" y="533"/>
                  <a:pt x="2098" y="522"/>
                </a:cubicBezTo>
                <a:cubicBezTo>
                  <a:pt x="2086" y="503"/>
                  <a:pt x="2082" y="479"/>
                  <a:pt x="2076" y="458"/>
                </a:cubicBezTo>
                <a:cubicBezTo>
                  <a:pt x="2072" y="446"/>
                  <a:pt x="2065" y="443"/>
                  <a:pt x="2057" y="451"/>
                </a:cubicBezTo>
                <a:cubicBezTo>
                  <a:pt x="2051" y="457"/>
                  <a:pt x="2046" y="465"/>
                  <a:pt x="2042" y="472"/>
                </a:cubicBezTo>
                <a:cubicBezTo>
                  <a:pt x="2031" y="491"/>
                  <a:pt x="2020" y="508"/>
                  <a:pt x="2000" y="519"/>
                </a:cubicBezTo>
                <a:cubicBezTo>
                  <a:pt x="2004" y="523"/>
                  <a:pt x="2008" y="527"/>
                  <a:pt x="2010" y="530"/>
                </a:cubicBezTo>
                <a:cubicBezTo>
                  <a:pt x="2002" y="545"/>
                  <a:pt x="2013" y="554"/>
                  <a:pt x="2020" y="564"/>
                </a:cubicBezTo>
                <a:cubicBezTo>
                  <a:pt x="2014" y="565"/>
                  <a:pt x="2010" y="565"/>
                  <a:pt x="2006" y="565"/>
                </a:cubicBezTo>
                <a:cubicBezTo>
                  <a:pt x="2003" y="558"/>
                  <a:pt x="2001" y="551"/>
                  <a:pt x="1999" y="544"/>
                </a:cubicBezTo>
                <a:cubicBezTo>
                  <a:pt x="1994" y="545"/>
                  <a:pt x="1994" y="545"/>
                  <a:pt x="1994" y="545"/>
                </a:cubicBezTo>
                <a:cubicBezTo>
                  <a:pt x="1993" y="562"/>
                  <a:pt x="1991" y="578"/>
                  <a:pt x="1990" y="597"/>
                </a:cubicBezTo>
                <a:cubicBezTo>
                  <a:pt x="1988" y="599"/>
                  <a:pt x="1985" y="604"/>
                  <a:pt x="1981" y="611"/>
                </a:cubicBezTo>
                <a:cubicBezTo>
                  <a:pt x="1977" y="601"/>
                  <a:pt x="1972" y="591"/>
                  <a:pt x="1968" y="579"/>
                </a:cubicBezTo>
                <a:cubicBezTo>
                  <a:pt x="1964" y="584"/>
                  <a:pt x="1962" y="588"/>
                  <a:pt x="1960" y="592"/>
                </a:cubicBezTo>
                <a:cubicBezTo>
                  <a:pt x="1956" y="587"/>
                  <a:pt x="1952" y="584"/>
                  <a:pt x="1949" y="580"/>
                </a:cubicBezTo>
                <a:cubicBezTo>
                  <a:pt x="1950" y="580"/>
                  <a:pt x="1951" y="580"/>
                  <a:pt x="1952" y="580"/>
                </a:cubicBezTo>
                <a:cubicBezTo>
                  <a:pt x="1953" y="576"/>
                  <a:pt x="1953" y="571"/>
                  <a:pt x="1953" y="567"/>
                </a:cubicBezTo>
                <a:cubicBezTo>
                  <a:pt x="1935" y="567"/>
                  <a:pt x="1935" y="567"/>
                  <a:pt x="1935" y="567"/>
                </a:cubicBezTo>
                <a:cubicBezTo>
                  <a:pt x="1934" y="564"/>
                  <a:pt x="1933" y="559"/>
                  <a:pt x="1932" y="553"/>
                </a:cubicBezTo>
                <a:cubicBezTo>
                  <a:pt x="1925" y="556"/>
                  <a:pt x="1919" y="558"/>
                  <a:pt x="1913" y="560"/>
                </a:cubicBezTo>
                <a:cubicBezTo>
                  <a:pt x="1911" y="559"/>
                  <a:pt x="1907" y="558"/>
                  <a:pt x="1903" y="557"/>
                </a:cubicBezTo>
                <a:cubicBezTo>
                  <a:pt x="1902" y="558"/>
                  <a:pt x="1902" y="559"/>
                  <a:pt x="1901" y="561"/>
                </a:cubicBezTo>
                <a:cubicBezTo>
                  <a:pt x="1904" y="565"/>
                  <a:pt x="1907" y="570"/>
                  <a:pt x="1911" y="577"/>
                </a:cubicBezTo>
                <a:cubicBezTo>
                  <a:pt x="1907" y="577"/>
                  <a:pt x="1903" y="579"/>
                  <a:pt x="1900" y="578"/>
                </a:cubicBezTo>
                <a:cubicBezTo>
                  <a:pt x="1886" y="573"/>
                  <a:pt x="1882" y="575"/>
                  <a:pt x="1877" y="589"/>
                </a:cubicBezTo>
                <a:cubicBezTo>
                  <a:pt x="1878" y="590"/>
                  <a:pt x="1878" y="590"/>
                  <a:pt x="1879" y="591"/>
                </a:cubicBezTo>
                <a:cubicBezTo>
                  <a:pt x="1882" y="593"/>
                  <a:pt x="1885" y="604"/>
                  <a:pt x="1881" y="605"/>
                </a:cubicBezTo>
                <a:cubicBezTo>
                  <a:pt x="1880" y="605"/>
                  <a:pt x="1878" y="604"/>
                  <a:pt x="1878" y="604"/>
                </a:cubicBezTo>
                <a:cubicBezTo>
                  <a:pt x="1871" y="615"/>
                  <a:pt x="1864" y="626"/>
                  <a:pt x="1858" y="637"/>
                </a:cubicBezTo>
                <a:cubicBezTo>
                  <a:pt x="1855" y="634"/>
                  <a:pt x="1854" y="630"/>
                  <a:pt x="1854" y="624"/>
                </a:cubicBezTo>
                <a:cubicBezTo>
                  <a:pt x="1855" y="620"/>
                  <a:pt x="1845" y="613"/>
                  <a:pt x="1839" y="608"/>
                </a:cubicBezTo>
                <a:cubicBezTo>
                  <a:pt x="1835" y="611"/>
                  <a:pt x="1832" y="614"/>
                  <a:pt x="1829" y="617"/>
                </a:cubicBezTo>
                <a:cubicBezTo>
                  <a:pt x="1830" y="610"/>
                  <a:pt x="1835" y="603"/>
                  <a:pt x="1828" y="597"/>
                </a:cubicBezTo>
                <a:cubicBezTo>
                  <a:pt x="1828" y="597"/>
                  <a:pt x="1831" y="591"/>
                  <a:pt x="1832" y="591"/>
                </a:cubicBezTo>
                <a:cubicBezTo>
                  <a:pt x="1840" y="592"/>
                  <a:pt x="1840" y="588"/>
                  <a:pt x="1839" y="582"/>
                </a:cubicBezTo>
                <a:cubicBezTo>
                  <a:pt x="1837" y="574"/>
                  <a:pt x="1838" y="567"/>
                  <a:pt x="1848" y="565"/>
                </a:cubicBezTo>
                <a:cubicBezTo>
                  <a:pt x="1843" y="557"/>
                  <a:pt x="1832" y="557"/>
                  <a:pt x="1825" y="564"/>
                </a:cubicBezTo>
                <a:cubicBezTo>
                  <a:pt x="1821" y="561"/>
                  <a:pt x="1817" y="558"/>
                  <a:pt x="1812" y="555"/>
                </a:cubicBezTo>
                <a:cubicBezTo>
                  <a:pt x="1812" y="553"/>
                  <a:pt x="1813" y="550"/>
                  <a:pt x="1814" y="549"/>
                </a:cubicBezTo>
                <a:cubicBezTo>
                  <a:pt x="1822" y="551"/>
                  <a:pt x="1829" y="553"/>
                  <a:pt x="1836" y="555"/>
                </a:cubicBezTo>
                <a:cubicBezTo>
                  <a:pt x="1837" y="552"/>
                  <a:pt x="1837" y="552"/>
                  <a:pt x="1837" y="552"/>
                </a:cubicBezTo>
                <a:cubicBezTo>
                  <a:pt x="1829" y="538"/>
                  <a:pt x="1820" y="523"/>
                  <a:pt x="1811" y="508"/>
                </a:cubicBezTo>
                <a:cubicBezTo>
                  <a:pt x="1811" y="508"/>
                  <a:pt x="1809" y="509"/>
                  <a:pt x="1807" y="509"/>
                </a:cubicBezTo>
                <a:cubicBezTo>
                  <a:pt x="1804" y="508"/>
                  <a:pt x="1807" y="497"/>
                  <a:pt x="1810" y="495"/>
                </a:cubicBezTo>
                <a:cubicBezTo>
                  <a:pt x="1811" y="494"/>
                  <a:pt x="1811" y="494"/>
                  <a:pt x="1811" y="493"/>
                </a:cubicBezTo>
                <a:cubicBezTo>
                  <a:pt x="1806" y="479"/>
                  <a:pt x="1803" y="477"/>
                  <a:pt x="1789" y="482"/>
                </a:cubicBezTo>
                <a:cubicBezTo>
                  <a:pt x="1786" y="483"/>
                  <a:pt x="1782" y="481"/>
                  <a:pt x="1777" y="481"/>
                </a:cubicBezTo>
                <a:cubicBezTo>
                  <a:pt x="1782" y="474"/>
                  <a:pt x="1785" y="469"/>
                  <a:pt x="1788" y="465"/>
                </a:cubicBezTo>
                <a:cubicBezTo>
                  <a:pt x="1787" y="463"/>
                  <a:pt x="1787" y="462"/>
                  <a:pt x="1786" y="461"/>
                </a:cubicBezTo>
                <a:cubicBezTo>
                  <a:pt x="1782" y="462"/>
                  <a:pt x="1778" y="463"/>
                  <a:pt x="1776" y="464"/>
                </a:cubicBezTo>
                <a:cubicBezTo>
                  <a:pt x="1770" y="462"/>
                  <a:pt x="1764" y="460"/>
                  <a:pt x="1757" y="458"/>
                </a:cubicBezTo>
                <a:cubicBezTo>
                  <a:pt x="1756" y="463"/>
                  <a:pt x="1755" y="468"/>
                  <a:pt x="1754" y="471"/>
                </a:cubicBezTo>
                <a:cubicBezTo>
                  <a:pt x="1735" y="471"/>
                  <a:pt x="1735" y="471"/>
                  <a:pt x="1735" y="471"/>
                </a:cubicBezTo>
                <a:cubicBezTo>
                  <a:pt x="1736" y="475"/>
                  <a:pt x="1736" y="480"/>
                  <a:pt x="1737" y="484"/>
                </a:cubicBezTo>
                <a:cubicBezTo>
                  <a:pt x="1738" y="484"/>
                  <a:pt x="1739" y="484"/>
                  <a:pt x="1739" y="484"/>
                </a:cubicBezTo>
                <a:cubicBezTo>
                  <a:pt x="1736" y="488"/>
                  <a:pt x="1733" y="491"/>
                  <a:pt x="1729" y="496"/>
                </a:cubicBezTo>
                <a:cubicBezTo>
                  <a:pt x="1727" y="492"/>
                  <a:pt x="1724" y="488"/>
                  <a:pt x="1721" y="483"/>
                </a:cubicBezTo>
                <a:cubicBezTo>
                  <a:pt x="1719" y="488"/>
                  <a:pt x="1717" y="494"/>
                  <a:pt x="1715" y="499"/>
                </a:cubicBezTo>
                <a:cubicBezTo>
                  <a:pt x="1711" y="497"/>
                  <a:pt x="1711" y="497"/>
                  <a:pt x="1711" y="497"/>
                </a:cubicBezTo>
                <a:cubicBezTo>
                  <a:pt x="1709" y="503"/>
                  <a:pt x="1707" y="509"/>
                  <a:pt x="1706" y="514"/>
                </a:cubicBezTo>
                <a:cubicBezTo>
                  <a:pt x="1705" y="514"/>
                  <a:pt x="1705" y="514"/>
                  <a:pt x="1705" y="514"/>
                </a:cubicBezTo>
                <a:cubicBezTo>
                  <a:pt x="1705" y="514"/>
                  <a:pt x="1705" y="514"/>
                  <a:pt x="1705" y="514"/>
                </a:cubicBezTo>
                <a:cubicBezTo>
                  <a:pt x="1705" y="514"/>
                  <a:pt x="1705" y="514"/>
                  <a:pt x="1705" y="514"/>
                </a:cubicBezTo>
                <a:cubicBezTo>
                  <a:pt x="1702" y="514"/>
                  <a:pt x="1698" y="514"/>
                  <a:pt x="1694" y="514"/>
                </a:cubicBezTo>
                <a:cubicBezTo>
                  <a:pt x="1700" y="506"/>
                  <a:pt x="1708" y="498"/>
                  <a:pt x="1702" y="486"/>
                </a:cubicBezTo>
                <a:cubicBezTo>
                  <a:pt x="1704" y="484"/>
                  <a:pt x="1707" y="481"/>
                  <a:pt x="1710" y="478"/>
                </a:cubicBezTo>
                <a:cubicBezTo>
                  <a:pt x="1694" y="469"/>
                  <a:pt x="1685" y="455"/>
                  <a:pt x="1677" y="441"/>
                </a:cubicBezTo>
                <a:cubicBezTo>
                  <a:pt x="1673" y="435"/>
                  <a:pt x="1670" y="428"/>
                  <a:pt x="1665" y="424"/>
                </a:cubicBezTo>
                <a:cubicBezTo>
                  <a:pt x="1658" y="417"/>
                  <a:pt x="1653" y="419"/>
                  <a:pt x="1650" y="429"/>
                </a:cubicBezTo>
                <a:cubicBezTo>
                  <a:pt x="1644" y="446"/>
                  <a:pt x="1642" y="465"/>
                  <a:pt x="1632" y="480"/>
                </a:cubicBezTo>
                <a:cubicBezTo>
                  <a:pt x="1626" y="489"/>
                  <a:pt x="1622" y="498"/>
                  <a:pt x="1620" y="505"/>
                </a:cubicBezTo>
                <a:cubicBezTo>
                  <a:pt x="1615" y="507"/>
                  <a:pt x="1611" y="508"/>
                  <a:pt x="1609" y="511"/>
                </a:cubicBezTo>
                <a:cubicBezTo>
                  <a:pt x="1607" y="512"/>
                  <a:pt x="1609" y="517"/>
                  <a:pt x="1610" y="520"/>
                </a:cubicBezTo>
                <a:cubicBezTo>
                  <a:pt x="1612" y="525"/>
                  <a:pt x="1614" y="530"/>
                  <a:pt x="1617" y="536"/>
                </a:cubicBezTo>
                <a:cubicBezTo>
                  <a:pt x="1611" y="536"/>
                  <a:pt x="1607" y="535"/>
                  <a:pt x="1603" y="535"/>
                </a:cubicBezTo>
                <a:cubicBezTo>
                  <a:pt x="1603" y="540"/>
                  <a:pt x="1602" y="544"/>
                  <a:pt x="1603" y="548"/>
                </a:cubicBezTo>
                <a:cubicBezTo>
                  <a:pt x="1603" y="553"/>
                  <a:pt x="1606" y="558"/>
                  <a:pt x="1598" y="558"/>
                </a:cubicBezTo>
                <a:cubicBezTo>
                  <a:pt x="1597" y="558"/>
                  <a:pt x="1595" y="564"/>
                  <a:pt x="1595" y="567"/>
                </a:cubicBezTo>
                <a:cubicBezTo>
                  <a:pt x="1595" y="567"/>
                  <a:pt x="1595" y="568"/>
                  <a:pt x="1595" y="568"/>
                </a:cubicBezTo>
                <a:cubicBezTo>
                  <a:pt x="1587" y="563"/>
                  <a:pt x="1578" y="560"/>
                  <a:pt x="1569" y="558"/>
                </a:cubicBezTo>
                <a:cubicBezTo>
                  <a:pt x="1570" y="554"/>
                  <a:pt x="1570" y="551"/>
                  <a:pt x="1570" y="549"/>
                </a:cubicBezTo>
                <a:cubicBezTo>
                  <a:pt x="1566" y="549"/>
                  <a:pt x="1562" y="548"/>
                  <a:pt x="1557" y="549"/>
                </a:cubicBezTo>
                <a:cubicBezTo>
                  <a:pt x="1553" y="550"/>
                  <a:pt x="1549" y="552"/>
                  <a:pt x="1545" y="554"/>
                </a:cubicBezTo>
                <a:cubicBezTo>
                  <a:pt x="1544" y="553"/>
                  <a:pt x="1544" y="552"/>
                  <a:pt x="1543" y="551"/>
                </a:cubicBezTo>
                <a:cubicBezTo>
                  <a:pt x="1547" y="549"/>
                  <a:pt x="1550" y="548"/>
                  <a:pt x="1553" y="546"/>
                </a:cubicBezTo>
                <a:cubicBezTo>
                  <a:pt x="1553" y="544"/>
                  <a:pt x="1552" y="542"/>
                  <a:pt x="1552" y="541"/>
                </a:cubicBezTo>
                <a:cubicBezTo>
                  <a:pt x="1557" y="538"/>
                  <a:pt x="1562" y="536"/>
                  <a:pt x="1567" y="534"/>
                </a:cubicBezTo>
                <a:cubicBezTo>
                  <a:pt x="1567" y="533"/>
                  <a:pt x="1566" y="532"/>
                  <a:pt x="1566" y="531"/>
                </a:cubicBezTo>
                <a:cubicBezTo>
                  <a:pt x="1559" y="529"/>
                  <a:pt x="1552" y="528"/>
                  <a:pt x="1544" y="526"/>
                </a:cubicBezTo>
                <a:cubicBezTo>
                  <a:pt x="1545" y="516"/>
                  <a:pt x="1546" y="516"/>
                  <a:pt x="1557" y="521"/>
                </a:cubicBezTo>
                <a:cubicBezTo>
                  <a:pt x="1562" y="517"/>
                  <a:pt x="1567" y="514"/>
                  <a:pt x="1572" y="510"/>
                </a:cubicBezTo>
                <a:cubicBezTo>
                  <a:pt x="1574" y="509"/>
                  <a:pt x="1576" y="508"/>
                  <a:pt x="1576" y="507"/>
                </a:cubicBezTo>
                <a:cubicBezTo>
                  <a:pt x="1575" y="505"/>
                  <a:pt x="1574" y="503"/>
                  <a:pt x="1572" y="502"/>
                </a:cubicBezTo>
                <a:cubicBezTo>
                  <a:pt x="1568" y="501"/>
                  <a:pt x="1564" y="500"/>
                  <a:pt x="1560" y="499"/>
                </a:cubicBezTo>
                <a:cubicBezTo>
                  <a:pt x="1560" y="498"/>
                  <a:pt x="1559" y="497"/>
                  <a:pt x="1559" y="497"/>
                </a:cubicBezTo>
                <a:cubicBezTo>
                  <a:pt x="1564" y="491"/>
                  <a:pt x="1570" y="486"/>
                  <a:pt x="1577" y="480"/>
                </a:cubicBezTo>
                <a:cubicBezTo>
                  <a:pt x="1570" y="479"/>
                  <a:pt x="1565" y="478"/>
                  <a:pt x="1559" y="477"/>
                </a:cubicBezTo>
                <a:cubicBezTo>
                  <a:pt x="1562" y="473"/>
                  <a:pt x="1564" y="469"/>
                  <a:pt x="1566" y="465"/>
                </a:cubicBezTo>
                <a:cubicBezTo>
                  <a:pt x="1567" y="463"/>
                  <a:pt x="1567" y="461"/>
                  <a:pt x="1567" y="459"/>
                </a:cubicBezTo>
                <a:cubicBezTo>
                  <a:pt x="1565" y="459"/>
                  <a:pt x="1562" y="459"/>
                  <a:pt x="1561" y="460"/>
                </a:cubicBezTo>
                <a:cubicBezTo>
                  <a:pt x="1557" y="463"/>
                  <a:pt x="1553" y="467"/>
                  <a:pt x="1548" y="471"/>
                </a:cubicBezTo>
                <a:cubicBezTo>
                  <a:pt x="1546" y="469"/>
                  <a:pt x="1543" y="467"/>
                  <a:pt x="1539" y="463"/>
                </a:cubicBezTo>
                <a:cubicBezTo>
                  <a:pt x="1535" y="470"/>
                  <a:pt x="1532" y="476"/>
                  <a:pt x="1529" y="483"/>
                </a:cubicBezTo>
                <a:cubicBezTo>
                  <a:pt x="1523" y="496"/>
                  <a:pt x="1513" y="503"/>
                  <a:pt x="1501" y="510"/>
                </a:cubicBezTo>
                <a:cubicBezTo>
                  <a:pt x="1500" y="506"/>
                  <a:pt x="1500" y="503"/>
                  <a:pt x="1500" y="501"/>
                </a:cubicBezTo>
                <a:cubicBezTo>
                  <a:pt x="1499" y="493"/>
                  <a:pt x="1498" y="486"/>
                  <a:pt x="1497" y="478"/>
                </a:cubicBezTo>
                <a:cubicBezTo>
                  <a:pt x="1495" y="468"/>
                  <a:pt x="1498" y="462"/>
                  <a:pt x="1509" y="461"/>
                </a:cubicBezTo>
                <a:cubicBezTo>
                  <a:pt x="1509" y="463"/>
                  <a:pt x="1509" y="465"/>
                  <a:pt x="1510" y="467"/>
                </a:cubicBezTo>
                <a:cubicBezTo>
                  <a:pt x="1511" y="468"/>
                  <a:pt x="1514" y="470"/>
                  <a:pt x="1514" y="469"/>
                </a:cubicBezTo>
                <a:cubicBezTo>
                  <a:pt x="1519" y="464"/>
                  <a:pt x="1524" y="463"/>
                  <a:pt x="1530" y="464"/>
                </a:cubicBezTo>
                <a:cubicBezTo>
                  <a:pt x="1532" y="465"/>
                  <a:pt x="1533" y="463"/>
                  <a:pt x="1535" y="462"/>
                </a:cubicBezTo>
                <a:cubicBezTo>
                  <a:pt x="1530" y="453"/>
                  <a:pt x="1522" y="448"/>
                  <a:pt x="1512" y="445"/>
                </a:cubicBezTo>
                <a:cubicBezTo>
                  <a:pt x="1523" y="442"/>
                  <a:pt x="1534" y="449"/>
                  <a:pt x="1545" y="442"/>
                </a:cubicBezTo>
                <a:cubicBezTo>
                  <a:pt x="1539" y="438"/>
                  <a:pt x="1534" y="436"/>
                  <a:pt x="1528" y="432"/>
                </a:cubicBezTo>
                <a:cubicBezTo>
                  <a:pt x="1533" y="428"/>
                  <a:pt x="1538" y="424"/>
                  <a:pt x="1543" y="420"/>
                </a:cubicBezTo>
                <a:cubicBezTo>
                  <a:pt x="1542" y="419"/>
                  <a:pt x="1542" y="418"/>
                  <a:pt x="1541" y="417"/>
                </a:cubicBezTo>
                <a:cubicBezTo>
                  <a:pt x="1533" y="420"/>
                  <a:pt x="1526" y="423"/>
                  <a:pt x="1518" y="427"/>
                </a:cubicBezTo>
                <a:cubicBezTo>
                  <a:pt x="1517" y="425"/>
                  <a:pt x="1517" y="422"/>
                  <a:pt x="1516" y="420"/>
                </a:cubicBezTo>
                <a:cubicBezTo>
                  <a:pt x="1516" y="420"/>
                  <a:pt x="1515" y="419"/>
                  <a:pt x="1514" y="419"/>
                </a:cubicBezTo>
                <a:cubicBezTo>
                  <a:pt x="1509" y="428"/>
                  <a:pt x="1503" y="436"/>
                  <a:pt x="1498" y="445"/>
                </a:cubicBezTo>
                <a:cubicBezTo>
                  <a:pt x="1490" y="422"/>
                  <a:pt x="1512" y="411"/>
                  <a:pt x="1518" y="393"/>
                </a:cubicBezTo>
                <a:cubicBezTo>
                  <a:pt x="1507" y="391"/>
                  <a:pt x="1504" y="399"/>
                  <a:pt x="1499" y="407"/>
                </a:cubicBezTo>
                <a:cubicBezTo>
                  <a:pt x="1492" y="395"/>
                  <a:pt x="1501" y="380"/>
                  <a:pt x="1486" y="372"/>
                </a:cubicBezTo>
                <a:cubicBezTo>
                  <a:pt x="1486" y="386"/>
                  <a:pt x="1486" y="399"/>
                  <a:pt x="1486" y="412"/>
                </a:cubicBezTo>
                <a:cubicBezTo>
                  <a:pt x="1486" y="412"/>
                  <a:pt x="1485" y="412"/>
                  <a:pt x="1484" y="413"/>
                </a:cubicBezTo>
                <a:cubicBezTo>
                  <a:pt x="1478" y="407"/>
                  <a:pt x="1473" y="402"/>
                  <a:pt x="1466" y="395"/>
                </a:cubicBezTo>
                <a:cubicBezTo>
                  <a:pt x="1463" y="406"/>
                  <a:pt x="1469" y="411"/>
                  <a:pt x="1473" y="416"/>
                </a:cubicBezTo>
                <a:cubicBezTo>
                  <a:pt x="1482" y="425"/>
                  <a:pt x="1485" y="436"/>
                  <a:pt x="1484" y="448"/>
                </a:cubicBezTo>
                <a:cubicBezTo>
                  <a:pt x="1483" y="450"/>
                  <a:pt x="1483" y="451"/>
                  <a:pt x="1480" y="453"/>
                </a:cubicBezTo>
                <a:cubicBezTo>
                  <a:pt x="1478" y="447"/>
                  <a:pt x="1476" y="440"/>
                  <a:pt x="1474" y="434"/>
                </a:cubicBezTo>
                <a:cubicBezTo>
                  <a:pt x="1474" y="433"/>
                  <a:pt x="1474" y="431"/>
                  <a:pt x="1473" y="430"/>
                </a:cubicBezTo>
                <a:cubicBezTo>
                  <a:pt x="1472" y="427"/>
                  <a:pt x="1469" y="424"/>
                  <a:pt x="1467" y="421"/>
                </a:cubicBezTo>
                <a:cubicBezTo>
                  <a:pt x="1466" y="424"/>
                  <a:pt x="1464" y="426"/>
                  <a:pt x="1461" y="430"/>
                </a:cubicBezTo>
                <a:cubicBezTo>
                  <a:pt x="1458" y="429"/>
                  <a:pt x="1455" y="427"/>
                  <a:pt x="1451" y="425"/>
                </a:cubicBezTo>
                <a:cubicBezTo>
                  <a:pt x="1449" y="424"/>
                  <a:pt x="1446" y="424"/>
                  <a:pt x="1444" y="423"/>
                </a:cubicBezTo>
                <a:cubicBezTo>
                  <a:pt x="1444" y="426"/>
                  <a:pt x="1443" y="429"/>
                  <a:pt x="1444" y="431"/>
                </a:cubicBezTo>
                <a:cubicBezTo>
                  <a:pt x="1448" y="438"/>
                  <a:pt x="1453" y="444"/>
                  <a:pt x="1457" y="450"/>
                </a:cubicBezTo>
                <a:cubicBezTo>
                  <a:pt x="1455" y="454"/>
                  <a:pt x="1445" y="454"/>
                  <a:pt x="1451" y="461"/>
                </a:cubicBezTo>
                <a:cubicBezTo>
                  <a:pt x="1453" y="463"/>
                  <a:pt x="1459" y="462"/>
                  <a:pt x="1463" y="462"/>
                </a:cubicBezTo>
                <a:cubicBezTo>
                  <a:pt x="1464" y="462"/>
                  <a:pt x="1464" y="461"/>
                  <a:pt x="1465" y="460"/>
                </a:cubicBezTo>
                <a:cubicBezTo>
                  <a:pt x="1465" y="464"/>
                  <a:pt x="1465" y="468"/>
                  <a:pt x="1465" y="474"/>
                </a:cubicBezTo>
                <a:cubicBezTo>
                  <a:pt x="1459" y="471"/>
                  <a:pt x="1454" y="469"/>
                  <a:pt x="1448" y="466"/>
                </a:cubicBezTo>
                <a:cubicBezTo>
                  <a:pt x="1446" y="477"/>
                  <a:pt x="1455" y="480"/>
                  <a:pt x="1459" y="486"/>
                </a:cubicBezTo>
                <a:cubicBezTo>
                  <a:pt x="1457" y="487"/>
                  <a:pt x="1454" y="487"/>
                  <a:pt x="1453" y="488"/>
                </a:cubicBezTo>
                <a:cubicBezTo>
                  <a:pt x="1448" y="496"/>
                  <a:pt x="1443" y="491"/>
                  <a:pt x="1438" y="488"/>
                </a:cubicBezTo>
                <a:cubicBezTo>
                  <a:pt x="1430" y="484"/>
                  <a:pt x="1422" y="479"/>
                  <a:pt x="1414" y="474"/>
                </a:cubicBezTo>
                <a:cubicBezTo>
                  <a:pt x="1410" y="486"/>
                  <a:pt x="1418" y="489"/>
                  <a:pt x="1424" y="494"/>
                </a:cubicBezTo>
                <a:cubicBezTo>
                  <a:pt x="1421" y="495"/>
                  <a:pt x="1418" y="496"/>
                  <a:pt x="1415" y="497"/>
                </a:cubicBezTo>
                <a:cubicBezTo>
                  <a:pt x="1412" y="499"/>
                  <a:pt x="1411" y="503"/>
                  <a:pt x="1415" y="503"/>
                </a:cubicBezTo>
                <a:cubicBezTo>
                  <a:pt x="1426" y="503"/>
                  <a:pt x="1427" y="514"/>
                  <a:pt x="1435" y="519"/>
                </a:cubicBezTo>
                <a:cubicBezTo>
                  <a:pt x="1430" y="520"/>
                  <a:pt x="1426" y="521"/>
                  <a:pt x="1422" y="523"/>
                </a:cubicBezTo>
                <a:cubicBezTo>
                  <a:pt x="1420" y="524"/>
                  <a:pt x="1418" y="526"/>
                  <a:pt x="1416" y="528"/>
                </a:cubicBezTo>
                <a:cubicBezTo>
                  <a:pt x="1419" y="530"/>
                  <a:pt x="1422" y="533"/>
                  <a:pt x="1425" y="533"/>
                </a:cubicBezTo>
                <a:cubicBezTo>
                  <a:pt x="1431" y="532"/>
                  <a:pt x="1437" y="531"/>
                  <a:pt x="1442" y="536"/>
                </a:cubicBezTo>
                <a:cubicBezTo>
                  <a:pt x="1443" y="537"/>
                  <a:pt x="1447" y="535"/>
                  <a:pt x="1450" y="535"/>
                </a:cubicBezTo>
                <a:cubicBezTo>
                  <a:pt x="1453" y="534"/>
                  <a:pt x="1455" y="533"/>
                  <a:pt x="1459" y="533"/>
                </a:cubicBezTo>
                <a:cubicBezTo>
                  <a:pt x="1456" y="536"/>
                  <a:pt x="1453" y="539"/>
                  <a:pt x="1451" y="542"/>
                </a:cubicBezTo>
                <a:cubicBezTo>
                  <a:pt x="1451" y="543"/>
                  <a:pt x="1451" y="544"/>
                  <a:pt x="1451" y="545"/>
                </a:cubicBezTo>
                <a:cubicBezTo>
                  <a:pt x="1456" y="544"/>
                  <a:pt x="1461" y="544"/>
                  <a:pt x="1465" y="543"/>
                </a:cubicBezTo>
                <a:cubicBezTo>
                  <a:pt x="1466" y="545"/>
                  <a:pt x="1467" y="551"/>
                  <a:pt x="1468" y="551"/>
                </a:cubicBezTo>
                <a:cubicBezTo>
                  <a:pt x="1474" y="551"/>
                  <a:pt x="1481" y="550"/>
                  <a:pt x="1483" y="541"/>
                </a:cubicBezTo>
                <a:cubicBezTo>
                  <a:pt x="1485" y="544"/>
                  <a:pt x="1486" y="547"/>
                  <a:pt x="1487" y="549"/>
                </a:cubicBezTo>
                <a:cubicBezTo>
                  <a:pt x="1489" y="554"/>
                  <a:pt x="1488" y="557"/>
                  <a:pt x="1482" y="557"/>
                </a:cubicBezTo>
                <a:cubicBezTo>
                  <a:pt x="1465" y="560"/>
                  <a:pt x="1449" y="561"/>
                  <a:pt x="1434" y="550"/>
                </a:cubicBezTo>
                <a:cubicBezTo>
                  <a:pt x="1431" y="547"/>
                  <a:pt x="1426" y="544"/>
                  <a:pt x="1420" y="549"/>
                </a:cubicBezTo>
                <a:cubicBezTo>
                  <a:pt x="1424" y="552"/>
                  <a:pt x="1427" y="555"/>
                  <a:pt x="1430" y="558"/>
                </a:cubicBezTo>
                <a:cubicBezTo>
                  <a:pt x="1430" y="559"/>
                  <a:pt x="1429" y="559"/>
                  <a:pt x="1429" y="560"/>
                </a:cubicBezTo>
                <a:cubicBezTo>
                  <a:pt x="1420" y="555"/>
                  <a:pt x="1410" y="551"/>
                  <a:pt x="1401" y="546"/>
                </a:cubicBezTo>
                <a:cubicBezTo>
                  <a:pt x="1399" y="545"/>
                  <a:pt x="1397" y="543"/>
                  <a:pt x="1395" y="542"/>
                </a:cubicBezTo>
                <a:cubicBezTo>
                  <a:pt x="1392" y="541"/>
                  <a:pt x="1389" y="540"/>
                  <a:pt x="1386" y="541"/>
                </a:cubicBezTo>
                <a:cubicBezTo>
                  <a:pt x="1385" y="541"/>
                  <a:pt x="1385" y="546"/>
                  <a:pt x="1384" y="550"/>
                </a:cubicBezTo>
                <a:cubicBezTo>
                  <a:pt x="1379" y="551"/>
                  <a:pt x="1372" y="552"/>
                  <a:pt x="1366" y="553"/>
                </a:cubicBezTo>
                <a:cubicBezTo>
                  <a:pt x="1364" y="553"/>
                  <a:pt x="1362" y="555"/>
                  <a:pt x="1360" y="556"/>
                </a:cubicBezTo>
                <a:cubicBezTo>
                  <a:pt x="1362" y="557"/>
                  <a:pt x="1363" y="560"/>
                  <a:pt x="1364" y="561"/>
                </a:cubicBezTo>
                <a:cubicBezTo>
                  <a:pt x="1373" y="563"/>
                  <a:pt x="1382" y="565"/>
                  <a:pt x="1391" y="567"/>
                </a:cubicBezTo>
                <a:cubicBezTo>
                  <a:pt x="1391" y="567"/>
                  <a:pt x="1389" y="569"/>
                  <a:pt x="1387" y="571"/>
                </a:cubicBezTo>
                <a:cubicBezTo>
                  <a:pt x="1386" y="572"/>
                  <a:pt x="1385" y="575"/>
                  <a:pt x="1385" y="577"/>
                </a:cubicBezTo>
                <a:cubicBezTo>
                  <a:pt x="1386" y="578"/>
                  <a:pt x="1390" y="579"/>
                  <a:pt x="1391" y="579"/>
                </a:cubicBezTo>
                <a:cubicBezTo>
                  <a:pt x="1395" y="577"/>
                  <a:pt x="1399" y="575"/>
                  <a:pt x="1403" y="572"/>
                </a:cubicBezTo>
                <a:cubicBezTo>
                  <a:pt x="1406" y="570"/>
                  <a:pt x="1409" y="568"/>
                  <a:pt x="1412" y="566"/>
                </a:cubicBezTo>
                <a:cubicBezTo>
                  <a:pt x="1413" y="567"/>
                  <a:pt x="1413" y="568"/>
                  <a:pt x="1413" y="568"/>
                </a:cubicBezTo>
                <a:cubicBezTo>
                  <a:pt x="1410" y="571"/>
                  <a:pt x="1406" y="574"/>
                  <a:pt x="1402" y="576"/>
                </a:cubicBezTo>
                <a:cubicBezTo>
                  <a:pt x="1405" y="580"/>
                  <a:pt x="1406" y="584"/>
                  <a:pt x="1408" y="586"/>
                </a:cubicBezTo>
                <a:cubicBezTo>
                  <a:pt x="1409" y="588"/>
                  <a:pt x="1412" y="589"/>
                  <a:pt x="1413" y="589"/>
                </a:cubicBezTo>
                <a:cubicBezTo>
                  <a:pt x="1421" y="585"/>
                  <a:pt x="1430" y="580"/>
                  <a:pt x="1440" y="577"/>
                </a:cubicBezTo>
                <a:cubicBezTo>
                  <a:pt x="1436" y="580"/>
                  <a:pt x="1433" y="582"/>
                  <a:pt x="1430" y="585"/>
                </a:cubicBezTo>
                <a:cubicBezTo>
                  <a:pt x="1427" y="587"/>
                  <a:pt x="1426" y="590"/>
                  <a:pt x="1424" y="593"/>
                </a:cubicBezTo>
                <a:cubicBezTo>
                  <a:pt x="1428" y="593"/>
                  <a:pt x="1431" y="593"/>
                  <a:pt x="1434" y="592"/>
                </a:cubicBezTo>
                <a:cubicBezTo>
                  <a:pt x="1435" y="592"/>
                  <a:pt x="1436" y="592"/>
                  <a:pt x="1438" y="591"/>
                </a:cubicBezTo>
                <a:cubicBezTo>
                  <a:pt x="1438" y="593"/>
                  <a:pt x="1438" y="595"/>
                  <a:pt x="1439" y="598"/>
                </a:cubicBezTo>
                <a:cubicBezTo>
                  <a:pt x="1440" y="597"/>
                  <a:pt x="1442" y="597"/>
                  <a:pt x="1442" y="597"/>
                </a:cubicBezTo>
                <a:cubicBezTo>
                  <a:pt x="1448" y="587"/>
                  <a:pt x="1458" y="588"/>
                  <a:pt x="1467" y="586"/>
                </a:cubicBezTo>
                <a:cubicBezTo>
                  <a:pt x="1475" y="585"/>
                  <a:pt x="1481" y="581"/>
                  <a:pt x="1488" y="571"/>
                </a:cubicBezTo>
                <a:cubicBezTo>
                  <a:pt x="1488" y="571"/>
                  <a:pt x="1489" y="572"/>
                  <a:pt x="1490" y="572"/>
                </a:cubicBezTo>
                <a:cubicBezTo>
                  <a:pt x="1488" y="575"/>
                  <a:pt x="1487" y="580"/>
                  <a:pt x="1484" y="582"/>
                </a:cubicBezTo>
                <a:cubicBezTo>
                  <a:pt x="1472" y="591"/>
                  <a:pt x="1459" y="600"/>
                  <a:pt x="1445" y="607"/>
                </a:cubicBezTo>
                <a:cubicBezTo>
                  <a:pt x="1443" y="609"/>
                  <a:pt x="1440" y="607"/>
                  <a:pt x="1437" y="606"/>
                </a:cubicBezTo>
                <a:cubicBezTo>
                  <a:pt x="1430" y="603"/>
                  <a:pt x="1423" y="600"/>
                  <a:pt x="1415" y="596"/>
                </a:cubicBezTo>
                <a:cubicBezTo>
                  <a:pt x="1415" y="597"/>
                  <a:pt x="1414" y="597"/>
                  <a:pt x="1414" y="598"/>
                </a:cubicBezTo>
                <a:cubicBezTo>
                  <a:pt x="1415" y="601"/>
                  <a:pt x="1416" y="604"/>
                  <a:pt x="1417" y="608"/>
                </a:cubicBezTo>
                <a:cubicBezTo>
                  <a:pt x="1409" y="606"/>
                  <a:pt x="1401" y="604"/>
                  <a:pt x="1393" y="601"/>
                </a:cubicBezTo>
                <a:cubicBezTo>
                  <a:pt x="1393" y="610"/>
                  <a:pt x="1388" y="609"/>
                  <a:pt x="1382" y="608"/>
                </a:cubicBezTo>
                <a:cubicBezTo>
                  <a:pt x="1380" y="608"/>
                  <a:pt x="1377" y="606"/>
                  <a:pt x="1375" y="607"/>
                </a:cubicBezTo>
                <a:cubicBezTo>
                  <a:pt x="1372" y="608"/>
                  <a:pt x="1370" y="611"/>
                  <a:pt x="1367" y="613"/>
                </a:cubicBezTo>
                <a:cubicBezTo>
                  <a:pt x="1369" y="615"/>
                  <a:pt x="1371" y="617"/>
                  <a:pt x="1373" y="619"/>
                </a:cubicBezTo>
                <a:cubicBezTo>
                  <a:pt x="1373" y="620"/>
                  <a:pt x="1372" y="622"/>
                  <a:pt x="1371" y="624"/>
                </a:cubicBezTo>
                <a:cubicBezTo>
                  <a:pt x="1374" y="628"/>
                  <a:pt x="1384" y="621"/>
                  <a:pt x="1382" y="632"/>
                </a:cubicBezTo>
                <a:cubicBezTo>
                  <a:pt x="1385" y="632"/>
                  <a:pt x="1388" y="632"/>
                  <a:pt x="1391" y="632"/>
                </a:cubicBezTo>
                <a:cubicBezTo>
                  <a:pt x="1392" y="634"/>
                  <a:pt x="1392" y="637"/>
                  <a:pt x="1392" y="639"/>
                </a:cubicBezTo>
                <a:cubicBezTo>
                  <a:pt x="1393" y="638"/>
                  <a:pt x="1393" y="638"/>
                  <a:pt x="1394" y="637"/>
                </a:cubicBezTo>
                <a:cubicBezTo>
                  <a:pt x="1398" y="638"/>
                  <a:pt x="1403" y="639"/>
                  <a:pt x="1407" y="642"/>
                </a:cubicBezTo>
                <a:cubicBezTo>
                  <a:pt x="1408" y="642"/>
                  <a:pt x="1407" y="647"/>
                  <a:pt x="1406" y="650"/>
                </a:cubicBezTo>
                <a:cubicBezTo>
                  <a:pt x="1396" y="642"/>
                  <a:pt x="1387" y="646"/>
                  <a:pt x="1377" y="649"/>
                </a:cubicBezTo>
                <a:cubicBezTo>
                  <a:pt x="1381" y="654"/>
                  <a:pt x="1389" y="659"/>
                  <a:pt x="1382" y="668"/>
                </a:cubicBezTo>
                <a:cubicBezTo>
                  <a:pt x="1376" y="665"/>
                  <a:pt x="1370" y="661"/>
                  <a:pt x="1364" y="657"/>
                </a:cubicBezTo>
                <a:cubicBezTo>
                  <a:pt x="1364" y="657"/>
                  <a:pt x="1364" y="656"/>
                  <a:pt x="1364" y="656"/>
                </a:cubicBezTo>
                <a:cubicBezTo>
                  <a:pt x="1361" y="653"/>
                  <a:pt x="1358" y="650"/>
                  <a:pt x="1357" y="649"/>
                </a:cubicBezTo>
                <a:cubicBezTo>
                  <a:pt x="1353" y="651"/>
                  <a:pt x="1350" y="653"/>
                  <a:pt x="1346" y="656"/>
                </a:cubicBezTo>
                <a:cubicBezTo>
                  <a:pt x="1347" y="656"/>
                  <a:pt x="1348" y="656"/>
                  <a:pt x="1348" y="656"/>
                </a:cubicBezTo>
                <a:cubicBezTo>
                  <a:pt x="1347" y="659"/>
                  <a:pt x="1345" y="662"/>
                  <a:pt x="1344" y="666"/>
                </a:cubicBezTo>
                <a:cubicBezTo>
                  <a:pt x="1341" y="665"/>
                  <a:pt x="1339" y="665"/>
                  <a:pt x="1336" y="665"/>
                </a:cubicBezTo>
                <a:cubicBezTo>
                  <a:pt x="1336" y="665"/>
                  <a:pt x="1336" y="666"/>
                  <a:pt x="1335" y="667"/>
                </a:cubicBezTo>
                <a:cubicBezTo>
                  <a:pt x="1334" y="666"/>
                  <a:pt x="1333" y="665"/>
                  <a:pt x="1331" y="665"/>
                </a:cubicBezTo>
                <a:cubicBezTo>
                  <a:pt x="1330" y="665"/>
                  <a:pt x="1328" y="667"/>
                  <a:pt x="1325" y="669"/>
                </a:cubicBezTo>
                <a:cubicBezTo>
                  <a:pt x="1324" y="669"/>
                  <a:pt x="1323" y="668"/>
                  <a:pt x="1323" y="667"/>
                </a:cubicBezTo>
                <a:cubicBezTo>
                  <a:pt x="1325" y="664"/>
                  <a:pt x="1329" y="660"/>
                  <a:pt x="1331" y="656"/>
                </a:cubicBezTo>
                <a:cubicBezTo>
                  <a:pt x="1333" y="653"/>
                  <a:pt x="1334" y="649"/>
                  <a:pt x="1336" y="646"/>
                </a:cubicBezTo>
                <a:cubicBezTo>
                  <a:pt x="1325" y="642"/>
                  <a:pt x="1331" y="634"/>
                  <a:pt x="1330" y="628"/>
                </a:cubicBezTo>
                <a:cubicBezTo>
                  <a:pt x="1330" y="625"/>
                  <a:pt x="1329" y="619"/>
                  <a:pt x="1328" y="619"/>
                </a:cubicBezTo>
                <a:cubicBezTo>
                  <a:pt x="1328" y="619"/>
                  <a:pt x="1327" y="619"/>
                  <a:pt x="1327" y="619"/>
                </a:cubicBezTo>
                <a:cubicBezTo>
                  <a:pt x="1330" y="616"/>
                  <a:pt x="1332" y="613"/>
                  <a:pt x="1332" y="611"/>
                </a:cubicBezTo>
                <a:cubicBezTo>
                  <a:pt x="1332" y="598"/>
                  <a:pt x="1328" y="592"/>
                  <a:pt x="1317" y="588"/>
                </a:cubicBezTo>
                <a:cubicBezTo>
                  <a:pt x="1317" y="584"/>
                  <a:pt x="1316" y="581"/>
                  <a:pt x="1316" y="578"/>
                </a:cubicBezTo>
                <a:cubicBezTo>
                  <a:pt x="1317" y="575"/>
                  <a:pt x="1318" y="573"/>
                  <a:pt x="1317" y="572"/>
                </a:cubicBezTo>
                <a:cubicBezTo>
                  <a:pt x="1315" y="569"/>
                  <a:pt x="1310" y="568"/>
                  <a:pt x="1305" y="566"/>
                </a:cubicBezTo>
                <a:cubicBezTo>
                  <a:pt x="1303" y="559"/>
                  <a:pt x="1299" y="550"/>
                  <a:pt x="1293" y="541"/>
                </a:cubicBezTo>
                <a:cubicBezTo>
                  <a:pt x="1284" y="526"/>
                  <a:pt x="1281" y="507"/>
                  <a:pt x="1276" y="490"/>
                </a:cubicBezTo>
                <a:cubicBezTo>
                  <a:pt x="1275" y="487"/>
                  <a:pt x="1274" y="485"/>
                  <a:pt x="1273" y="483"/>
                </a:cubicBezTo>
                <a:cubicBezTo>
                  <a:pt x="1276" y="482"/>
                  <a:pt x="1278" y="481"/>
                  <a:pt x="1281" y="478"/>
                </a:cubicBezTo>
                <a:cubicBezTo>
                  <a:pt x="1274" y="473"/>
                  <a:pt x="1269" y="468"/>
                  <a:pt x="1270" y="457"/>
                </a:cubicBezTo>
                <a:cubicBezTo>
                  <a:pt x="1270" y="453"/>
                  <a:pt x="1262" y="448"/>
                  <a:pt x="1257" y="444"/>
                </a:cubicBezTo>
                <a:cubicBezTo>
                  <a:pt x="1255" y="442"/>
                  <a:pt x="1251" y="442"/>
                  <a:pt x="1247" y="442"/>
                </a:cubicBezTo>
                <a:cubicBezTo>
                  <a:pt x="1254" y="428"/>
                  <a:pt x="1252" y="426"/>
                  <a:pt x="1236" y="424"/>
                </a:cubicBezTo>
                <a:cubicBezTo>
                  <a:pt x="1235" y="418"/>
                  <a:pt x="1236" y="411"/>
                  <a:pt x="1233" y="407"/>
                </a:cubicBezTo>
                <a:cubicBezTo>
                  <a:pt x="1231" y="403"/>
                  <a:pt x="1223" y="405"/>
                  <a:pt x="1217" y="404"/>
                </a:cubicBezTo>
                <a:cubicBezTo>
                  <a:pt x="1216" y="408"/>
                  <a:pt x="1214" y="411"/>
                  <a:pt x="1213" y="414"/>
                </a:cubicBezTo>
                <a:cubicBezTo>
                  <a:pt x="1209" y="411"/>
                  <a:pt x="1205" y="406"/>
                  <a:pt x="1201" y="405"/>
                </a:cubicBezTo>
                <a:cubicBezTo>
                  <a:pt x="1194" y="403"/>
                  <a:pt x="1191" y="401"/>
                  <a:pt x="1190" y="394"/>
                </a:cubicBezTo>
                <a:cubicBezTo>
                  <a:pt x="1190" y="394"/>
                  <a:pt x="1188" y="393"/>
                  <a:pt x="1186" y="393"/>
                </a:cubicBezTo>
                <a:cubicBezTo>
                  <a:pt x="1179" y="394"/>
                  <a:pt x="1173" y="394"/>
                  <a:pt x="1176" y="383"/>
                </a:cubicBezTo>
                <a:cubicBezTo>
                  <a:pt x="1176" y="382"/>
                  <a:pt x="1170" y="379"/>
                  <a:pt x="1170" y="377"/>
                </a:cubicBezTo>
                <a:cubicBezTo>
                  <a:pt x="1171" y="371"/>
                  <a:pt x="1173" y="364"/>
                  <a:pt x="1176" y="356"/>
                </a:cubicBezTo>
                <a:cubicBezTo>
                  <a:pt x="1173" y="354"/>
                  <a:pt x="1167" y="350"/>
                  <a:pt x="1160" y="346"/>
                </a:cubicBezTo>
                <a:cubicBezTo>
                  <a:pt x="1159" y="346"/>
                  <a:pt x="1156" y="347"/>
                  <a:pt x="1157" y="347"/>
                </a:cubicBezTo>
                <a:cubicBezTo>
                  <a:pt x="1152" y="337"/>
                  <a:pt x="1148" y="326"/>
                  <a:pt x="1144" y="315"/>
                </a:cubicBezTo>
                <a:cubicBezTo>
                  <a:pt x="1140" y="320"/>
                  <a:pt x="1138" y="323"/>
                  <a:pt x="1135" y="327"/>
                </a:cubicBezTo>
                <a:cubicBezTo>
                  <a:pt x="1131" y="323"/>
                  <a:pt x="1128" y="319"/>
                  <a:pt x="1125" y="316"/>
                </a:cubicBezTo>
                <a:cubicBezTo>
                  <a:pt x="1126" y="316"/>
                  <a:pt x="1127" y="316"/>
                  <a:pt x="1128" y="316"/>
                </a:cubicBezTo>
                <a:cubicBezTo>
                  <a:pt x="1128" y="311"/>
                  <a:pt x="1129" y="307"/>
                  <a:pt x="1129" y="303"/>
                </a:cubicBezTo>
                <a:cubicBezTo>
                  <a:pt x="1111" y="303"/>
                  <a:pt x="1111" y="303"/>
                  <a:pt x="1111" y="303"/>
                </a:cubicBezTo>
                <a:cubicBezTo>
                  <a:pt x="1110" y="299"/>
                  <a:pt x="1109" y="294"/>
                  <a:pt x="1107" y="289"/>
                </a:cubicBezTo>
                <a:cubicBezTo>
                  <a:pt x="1101" y="291"/>
                  <a:pt x="1095" y="293"/>
                  <a:pt x="1089" y="295"/>
                </a:cubicBezTo>
                <a:cubicBezTo>
                  <a:pt x="1086" y="295"/>
                  <a:pt x="1083" y="294"/>
                  <a:pt x="1079" y="293"/>
                </a:cubicBezTo>
                <a:cubicBezTo>
                  <a:pt x="1078" y="294"/>
                  <a:pt x="1077" y="295"/>
                  <a:pt x="1077" y="296"/>
                </a:cubicBezTo>
                <a:cubicBezTo>
                  <a:pt x="1080" y="301"/>
                  <a:pt x="1083" y="306"/>
                  <a:pt x="1087" y="312"/>
                </a:cubicBezTo>
                <a:cubicBezTo>
                  <a:pt x="1083" y="313"/>
                  <a:pt x="1079" y="314"/>
                  <a:pt x="1076" y="313"/>
                </a:cubicBezTo>
                <a:cubicBezTo>
                  <a:pt x="1062" y="309"/>
                  <a:pt x="1058" y="310"/>
                  <a:pt x="1053" y="325"/>
                </a:cubicBezTo>
                <a:cubicBezTo>
                  <a:pt x="1054" y="326"/>
                  <a:pt x="1054" y="326"/>
                  <a:pt x="1055" y="326"/>
                </a:cubicBezTo>
                <a:cubicBezTo>
                  <a:pt x="1058" y="328"/>
                  <a:pt x="1060" y="339"/>
                  <a:pt x="1057" y="341"/>
                </a:cubicBezTo>
                <a:cubicBezTo>
                  <a:pt x="1056" y="341"/>
                  <a:pt x="1054" y="340"/>
                  <a:pt x="1053" y="340"/>
                </a:cubicBezTo>
                <a:cubicBezTo>
                  <a:pt x="1045" y="355"/>
                  <a:pt x="1036" y="369"/>
                  <a:pt x="1027" y="384"/>
                </a:cubicBezTo>
                <a:cubicBezTo>
                  <a:pt x="1029" y="386"/>
                  <a:pt x="1029" y="386"/>
                  <a:pt x="1029" y="386"/>
                </a:cubicBezTo>
                <a:cubicBezTo>
                  <a:pt x="1036" y="384"/>
                  <a:pt x="1043" y="382"/>
                  <a:pt x="1050" y="380"/>
                </a:cubicBezTo>
                <a:cubicBezTo>
                  <a:pt x="1051" y="382"/>
                  <a:pt x="1052" y="385"/>
                  <a:pt x="1053" y="386"/>
                </a:cubicBezTo>
                <a:cubicBezTo>
                  <a:pt x="1048" y="390"/>
                  <a:pt x="1044" y="393"/>
                  <a:pt x="1039" y="396"/>
                </a:cubicBezTo>
                <a:cubicBezTo>
                  <a:pt x="1032" y="389"/>
                  <a:pt x="1022" y="389"/>
                  <a:pt x="1017" y="397"/>
                </a:cubicBezTo>
                <a:cubicBezTo>
                  <a:pt x="1022" y="398"/>
                  <a:pt x="1025" y="400"/>
                  <a:pt x="1026" y="404"/>
                </a:cubicBezTo>
                <a:cubicBezTo>
                  <a:pt x="1025" y="408"/>
                  <a:pt x="1024" y="412"/>
                  <a:pt x="1023" y="415"/>
                </a:cubicBezTo>
                <a:cubicBezTo>
                  <a:pt x="1004" y="415"/>
                  <a:pt x="1004" y="415"/>
                  <a:pt x="1004" y="415"/>
                </a:cubicBezTo>
                <a:cubicBezTo>
                  <a:pt x="1005" y="419"/>
                  <a:pt x="1005" y="423"/>
                  <a:pt x="1006" y="428"/>
                </a:cubicBezTo>
                <a:cubicBezTo>
                  <a:pt x="1007" y="428"/>
                  <a:pt x="1008" y="428"/>
                  <a:pt x="1009" y="428"/>
                </a:cubicBezTo>
                <a:cubicBezTo>
                  <a:pt x="1005" y="431"/>
                  <a:pt x="1002" y="435"/>
                  <a:pt x="998" y="440"/>
                </a:cubicBezTo>
                <a:cubicBezTo>
                  <a:pt x="996" y="436"/>
                  <a:pt x="994" y="432"/>
                  <a:pt x="990" y="427"/>
                </a:cubicBezTo>
                <a:cubicBezTo>
                  <a:pt x="985" y="439"/>
                  <a:pt x="981" y="449"/>
                  <a:pt x="977" y="460"/>
                </a:cubicBezTo>
                <a:cubicBezTo>
                  <a:pt x="977" y="460"/>
                  <a:pt x="975" y="459"/>
                  <a:pt x="974" y="458"/>
                </a:cubicBezTo>
                <a:cubicBezTo>
                  <a:pt x="967" y="463"/>
                  <a:pt x="961" y="466"/>
                  <a:pt x="958" y="468"/>
                </a:cubicBezTo>
                <a:cubicBezTo>
                  <a:pt x="960" y="475"/>
                  <a:pt x="962" y="481"/>
                  <a:pt x="963" y="487"/>
                </a:cubicBezTo>
                <a:cubicBezTo>
                  <a:pt x="953" y="491"/>
                  <a:pt x="944" y="498"/>
                  <a:pt x="943" y="504"/>
                </a:cubicBezTo>
                <a:cubicBezTo>
                  <a:pt x="938" y="503"/>
                  <a:pt x="934" y="503"/>
                  <a:pt x="930" y="503"/>
                </a:cubicBezTo>
                <a:cubicBezTo>
                  <a:pt x="929" y="505"/>
                  <a:pt x="927" y="508"/>
                  <a:pt x="926" y="510"/>
                </a:cubicBezTo>
                <a:cubicBezTo>
                  <a:pt x="927" y="509"/>
                  <a:pt x="927" y="509"/>
                  <a:pt x="927" y="508"/>
                </a:cubicBezTo>
                <a:cubicBezTo>
                  <a:pt x="926" y="507"/>
                  <a:pt x="925" y="506"/>
                  <a:pt x="924" y="505"/>
                </a:cubicBezTo>
                <a:cubicBezTo>
                  <a:pt x="904" y="518"/>
                  <a:pt x="884" y="521"/>
                  <a:pt x="861" y="513"/>
                </a:cubicBezTo>
                <a:cubicBezTo>
                  <a:pt x="841" y="506"/>
                  <a:pt x="821" y="497"/>
                  <a:pt x="803" y="483"/>
                </a:cubicBezTo>
                <a:cubicBezTo>
                  <a:pt x="819" y="480"/>
                  <a:pt x="833" y="485"/>
                  <a:pt x="846" y="493"/>
                </a:cubicBezTo>
                <a:cubicBezTo>
                  <a:pt x="847" y="488"/>
                  <a:pt x="848" y="484"/>
                  <a:pt x="849" y="480"/>
                </a:cubicBezTo>
                <a:cubicBezTo>
                  <a:pt x="858" y="481"/>
                  <a:pt x="866" y="499"/>
                  <a:pt x="878" y="482"/>
                </a:cubicBezTo>
                <a:cubicBezTo>
                  <a:pt x="880" y="493"/>
                  <a:pt x="890" y="494"/>
                  <a:pt x="898" y="494"/>
                </a:cubicBezTo>
                <a:cubicBezTo>
                  <a:pt x="905" y="494"/>
                  <a:pt x="912" y="481"/>
                  <a:pt x="912" y="471"/>
                </a:cubicBezTo>
                <a:cubicBezTo>
                  <a:pt x="918" y="473"/>
                  <a:pt x="923" y="474"/>
                  <a:pt x="931" y="475"/>
                </a:cubicBezTo>
                <a:cubicBezTo>
                  <a:pt x="929" y="471"/>
                  <a:pt x="928" y="467"/>
                  <a:pt x="927" y="464"/>
                </a:cubicBezTo>
                <a:cubicBezTo>
                  <a:pt x="929" y="463"/>
                  <a:pt x="931" y="462"/>
                  <a:pt x="933" y="461"/>
                </a:cubicBezTo>
                <a:cubicBezTo>
                  <a:pt x="931" y="457"/>
                  <a:pt x="929" y="453"/>
                  <a:pt x="926" y="447"/>
                </a:cubicBezTo>
                <a:cubicBezTo>
                  <a:pt x="938" y="449"/>
                  <a:pt x="945" y="463"/>
                  <a:pt x="957" y="455"/>
                </a:cubicBezTo>
                <a:cubicBezTo>
                  <a:pt x="957" y="452"/>
                  <a:pt x="956" y="448"/>
                  <a:pt x="955" y="445"/>
                </a:cubicBezTo>
                <a:cubicBezTo>
                  <a:pt x="965" y="440"/>
                  <a:pt x="974" y="436"/>
                  <a:pt x="984" y="431"/>
                </a:cubicBezTo>
                <a:cubicBezTo>
                  <a:pt x="984" y="430"/>
                  <a:pt x="983" y="429"/>
                  <a:pt x="983" y="428"/>
                </a:cubicBezTo>
                <a:cubicBezTo>
                  <a:pt x="973" y="428"/>
                  <a:pt x="963" y="428"/>
                  <a:pt x="951" y="428"/>
                </a:cubicBezTo>
                <a:cubicBezTo>
                  <a:pt x="953" y="423"/>
                  <a:pt x="954" y="420"/>
                  <a:pt x="955" y="415"/>
                </a:cubicBezTo>
                <a:cubicBezTo>
                  <a:pt x="945" y="420"/>
                  <a:pt x="936" y="425"/>
                  <a:pt x="927" y="430"/>
                </a:cubicBezTo>
                <a:cubicBezTo>
                  <a:pt x="924" y="427"/>
                  <a:pt x="922" y="423"/>
                  <a:pt x="919" y="419"/>
                </a:cubicBezTo>
                <a:cubicBezTo>
                  <a:pt x="920" y="417"/>
                  <a:pt x="922" y="414"/>
                  <a:pt x="924" y="410"/>
                </a:cubicBezTo>
                <a:cubicBezTo>
                  <a:pt x="904" y="418"/>
                  <a:pt x="888" y="440"/>
                  <a:pt x="862" y="427"/>
                </a:cubicBezTo>
                <a:cubicBezTo>
                  <a:pt x="848" y="420"/>
                  <a:pt x="833" y="414"/>
                  <a:pt x="819" y="406"/>
                </a:cubicBezTo>
                <a:cubicBezTo>
                  <a:pt x="815" y="404"/>
                  <a:pt x="813" y="399"/>
                  <a:pt x="811" y="396"/>
                </a:cubicBezTo>
                <a:cubicBezTo>
                  <a:pt x="812" y="395"/>
                  <a:pt x="813" y="393"/>
                  <a:pt x="813" y="392"/>
                </a:cubicBezTo>
                <a:cubicBezTo>
                  <a:pt x="819" y="395"/>
                  <a:pt x="824" y="398"/>
                  <a:pt x="829" y="401"/>
                </a:cubicBezTo>
                <a:cubicBezTo>
                  <a:pt x="833" y="402"/>
                  <a:pt x="837" y="404"/>
                  <a:pt x="841" y="404"/>
                </a:cubicBezTo>
                <a:cubicBezTo>
                  <a:pt x="841" y="404"/>
                  <a:pt x="842" y="400"/>
                  <a:pt x="844" y="396"/>
                </a:cubicBezTo>
                <a:cubicBezTo>
                  <a:pt x="849" y="400"/>
                  <a:pt x="854" y="405"/>
                  <a:pt x="860" y="408"/>
                </a:cubicBezTo>
                <a:cubicBezTo>
                  <a:pt x="868" y="412"/>
                  <a:pt x="871" y="410"/>
                  <a:pt x="871" y="400"/>
                </a:cubicBezTo>
                <a:cubicBezTo>
                  <a:pt x="871" y="396"/>
                  <a:pt x="873" y="392"/>
                  <a:pt x="874" y="388"/>
                </a:cubicBezTo>
                <a:cubicBezTo>
                  <a:pt x="878" y="390"/>
                  <a:pt x="881" y="391"/>
                  <a:pt x="885" y="393"/>
                </a:cubicBezTo>
                <a:cubicBezTo>
                  <a:pt x="893" y="397"/>
                  <a:pt x="900" y="400"/>
                  <a:pt x="908" y="404"/>
                </a:cubicBezTo>
                <a:cubicBezTo>
                  <a:pt x="909" y="403"/>
                  <a:pt x="910" y="401"/>
                  <a:pt x="911" y="400"/>
                </a:cubicBezTo>
                <a:cubicBezTo>
                  <a:pt x="905" y="394"/>
                  <a:pt x="899" y="387"/>
                  <a:pt x="890" y="378"/>
                </a:cubicBezTo>
                <a:cubicBezTo>
                  <a:pt x="904" y="384"/>
                  <a:pt x="915" y="389"/>
                  <a:pt x="927" y="394"/>
                </a:cubicBezTo>
                <a:cubicBezTo>
                  <a:pt x="927" y="393"/>
                  <a:pt x="928" y="391"/>
                  <a:pt x="928" y="390"/>
                </a:cubicBezTo>
                <a:cubicBezTo>
                  <a:pt x="926" y="388"/>
                  <a:pt x="924" y="385"/>
                  <a:pt x="921" y="382"/>
                </a:cubicBezTo>
                <a:cubicBezTo>
                  <a:pt x="929" y="379"/>
                  <a:pt x="936" y="377"/>
                  <a:pt x="943" y="374"/>
                </a:cubicBezTo>
                <a:cubicBezTo>
                  <a:pt x="941" y="372"/>
                  <a:pt x="939" y="369"/>
                  <a:pt x="936" y="367"/>
                </a:cubicBezTo>
                <a:cubicBezTo>
                  <a:pt x="947" y="364"/>
                  <a:pt x="960" y="371"/>
                  <a:pt x="966" y="354"/>
                </a:cubicBezTo>
                <a:cubicBezTo>
                  <a:pt x="961" y="353"/>
                  <a:pt x="956" y="351"/>
                  <a:pt x="951" y="350"/>
                </a:cubicBezTo>
                <a:cubicBezTo>
                  <a:pt x="944" y="349"/>
                  <a:pt x="936" y="353"/>
                  <a:pt x="932" y="343"/>
                </a:cubicBezTo>
                <a:cubicBezTo>
                  <a:pt x="931" y="342"/>
                  <a:pt x="925" y="342"/>
                  <a:pt x="921" y="343"/>
                </a:cubicBezTo>
                <a:cubicBezTo>
                  <a:pt x="912" y="346"/>
                  <a:pt x="903" y="349"/>
                  <a:pt x="894" y="353"/>
                </a:cubicBezTo>
                <a:cubicBezTo>
                  <a:pt x="890" y="347"/>
                  <a:pt x="887" y="341"/>
                  <a:pt x="883" y="334"/>
                </a:cubicBezTo>
                <a:cubicBezTo>
                  <a:pt x="879" y="335"/>
                  <a:pt x="874" y="336"/>
                  <a:pt x="868" y="337"/>
                </a:cubicBezTo>
                <a:cubicBezTo>
                  <a:pt x="868" y="334"/>
                  <a:pt x="867" y="330"/>
                  <a:pt x="866" y="326"/>
                </a:cubicBezTo>
                <a:cubicBezTo>
                  <a:pt x="856" y="332"/>
                  <a:pt x="847" y="338"/>
                  <a:pt x="837" y="343"/>
                </a:cubicBezTo>
                <a:cubicBezTo>
                  <a:pt x="826" y="349"/>
                  <a:pt x="815" y="344"/>
                  <a:pt x="805" y="339"/>
                </a:cubicBezTo>
                <a:cubicBezTo>
                  <a:pt x="808" y="334"/>
                  <a:pt x="810" y="330"/>
                  <a:pt x="814" y="326"/>
                </a:cubicBezTo>
                <a:cubicBezTo>
                  <a:pt x="798" y="319"/>
                  <a:pt x="778" y="330"/>
                  <a:pt x="770" y="309"/>
                </a:cubicBezTo>
                <a:cubicBezTo>
                  <a:pt x="766" y="300"/>
                  <a:pt x="764" y="290"/>
                  <a:pt x="761" y="281"/>
                </a:cubicBezTo>
                <a:cubicBezTo>
                  <a:pt x="763" y="280"/>
                  <a:pt x="764" y="280"/>
                  <a:pt x="766" y="280"/>
                </a:cubicBezTo>
                <a:cubicBezTo>
                  <a:pt x="766" y="282"/>
                  <a:pt x="766" y="285"/>
                  <a:pt x="767" y="288"/>
                </a:cubicBezTo>
                <a:cubicBezTo>
                  <a:pt x="769" y="295"/>
                  <a:pt x="771" y="302"/>
                  <a:pt x="775" y="309"/>
                </a:cubicBezTo>
                <a:cubicBezTo>
                  <a:pt x="776" y="312"/>
                  <a:pt x="781" y="313"/>
                  <a:pt x="784" y="316"/>
                </a:cubicBezTo>
                <a:cubicBezTo>
                  <a:pt x="786" y="313"/>
                  <a:pt x="789" y="309"/>
                  <a:pt x="791" y="306"/>
                </a:cubicBezTo>
                <a:cubicBezTo>
                  <a:pt x="792" y="304"/>
                  <a:pt x="792" y="302"/>
                  <a:pt x="793" y="299"/>
                </a:cubicBezTo>
                <a:cubicBezTo>
                  <a:pt x="803" y="317"/>
                  <a:pt x="807" y="320"/>
                  <a:pt x="821" y="317"/>
                </a:cubicBezTo>
                <a:cubicBezTo>
                  <a:pt x="820" y="313"/>
                  <a:pt x="818" y="309"/>
                  <a:pt x="817" y="305"/>
                </a:cubicBezTo>
                <a:cubicBezTo>
                  <a:pt x="820" y="303"/>
                  <a:pt x="823" y="300"/>
                  <a:pt x="826" y="299"/>
                </a:cubicBezTo>
                <a:cubicBezTo>
                  <a:pt x="832" y="306"/>
                  <a:pt x="839" y="313"/>
                  <a:pt x="846" y="320"/>
                </a:cubicBezTo>
                <a:cubicBezTo>
                  <a:pt x="852" y="325"/>
                  <a:pt x="856" y="325"/>
                  <a:pt x="858" y="315"/>
                </a:cubicBezTo>
                <a:cubicBezTo>
                  <a:pt x="859" y="312"/>
                  <a:pt x="862" y="309"/>
                  <a:pt x="864" y="305"/>
                </a:cubicBezTo>
                <a:cubicBezTo>
                  <a:pt x="876" y="314"/>
                  <a:pt x="897" y="310"/>
                  <a:pt x="909" y="298"/>
                </a:cubicBezTo>
                <a:cubicBezTo>
                  <a:pt x="895" y="283"/>
                  <a:pt x="877" y="276"/>
                  <a:pt x="858" y="272"/>
                </a:cubicBezTo>
                <a:cubicBezTo>
                  <a:pt x="858" y="266"/>
                  <a:pt x="859" y="262"/>
                  <a:pt x="859" y="258"/>
                </a:cubicBezTo>
                <a:cubicBezTo>
                  <a:pt x="853" y="258"/>
                  <a:pt x="847" y="257"/>
                  <a:pt x="841" y="258"/>
                </a:cubicBezTo>
                <a:cubicBezTo>
                  <a:pt x="834" y="259"/>
                  <a:pt x="828" y="263"/>
                  <a:pt x="822" y="265"/>
                </a:cubicBezTo>
                <a:cubicBezTo>
                  <a:pt x="822" y="264"/>
                  <a:pt x="821" y="263"/>
                  <a:pt x="821" y="262"/>
                </a:cubicBezTo>
                <a:cubicBezTo>
                  <a:pt x="825" y="259"/>
                  <a:pt x="830" y="257"/>
                  <a:pt x="835" y="254"/>
                </a:cubicBezTo>
                <a:cubicBezTo>
                  <a:pt x="834" y="252"/>
                  <a:pt x="833" y="249"/>
                  <a:pt x="833" y="247"/>
                </a:cubicBezTo>
                <a:cubicBezTo>
                  <a:pt x="840" y="243"/>
                  <a:pt x="847" y="240"/>
                  <a:pt x="854" y="236"/>
                </a:cubicBezTo>
                <a:cubicBezTo>
                  <a:pt x="854" y="235"/>
                  <a:pt x="854" y="234"/>
                  <a:pt x="854" y="232"/>
                </a:cubicBezTo>
                <a:cubicBezTo>
                  <a:pt x="843" y="230"/>
                  <a:pt x="832" y="228"/>
                  <a:pt x="822" y="226"/>
                </a:cubicBezTo>
                <a:cubicBezTo>
                  <a:pt x="823" y="211"/>
                  <a:pt x="824" y="211"/>
                  <a:pt x="840" y="218"/>
                </a:cubicBezTo>
                <a:cubicBezTo>
                  <a:pt x="848" y="212"/>
                  <a:pt x="855" y="208"/>
                  <a:pt x="862" y="203"/>
                </a:cubicBezTo>
                <a:cubicBezTo>
                  <a:pt x="864" y="201"/>
                  <a:pt x="868" y="199"/>
                  <a:pt x="867" y="198"/>
                </a:cubicBezTo>
                <a:cubicBezTo>
                  <a:pt x="867" y="196"/>
                  <a:pt x="865" y="192"/>
                  <a:pt x="862" y="192"/>
                </a:cubicBezTo>
                <a:cubicBezTo>
                  <a:pt x="857" y="189"/>
                  <a:pt x="850" y="188"/>
                  <a:pt x="844" y="187"/>
                </a:cubicBezTo>
                <a:cubicBezTo>
                  <a:pt x="844" y="186"/>
                  <a:pt x="843" y="184"/>
                  <a:pt x="843" y="183"/>
                </a:cubicBezTo>
                <a:cubicBezTo>
                  <a:pt x="851" y="176"/>
                  <a:pt x="859" y="168"/>
                  <a:pt x="869" y="159"/>
                </a:cubicBezTo>
                <a:cubicBezTo>
                  <a:pt x="859" y="157"/>
                  <a:pt x="852" y="156"/>
                  <a:pt x="843" y="155"/>
                </a:cubicBezTo>
                <a:cubicBezTo>
                  <a:pt x="847" y="149"/>
                  <a:pt x="851" y="144"/>
                  <a:pt x="854" y="138"/>
                </a:cubicBezTo>
                <a:cubicBezTo>
                  <a:pt x="855" y="135"/>
                  <a:pt x="854" y="132"/>
                  <a:pt x="854" y="129"/>
                </a:cubicBezTo>
                <a:cubicBezTo>
                  <a:pt x="851" y="129"/>
                  <a:pt x="848" y="129"/>
                  <a:pt x="846" y="131"/>
                </a:cubicBezTo>
                <a:cubicBezTo>
                  <a:pt x="840" y="136"/>
                  <a:pt x="834" y="141"/>
                  <a:pt x="828" y="147"/>
                </a:cubicBezTo>
                <a:cubicBezTo>
                  <a:pt x="824" y="143"/>
                  <a:pt x="821" y="140"/>
                  <a:pt x="815" y="135"/>
                </a:cubicBezTo>
                <a:cubicBezTo>
                  <a:pt x="809" y="145"/>
                  <a:pt x="804" y="154"/>
                  <a:pt x="800" y="164"/>
                </a:cubicBezTo>
                <a:cubicBezTo>
                  <a:pt x="792" y="182"/>
                  <a:pt x="777" y="192"/>
                  <a:pt x="759" y="203"/>
                </a:cubicBezTo>
                <a:cubicBezTo>
                  <a:pt x="759" y="196"/>
                  <a:pt x="758" y="193"/>
                  <a:pt x="758" y="189"/>
                </a:cubicBezTo>
                <a:cubicBezTo>
                  <a:pt x="757" y="178"/>
                  <a:pt x="756" y="167"/>
                  <a:pt x="754" y="157"/>
                </a:cubicBezTo>
                <a:cubicBezTo>
                  <a:pt x="751" y="142"/>
                  <a:pt x="756" y="134"/>
                  <a:pt x="771" y="132"/>
                </a:cubicBezTo>
                <a:cubicBezTo>
                  <a:pt x="772" y="135"/>
                  <a:pt x="771" y="138"/>
                  <a:pt x="772" y="140"/>
                </a:cubicBezTo>
                <a:cubicBezTo>
                  <a:pt x="773" y="142"/>
                  <a:pt x="779" y="144"/>
                  <a:pt x="779" y="144"/>
                </a:cubicBezTo>
                <a:cubicBezTo>
                  <a:pt x="785" y="137"/>
                  <a:pt x="793" y="135"/>
                  <a:pt x="802" y="137"/>
                </a:cubicBezTo>
                <a:cubicBezTo>
                  <a:pt x="804" y="137"/>
                  <a:pt x="806" y="135"/>
                  <a:pt x="809" y="134"/>
                </a:cubicBezTo>
                <a:cubicBezTo>
                  <a:pt x="802" y="120"/>
                  <a:pt x="790" y="114"/>
                  <a:pt x="776" y="110"/>
                </a:cubicBezTo>
                <a:cubicBezTo>
                  <a:pt x="791" y="104"/>
                  <a:pt x="807" y="115"/>
                  <a:pt x="823" y="105"/>
                </a:cubicBezTo>
                <a:cubicBezTo>
                  <a:pt x="814" y="100"/>
                  <a:pt x="807" y="96"/>
                  <a:pt x="799" y="91"/>
                </a:cubicBezTo>
                <a:cubicBezTo>
                  <a:pt x="806" y="85"/>
                  <a:pt x="813" y="79"/>
                  <a:pt x="819" y="73"/>
                </a:cubicBezTo>
                <a:cubicBezTo>
                  <a:pt x="819" y="72"/>
                  <a:pt x="818" y="70"/>
                  <a:pt x="817" y="69"/>
                </a:cubicBezTo>
                <a:cubicBezTo>
                  <a:pt x="806" y="73"/>
                  <a:pt x="795" y="78"/>
                  <a:pt x="784" y="83"/>
                </a:cubicBezTo>
                <a:cubicBezTo>
                  <a:pt x="783" y="80"/>
                  <a:pt x="783" y="77"/>
                  <a:pt x="782" y="73"/>
                </a:cubicBezTo>
                <a:cubicBezTo>
                  <a:pt x="781" y="73"/>
                  <a:pt x="780" y="72"/>
                  <a:pt x="779" y="72"/>
                </a:cubicBezTo>
                <a:cubicBezTo>
                  <a:pt x="771" y="84"/>
                  <a:pt x="763" y="97"/>
                  <a:pt x="755" y="110"/>
                </a:cubicBezTo>
                <a:cubicBezTo>
                  <a:pt x="745" y="76"/>
                  <a:pt x="776" y="61"/>
                  <a:pt x="785" y="35"/>
                </a:cubicBezTo>
                <a:cubicBezTo>
                  <a:pt x="769" y="32"/>
                  <a:pt x="764" y="44"/>
                  <a:pt x="757" y="55"/>
                </a:cubicBezTo>
                <a:cubicBezTo>
                  <a:pt x="748" y="38"/>
                  <a:pt x="760" y="16"/>
                  <a:pt x="739" y="4"/>
                </a:cubicBezTo>
                <a:cubicBezTo>
                  <a:pt x="739" y="24"/>
                  <a:pt x="739" y="43"/>
                  <a:pt x="739" y="61"/>
                </a:cubicBezTo>
                <a:cubicBezTo>
                  <a:pt x="738" y="62"/>
                  <a:pt x="737" y="62"/>
                  <a:pt x="736" y="63"/>
                </a:cubicBezTo>
                <a:cubicBezTo>
                  <a:pt x="727" y="55"/>
                  <a:pt x="719" y="47"/>
                  <a:pt x="709" y="38"/>
                </a:cubicBezTo>
                <a:cubicBezTo>
                  <a:pt x="705" y="53"/>
                  <a:pt x="714" y="60"/>
                  <a:pt x="720" y="68"/>
                </a:cubicBezTo>
                <a:cubicBezTo>
                  <a:pt x="733" y="81"/>
                  <a:pt x="736" y="96"/>
                  <a:pt x="735" y="114"/>
                </a:cubicBezTo>
                <a:cubicBezTo>
                  <a:pt x="735" y="116"/>
                  <a:pt x="734" y="118"/>
                  <a:pt x="730" y="120"/>
                </a:cubicBezTo>
                <a:cubicBezTo>
                  <a:pt x="727" y="111"/>
                  <a:pt x="724" y="103"/>
                  <a:pt x="721" y="94"/>
                </a:cubicBezTo>
                <a:cubicBezTo>
                  <a:pt x="721" y="92"/>
                  <a:pt x="721" y="89"/>
                  <a:pt x="720" y="87"/>
                </a:cubicBezTo>
                <a:cubicBezTo>
                  <a:pt x="718" y="83"/>
                  <a:pt x="714" y="79"/>
                  <a:pt x="712" y="75"/>
                </a:cubicBezTo>
                <a:cubicBezTo>
                  <a:pt x="709" y="79"/>
                  <a:pt x="706" y="82"/>
                  <a:pt x="702" y="88"/>
                </a:cubicBezTo>
                <a:cubicBezTo>
                  <a:pt x="698" y="86"/>
                  <a:pt x="694" y="83"/>
                  <a:pt x="688" y="80"/>
                </a:cubicBezTo>
                <a:cubicBezTo>
                  <a:pt x="685" y="79"/>
                  <a:pt x="681" y="79"/>
                  <a:pt x="678" y="78"/>
                </a:cubicBezTo>
                <a:cubicBezTo>
                  <a:pt x="678" y="82"/>
                  <a:pt x="676" y="87"/>
                  <a:pt x="678" y="90"/>
                </a:cubicBezTo>
                <a:cubicBezTo>
                  <a:pt x="684" y="99"/>
                  <a:pt x="690" y="108"/>
                  <a:pt x="696" y="116"/>
                </a:cubicBezTo>
                <a:cubicBezTo>
                  <a:pt x="693" y="122"/>
                  <a:pt x="680" y="123"/>
                  <a:pt x="687" y="132"/>
                </a:cubicBezTo>
                <a:cubicBezTo>
                  <a:pt x="690" y="135"/>
                  <a:pt x="699" y="134"/>
                  <a:pt x="705" y="134"/>
                </a:cubicBezTo>
                <a:cubicBezTo>
                  <a:pt x="706" y="133"/>
                  <a:pt x="707" y="132"/>
                  <a:pt x="707" y="131"/>
                </a:cubicBezTo>
                <a:cubicBezTo>
                  <a:pt x="708" y="137"/>
                  <a:pt x="708" y="143"/>
                  <a:pt x="709" y="151"/>
                </a:cubicBezTo>
                <a:cubicBezTo>
                  <a:pt x="700" y="147"/>
                  <a:pt x="693" y="143"/>
                  <a:pt x="684" y="140"/>
                </a:cubicBezTo>
                <a:cubicBezTo>
                  <a:pt x="681" y="155"/>
                  <a:pt x="694" y="159"/>
                  <a:pt x="699" y="168"/>
                </a:cubicBezTo>
                <a:cubicBezTo>
                  <a:pt x="697" y="169"/>
                  <a:pt x="693" y="169"/>
                  <a:pt x="691" y="171"/>
                </a:cubicBezTo>
                <a:cubicBezTo>
                  <a:pt x="684" y="182"/>
                  <a:pt x="677" y="175"/>
                  <a:pt x="669" y="171"/>
                </a:cubicBezTo>
                <a:cubicBezTo>
                  <a:pt x="658" y="165"/>
                  <a:pt x="647" y="158"/>
                  <a:pt x="634" y="151"/>
                </a:cubicBezTo>
                <a:cubicBezTo>
                  <a:pt x="629" y="168"/>
                  <a:pt x="640" y="172"/>
                  <a:pt x="650" y="179"/>
                </a:cubicBezTo>
                <a:cubicBezTo>
                  <a:pt x="645" y="181"/>
                  <a:pt x="641" y="182"/>
                  <a:pt x="637" y="184"/>
                </a:cubicBezTo>
                <a:cubicBezTo>
                  <a:pt x="632" y="186"/>
                  <a:pt x="631" y="193"/>
                  <a:pt x="636" y="193"/>
                </a:cubicBezTo>
                <a:cubicBezTo>
                  <a:pt x="652" y="192"/>
                  <a:pt x="654" y="208"/>
                  <a:pt x="665" y="216"/>
                </a:cubicBezTo>
                <a:cubicBezTo>
                  <a:pt x="658" y="217"/>
                  <a:pt x="652" y="218"/>
                  <a:pt x="646" y="221"/>
                </a:cubicBezTo>
                <a:cubicBezTo>
                  <a:pt x="643" y="222"/>
                  <a:pt x="641" y="226"/>
                  <a:pt x="638" y="228"/>
                </a:cubicBezTo>
                <a:cubicBezTo>
                  <a:pt x="642" y="231"/>
                  <a:pt x="647" y="236"/>
                  <a:pt x="650" y="236"/>
                </a:cubicBezTo>
                <a:cubicBezTo>
                  <a:pt x="660" y="234"/>
                  <a:pt x="668" y="232"/>
                  <a:pt x="675" y="240"/>
                </a:cubicBezTo>
                <a:cubicBezTo>
                  <a:pt x="677" y="242"/>
                  <a:pt x="683" y="239"/>
                  <a:pt x="686" y="238"/>
                </a:cubicBezTo>
                <a:cubicBezTo>
                  <a:pt x="690" y="237"/>
                  <a:pt x="694" y="235"/>
                  <a:pt x="699" y="236"/>
                </a:cubicBezTo>
                <a:cubicBezTo>
                  <a:pt x="695" y="240"/>
                  <a:pt x="691" y="245"/>
                  <a:pt x="687" y="249"/>
                </a:cubicBezTo>
                <a:cubicBezTo>
                  <a:pt x="688" y="250"/>
                  <a:pt x="688" y="251"/>
                  <a:pt x="689" y="253"/>
                </a:cubicBezTo>
                <a:cubicBezTo>
                  <a:pt x="695" y="252"/>
                  <a:pt x="702" y="251"/>
                  <a:pt x="708" y="250"/>
                </a:cubicBezTo>
                <a:cubicBezTo>
                  <a:pt x="709" y="253"/>
                  <a:pt x="711" y="262"/>
                  <a:pt x="712" y="262"/>
                </a:cubicBezTo>
                <a:cubicBezTo>
                  <a:pt x="721" y="261"/>
                  <a:pt x="731" y="260"/>
                  <a:pt x="734" y="246"/>
                </a:cubicBezTo>
                <a:cubicBezTo>
                  <a:pt x="737" y="252"/>
                  <a:pt x="738" y="255"/>
                  <a:pt x="740" y="258"/>
                </a:cubicBezTo>
                <a:cubicBezTo>
                  <a:pt x="743" y="266"/>
                  <a:pt x="741" y="270"/>
                  <a:pt x="733" y="271"/>
                </a:cubicBezTo>
                <a:cubicBezTo>
                  <a:pt x="709" y="274"/>
                  <a:pt x="685" y="276"/>
                  <a:pt x="664" y="260"/>
                </a:cubicBezTo>
                <a:cubicBezTo>
                  <a:pt x="659" y="256"/>
                  <a:pt x="652" y="252"/>
                  <a:pt x="643" y="259"/>
                </a:cubicBezTo>
                <a:cubicBezTo>
                  <a:pt x="649" y="263"/>
                  <a:pt x="653" y="267"/>
                  <a:pt x="658" y="271"/>
                </a:cubicBezTo>
                <a:cubicBezTo>
                  <a:pt x="657" y="272"/>
                  <a:pt x="657" y="273"/>
                  <a:pt x="657" y="274"/>
                </a:cubicBezTo>
                <a:cubicBezTo>
                  <a:pt x="643" y="268"/>
                  <a:pt x="629" y="261"/>
                  <a:pt x="616" y="254"/>
                </a:cubicBezTo>
                <a:cubicBezTo>
                  <a:pt x="613" y="253"/>
                  <a:pt x="611" y="250"/>
                  <a:pt x="608" y="249"/>
                </a:cubicBezTo>
                <a:cubicBezTo>
                  <a:pt x="604" y="247"/>
                  <a:pt x="599" y="246"/>
                  <a:pt x="595" y="247"/>
                </a:cubicBezTo>
                <a:cubicBezTo>
                  <a:pt x="593" y="248"/>
                  <a:pt x="593" y="254"/>
                  <a:pt x="592" y="260"/>
                </a:cubicBezTo>
                <a:cubicBezTo>
                  <a:pt x="585" y="261"/>
                  <a:pt x="575" y="262"/>
                  <a:pt x="565" y="264"/>
                </a:cubicBezTo>
                <a:cubicBezTo>
                  <a:pt x="563" y="265"/>
                  <a:pt x="560" y="267"/>
                  <a:pt x="558" y="268"/>
                </a:cubicBezTo>
                <a:cubicBezTo>
                  <a:pt x="560" y="270"/>
                  <a:pt x="561" y="275"/>
                  <a:pt x="563" y="275"/>
                </a:cubicBezTo>
                <a:cubicBezTo>
                  <a:pt x="576" y="279"/>
                  <a:pt x="590" y="281"/>
                  <a:pt x="602" y="284"/>
                </a:cubicBezTo>
                <a:cubicBezTo>
                  <a:pt x="601" y="285"/>
                  <a:pt x="598" y="287"/>
                  <a:pt x="596" y="290"/>
                </a:cubicBezTo>
                <a:cubicBezTo>
                  <a:pt x="595" y="292"/>
                  <a:pt x="593" y="297"/>
                  <a:pt x="594" y="298"/>
                </a:cubicBezTo>
                <a:cubicBezTo>
                  <a:pt x="595" y="300"/>
                  <a:pt x="600" y="302"/>
                  <a:pt x="602" y="301"/>
                </a:cubicBezTo>
                <a:cubicBezTo>
                  <a:pt x="608" y="299"/>
                  <a:pt x="613" y="295"/>
                  <a:pt x="619" y="292"/>
                </a:cubicBezTo>
                <a:cubicBezTo>
                  <a:pt x="623" y="289"/>
                  <a:pt x="628" y="286"/>
                  <a:pt x="632" y="283"/>
                </a:cubicBezTo>
                <a:cubicBezTo>
                  <a:pt x="633" y="284"/>
                  <a:pt x="633" y="285"/>
                  <a:pt x="634" y="286"/>
                </a:cubicBezTo>
                <a:cubicBezTo>
                  <a:pt x="629" y="290"/>
                  <a:pt x="623" y="294"/>
                  <a:pt x="618" y="298"/>
                </a:cubicBezTo>
                <a:cubicBezTo>
                  <a:pt x="621" y="303"/>
                  <a:pt x="623" y="308"/>
                  <a:pt x="626" y="312"/>
                </a:cubicBezTo>
                <a:cubicBezTo>
                  <a:pt x="627" y="314"/>
                  <a:pt x="631" y="316"/>
                  <a:pt x="633" y="315"/>
                </a:cubicBezTo>
                <a:cubicBezTo>
                  <a:pt x="645" y="310"/>
                  <a:pt x="658" y="304"/>
                  <a:pt x="672" y="299"/>
                </a:cubicBezTo>
                <a:cubicBezTo>
                  <a:pt x="667" y="302"/>
                  <a:pt x="662" y="306"/>
                  <a:pt x="657" y="310"/>
                </a:cubicBezTo>
                <a:cubicBezTo>
                  <a:pt x="654" y="314"/>
                  <a:pt x="652" y="318"/>
                  <a:pt x="650" y="322"/>
                </a:cubicBezTo>
                <a:cubicBezTo>
                  <a:pt x="654" y="322"/>
                  <a:pt x="659" y="322"/>
                  <a:pt x="664" y="321"/>
                </a:cubicBezTo>
                <a:cubicBezTo>
                  <a:pt x="666" y="321"/>
                  <a:pt x="667" y="320"/>
                  <a:pt x="669" y="319"/>
                </a:cubicBezTo>
                <a:cubicBezTo>
                  <a:pt x="669" y="322"/>
                  <a:pt x="670" y="325"/>
                  <a:pt x="671" y="329"/>
                </a:cubicBezTo>
                <a:cubicBezTo>
                  <a:pt x="673" y="328"/>
                  <a:pt x="675" y="328"/>
                  <a:pt x="675" y="327"/>
                </a:cubicBezTo>
                <a:cubicBezTo>
                  <a:pt x="684" y="314"/>
                  <a:pt x="698" y="314"/>
                  <a:pt x="711" y="312"/>
                </a:cubicBezTo>
                <a:cubicBezTo>
                  <a:pt x="723" y="310"/>
                  <a:pt x="731" y="305"/>
                  <a:pt x="741" y="290"/>
                </a:cubicBezTo>
                <a:cubicBezTo>
                  <a:pt x="742" y="291"/>
                  <a:pt x="743" y="291"/>
                  <a:pt x="744" y="291"/>
                </a:cubicBezTo>
                <a:cubicBezTo>
                  <a:pt x="741" y="297"/>
                  <a:pt x="740" y="304"/>
                  <a:pt x="736" y="306"/>
                </a:cubicBezTo>
                <a:cubicBezTo>
                  <a:pt x="718" y="319"/>
                  <a:pt x="699" y="331"/>
                  <a:pt x="680" y="343"/>
                </a:cubicBezTo>
                <a:cubicBezTo>
                  <a:pt x="677" y="344"/>
                  <a:pt x="672" y="342"/>
                  <a:pt x="668" y="341"/>
                </a:cubicBezTo>
                <a:cubicBezTo>
                  <a:pt x="658" y="336"/>
                  <a:pt x="647" y="331"/>
                  <a:pt x="637" y="327"/>
                </a:cubicBezTo>
                <a:cubicBezTo>
                  <a:pt x="636" y="327"/>
                  <a:pt x="635" y="328"/>
                  <a:pt x="634" y="329"/>
                </a:cubicBezTo>
                <a:cubicBezTo>
                  <a:pt x="636" y="333"/>
                  <a:pt x="637" y="337"/>
                  <a:pt x="639" y="343"/>
                </a:cubicBezTo>
                <a:cubicBezTo>
                  <a:pt x="627" y="340"/>
                  <a:pt x="616" y="337"/>
                  <a:pt x="604" y="334"/>
                </a:cubicBezTo>
                <a:cubicBezTo>
                  <a:pt x="605" y="346"/>
                  <a:pt x="597" y="345"/>
                  <a:pt x="589" y="344"/>
                </a:cubicBezTo>
                <a:cubicBezTo>
                  <a:pt x="586" y="343"/>
                  <a:pt x="582" y="341"/>
                  <a:pt x="579" y="342"/>
                </a:cubicBezTo>
                <a:cubicBezTo>
                  <a:pt x="575" y="344"/>
                  <a:pt x="571" y="348"/>
                  <a:pt x="567" y="351"/>
                </a:cubicBezTo>
                <a:cubicBezTo>
                  <a:pt x="570" y="353"/>
                  <a:pt x="573" y="356"/>
                  <a:pt x="576" y="360"/>
                </a:cubicBezTo>
                <a:cubicBezTo>
                  <a:pt x="576" y="360"/>
                  <a:pt x="575" y="363"/>
                  <a:pt x="573" y="366"/>
                </a:cubicBezTo>
                <a:cubicBezTo>
                  <a:pt x="578" y="372"/>
                  <a:pt x="592" y="362"/>
                  <a:pt x="590" y="377"/>
                </a:cubicBezTo>
                <a:cubicBezTo>
                  <a:pt x="594" y="377"/>
                  <a:pt x="597" y="378"/>
                  <a:pt x="602" y="378"/>
                </a:cubicBezTo>
                <a:cubicBezTo>
                  <a:pt x="603" y="381"/>
                  <a:pt x="603" y="384"/>
                  <a:pt x="604" y="388"/>
                </a:cubicBezTo>
                <a:cubicBezTo>
                  <a:pt x="604" y="387"/>
                  <a:pt x="605" y="386"/>
                  <a:pt x="606" y="385"/>
                </a:cubicBezTo>
                <a:cubicBezTo>
                  <a:pt x="612" y="387"/>
                  <a:pt x="619" y="388"/>
                  <a:pt x="624" y="391"/>
                </a:cubicBezTo>
                <a:cubicBezTo>
                  <a:pt x="626" y="393"/>
                  <a:pt x="624" y="399"/>
                  <a:pt x="623" y="404"/>
                </a:cubicBezTo>
                <a:cubicBezTo>
                  <a:pt x="610" y="391"/>
                  <a:pt x="596" y="398"/>
                  <a:pt x="582" y="401"/>
                </a:cubicBezTo>
                <a:cubicBezTo>
                  <a:pt x="588" y="410"/>
                  <a:pt x="598" y="417"/>
                  <a:pt x="589" y="430"/>
                </a:cubicBezTo>
                <a:cubicBezTo>
                  <a:pt x="579" y="424"/>
                  <a:pt x="570" y="418"/>
                  <a:pt x="557" y="410"/>
                </a:cubicBezTo>
                <a:cubicBezTo>
                  <a:pt x="559" y="419"/>
                  <a:pt x="559" y="423"/>
                  <a:pt x="560" y="429"/>
                </a:cubicBezTo>
                <a:cubicBezTo>
                  <a:pt x="547" y="427"/>
                  <a:pt x="535" y="426"/>
                  <a:pt x="523" y="425"/>
                </a:cubicBezTo>
                <a:cubicBezTo>
                  <a:pt x="523" y="426"/>
                  <a:pt x="522" y="428"/>
                  <a:pt x="522" y="429"/>
                </a:cubicBezTo>
                <a:cubicBezTo>
                  <a:pt x="531" y="434"/>
                  <a:pt x="540" y="439"/>
                  <a:pt x="550" y="444"/>
                </a:cubicBezTo>
                <a:cubicBezTo>
                  <a:pt x="550" y="445"/>
                  <a:pt x="549" y="448"/>
                  <a:pt x="548" y="452"/>
                </a:cubicBezTo>
                <a:cubicBezTo>
                  <a:pt x="564" y="456"/>
                  <a:pt x="579" y="460"/>
                  <a:pt x="591" y="474"/>
                </a:cubicBezTo>
                <a:cubicBezTo>
                  <a:pt x="593" y="471"/>
                  <a:pt x="596" y="469"/>
                  <a:pt x="600" y="466"/>
                </a:cubicBezTo>
                <a:cubicBezTo>
                  <a:pt x="615" y="482"/>
                  <a:pt x="631" y="497"/>
                  <a:pt x="646" y="513"/>
                </a:cubicBezTo>
                <a:cubicBezTo>
                  <a:pt x="620" y="522"/>
                  <a:pt x="594" y="532"/>
                  <a:pt x="567" y="514"/>
                </a:cubicBezTo>
                <a:cubicBezTo>
                  <a:pt x="566" y="506"/>
                  <a:pt x="565" y="498"/>
                  <a:pt x="564" y="491"/>
                </a:cubicBezTo>
                <a:cubicBezTo>
                  <a:pt x="563" y="487"/>
                  <a:pt x="560" y="482"/>
                  <a:pt x="558" y="478"/>
                </a:cubicBezTo>
                <a:cubicBezTo>
                  <a:pt x="556" y="478"/>
                  <a:pt x="555" y="478"/>
                  <a:pt x="553" y="479"/>
                </a:cubicBezTo>
                <a:cubicBezTo>
                  <a:pt x="555" y="473"/>
                  <a:pt x="556" y="468"/>
                  <a:pt x="558" y="463"/>
                </a:cubicBezTo>
                <a:cubicBezTo>
                  <a:pt x="556" y="462"/>
                  <a:pt x="555" y="460"/>
                  <a:pt x="554" y="459"/>
                </a:cubicBezTo>
                <a:cubicBezTo>
                  <a:pt x="544" y="475"/>
                  <a:pt x="532" y="485"/>
                  <a:pt x="508" y="478"/>
                </a:cubicBezTo>
                <a:cubicBezTo>
                  <a:pt x="535" y="461"/>
                  <a:pt x="519" y="440"/>
                  <a:pt x="520" y="421"/>
                </a:cubicBezTo>
                <a:cubicBezTo>
                  <a:pt x="520" y="417"/>
                  <a:pt x="518" y="412"/>
                  <a:pt x="517" y="407"/>
                </a:cubicBezTo>
                <a:cubicBezTo>
                  <a:pt x="507" y="421"/>
                  <a:pt x="497" y="434"/>
                  <a:pt x="488" y="447"/>
                </a:cubicBezTo>
                <a:cubicBezTo>
                  <a:pt x="485" y="438"/>
                  <a:pt x="483" y="429"/>
                  <a:pt x="487" y="421"/>
                </a:cubicBezTo>
                <a:cubicBezTo>
                  <a:pt x="491" y="411"/>
                  <a:pt x="500" y="403"/>
                  <a:pt x="510" y="390"/>
                </a:cubicBezTo>
                <a:cubicBezTo>
                  <a:pt x="497" y="394"/>
                  <a:pt x="490" y="396"/>
                  <a:pt x="483" y="398"/>
                </a:cubicBezTo>
                <a:cubicBezTo>
                  <a:pt x="491" y="386"/>
                  <a:pt x="498" y="375"/>
                  <a:pt x="504" y="365"/>
                </a:cubicBezTo>
                <a:cubicBezTo>
                  <a:pt x="503" y="364"/>
                  <a:pt x="502" y="363"/>
                  <a:pt x="501" y="362"/>
                </a:cubicBezTo>
                <a:cubicBezTo>
                  <a:pt x="498" y="364"/>
                  <a:pt x="494" y="366"/>
                  <a:pt x="485" y="371"/>
                </a:cubicBezTo>
                <a:cubicBezTo>
                  <a:pt x="491" y="359"/>
                  <a:pt x="494" y="352"/>
                  <a:pt x="497" y="346"/>
                </a:cubicBezTo>
                <a:cubicBezTo>
                  <a:pt x="494" y="342"/>
                  <a:pt x="490" y="338"/>
                  <a:pt x="488" y="335"/>
                </a:cubicBezTo>
                <a:cubicBezTo>
                  <a:pt x="483" y="339"/>
                  <a:pt x="478" y="342"/>
                  <a:pt x="474" y="345"/>
                </a:cubicBezTo>
                <a:cubicBezTo>
                  <a:pt x="475" y="345"/>
                  <a:pt x="476" y="345"/>
                  <a:pt x="477" y="346"/>
                </a:cubicBezTo>
                <a:cubicBezTo>
                  <a:pt x="474" y="352"/>
                  <a:pt x="471" y="358"/>
                  <a:pt x="468" y="364"/>
                </a:cubicBezTo>
                <a:cubicBezTo>
                  <a:pt x="464" y="361"/>
                  <a:pt x="459" y="359"/>
                  <a:pt x="454" y="357"/>
                </a:cubicBezTo>
                <a:cubicBezTo>
                  <a:pt x="453" y="358"/>
                  <a:pt x="449" y="360"/>
                  <a:pt x="446" y="363"/>
                </a:cubicBezTo>
                <a:cubicBezTo>
                  <a:pt x="445" y="362"/>
                  <a:pt x="444" y="361"/>
                  <a:pt x="443" y="360"/>
                </a:cubicBezTo>
                <a:cubicBezTo>
                  <a:pt x="447" y="355"/>
                  <a:pt x="451" y="351"/>
                  <a:pt x="454" y="346"/>
                </a:cubicBezTo>
                <a:cubicBezTo>
                  <a:pt x="457" y="342"/>
                  <a:pt x="458" y="337"/>
                  <a:pt x="460" y="332"/>
                </a:cubicBezTo>
                <a:cubicBezTo>
                  <a:pt x="446" y="327"/>
                  <a:pt x="454" y="316"/>
                  <a:pt x="453" y="308"/>
                </a:cubicBezTo>
                <a:cubicBezTo>
                  <a:pt x="453" y="304"/>
                  <a:pt x="451" y="297"/>
                  <a:pt x="450" y="297"/>
                </a:cubicBezTo>
                <a:cubicBezTo>
                  <a:pt x="439" y="296"/>
                  <a:pt x="443" y="289"/>
                  <a:pt x="443" y="283"/>
                </a:cubicBezTo>
                <a:cubicBezTo>
                  <a:pt x="444" y="278"/>
                  <a:pt x="443" y="272"/>
                  <a:pt x="443" y="265"/>
                </a:cubicBezTo>
                <a:cubicBezTo>
                  <a:pt x="437" y="266"/>
                  <a:pt x="432" y="267"/>
                  <a:pt x="425" y="268"/>
                </a:cubicBezTo>
                <a:cubicBezTo>
                  <a:pt x="428" y="259"/>
                  <a:pt x="431" y="253"/>
                  <a:pt x="433" y="246"/>
                </a:cubicBezTo>
                <a:cubicBezTo>
                  <a:pt x="434" y="242"/>
                  <a:pt x="437" y="236"/>
                  <a:pt x="435" y="234"/>
                </a:cubicBezTo>
                <a:cubicBezTo>
                  <a:pt x="432" y="231"/>
                  <a:pt x="427" y="230"/>
                  <a:pt x="420" y="227"/>
                </a:cubicBezTo>
                <a:cubicBezTo>
                  <a:pt x="417" y="217"/>
                  <a:pt x="412" y="206"/>
                  <a:pt x="404" y="194"/>
                </a:cubicBezTo>
                <a:cubicBezTo>
                  <a:pt x="392" y="174"/>
                  <a:pt x="388" y="149"/>
                  <a:pt x="381" y="126"/>
                </a:cubicBezTo>
                <a:cubicBezTo>
                  <a:pt x="377" y="113"/>
                  <a:pt x="370" y="110"/>
                  <a:pt x="361" y="119"/>
                </a:cubicBezTo>
                <a:cubicBezTo>
                  <a:pt x="355" y="125"/>
                  <a:pt x="350" y="133"/>
                  <a:pt x="345" y="141"/>
                </a:cubicBezTo>
                <a:cubicBezTo>
                  <a:pt x="334" y="161"/>
                  <a:pt x="322" y="179"/>
                  <a:pt x="301" y="191"/>
                </a:cubicBezTo>
                <a:cubicBezTo>
                  <a:pt x="305" y="195"/>
                  <a:pt x="309" y="199"/>
                  <a:pt x="311" y="202"/>
                </a:cubicBezTo>
                <a:cubicBezTo>
                  <a:pt x="303" y="217"/>
                  <a:pt x="315" y="227"/>
                  <a:pt x="323" y="238"/>
                </a:cubicBezTo>
                <a:cubicBezTo>
                  <a:pt x="317" y="238"/>
                  <a:pt x="312" y="239"/>
                  <a:pt x="307" y="239"/>
                </a:cubicBezTo>
                <a:cubicBezTo>
                  <a:pt x="305" y="231"/>
                  <a:pt x="303" y="224"/>
                  <a:pt x="301" y="216"/>
                </a:cubicBezTo>
                <a:cubicBezTo>
                  <a:pt x="295" y="218"/>
                  <a:pt x="295" y="218"/>
                  <a:pt x="295" y="218"/>
                </a:cubicBezTo>
                <a:cubicBezTo>
                  <a:pt x="294" y="235"/>
                  <a:pt x="292" y="253"/>
                  <a:pt x="290" y="273"/>
                </a:cubicBezTo>
                <a:cubicBezTo>
                  <a:pt x="289" y="275"/>
                  <a:pt x="285" y="281"/>
                  <a:pt x="281" y="288"/>
                </a:cubicBezTo>
                <a:cubicBezTo>
                  <a:pt x="276" y="278"/>
                  <a:pt x="272" y="268"/>
                  <a:pt x="268" y="259"/>
                </a:cubicBezTo>
                <a:cubicBezTo>
                  <a:pt x="267" y="259"/>
                  <a:pt x="265" y="259"/>
                  <a:pt x="264" y="260"/>
                </a:cubicBezTo>
                <a:cubicBezTo>
                  <a:pt x="263" y="273"/>
                  <a:pt x="262" y="287"/>
                  <a:pt x="261" y="303"/>
                </a:cubicBezTo>
                <a:cubicBezTo>
                  <a:pt x="265" y="309"/>
                  <a:pt x="271" y="319"/>
                  <a:pt x="277" y="329"/>
                </a:cubicBezTo>
                <a:cubicBezTo>
                  <a:pt x="276" y="330"/>
                  <a:pt x="275" y="331"/>
                  <a:pt x="274" y="332"/>
                </a:cubicBezTo>
                <a:cubicBezTo>
                  <a:pt x="263" y="328"/>
                  <a:pt x="252" y="325"/>
                  <a:pt x="239" y="321"/>
                </a:cubicBezTo>
                <a:cubicBezTo>
                  <a:pt x="241" y="331"/>
                  <a:pt x="242" y="340"/>
                  <a:pt x="244" y="350"/>
                </a:cubicBezTo>
                <a:cubicBezTo>
                  <a:pt x="236" y="346"/>
                  <a:pt x="230" y="343"/>
                  <a:pt x="224" y="340"/>
                </a:cubicBezTo>
                <a:cubicBezTo>
                  <a:pt x="238" y="357"/>
                  <a:pt x="234" y="386"/>
                  <a:pt x="262" y="389"/>
                </a:cubicBezTo>
                <a:cubicBezTo>
                  <a:pt x="262" y="390"/>
                  <a:pt x="262" y="391"/>
                  <a:pt x="262" y="394"/>
                </a:cubicBezTo>
                <a:cubicBezTo>
                  <a:pt x="251" y="392"/>
                  <a:pt x="241" y="391"/>
                  <a:pt x="231" y="390"/>
                </a:cubicBezTo>
                <a:cubicBezTo>
                  <a:pt x="230" y="391"/>
                  <a:pt x="230" y="393"/>
                  <a:pt x="229" y="394"/>
                </a:cubicBezTo>
                <a:cubicBezTo>
                  <a:pt x="234" y="397"/>
                  <a:pt x="239" y="400"/>
                  <a:pt x="244" y="403"/>
                </a:cubicBezTo>
                <a:cubicBezTo>
                  <a:pt x="241" y="404"/>
                  <a:pt x="237" y="406"/>
                  <a:pt x="234" y="408"/>
                </a:cubicBezTo>
                <a:cubicBezTo>
                  <a:pt x="234" y="409"/>
                  <a:pt x="234" y="410"/>
                  <a:pt x="235" y="411"/>
                </a:cubicBezTo>
                <a:cubicBezTo>
                  <a:pt x="267" y="411"/>
                  <a:pt x="267" y="411"/>
                  <a:pt x="267" y="411"/>
                </a:cubicBezTo>
                <a:cubicBezTo>
                  <a:pt x="254" y="427"/>
                  <a:pt x="254" y="427"/>
                  <a:pt x="235" y="418"/>
                </a:cubicBezTo>
                <a:cubicBezTo>
                  <a:pt x="231" y="425"/>
                  <a:pt x="226" y="432"/>
                  <a:pt x="220" y="440"/>
                </a:cubicBezTo>
                <a:cubicBezTo>
                  <a:pt x="217" y="431"/>
                  <a:pt x="215" y="425"/>
                  <a:pt x="213" y="418"/>
                </a:cubicBezTo>
                <a:cubicBezTo>
                  <a:pt x="184" y="434"/>
                  <a:pt x="188" y="453"/>
                  <a:pt x="206" y="472"/>
                </a:cubicBezTo>
                <a:cubicBezTo>
                  <a:pt x="197" y="475"/>
                  <a:pt x="191" y="476"/>
                  <a:pt x="185" y="477"/>
                </a:cubicBezTo>
                <a:cubicBezTo>
                  <a:pt x="185" y="479"/>
                  <a:pt x="185" y="480"/>
                  <a:pt x="185" y="482"/>
                </a:cubicBezTo>
                <a:cubicBezTo>
                  <a:pt x="195" y="487"/>
                  <a:pt x="206" y="492"/>
                  <a:pt x="220" y="499"/>
                </a:cubicBezTo>
                <a:cubicBezTo>
                  <a:pt x="216" y="505"/>
                  <a:pt x="211" y="515"/>
                  <a:pt x="204" y="517"/>
                </a:cubicBezTo>
                <a:cubicBezTo>
                  <a:pt x="197" y="519"/>
                  <a:pt x="187" y="513"/>
                  <a:pt x="176" y="509"/>
                </a:cubicBezTo>
                <a:cubicBezTo>
                  <a:pt x="174" y="510"/>
                  <a:pt x="168" y="514"/>
                  <a:pt x="161" y="519"/>
                </a:cubicBezTo>
                <a:cubicBezTo>
                  <a:pt x="157" y="510"/>
                  <a:pt x="154" y="503"/>
                  <a:pt x="150" y="493"/>
                </a:cubicBezTo>
                <a:cubicBezTo>
                  <a:pt x="143" y="503"/>
                  <a:pt x="136" y="511"/>
                  <a:pt x="127" y="521"/>
                </a:cubicBezTo>
                <a:cubicBezTo>
                  <a:pt x="132" y="525"/>
                  <a:pt x="137" y="529"/>
                  <a:pt x="146" y="536"/>
                </a:cubicBezTo>
                <a:cubicBezTo>
                  <a:pt x="135" y="536"/>
                  <a:pt x="127" y="537"/>
                  <a:pt x="120" y="538"/>
                </a:cubicBezTo>
                <a:cubicBezTo>
                  <a:pt x="117" y="544"/>
                  <a:pt x="114" y="550"/>
                  <a:pt x="110" y="559"/>
                </a:cubicBezTo>
                <a:cubicBezTo>
                  <a:pt x="104" y="543"/>
                  <a:pt x="99" y="530"/>
                  <a:pt x="93" y="515"/>
                </a:cubicBezTo>
                <a:cubicBezTo>
                  <a:pt x="89" y="536"/>
                  <a:pt x="85" y="555"/>
                  <a:pt x="81" y="575"/>
                </a:cubicBezTo>
                <a:cubicBezTo>
                  <a:pt x="87" y="579"/>
                  <a:pt x="94" y="585"/>
                  <a:pt x="101" y="591"/>
                </a:cubicBezTo>
                <a:cubicBezTo>
                  <a:pt x="100" y="592"/>
                  <a:pt x="98" y="594"/>
                  <a:pt x="97" y="595"/>
                </a:cubicBezTo>
                <a:cubicBezTo>
                  <a:pt x="90" y="595"/>
                  <a:pt x="83" y="596"/>
                  <a:pt x="72" y="596"/>
                </a:cubicBezTo>
                <a:cubicBezTo>
                  <a:pt x="80" y="604"/>
                  <a:pt x="85" y="608"/>
                  <a:pt x="90" y="613"/>
                </a:cubicBezTo>
                <a:cubicBezTo>
                  <a:pt x="96" y="610"/>
                  <a:pt x="101" y="608"/>
                  <a:pt x="106" y="605"/>
                </a:cubicBezTo>
                <a:cubicBezTo>
                  <a:pt x="107" y="606"/>
                  <a:pt x="107" y="607"/>
                  <a:pt x="108" y="608"/>
                </a:cubicBezTo>
                <a:cubicBezTo>
                  <a:pt x="103" y="612"/>
                  <a:pt x="97" y="616"/>
                  <a:pt x="91" y="621"/>
                </a:cubicBezTo>
                <a:cubicBezTo>
                  <a:pt x="94" y="625"/>
                  <a:pt x="96" y="628"/>
                  <a:pt x="98" y="632"/>
                </a:cubicBezTo>
                <a:cubicBezTo>
                  <a:pt x="92" y="633"/>
                  <a:pt x="87" y="633"/>
                  <a:pt x="82" y="634"/>
                </a:cubicBezTo>
                <a:cubicBezTo>
                  <a:pt x="94" y="648"/>
                  <a:pt x="104" y="662"/>
                  <a:pt x="118" y="678"/>
                </a:cubicBezTo>
                <a:cubicBezTo>
                  <a:pt x="116" y="687"/>
                  <a:pt x="108" y="685"/>
                  <a:pt x="97" y="681"/>
                </a:cubicBezTo>
                <a:cubicBezTo>
                  <a:pt x="93" y="679"/>
                  <a:pt x="87" y="681"/>
                  <a:pt x="81" y="681"/>
                </a:cubicBezTo>
                <a:cubicBezTo>
                  <a:pt x="85" y="690"/>
                  <a:pt x="69" y="704"/>
                  <a:pt x="89" y="710"/>
                </a:cubicBezTo>
                <a:cubicBezTo>
                  <a:pt x="93" y="710"/>
                  <a:pt x="95" y="715"/>
                  <a:pt x="98" y="718"/>
                </a:cubicBezTo>
                <a:cubicBezTo>
                  <a:pt x="86" y="720"/>
                  <a:pt x="76" y="715"/>
                  <a:pt x="68" y="717"/>
                </a:cubicBezTo>
                <a:cubicBezTo>
                  <a:pt x="59" y="719"/>
                  <a:pt x="52" y="729"/>
                  <a:pt x="43" y="737"/>
                </a:cubicBezTo>
                <a:cubicBezTo>
                  <a:pt x="42" y="731"/>
                  <a:pt x="41" y="725"/>
                  <a:pt x="40" y="720"/>
                </a:cubicBezTo>
                <a:cubicBezTo>
                  <a:pt x="31" y="715"/>
                  <a:pt x="22" y="709"/>
                  <a:pt x="10" y="703"/>
                </a:cubicBezTo>
                <a:cubicBezTo>
                  <a:pt x="11" y="708"/>
                  <a:pt x="14" y="713"/>
                  <a:pt x="13" y="717"/>
                </a:cubicBezTo>
                <a:cubicBezTo>
                  <a:pt x="12" y="721"/>
                  <a:pt x="8" y="725"/>
                  <a:pt x="6" y="728"/>
                </a:cubicBezTo>
                <a:cubicBezTo>
                  <a:pt x="9" y="731"/>
                  <a:pt x="12" y="734"/>
                  <a:pt x="17" y="739"/>
                </a:cubicBezTo>
                <a:cubicBezTo>
                  <a:pt x="10" y="741"/>
                  <a:pt x="6" y="742"/>
                  <a:pt x="1" y="742"/>
                </a:cubicBezTo>
                <a:cubicBezTo>
                  <a:pt x="1" y="744"/>
                  <a:pt x="1" y="745"/>
                  <a:pt x="0" y="746"/>
                </a:cubicBezTo>
                <a:cubicBezTo>
                  <a:pt x="12" y="753"/>
                  <a:pt x="24" y="759"/>
                  <a:pt x="36" y="765"/>
                </a:cubicBezTo>
                <a:cubicBezTo>
                  <a:pt x="35" y="766"/>
                  <a:pt x="34" y="768"/>
                  <a:pt x="32" y="770"/>
                </a:cubicBezTo>
                <a:cubicBezTo>
                  <a:pt x="12" y="792"/>
                  <a:pt x="13" y="795"/>
                  <a:pt x="38" y="811"/>
                </a:cubicBezTo>
                <a:cubicBezTo>
                  <a:pt x="40" y="813"/>
                  <a:pt x="42" y="817"/>
                  <a:pt x="42" y="819"/>
                </a:cubicBezTo>
                <a:cubicBezTo>
                  <a:pt x="39" y="826"/>
                  <a:pt x="35" y="833"/>
                  <a:pt x="29" y="844"/>
                </a:cubicBezTo>
                <a:cubicBezTo>
                  <a:pt x="42" y="845"/>
                  <a:pt x="54" y="846"/>
                  <a:pt x="68" y="848"/>
                </a:cubicBezTo>
                <a:cubicBezTo>
                  <a:pt x="66" y="853"/>
                  <a:pt x="64" y="857"/>
                  <a:pt x="62" y="863"/>
                </a:cubicBezTo>
                <a:cubicBezTo>
                  <a:pt x="67" y="864"/>
                  <a:pt x="73" y="866"/>
                  <a:pt x="79" y="867"/>
                </a:cubicBezTo>
                <a:cubicBezTo>
                  <a:pt x="76" y="874"/>
                  <a:pt x="73" y="881"/>
                  <a:pt x="71" y="886"/>
                </a:cubicBezTo>
                <a:cubicBezTo>
                  <a:pt x="78" y="896"/>
                  <a:pt x="85" y="905"/>
                  <a:pt x="93" y="917"/>
                </a:cubicBezTo>
                <a:cubicBezTo>
                  <a:pt x="107" y="914"/>
                  <a:pt x="122" y="911"/>
                  <a:pt x="136" y="909"/>
                </a:cubicBezTo>
                <a:cubicBezTo>
                  <a:pt x="129" y="922"/>
                  <a:pt x="124" y="933"/>
                  <a:pt x="118" y="943"/>
                </a:cubicBezTo>
                <a:cubicBezTo>
                  <a:pt x="127" y="945"/>
                  <a:pt x="136" y="947"/>
                  <a:pt x="146" y="949"/>
                </a:cubicBezTo>
                <a:cubicBezTo>
                  <a:pt x="146" y="975"/>
                  <a:pt x="146" y="975"/>
                  <a:pt x="146" y="975"/>
                </a:cubicBezTo>
                <a:cubicBezTo>
                  <a:pt x="151" y="971"/>
                  <a:pt x="153" y="969"/>
                  <a:pt x="156" y="967"/>
                </a:cubicBezTo>
                <a:cubicBezTo>
                  <a:pt x="156" y="971"/>
                  <a:pt x="156" y="975"/>
                  <a:pt x="157" y="978"/>
                </a:cubicBezTo>
                <a:cubicBezTo>
                  <a:pt x="173" y="980"/>
                  <a:pt x="188" y="982"/>
                  <a:pt x="205" y="984"/>
                </a:cubicBezTo>
                <a:cubicBezTo>
                  <a:pt x="205" y="988"/>
                  <a:pt x="206" y="993"/>
                  <a:pt x="207" y="998"/>
                </a:cubicBezTo>
                <a:cubicBezTo>
                  <a:pt x="211" y="997"/>
                  <a:pt x="213" y="996"/>
                  <a:pt x="216" y="995"/>
                </a:cubicBezTo>
                <a:cubicBezTo>
                  <a:pt x="216" y="999"/>
                  <a:pt x="216" y="1003"/>
                  <a:pt x="217" y="1009"/>
                </a:cubicBezTo>
                <a:cubicBezTo>
                  <a:pt x="232" y="995"/>
                  <a:pt x="251" y="989"/>
                  <a:pt x="253" y="967"/>
                </a:cubicBezTo>
                <a:cubicBezTo>
                  <a:pt x="253" y="965"/>
                  <a:pt x="259" y="964"/>
                  <a:pt x="264" y="961"/>
                </a:cubicBezTo>
                <a:cubicBezTo>
                  <a:pt x="262" y="966"/>
                  <a:pt x="261" y="970"/>
                  <a:pt x="260" y="973"/>
                </a:cubicBezTo>
                <a:cubicBezTo>
                  <a:pt x="260" y="973"/>
                  <a:pt x="260" y="973"/>
                  <a:pt x="260" y="973"/>
                </a:cubicBezTo>
                <a:cubicBezTo>
                  <a:pt x="251" y="982"/>
                  <a:pt x="242" y="991"/>
                  <a:pt x="233" y="1000"/>
                </a:cubicBezTo>
                <a:cubicBezTo>
                  <a:pt x="238" y="1004"/>
                  <a:pt x="245" y="1008"/>
                  <a:pt x="254" y="1014"/>
                </a:cubicBezTo>
                <a:cubicBezTo>
                  <a:pt x="242" y="1015"/>
                  <a:pt x="233" y="1016"/>
                  <a:pt x="224" y="1017"/>
                </a:cubicBezTo>
                <a:cubicBezTo>
                  <a:pt x="221" y="1023"/>
                  <a:pt x="217" y="1029"/>
                  <a:pt x="212" y="1038"/>
                </a:cubicBezTo>
                <a:cubicBezTo>
                  <a:pt x="205" y="1022"/>
                  <a:pt x="199" y="1009"/>
                  <a:pt x="193" y="994"/>
                </a:cubicBezTo>
                <a:cubicBezTo>
                  <a:pt x="188" y="1015"/>
                  <a:pt x="183" y="1034"/>
                  <a:pt x="178" y="1053"/>
                </a:cubicBezTo>
                <a:cubicBezTo>
                  <a:pt x="185" y="1058"/>
                  <a:pt x="193" y="1063"/>
                  <a:pt x="201" y="1069"/>
                </a:cubicBezTo>
                <a:cubicBezTo>
                  <a:pt x="200" y="1070"/>
                  <a:pt x="198" y="1072"/>
                  <a:pt x="197" y="1073"/>
                </a:cubicBezTo>
                <a:cubicBezTo>
                  <a:pt x="189" y="1073"/>
                  <a:pt x="180" y="1074"/>
                  <a:pt x="168" y="1075"/>
                </a:cubicBezTo>
                <a:cubicBezTo>
                  <a:pt x="177" y="1081"/>
                  <a:pt x="183" y="1086"/>
                  <a:pt x="189" y="1091"/>
                </a:cubicBezTo>
                <a:cubicBezTo>
                  <a:pt x="195" y="1088"/>
                  <a:pt x="201" y="1086"/>
                  <a:pt x="208" y="1083"/>
                </a:cubicBezTo>
                <a:cubicBezTo>
                  <a:pt x="208" y="1084"/>
                  <a:pt x="209" y="1085"/>
                  <a:pt x="210" y="1086"/>
                </a:cubicBezTo>
                <a:cubicBezTo>
                  <a:pt x="204" y="1090"/>
                  <a:pt x="197" y="1094"/>
                  <a:pt x="190" y="1099"/>
                </a:cubicBezTo>
                <a:cubicBezTo>
                  <a:pt x="193" y="1102"/>
                  <a:pt x="196" y="1106"/>
                  <a:pt x="199" y="1110"/>
                </a:cubicBezTo>
                <a:cubicBezTo>
                  <a:pt x="191" y="1110"/>
                  <a:pt x="185" y="1111"/>
                  <a:pt x="179" y="1111"/>
                </a:cubicBezTo>
                <a:cubicBezTo>
                  <a:pt x="193" y="1125"/>
                  <a:pt x="206" y="1139"/>
                  <a:pt x="222" y="1155"/>
                </a:cubicBezTo>
                <a:cubicBezTo>
                  <a:pt x="219" y="1164"/>
                  <a:pt x="210" y="1162"/>
                  <a:pt x="197" y="1158"/>
                </a:cubicBezTo>
                <a:cubicBezTo>
                  <a:pt x="192" y="1156"/>
                  <a:pt x="185" y="1158"/>
                  <a:pt x="178" y="1158"/>
                </a:cubicBezTo>
                <a:cubicBezTo>
                  <a:pt x="183" y="1167"/>
                  <a:pt x="164" y="1181"/>
                  <a:pt x="188" y="1186"/>
                </a:cubicBezTo>
                <a:cubicBezTo>
                  <a:pt x="192" y="1187"/>
                  <a:pt x="194" y="1192"/>
                  <a:pt x="198" y="1195"/>
                </a:cubicBezTo>
                <a:cubicBezTo>
                  <a:pt x="184" y="1197"/>
                  <a:pt x="172" y="1191"/>
                  <a:pt x="162" y="1193"/>
                </a:cubicBezTo>
                <a:cubicBezTo>
                  <a:pt x="152" y="1195"/>
                  <a:pt x="144" y="1205"/>
                  <a:pt x="133" y="1213"/>
                </a:cubicBezTo>
                <a:cubicBezTo>
                  <a:pt x="132" y="1208"/>
                  <a:pt x="131" y="1202"/>
                  <a:pt x="130" y="1196"/>
                </a:cubicBezTo>
                <a:cubicBezTo>
                  <a:pt x="119" y="1191"/>
                  <a:pt x="108" y="1186"/>
                  <a:pt x="95" y="1179"/>
                </a:cubicBezTo>
                <a:cubicBezTo>
                  <a:pt x="96" y="1184"/>
                  <a:pt x="99" y="1189"/>
                  <a:pt x="98" y="1194"/>
                </a:cubicBezTo>
                <a:cubicBezTo>
                  <a:pt x="97" y="1198"/>
                  <a:pt x="92" y="1201"/>
                  <a:pt x="89" y="1205"/>
                </a:cubicBezTo>
                <a:cubicBezTo>
                  <a:pt x="93" y="1208"/>
                  <a:pt x="97" y="1211"/>
                  <a:pt x="103" y="1216"/>
                </a:cubicBezTo>
                <a:cubicBezTo>
                  <a:pt x="94" y="1217"/>
                  <a:pt x="89" y="1218"/>
                  <a:pt x="84" y="1218"/>
                </a:cubicBezTo>
                <a:cubicBezTo>
                  <a:pt x="84" y="1220"/>
                  <a:pt x="83" y="1221"/>
                  <a:pt x="83" y="1222"/>
                </a:cubicBezTo>
                <a:cubicBezTo>
                  <a:pt x="97" y="1229"/>
                  <a:pt x="111" y="1235"/>
                  <a:pt x="124" y="1241"/>
                </a:cubicBezTo>
                <a:cubicBezTo>
                  <a:pt x="124" y="1242"/>
                  <a:pt x="122" y="1244"/>
                  <a:pt x="120" y="1246"/>
                </a:cubicBezTo>
                <a:cubicBezTo>
                  <a:pt x="97" y="1267"/>
                  <a:pt x="97" y="1271"/>
                  <a:pt x="127" y="1287"/>
                </a:cubicBezTo>
                <a:cubicBezTo>
                  <a:pt x="130" y="1288"/>
                  <a:pt x="132" y="1292"/>
                  <a:pt x="132" y="1294"/>
                </a:cubicBezTo>
                <a:cubicBezTo>
                  <a:pt x="128" y="1301"/>
                  <a:pt x="123" y="1308"/>
                  <a:pt x="117" y="1318"/>
                </a:cubicBezTo>
                <a:cubicBezTo>
                  <a:pt x="132" y="1320"/>
                  <a:pt x="146" y="1321"/>
                  <a:pt x="162" y="1322"/>
                </a:cubicBezTo>
                <a:cubicBezTo>
                  <a:pt x="160" y="1327"/>
                  <a:pt x="158" y="1332"/>
                  <a:pt x="155" y="1338"/>
                </a:cubicBezTo>
                <a:cubicBezTo>
                  <a:pt x="162" y="1339"/>
                  <a:pt x="168" y="1340"/>
                  <a:pt x="176" y="1342"/>
                </a:cubicBezTo>
                <a:cubicBezTo>
                  <a:pt x="172" y="1349"/>
                  <a:pt x="169" y="1355"/>
                  <a:pt x="166" y="1360"/>
                </a:cubicBezTo>
                <a:cubicBezTo>
                  <a:pt x="175" y="1370"/>
                  <a:pt x="183" y="1379"/>
                  <a:pt x="192" y="1390"/>
                </a:cubicBezTo>
                <a:cubicBezTo>
                  <a:pt x="208" y="1388"/>
                  <a:pt x="227" y="1385"/>
                  <a:pt x="242" y="1383"/>
                </a:cubicBezTo>
                <a:cubicBezTo>
                  <a:pt x="235" y="1396"/>
                  <a:pt x="228" y="1406"/>
                  <a:pt x="222" y="1417"/>
                </a:cubicBezTo>
                <a:cubicBezTo>
                  <a:pt x="233" y="1419"/>
                  <a:pt x="245" y="1421"/>
                  <a:pt x="255" y="1423"/>
                </a:cubicBezTo>
                <a:cubicBezTo>
                  <a:pt x="255" y="1437"/>
                  <a:pt x="255" y="1437"/>
                  <a:pt x="255" y="1437"/>
                </a:cubicBezTo>
                <a:cubicBezTo>
                  <a:pt x="387" y="1437"/>
                  <a:pt x="387" y="1437"/>
                  <a:pt x="387" y="1437"/>
                </a:cubicBezTo>
                <a:cubicBezTo>
                  <a:pt x="389" y="1436"/>
                  <a:pt x="391" y="1435"/>
                  <a:pt x="393" y="1434"/>
                </a:cubicBezTo>
                <a:cubicBezTo>
                  <a:pt x="393" y="1435"/>
                  <a:pt x="393" y="1436"/>
                  <a:pt x="392" y="1437"/>
                </a:cubicBezTo>
                <a:cubicBezTo>
                  <a:pt x="2177" y="1437"/>
                  <a:pt x="2177" y="1437"/>
                  <a:pt x="2177" y="1437"/>
                </a:cubicBezTo>
                <a:cubicBezTo>
                  <a:pt x="2178" y="1438"/>
                  <a:pt x="2179" y="1438"/>
                  <a:pt x="2181" y="1439"/>
                </a:cubicBezTo>
                <a:cubicBezTo>
                  <a:pt x="2181" y="1438"/>
                  <a:pt x="2182" y="1438"/>
                  <a:pt x="2183" y="1437"/>
                </a:cubicBezTo>
                <a:cubicBezTo>
                  <a:pt x="2190" y="1437"/>
                  <a:pt x="2190" y="1437"/>
                  <a:pt x="2190" y="1437"/>
                </a:cubicBezTo>
                <a:cubicBezTo>
                  <a:pt x="2194" y="1442"/>
                  <a:pt x="2197" y="1443"/>
                  <a:pt x="2206" y="1437"/>
                </a:cubicBezTo>
                <a:cubicBezTo>
                  <a:pt x="2218" y="1437"/>
                  <a:pt x="2218" y="1437"/>
                  <a:pt x="2218" y="1437"/>
                </a:cubicBezTo>
                <a:cubicBezTo>
                  <a:pt x="2218" y="1439"/>
                  <a:pt x="2218" y="1442"/>
                  <a:pt x="2218" y="1445"/>
                </a:cubicBezTo>
                <a:cubicBezTo>
                  <a:pt x="2222" y="1443"/>
                  <a:pt x="2225" y="1441"/>
                  <a:pt x="2227" y="1439"/>
                </a:cubicBezTo>
                <a:cubicBezTo>
                  <a:pt x="2227" y="1441"/>
                  <a:pt x="2226" y="1443"/>
                  <a:pt x="2226" y="1444"/>
                </a:cubicBezTo>
                <a:cubicBezTo>
                  <a:pt x="2225" y="1448"/>
                  <a:pt x="2225" y="1452"/>
                  <a:pt x="2225" y="1456"/>
                </a:cubicBezTo>
                <a:cubicBezTo>
                  <a:pt x="2248" y="1456"/>
                  <a:pt x="2272" y="1456"/>
                  <a:pt x="2295" y="1456"/>
                </a:cubicBezTo>
                <a:cubicBezTo>
                  <a:pt x="2294" y="1453"/>
                  <a:pt x="2293" y="1449"/>
                  <a:pt x="2292" y="1447"/>
                </a:cubicBezTo>
                <a:cubicBezTo>
                  <a:pt x="2290" y="1443"/>
                  <a:pt x="2289" y="1440"/>
                  <a:pt x="2288" y="1437"/>
                </a:cubicBezTo>
                <a:cubicBezTo>
                  <a:pt x="2349" y="1437"/>
                  <a:pt x="2349" y="1437"/>
                  <a:pt x="2349" y="1437"/>
                </a:cubicBezTo>
                <a:cubicBezTo>
                  <a:pt x="2348" y="1442"/>
                  <a:pt x="2346" y="1446"/>
                  <a:pt x="2344" y="1451"/>
                </a:cubicBezTo>
                <a:cubicBezTo>
                  <a:pt x="2342" y="1453"/>
                  <a:pt x="2342" y="1457"/>
                  <a:pt x="2340" y="1460"/>
                </a:cubicBezTo>
                <a:cubicBezTo>
                  <a:pt x="2364" y="1460"/>
                  <a:pt x="2387" y="1460"/>
                  <a:pt x="2411" y="1460"/>
                </a:cubicBezTo>
                <a:cubicBezTo>
                  <a:pt x="2410" y="1456"/>
                  <a:pt x="2410" y="1452"/>
                  <a:pt x="2409" y="1448"/>
                </a:cubicBezTo>
                <a:cubicBezTo>
                  <a:pt x="2409" y="1444"/>
                  <a:pt x="2408" y="1441"/>
                  <a:pt x="2407" y="1437"/>
                </a:cubicBezTo>
                <a:cubicBezTo>
                  <a:pt x="2411" y="1437"/>
                  <a:pt x="2411" y="1437"/>
                  <a:pt x="2411" y="1437"/>
                </a:cubicBezTo>
                <a:cubicBezTo>
                  <a:pt x="2413" y="1438"/>
                  <a:pt x="2415" y="1440"/>
                  <a:pt x="2417" y="1441"/>
                </a:cubicBezTo>
                <a:cubicBezTo>
                  <a:pt x="2417" y="1440"/>
                  <a:pt x="2417" y="1438"/>
                  <a:pt x="2417" y="1437"/>
                </a:cubicBezTo>
                <a:cubicBezTo>
                  <a:pt x="2437" y="1437"/>
                  <a:pt x="2437" y="1437"/>
                  <a:pt x="2437" y="1437"/>
                </a:cubicBezTo>
                <a:cubicBezTo>
                  <a:pt x="2439" y="1437"/>
                  <a:pt x="2440" y="1437"/>
                  <a:pt x="2441" y="1437"/>
                </a:cubicBezTo>
                <a:cubicBezTo>
                  <a:pt x="2454" y="1437"/>
                  <a:pt x="2454" y="1437"/>
                  <a:pt x="2454" y="1437"/>
                </a:cubicBezTo>
                <a:cubicBezTo>
                  <a:pt x="2459" y="1438"/>
                  <a:pt x="2464" y="1440"/>
                  <a:pt x="2469" y="1441"/>
                </a:cubicBezTo>
                <a:cubicBezTo>
                  <a:pt x="2469" y="1440"/>
                  <a:pt x="2470" y="1438"/>
                  <a:pt x="2470" y="1437"/>
                </a:cubicBezTo>
                <a:cubicBezTo>
                  <a:pt x="2489" y="1437"/>
                  <a:pt x="2489" y="1437"/>
                  <a:pt x="2489" y="1437"/>
                </a:cubicBezTo>
                <a:cubicBezTo>
                  <a:pt x="2496" y="1437"/>
                  <a:pt x="2503" y="1438"/>
                  <a:pt x="2511" y="1438"/>
                </a:cubicBezTo>
                <a:cubicBezTo>
                  <a:pt x="2511" y="1438"/>
                  <a:pt x="2511" y="1437"/>
                  <a:pt x="2511" y="1437"/>
                </a:cubicBezTo>
                <a:cubicBezTo>
                  <a:pt x="2564" y="1437"/>
                  <a:pt x="2564" y="1437"/>
                  <a:pt x="2564" y="1437"/>
                </a:cubicBezTo>
                <a:cubicBezTo>
                  <a:pt x="2565" y="1438"/>
                  <a:pt x="2566" y="1439"/>
                  <a:pt x="2566" y="1440"/>
                </a:cubicBezTo>
                <a:cubicBezTo>
                  <a:pt x="2567" y="1439"/>
                  <a:pt x="2568" y="1438"/>
                  <a:pt x="2568" y="1437"/>
                </a:cubicBezTo>
                <a:cubicBezTo>
                  <a:pt x="4287" y="1437"/>
                  <a:pt x="4287" y="1437"/>
                  <a:pt x="4287" y="1437"/>
                </a:cubicBezTo>
                <a:cubicBezTo>
                  <a:pt x="4287" y="1346"/>
                  <a:pt x="4287" y="1346"/>
                  <a:pt x="4287" y="1346"/>
                </a:cubicBezTo>
                <a:cubicBezTo>
                  <a:pt x="4289" y="1347"/>
                  <a:pt x="4292" y="1346"/>
                  <a:pt x="4295" y="1345"/>
                </a:cubicBezTo>
                <a:cubicBezTo>
                  <a:pt x="4297" y="1343"/>
                  <a:pt x="4302" y="1345"/>
                  <a:pt x="4305" y="1346"/>
                </a:cubicBezTo>
                <a:cubicBezTo>
                  <a:pt x="4308" y="1348"/>
                  <a:pt x="4310" y="1351"/>
                  <a:pt x="4312" y="1354"/>
                </a:cubicBezTo>
                <a:cubicBezTo>
                  <a:pt x="4315" y="1350"/>
                  <a:pt x="4317" y="1346"/>
                  <a:pt x="4320" y="1343"/>
                </a:cubicBezTo>
                <a:cubicBezTo>
                  <a:pt x="4333" y="1351"/>
                  <a:pt x="4346" y="1349"/>
                  <a:pt x="4344" y="1339"/>
                </a:cubicBezTo>
                <a:cubicBezTo>
                  <a:pt x="4342" y="1333"/>
                  <a:pt x="4340" y="1328"/>
                  <a:pt x="4337" y="1320"/>
                </a:cubicBezTo>
                <a:cubicBezTo>
                  <a:pt x="4347" y="1327"/>
                  <a:pt x="4353" y="1331"/>
                  <a:pt x="4360" y="1336"/>
                </a:cubicBezTo>
                <a:cubicBezTo>
                  <a:pt x="4374" y="1346"/>
                  <a:pt x="4378" y="1345"/>
                  <a:pt x="4385" y="1331"/>
                </a:cubicBezTo>
                <a:cubicBezTo>
                  <a:pt x="4395" y="1336"/>
                  <a:pt x="4406" y="1340"/>
                  <a:pt x="4417" y="1344"/>
                </a:cubicBezTo>
                <a:cubicBezTo>
                  <a:pt x="4418" y="1343"/>
                  <a:pt x="4419" y="1343"/>
                  <a:pt x="4419" y="1342"/>
                </a:cubicBezTo>
                <a:cubicBezTo>
                  <a:pt x="4417" y="1338"/>
                  <a:pt x="4414" y="1334"/>
                  <a:pt x="4411" y="1329"/>
                </a:cubicBezTo>
                <a:cubicBezTo>
                  <a:pt x="4417" y="1328"/>
                  <a:pt x="4421" y="1326"/>
                  <a:pt x="4426" y="1325"/>
                </a:cubicBezTo>
                <a:cubicBezTo>
                  <a:pt x="4421" y="1321"/>
                  <a:pt x="4416" y="1316"/>
                  <a:pt x="4412" y="1312"/>
                </a:cubicBezTo>
                <a:cubicBezTo>
                  <a:pt x="4412" y="1311"/>
                  <a:pt x="4413" y="1311"/>
                  <a:pt x="4413" y="1310"/>
                </a:cubicBezTo>
                <a:cubicBezTo>
                  <a:pt x="4428" y="1315"/>
                  <a:pt x="4442" y="1320"/>
                  <a:pt x="4456" y="1325"/>
                </a:cubicBezTo>
                <a:cubicBezTo>
                  <a:pt x="4457" y="1324"/>
                  <a:pt x="4458" y="1323"/>
                  <a:pt x="4459" y="1322"/>
                </a:cubicBezTo>
                <a:cubicBezTo>
                  <a:pt x="4455" y="1319"/>
                  <a:pt x="4452" y="1317"/>
                  <a:pt x="4449" y="1314"/>
                </a:cubicBezTo>
                <a:cubicBezTo>
                  <a:pt x="4461" y="1312"/>
                  <a:pt x="4472" y="1309"/>
                  <a:pt x="4484" y="1307"/>
                </a:cubicBezTo>
                <a:cubicBezTo>
                  <a:pt x="4484" y="1306"/>
                  <a:pt x="4484" y="1305"/>
                  <a:pt x="4483" y="1304"/>
                </a:cubicBezTo>
                <a:cubicBezTo>
                  <a:pt x="4447" y="1298"/>
                  <a:pt x="4410" y="1298"/>
                  <a:pt x="4376" y="1283"/>
                </a:cubicBezTo>
                <a:cubicBezTo>
                  <a:pt x="4377" y="1282"/>
                  <a:pt x="4377" y="1281"/>
                  <a:pt x="4377" y="1280"/>
                </a:cubicBezTo>
                <a:cubicBezTo>
                  <a:pt x="4384" y="1280"/>
                  <a:pt x="4391" y="1281"/>
                  <a:pt x="4400" y="1282"/>
                </a:cubicBezTo>
                <a:cubicBezTo>
                  <a:pt x="4398" y="1278"/>
                  <a:pt x="4397" y="1276"/>
                  <a:pt x="4395" y="1273"/>
                </a:cubicBezTo>
                <a:cubicBezTo>
                  <a:pt x="4405" y="1273"/>
                  <a:pt x="4414" y="1272"/>
                  <a:pt x="4423" y="1272"/>
                </a:cubicBezTo>
                <a:cubicBezTo>
                  <a:pt x="4423" y="1271"/>
                  <a:pt x="4424" y="1269"/>
                  <a:pt x="4425" y="1268"/>
                </a:cubicBezTo>
                <a:cubicBezTo>
                  <a:pt x="4421" y="1267"/>
                  <a:pt x="4417" y="1265"/>
                  <a:pt x="4413" y="1263"/>
                </a:cubicBezTo>
                <a:cubicBezTo>
                  <a:pt x="4413" y="1263"/>
                  <a:pt x="4414" y="1262"/>
                  <a:pt x="4415" y="1261"/>
                </a:cubicBezTo>
                <a:cubicBezTo>
                  <a:pt x="4425" y="1261"/>
                  <a:pt x="4435" y="1260"/>
                  <a:pt x="4445" y="1259"/>
                </a:cubicBezTo>
                <a:cubicBezTo>
                  <a:pt x="4445" y="1258"/>
                  <a:pt x="4446" y="1257"/>
                  <a:pt x="4446" y="1256"/>
                </a:cubicBezTo>
                <a:cubicBezTo>
                  <a:pt x="4440" y="1254"/>
                  <a:pt x="4435" y="1252"/>
                  <a:pt x="4428" y="1249"/>
                </a:cubicBezTo>
                <a:cubicBezTo>
                  <a:pt x="4435" y="1248"/>
                  <a:pt x="4440" y="1247"/>
                  <a:pt x="4448" y="1245"/>
                </a:cubicBezTo>
                <a:cubicBezTo>
                  <a:pt x="4444" y="1242"/>
                  <a:pt x="4441" y="1237"/>
                  <a:pt x="4438" y="1237"/>
                </a:cubicBezTo>
                <a:cubicBezTo>
                  <a:pt x="4450" y="1237"/>
                  <a:pt x="4462" y="1237"/>
                  <a:pt x="4474" y="1237"/>
                </a:cubicBezTo>
                <a:cubicBezTo>
                  <a:pt x="4474" y="1237"/>
                  <a:pt x="4475" y="1235"/>
                  <a:pt x="4475" y="1234"/>
                </a:cubicBezTo>
                <a:cubicBezTo>
                  <a:pt x="4467" y="1231"/>
                  <a:pt x="4458" y="1227"/>
                  <a:pt x="4450" y="1224"/>
                </a:cubicBezTo>
                <a:cubicBezTo>
                  <a:pt x="4450" y="1223"/>
                  <a:pt x="4450" y="1222"/>
                  <a:pt x="4450" y="1222"/>
                </a:cubicBezTo>
                <a:cubicBezTo>
                  <a:pt x="4460" y="1221"/>
                  <a:pt x="4470" y="1221"/>
                  <a:pt x="4480" y="1220"/>
                </a:cubicBezTo>
                <a:cubicBezTo>
                  <a:pt x="4480" y="1219"/>
                  <a:pt x="4480" y="1218"/>
                  <a:pt x="4480" y="1217"/>
                </a:cubicBezTo>
                <a:cubicBezTo>
                  <a:pt x="4464" y="1214"/>
                  <a:pt x="4448" y="1212"/>
                  <a:pt x="4432" y="1210"/>
                </a:cubicBezTo>
                <a:cubicBezTo>
                  <a:pt x="4432" y="1209"/>
                  <a:pt x="4432" y="1208"/>
                  <a:pt x="4432" y="1208"/>
                </a:cubicBezTo>
                <a:cubicBezTo>
                  <a:pt x="4451" y="1202"/>
                  <a:pt x="4470" y="1197"/>
                  <a:pt x="4490" y="1191"/>
                </a:cubicBezTo>
                <a:cubicBezTo>
                  <a:pt x="4489" y="1190"/>
                  <a:pt x="4489" y="1188"/>
                  <a:pt x="4488" y="1187"/>
                </a:cubicBezTo>
                <a:cubicBezTo>
                  <a:pt x="4469" y="1184"/>
                  <a:pt x="4452" y="1193"/>
                  <a:pt x="4431" y="1193"/>
                </a:cubicBezTo>
                <a:cubicBezTo>
                  <a:pt x="4438" y="1187"/>
                  <a:pt x="4444" y="1182"/>
                  <a:pt x="4449" y="1177"/>
                </a:cubicBezTo>
                <a:cubicBezTo>
                  <a:pt x="4448" y="1176"/>
                  <a:pt x="4448" y="1175"/>
                  <a:pt x="4447" y="1174"/>
                </a:cubicBezTo>
                <a:cubicBezTo>
                  <a:pt x="4436" y="1178"/>
                  <a:pt x="4424" y="1181"/>
                  <a:pt x="4414" y="1186"/>
                </a:cubicBezTo>
                <a:cubicBezTo>
                  <a:pt x="4392" y="1195"/>
                  <a:pt x="4370" y="1197"/>
                  <a:pt x="4347" y="1190"/>
                </a:cubicBezTo>
                <a:cubicBezTo>
                  <a:pt x="4323" y="1182"/>
                  <a:pt x="4299" y="1173"/>
                  <a:pt x="4275" y="1164"/>
                </a:cubicBezTo>
                <a:cubicBezTo>
                  <a:pt x="4267" y="1161"/>
                  <a:pt x="4258" y="1156"/>
                  <a:pt x="4250" y="1152"/>
                </a:cubicBezTo>
                <a:cubicBezTo>
                  <a:pt x="4246" y="1150"/>
                  <a:pt x="4243" y="1147"/>
                  <a:pt x="4241" y="1143"/>
                </a:cubicBezTo>
                <a:cubicBezTo>
                  <a:pt x="4251" y="1146"/>
                  <a:pt x="4259" y="1159"/>
                  <a:pt x="4273" y="1148"/>
                </a:cubicBezTo>
                <a:cubicBezTo>
                  <a:pt x="4279" y="1153"/>
                  <a:pt x="4282" y="1157"/>
                  <a:pt x="4292" y="1161"/>
                </a:cubicBezTo>
                <a:cubicBezTo>
                  <a:pt x="4292" y="1155"/>
                  <a:pt x="4292" y="1151"/>
                  <a:pt x="4292" y="1144"/>
                </a:cubicBezTo>
                <a:cubicBezTo>
                  <a:pt x="4306" y="1150"/>
                  <a:pt x="4317" y="1155"/>
                  <a:pt x="4331" y="1161"/>
                </a:cubicBezTo>
                <a:cubicBezTo>
                  <a:pt x="4330" y="1155"/>
                  <a:pt x="4330" y="1150"/>
                  <a:pt x="4329" y="1145"/>
                </a:cubicBezTo>
                <a:cubicBezTo>
                  <a:pt x="4341" y="1149"/>
                  <a:pt x="4351" y="1153"/>
                  <a:pt x="4357" y="1139"/>
                </a:cubicBezTo>
                <a:cubicBezTo>
                  <a:pt x="4367" y="1146"/>
                  <a:pt x="4377" y="1152"/>
                  <a:pt x="4387" y="1158"/>
                </a:cubicBezTo>
                <a:cubicBezTo>
                  <a:pt x="4388" y="1157"/>
                  <a:pt x="4389" y="1156"/>
                  <a:pt x="4390" y="1155"/>
                </a:cubicBezTo>
                <a:cubicBezTo>
                  <a:pt x="4385" y="1149"/>
                  <a:pt x="4380" y="1142"/>
                  <a:pt x="4374" y="1135"/>
                </a:cubicBezTo>
                <a:cubicBezTo>
                  <a:pt x="4403" y="1123"/>
                  <a:pt x="4434" y="1123"/>
                  <a:pt x="4465" y="1126"/>
                </a:cubicBezTo>
                <a:cubicBezTo>
                  <a:pt x="4466" y="1125"/>
                  <a:pt x="4466" y="1123"/>
                  <a:pt x="4466" y="1122"/>
                </a:cubicBezTo>
                <a:cubicBezTo>
                  <a:pt x="4455" y="1117"/>
                  <a:pt x="4443" y="1112"/>
                  <a:pt x="4429" y="1106"/>
                </a:cubicBezTo>
                <a:cubicBezTo>
                  <a:pt x="4451" y="1108"/>
                  <a:pt x="4470" y="1114"/>
                  <a:pt x="4490" y="1105"/>
                </a:cubicBezTo>
                <a:cubicBezTo>
                  <a:pt x="4482" y="1095"/>
                  <a:pt x="4469" y="1099"/>
                  <a:pt x="4458" y="1095"/>
                </a:cubicBezTo>
                <a:cubicBezTo>
                  <a:pt x="4462" y="1093"/>
                  <a:pt x="4466" y="1090"/>
                  <a:pt x="4470" y="1087"/>
                </a:cubicBezTo>
                <a:cubicBezTo>
                  <a:pt x="4470" y="1087"/>
                  <a:pt x="4469" y="1085"/>
                  <a:pt x="4469" y="1085"/>
                </a:cubicBezTo>
                <a:cubicBezTo>
                  <a:pt x="4445" y="1085"/>
                  <a:pt x="4421" y="1085"/>
                  <a:pt x="4397" y="1085"/>
                </a:cubicBezTo>
                <a:cubicBezTo>
                  <a:pt x="4398" y="1081"/>
                  <a:pt x="4399" y="1078"/>
                  <a:pt x="4401" y="1071"/>
                </a:cubicBezTo>
                <a:cubicBezTo>
                  <a:pt x="4371" y="1079"/>
                  <a:pt x="4342" y="1081"/>
                  <a:pt x="4314" y="1072"/>
                </a:cubicBezTo>
                <a:cubicBezTo>
                  <a:pt x="4304" y="1069"/>
                  <a:pt x="4294" y="1066"/>
                  <a:pt x="4283" y="1064"/>
                </a:cubicBezTo>
                <a:cubicBezTo>
                  <a:pt x="4283" y="1057"/>
                  <a:pt x="4283" y="1051"/>
                  <a:pt x="4282" y="1044"/>
                </a:cubicBezTo>
                <a:cubicBezTo>
                  <a:pt x="4298" y="1047"/>
                  <a:pt x="4315" y="1047"/>
                  <a:pt x="4331" y="1049"/>
                </a:cubicBezTo>
                <a:cubicBezTo>
                  <a:pt x="4333" y="1049"/>
                  <a:pt x="4335" y="1046"/>
                  <a:pt x="4338" y="1044"/>
                </a:cubicBezTo>
                <a:cubicBezTo>
                  <a:pt x="4341" y="1046"/>
                  <a:pt x="4346" y="1049"/>
                  <a:pt x="4351" y="1052"/>
                </a:cubicBezTo>
                <a:cubicBezTo>
                  <a:pt x="4353" y="1049"/>
                  <a:pt x="4354" y="1047"/>
                  <a:pt x="4357" y="1044"/>
                </a:cubicBezTo>
                <a:cubicBezTo>
                  <a:pt x="4373" y="1057"/>
                  <a:pt x="4385" y="1044"/>
                  <a:pt x="4400" y="1039"/>
                </a:cubicBezTo>
                <a:cubicBezTo>
                  <a:pt x="4397" y="1036"/>
                  <a:pt x="4395" y="1033"/>
                  <a:pt x="4393" y="1031"/>
                </a:cubicBezTo>
                <a:cubicBezTo>
                  <a:pt x="4394" y="1031"/>
                  <a:pt x="4395" y="1030"/>
                  <a:pt x="4395" y="1031"/>
                </a:cubicBezTo>
                <a:cubicBezTo>
                  <a:pt x="4403" y="1033"/>
                  <a:pt x="4410" y="1032"/>
                  <a:pt x="4418" y="1028"/>
                </a:cubicBezTo>
                <a:cubicBezTo>
                  <a:pt x="4434" y="1022"/>
                  <a:pt x="4452" y="1019"/>
                  <a:pt x="4469" y="1015"/>
                </a:cubicBezTo>
                <a:cubicBezTo>
                  <a:pt x="4473" y="1014"/>
                  <a:pt x="4476" y="1013"/>
                  <a:pt x="4478" y="1013"/>
                </a:cubicBezTo>
                <a:cubicBezTo>
                  <a:pt x="4471" y="1005"/>
                  <a:pt x="4465" y="998"/>
                  <a:pt x="4457" y="991"/>
                </a:cubicBezTo>
                <a:cubicBezTo>
                  <a:pt x="4470" y="986"/>
                  <a:pt x="4483" y="982"/>
                  <a:pt x="4495" y="977"/>
                </a:cubicBezTo>
                <a:cubicBezTo>
                  <a:pt x="4495" y="977"/>
                  <a:pt x="4494" y="976"/>
                  <a:pt x="4494" y="976"/>
                </a:cubicBezTo>
                <a:cubicBezTo>
                  <a:pt x="4481" y="976"/>
                  <a:pt x="4468" y="977"/>
                  <a:pt x="4455" y="977"/>
                </a:cubicBezTo>
                <a:cubicBezTo>
                  <a:pt x="4463" y="976"/>
                  <a:pt x="4471" y="975"/>
                  <a:pt x="4479" y="974"/>
                </a:cubicBezTo>
                <a:cubicBezTo>
                  <a:pt x="4479" y="971"/>
                  <a:pt x="4479" y="967"/>
                  <a:pt x="4480" y="963"/>
                </a:cubicBezTo>
                <a:cubicBezTo>
                  <a:pt x="4482" y="965"/>
                  <a:pt x="4484" y="967"/>
                  <a:pt x="4489" y="971"/>
                </a:cubicBezTo>
                <a:cubicBezTo>
                  <a:pt x="4489" y="945"/>
                  <a:pt x="4489" y="945"/>
                  <a:pt x="4489" y="945"/>
                </a:cubicBezTo>
                <a:cubicBezTo>
                  <a:pt x="4499" y="943"/>
                  <a:pt x="4508" y="941"/>
                  <a:pt x="4517" y="939"/>
                </a:cubicBezTo>
                <a:cubicBezTo>
                  <a:pt x="4512" y="929"/>
                  <a:pt x="4506" y="918"/>
                  <a:pt x="4500" y="905"/>
                </a:cubicBezTo>
                <a:cubicBezTo>
                  <a:pt x="4513" y="907"/>
                  <a:pt x="4529" y="910"/>
                  <a:pt x="4543" y="913"/>
                </a:cubicBezTo>
                <a:cubicBezTo>
                  <a:pt x="4551" y="901"/>
                  <a:pt x="4557" y="892"/>
                  <a:pt x="4564" y="882"/>
                </a:cubicBezTo>
                <a:cubicBezTo>
                  <a:pt x="4562" y="877"/>
                  <a:pt x="4559" y="870"/>
                  <a:pt x="4556" y="863"/>
                </a:cubicBezTo>
                <a:cubicBezTo>
                  <a:pt x="4563" y="862"/>
                  <a:pt x="4568" y="860"/>
                  <a:pt x="4574" y="859"/>
                </a:cubicBezTo>
                <a:cubicBezTo>
                  <a:pt x="4571" y="853"/>
                  <a:pt x="4570" y="849"/>
                  <a:pt x="4568" y="844"/>
                </a:cubicBezTo>
                <a:cubicBezTo>
                  <a:pt x="4581" y="842"/>
                  <a:pt x="4593" y="841"/>
                  <a:pt x="4607" y="840"/>
                </a:cubicBezTo>
                <a:cubicBezTo>
                  <a:pt x="4601" y="829"/>
                  <a:pt x="4597" y="822"/>
                  <a:pt x="4594" y="815"/>
                </a:cubicBezTo>
                <a:cubicBezTo>
                  <a:pt x="4593" y="813"/>
                  <a:pt x="4595" y="809"/>
                  <a:pt x="4597" y="807"/>
                </a:cubicBezTo>
                <a:cubicBezTo>
                  <a:pt x="4623" y="791"/>
                  <a:pt x="4623" y="788"/>
                  <a:pt x="4604" y="766"/>
                </a:cubicBezTo>
                <a:cubicBezTo>
                  <a:pt x="4602" y="764"/>
                  <a:pt x="4600" y="762"/>
                  <a:pt x="4600" y="761"/>
                </a:cubicBezTo>
                <a:close/>
                <a:moveTo>
                  <a:pt x="3174" y="491"/>
                </a:moveTo>
                <a:cubicBezTo>
                  <a:pt x="3167" y="496"/>
                  <a:pt x="3161" y="502"/>
                  <a:pt x="3153" y="508"/>
                </a:cubicBezTo>
                <a:cubicBezTo>
                  <a:pt x="3153" y="498"/>
                  <a:pt x="3162" y="489"/>
                  <a:pt x="3174" y="491"/>
                </a:cubicBezTo>
                <a:close/>
                <a:moveTo>
                  <a:pt x="3165" y="453"/>
                </a:moveTo>
                <a:cubicBezTo>
                  <a:pt x="3161" y="462"/>
                  <a:pt x="3157" y="471"/>
                  <a:pt x="3152" y="482"/>
                </a:cubicBezTo>
                <a:cubicBezTo>
                  <a:pt x="3150" y="468"/>
                  <a:pt x="3156" y="460"/>
                  <a:pt x="3165" y="453"/>
                </a:cubicBezTo>
                <a:close/>
                <a:moveTo>
                  <a:pt x="1461" y="495"/>
                </a:moveTo>
                <a:cubicBezTo>
                  <a:pt x="1473" y="493"/>
                  <a:pt x="1482" y="502"/>
                  <a:pt x="1482" y="512"/>
                </a:cubicBezTo>
                <a:cubicBezTo>
                  <a:pt x="1475" y="506"/>
                  <a:pt x="1468" y="500"/>
                  <a:pt x="1461" y="495"/>
                </a:cubicBezTo>
                <a:close/>
                <a:moveTo>
                  <a:pt x="1483" y="486"/>
                </a:moveTo>
                <a:cubicBezTo>
                  <a:pt x="1478" y="475"/>
                  <a:pt x="1474" y="466"/>
                  <a:pt x="1470" y="457"/>
                </a:cubicBezTo>
                <a:cubicBezTo>
                  <a:pt x="1479" y="464"/>
                  <a:pt x="1486" y="472"/>
                  <a:pt x="1483" y="486"/>
                </a:cubicBezTo>
                <a:close/>
                <a:moveTo>
                  <a:pt x="703" y="181"/>
                </a:moveTo>
                <a:cubicBezTo>
                  <a:pt x="720" y="178"/>
                  <a:pt x="733" y="190"/>
                  <a:pt x="732" y="206"/>
                </a:cubicBezTo>
                <a:cubicBezTo>
                  <a:pt x="722" y="197"/>
                  <a:pt x="713" y="189"/>
                  <a:pt x="703" y="181"/>
                </a:cubicBezTo>
                <a:close/>
                <a:moveTo>
                  <a:pt x="734" y="168"/>
                </a:moveTo>
                <a:cubicBezTo>
                  <a:pt x="727" y="153"/>
                  <a:pt x="721" y="140"/>
                  <a:pt x="715" y="127"/>
                </a:cubicBezTo>
                <a:cubicBezTo>
                  <a:pt x="729" y="136"/>
                  <a:pt x="738" y="148"/>
                  <a:pt x="734" y="168"/>
                </a:cubicBezTo>
                <a:close/>
                <a:moveTo>
                  <a:pt x="79" y="748"/>
                </a:moveTo>
                <a:cubicBezTo>
                  <a:pt x="74" y="749"/>
                  <a:pt x="68" y="741"/>
                  <a:pt x="63" y="737"/>
                </a:cubicBezTo>
                <a:cubicBezTo>
                  <a:pt x="70" y="733"/>
                  <a:pt x="76" y="729"/>
                  <a:pt x="85" y="724"/>
                </a:cubicBezTo>
                <a:cubicBezTo>
                  <a:pt x="93" y="729"/>
                  <a:pt x="99" y="732"/>
                  <a:pt x="105" y="735"/>
                </a:cubicBezTo>
                <a:cubicBezTo>
                  <a:pt x="96" y="740"/>
                  <a:pt x="88" y="746"/>
                  <a:pt x="79" y="748"/>
                </a:cubicBezTo>
                <a:close/>
                <a:moveTo>
                  <a:pt x="175" y="1224"/>
                </a:moveTo>
                <a:cubicBezTo>
                  <a:pt x="170" y="1225"/>
                  <a:pt x="163" y="1217"/>
                  <a:pt x="156" y="1213"/>
                </a:cubicBezTo>
                <a:cubicBezTo>
                  <a:pt x="165" y="1209"/>
                  <a:pt x="173" y="1205"/>
                  <a:pt x="183" y="1201"/>
                </a:cubicBezTo>
                <a:cubicBezTo>
                  <a:pt x="192" y="1205"/>
                  <a:pt x="199" y="1208"/>
                  <a:pt x="206" y="1212"/>
                </a:cubicBezTo>
                <a:cubicBezTo>
                  <a:pt x="196" y="1216"/>
                  <a:pt x="186" y="1222"/>
                  <a:pt x="175" y="1224"/>
                </a:cubicBezTo>
                <a:close/>
                <a:moveTo>
                  <a:pt x="3125" y="619"/>
                </a:moveTo>
                <a:cubicBezTo>
                  <a:pt x="3125" y="612"/>
                  <a:pt x="3125" y="605"/>
                  <a:pt x="3126" y="598"/>
                </a:cubicBezTo>
                <a:cubicBezTo>
                  <a:pt x="3126" y="598"/>
                  <a:pt x="3127" y="598"/>
                  <a:pt x="3128" y="598"/>
                </a:cubicBezTo>
                <a:cubicBezTo>
                  <a:pt x="3128" y="605"/>
                  <a:pt x="3128" y="612"/>
                  <a:pt x="3128" y="619"/>
                </a:cubicBezTo>
                <a:cubicBezTo>
                  <a:pt x="3127" y="619"/>
                  <a:pt x="3126" y="619"/>
                  <a:pt x="3125" y="619"/>
                </a:cubicBezTo>
                <a:close/>
                <a:moveTo>
                  <a:pt x="3228" y="601"/>
                </a:moveTo>
                <a:cubicBezTo>
                  <a:pt x="3225" y="602"/>
                  <a:pt x="3222" y="603"/>
                  <a:pt x="3218" y="604"/>
                </a:cubicBezTo>
                <a:cubicBezTo>
                  <a:pt x="3220" y="600"/>
                  <a:pt x="3221" y="597"/>
                  <a:pt x="3222" y="594"/>
                </a:cubicBezTo>
                <a:cubicBezTo>
                  <a:pt x="3224" y="596"/>
                  <a:pt x="3226" y="599"/>
                  <a:pt x="3228" y="601"/>
                </a:cubicBezTo>
                <a:close/>
                <a:moveTo>
                  <a:pt x="3244" y="575"/>
                </a:moveTo>
                <a:cubicBezTo>
                  <a:pt x="3246" y="575"/>
                  <a:pt x="3249" y="574"/>
                  <a:pt x="3250" y="573"/>
                </a:cubicBezTo>
                <a:cubicBezTo>
                  <a:pt x="3251" y="572"/>
                  <a:pt x="3250" y="570"/>
                  <a:pt x="3249" y="569"/>
                </a:cubicBezTo>
                <a:cubicBezTo>
                  <a:pt x="3259" y="578"/>
                  <a:pt x="3262" y="588"/>
                  <a:pt x="3260" y="600"/>
                </a:cubicBezTo>
                <a:cubicBezTo>
                  <a:pt x="3260" y="601"/>
                  <a:pt x="3260" y="602"/>
                  <a:pt x="3259" y="603"/>
                </a:cubicBezTo>
                <a:cubicBezTo>
                  <a:pt x="3258" y="603"/>
                  <a:pt x="3257" y="603"/>
                  <a:pt x="3256" y="603"/>
                </a:cubicBezTo>
                <a:cubicBezTo>
                  <a:pt x="3254" y="598"/>
                  <a:pt x="3251" y="592"/>
                  <a:pt x="3249" y="586"/>
                </a:cubicBezTo>
                <a:cubicBezTo>
                  <a:pt x="3249" y="585"/>
                  <a:pt x="3249" y="583"/>
                  <a:pt x="3248" y="581"/>
                </a:cubicBezTo>
                <a:cubicBezTo>
                  <a:pt x="3246" y="579"/>
                  <a:pt x="3244" y="576"/>
                  <a:pt x="3242" y="574"/>
                </a:cubicBezTo>
                <a:cubicBezTo>
                  <a:pt x="3243" y="574"/>
                  <a:pt x="3243" y="574"/>
                  <a:pt x="3244" y="575"/>
                </a:cubicBezTo>
                <a:close/>
                <a:moveTo>
                  <a:pt x="3189" y="645"/>
                </a:moveTo>
                <a:cubicBezTo>
                  <a:pt x="3189" y="645"/>
                  <a:pt x="3189" y="645"/>
                  <a:pt x="3189" y="646"/>
                </a:cubicBezTo>
                <a:cubicBezTo>
                  <a:pt x="3186" y="647"/>
                  <a:pt x="3183" y="647"/>
                  <a:pt x="3180" y="649"/>
                </a:cubicBezTo>
                <a:cubicBezTo>
                  <a:pt x="3178" y="648"/>
                  <a:pt x="3177" y="646"/>
                  <a:pt x="3176" y="645"/>
                </a:cubicBezTo>
                <a:cubicBezTo>
                  <a:pt x="3184" y="647"/>
                  <a:pt x="3187" y="647"/>
                  <a:pt x="3189" y="645"/>
                </a:cubicBezTo>
                <a:close/>
                <a:moveTo>
                  <a:pt x="3226" y="710"/>
                </a:moveTo>
                <a:cubicBezTo>
                  <a:pt x="3230" y="706"/>
                  <a:pt x="3234" y="701"/>
                  <a:pt x="3239" y="697"/>
                </a:cubicBezTo>
                <a:cubicBezTo>
                  <a:pt x="3240" y="699"/>
                  <a:pt x="3241" y="703"/>
                  <a:pt x="3241" y="703"/>
                </a:cubicBezTo>
                <a:cubicBezTo>
                  <a:pt x="3249" y="702"/>
                  <a:pt x="3257" y="702"/>
                  <a:pt x="3260" y="692"/>
                </a:cubicBezTo>
                <a:cubicBezTo>
                  <a:pt x="3261" y="694"/>
                  <a:pt x="3261" y="695"/>
                  <a:pt x="3262" y="697"/>
                </a:cubicBezTo>
                <a:cubicBezTo>
                  <a:pt x="3261" y="698"/>
                  <a:pt x="3260" y="700"/>
                  <a:pt x="3258" y="702"/>
                </a:cubicBezTo>
                <a:cubicBezTo>
                  <a:pt x="3258" y="701"/>
                  <a:pt x="3257" y="700"/>
                  <a:pt x="3256" y="699"/>
                </a:cubicBezTo>
                <a:cubicBezTo>
                  <a:pt x="3256" y="702"/>
                  <a:pt x="3255" y="705"/>
                  <a:pt x="3255" y="707"/>
                </a:cubicBezTo>
                <a:cubicBezTo>
                  <a:pt x="3254" y="708"/>
                  <a:pt x="3253" y="709"/>
                  <a:pt x="3253" y="710"/>
                </a:cubicBezTo>
                <a:cubicBezTo>
                  <a:pt x="3243" y="711"/>
                  <a:pt x="3234" y="711"/>
                  <a:pt x="3226" y="710"/>
                </a:cubicBezTo>
                <a:close/>
                <a:moveTo>
                  <a:pt x="3256" y="662"/>
                </a:moveTo>
                <a:cubicBezTo>
                  <a:pt x="3254" y="661"/>
                  <a:pt x="3253" y="660"/>
                  <a:pt x="3251" y="659"/>
                </a:cubicBezTo>
                <a:cubicBezTo>
                  <a:pt x="3251" y="656"/>
                  <a:pt x="3251" y="654"/>
                  <a:pt x="3253" y="652"/>
                </a:cubicBezTo>
                <a:cubicBezTo>
                  <a:pt x="3256" y="654"/>
                  <a:pt x="3258" y="658"/>
                  <a:pt x="3258" y="661"/>
                </a:cubicBezTo>
                <a:cubicBezTo>
                  <a:pt x="3258" y="662"/>
                  <a:pt x="3257" y="662"/>
                  <a:pt x="3256" y="662"/>
                </a:cubicBezTo>
                <a:close/>
                <a:moveTo>
                  <a:pt x="3260" y="638"/>
                </a:moveTo>
                <a:cubicBezTo>
                  <a:pt x="3257" y="633"/>
                  <a:pt x="3255" y="629"/>
                  <a:pt x="3253" y="625"/>
                </a:cubicBezTo>
                <a:cubicBezTo>
                  <a:pt x="3253" y="622"/>
                  <a:pt x="3255" y="621"/>
                  <a:pt x="3258" y="621"/>
                </a:cubicBezTo>
                <a:cubicBezTo>
                  <a:pt x="3260" y="626"/>
                  <a:pt x="3261" y="631"/>
                  <a:pt x="3260" y="638"/>
                </a:cubicBezTo>
                <a:close/>
                <a:moveTo>
                  <a:pt x="3231" y="638"/>
                </a:moveTo>
                <a:cubicBezTo>
                  <a:pt x="3230" y="638"/>
                  <a:pt x="3229" y="638"/>
                  <a:pt x="3228" y="638"/>
                </a:cubicBezTo>
                <a:cubicBezTo>
                  <a:pt x="3228" y="638"/>
                  <a:pt x="3229" y="638"/>
                  <a:pt x="3229" y="638"/>
                </a:cubicBezTo>
                <a:cubicBezTo>
                  <a:pt x="3229" y="637"/>
                  <a:pt x="3230" y="637"/>
                  <a:pt x="3230" y="637"/>
                </a:cubicBezTo>
                <a:cubicBezTo>
                  <a:pt x="3230" y="637"/>
                  <a:pt x="3231" y="638"/>
                  <a:pt x="3231" y="638"/>
                </a:cubicBezTo>
                <a:close/>
                <a:moveTo>
                  <a:pt x="3220" y="640"/>
                </a:moveTo>
                <a:cubicBezTo>
                  <a:pt x="3221" y="641"/>
                  <a:pt x="3221" y="642"/>
                  <a:pt x="3221" y="643"/>
                </a:cubicBezTo>
                <a:cubicBezTo>
                  <a:pt x="3219" y="644"/>
                  <a:pt x="3217" y="644"/>
                  <a:pt x="3215" y="644"/>
                </a:cubicBezTo>
                <a:cubicBezTo>
                  <a:pt x="3217" y="643"/>
                  <a:pt x="3219" y="641"/>
                  <a:pt x="3220" y="640"/>
                </a:cubicBezTo>
                <a:close/>
                <a:moveTo>
                  <a:pt x="3092" y="701"/>
                </a:moveTo>
                <a:cubicBezTo>
                  <a:pt x="3094" y="701"/>
                  <a:pt x="3096" y="701"/>
                  <a:pt x="3098" y="701"/>
                </a:cubicBezTo>
                <a:cubicBezTo>
                  <a:pt x="3096" y="701"/>
                  <a:pt x="3094" y="701"/>
                  <a:pt x="3092" y="701"/>
                </a:cubicBezTo>
                <a:close/>
                <a:moveTo>
                  <a:pt x="3093" y="648"/>
                </a:moveTo>
                <a:cubicBezTo>
                  <a:pt x="3092" y="649"/>
                  <a:pt x="3091" y="649"/>
                  <a:pt x="3090" y="650"/>
                </a:cubicBezTo>
                <a:cubicBezTo>
                  <a:pt x="3090" y="648"/>
                  <a:pt x="3089" y="647"/>
                  <a:pt x="3089" y="646"/>
                </a:cubicBezTo>
                <a:cubicBezTo>
                  <a:pt x="3087" y="648"/>
                  <a:pt x="3086" y="650"/>
                  <a:pt x="3084" y="653"/>
                </a:cubicBezTo>
                <a:cubicBezTo>
                  <a:pt x="3077" y="656"/>
                  <a:pt x="3071" y="659"/>
                  <a:pt x="3064" y="662"/>
                </a:cubicBezTo>
                <a:cubicBezTo>
                  <a:pt x="3064" y="660"/>
                  <a:pt x="3065" y="658"/>
                  <a:pt x="3066" y="657"/>
                </a:cubicBezTo>
                <a:cubicBezTo>
                  <a:pt x="3068" y="652"/>
                  <a:pt x="3072" y="647"/>
                  <a:pt x="3076" y="642"/>
                </a:cubicBezTo>
                <a:cubicBezTo>
                  <a:pt x="3077" y="644"/>
                  <a:pt x="3078" y="647"/>
                  <a:pt x="3078" y="647"/>
                </a:cubicBezTo>
                <a:cubicBezTo>
                  <a:pt x="3081" y="646"/>
                  <a:pt x="3083" y="645"/>
                  <a:pt x="3086" y="644"/>
                </a:cubicBezTo>
                <a:cubicBezTo>
                  <a:pt x="3090" y="642"/>
                  <a:pt x="3093" y="640"/>
                  <a:pt x="3097" y="638"/>
                </a:cubicBezTo>
                <a:cubicBezTo>
                  <a:pt x="3098" y="639"/>
                  <a:pt x="3098" y="640"/>
                  <a:pt x="3099" y="641"/>
                </a:cubicBezTo>
                <a:cubicBezTo>
                  <a:pt x="3097" y="643"/>
                  <a:pt x="3096" y="647"/>
                  <a:pt x="3093" y="648"/>
                </a:cubicBezTo>
                <a:close/>
                <a:moveTo>
                  <a:pt x="3229" y="802"/>
                </a:moveTo>
                <a:cubicBezTo>
                  <a:pt x="3229" y="801"/>
                  <a:pt x="3230" y="801"/>
                  <a:pt x="3231" y="801"/>
                </a:cubicBezTo>
                <a:cubicBezTo>
                  <a:pt x="3231" y="801"/>
                  <a:pt x="3231" y="802"/>
                  <a:pt x="3230" y="802"/>
                </a:cubicBezTo>
                <a:cubicBezTo>
                  <a:pt x="3230" y="802"/>
                  <a:pt x="3229" y="802"/>
                  <a:pt x="3229" y="802"/>
                </a:cubicBezTo>
                <a:close/>
                <a:moveTo>
                  <a:pt x="4013" y="302"/>
                </a:moveTo>
                <a:cubicBezTo>
                  <a:pt x="4013" y="302"/>
                  <a:pt x="4013" y="302"/>
                  <a:pt x="4013" y="303"/>
                </a:cubicBezTo>
                <a:cubicBezTo>
                  <a:pt x="4013" y="303"/>
                  <a:pt x="4013" y="302"/>
                  <a:pt x="4013" y="302"/>
                </a:cubicBezTo>
                <a:cubicBezTo>
                  <a:pt x="4013" y="302"/>
                  <a:pt x="4013" y="302"/>
                  <a:pt x="4013" y="302"/>
                </a:cubicBezTo>
                <a:close/>
                <a:moveTo>
                  <a:pt x="4020" y="384"/>
                </a:moveTo>
                <a:cubicBezTo>
                  <a:pt x="4022" y="383"/>
                  <a:pt x="4023" y="383"/>
                  <a:pt x="4025" y="382"/>
                </a:cubicBezTo>
                <a:cubicBezTo>
                  <a:pt x="4025" y="382"/>
                  <a:pt x="4025" y="382"/>
                  <a:pt x="4025" y="382"/>
                </a:cubicBezTo>
                <a:cubicBezTo>
                  <a:pt x="4022" y="387"/>
                  <a:pt x="4021" y="394"/>
                  <a:pt x="4017" y="396"/>
                </a:cubicBezTo>
                <a:cubicBezTo>
                  <a:pt x="4015" y="397"/>
                  <a:pt x="4014" y="398"/>
                  <a:pt x="4012" y="399"/>
                </a:cubicBezTo>
                <a:cubicBezTo>
                  <a:pt x="4011" y="397"/>
                  <a:pt x="4011" y="395"/>
                  <a:pt x="4011" y="393"/>
                </a:cubicBezTo>
                <a:cubicBezTo>
                  <a:pt x="4014" y="390"/>
                  <a:pt x="4017" y="387"/>
                  <a:pt x="4020" y="384"/>
                </a:cubicBezTo>
                <a:close/>
                <a:moveTo>
                  <a:pt x="4061" y="358"/>
                </a:moveTo>
                <a:cubicBezTo>
                  <a:pt x="4060" y="357"/>
                  <a:pt x="4059" y="356"/>
                  <a:pt x="4059" y="356"/>
                </a:cubicBezTo>
                <a:cubicBezTo>
                  <a:pt x="4060" y="355"/>
                  <a:pt x="4060" y="354"/>
                  <a:pt x="4061" y="354"/>
                </a:cubicBezTo>
                <a:cubicBezTo>
                  <a:pt x="4068" y="354"/>
                  <a:pt x="4075" y="354"/>
                  <a:pt x="4084" y="355"/>
                </a:cubicBezTo>
                <a:cubicBezTo>
                  <a:pt x="4075" y="361"/>
                  <a:pt x="4067" y="361"/>
                  <a:pt x="4061" y="358"/>
                </a:cubicBezTo>
                <a:close/>
                <a:moveTo>
                  <a:pt x="4008" y="256"/>
                </a:moveTo>
                <a:cubicBezTo>
                  <a:pt x="4003" y="247"/>
                  <a:pt x="3998" y="238"/>
                  <a:pt x="3994" y="230"/>
                </a:cubicBezTo>
                <a:cubicBezTo>
                  <a:pt x="4004" y="236"/>
                  <a:pt x="4012" y="243"/>
                  <a:pt x="4015" y="253"/>
                </a:cubicBezTo>
                <a:cubicBezTo>
                  <a:pt x="4013" y="254"/>
                  <a:pt x="4010" y="255"/>
                  <a:pt x="4008" y="256"/>
                </a:cubicBezTo>
                <a:close/>
                <a:moveTo>
                  <a:pt x="3962" y="333"/>
                </a:moveTo>
                <a:cubicBezTo>
                  <a:pt x="3966" y="332"/>
                  <a:pt x="3971" y="330"/>
                  <a:pt x="3976" y="331"/>
                </a:cubicBezTo>
                <a:cubicBezTo>
                  <a:pt x="3975" y="332"/>
                  <a:pt x="3974" y="333"/>
                  <a:pt x="3972" y="334"/>
                </a:cubicBezTo>
                <a:cubicBezTo>
                  <a:pt x="3971" y="335"/>
                  <a:pt x="3969" y="336"/>
                  <a:pt x="3967" y="337"/>
                </a:cubicBezTo>
                <a:cubicBezTo>
                  <a:pt x="3964" y="338"/>
                  <a:pt x="3958" y="340"/>
                  <a:pt x="3956" y="339"/>
                </a:cubicBezTo>
                <a:cubicBezTo>
                  <a:pt x="3951" y="336"/>
                  <a:pt x="3947" y="333"/>
                  <a:pt x="3943" y="331"/>
                </a:cubicBezTo>
                <a:cubicBezTo>
                  <a:pt x="3945" y="331"/>
                  <a:pt x="3947" y="333"/>
                  <a:pt x="3950" y="335"/>
                </a:cubicBezTo>
                <a:cubicBezTo>
                  <a:pt x="3951" y="336"/>
                  <a:pt x="3958" y="334"/>
                  <a:pt x="3962" y="333"/>
                </a:cubicBezTo>
                <a:close/>
                <a:moveTo>
                  <a:pt x="3782" y="584"/>
                </a:moveTo>
                <a:cubicBezTo>
                  <a:pt x="3782" y="585"/>
                  <a:pt x="3782" y="585"/>
                  <a:pt x="3782" y="586"/>
                </a:cubicBezTo>
                <a:cubicBezTo>
                  <a:pt x="3782" y="585"/>
                  <a:pt x="3781" y="585"/>
                  <a:pt x="3781" y="585"/>
                </a:cubicBezTo>
                <a:cubicBezTo>
                  <a:pt x="3781" y="585"/>
                  <a:pt x="3782" y="584"/>
                  <a:pt x="3782" y="584"/>
                </a:cubicBezTo>
                <a:close/>
                <a:moveTo>
                  <a:pt x="3593" y="820"/>
                </a:moveTo>
                <a:cubicBezTo>
                  <a:pt x="3593" y="820"/>
                  <a:pt x="3592" y="820"/>
                  <a:pt x="3592" y="820"/>
                </a:cubicBezTo>
                <a:cubicBezTo>
                  <a:pt x="3592" y="820"/>
                  <a:pt x="3593" y="820"/>
                  <a:pt x="3593" y="820"/>
                </a:cubicBezTo>
                <a:cubicBezTo>
                  <a:pt x="3593" y="820"/>
                  <a:pt x="3593" y="820"/>
                  <a:pt x="3593" y="820"/>
                </a:cubicBezTo>
                <a:close/>
                <a:moveTo>
                  <a:pt x="3587" y="899"/>
                </a:moveTo>
                <a:cubicBezTo>
                  <a:pt x="3585" y="901"/>
                  <a:pt x="3582" y="904"/>
                  <a:pt x="3580" y="906"/>
                </a:cubicBezTo>
                <a:cubicBezTo>
                  <a:pt x="3578" y="905"/>
                  <a:pt x="3576" y="905"/>
                  <a:pt x="3574" y="906"/>
                </a:cubicBezTo>
                <a:cubicBezTo>
                  <a:pt x="3573" y="907"/>
                  <a:pt x="3571" y="907"/>
                  <a:pt x="3570" y="908"/>
                </a:cubicBezTo>
                <a:cubicBezTo>
                  <a:pt x="3566" y="907"/>
                  <a:pt x="3563" y="905"/>
                  <a:pt x="3559" y="903"/>
                </a:cubicBezTo>
                <a:cubicBezTo>
                  <a:pt x="3560" y="902"/>
                  <a:pt x="3561" y="901"/>
                  <a:pt x="3562" y="900"/>
                </a:cubicBezTo>
                <a:cubicBezTo>
                  <a:pt x="3562" y="900"/>
                  <a:pt x="3562" y="900"/>
                  <a:pt x="3562" y="900"/>
                </a:cubicBezTo>
                <a:cubicBezTo>
                  <a:pt x="3568" y="899"/>
                  <a:pt x="3574" y="897"/>
                  <a:pt x="3580" y="896"/>
                </a:cubicBezTo>
                <a:cubicBezTo>
                  <a:pt x="3582" y="897"/>
                  <a:pt x="3585" y="898"/>
                  <a:pt x="3587" y="899"/>
                </a:cubicBezTo>
                <a:close/>
                <a:moveTo>
                  <a:pt x="3487" y="591"/>
                </a:moveTo>
                <a:cubicBezTo>
                  <a:pt x="3487" y="590"/>
                  <a:pt x="3486" y="590"/>
                  <a:pt x="3485" y="590"/>
                </a:cubicBezTo>
                <a:cubicBezTo>
                  <a:pt x="3488" y="587"/>
                  <a:pt x="3491" y="583"/>
                  <a:pt x="3493" y="580"/>
                </a:cubicBezTo>
                <a:cubicBezTo>
                  <a:pt x="3496" y="581"/>
                  <a:pt x="3498" y="583"/>
                  <a:pt x="3501" y="584"/>
                </a:cubicBezTo>
                <a:cubicBezTo>
                  <a:pt x="3497" y="586"/>
                  <a:pt x="3493" y="588"/>
                  <a:pt x="3487" y="591"/>
                </a:cubicBezTo>
                <a:close/>
                <a:moveTo>
                  <a:pt x="3542" y="1286"/>
                </a:moveTo>
                <a:cubicBezTo>
                  <a:pt x="3542" y="1287"/>
                  <a:pt x="3543" y="1288"/>
                  <a:pt x="3543" y="1289"/>
                </a:cubicBezTo>
                <a:cubicBezTo>
                  <a:pt x="3541" y="1292"/>
                  <a:pt x="3538" y="1294"/>
                  <a:pt x="3536" y="1297"/>
                </a:cubicBezTo>
                <a:cubicBezTo>
                  <a:pt x="3534" y="1295"/>
                  <a:pt x="3533" y="1293"/>
                  <a:pt x="3531" y="1291"/>
                </a:cubicBezTo>
                <a:cubicBezTo>
                  <a:pt x="3535" y="1289"/>
                  <a:pt x="3538" y="1288"/>
                  <a:pt x="3542" y="1286"/>
                </a:cubicBezTo>
                <a:close/>
                <a:moveTo>
                  <a:pt x="3987" y="412"/>
                </a:moveTo>
                <a:cubicBezTo>
                  <a:pt x="3978" y="411"/>
                  <a:pt x="3968" y="410"/>
                  <a:pt x="3958" y="408"/>
                </a:cubicBezTo>
                <a:cubicBezTo>
                  <a:pt x="3962" y="406"/>
                  <a:pt x="3967" y="404"/>
                  <a:pt x="3972" y="403"/>
                </a:cubicBezTo>
                <a:cubicBezTo>
                  <a:pt x="3975" y="404"/>
                  <a:pt x="3978" y="403"/>
                  <a:pt x="3980" y="402"/>
                </a:cubicBezTo>
                <a:cubicBezTo>
                  <a:pt x="3983" y="402"/>
                  <a:pt x="3986" y="402"/>
                  <a:pt x="3989" y="401"/>
                </a:cubicBezTo>
                <a:cubicBezTo>
                  <a:pt x="3993" y="401"/>
                  <a:pt x="3996" y="400"/>
                  <a:pt x="4000" y="399"/>
                </a:cubicBezTo>
                <a:cubicBezTo>
                  <a:pt x="3999" y="402"/>
                  <a:pt x="3999" y="405"/>
                  <a:pt x="3997" y="407"/>
                </a:cubicBezTo>
                <a:cubicBezTo>
                  <a:pt x="3995" y="409"/>
                  <a:pt x="3992" y="410"/>
                  <a:pt x="3989" y="412"/>
                </a:cubicBezTo>
                <a:cubicBezTo>
                  <a:pt x="3989" y="412"/>
                  <a:pt x="3988" y="412"/>
                  <a:pt x="3987" y="412"/>
                </a:cubicBezTo>
                <a:close/>
                <a:moveTo>
                  <a:pt x="4372" y="957"/>
                </a:moveTo>
                <a:cubicBezTo>
                  <a:pt x="4377" y="960"/>
                  <a:pt x="4382" y="961"/>
                  <a:pt x="4382" y="963"/>
                </a:cubicBezTo>
                <a:cubicBezTo>
                  <a:pt x="4382" y="964"/>
                  <a:pt x="4383" y="965"/>
                  <a:pt x="4383" y="967"/>
                </a:cubicBezTo>
                <a:cubicBezTo>
                  <a:pt x="4380" y="966"/>
                  <a:pt x="4377" y="966"/>
                  <a:pt x="4374" y="966"/>
                </a:cubicBezTo>
                <a:cubicBezTo>
                  <a:pt x="4374" y="963"/>
                  <a:pt x="4373" y="960"/>
                  <a:pt x="4372" y="957"/>
                </a:cubicBezTo>
                <a:close/>
                <a:moveTo>
                  <a:pt x="4111" y="406"/>
                </a:moveTo>
                <a:cubicBezTo>
                  <a:pt x="4110" y="402"/>
                  <a:pt x="4108" y="399"/>
                  <a:pt x="4107" y="395"/>
                </a:cubicBezTo>
                <a:cubicBezTo>
                  <a:pt x="4110" y="393"/>
                  <a:pt x="4114" y="391"/>
                  <a:pt x="4116" y="389"/>
                </a:cubicBezTo>
                <a:cubicBezTo>
                  <a:pt x="4124" y="396"/>
                  <a:pt x="4131" y="403"/>
                  <a:pt x="4139" y="409"/>
                </a:cubicBezTo>
                <a:cubicBezTo>
                  <a:pt x="4141" y="411"/>
                  <a:pt x="4144" y="412"/>
                  <a:pt x="4146" y="412"/>
                </a:cubicBezTo>
                <a:cubicBezTo>
                  <a:pt x="4147" y="414"/>
                  <a:pt x="4148" y="415"/>
                  <a:pt x="4149" y="417"/>
                </a:cubicBezTo>
                <a:cubicBezTo>
                  <a:pt x="4149" y="418"/>
                  <a:pt x="4150" y="419"/>
                  <a:pt x="4150" y="420"/>
                </a:cubicBezTo>
                <a:cubicBezTo>
                  <a:pt x="4145" y="423"/>
                  <a:pt x="4140" y="425"/>
                  <a:pt x="4136" y="427"/>
                </a:cubicBezTo>
                <a:cubicBezTo>
                  <a:pt x="4130" y="419"/>
                  <a:pt x="4124" y="412"/>
                  <a:pt x="4118" y="403"/>
                </a:cubicBezTo>
                <a:cubicBezTo>
                  <a:pt x="4117" y="408"/>
                  <a:pt x="4115" y="413"/>
                  <a:pt x="4116" y="417"/>
                </a:cubicBezTo>
                <a:cubicBezTo>
                  <a:pt x="4116" y="422"/>
                  <a:pt x="4115" y="427"/>
                  <a:pt x="4114" y="432"/>
                </a:cubicBezTo>
                <a:cubicBezTo>
                  <a:pt x="4111" y="432"/>
                  <a:pt x="4107" y="431"/>
                  <a:pt x="4104" y="430"/>
                </a:cubicBezTo>
                <a:cubicBezTo>
                  <a:pt x="4107" y="429"/>
                  <a:pt x="4111" y="427"/>
                  <a:pt x="4114" y="425"/>
                </a:cubicBezTo>
                <a:cubicBezTo>
                  <a:pt x="4113" y="424"/>
                  <a:pt x="4113" y="422"/>
                  <a:pt x="4112" y="421"/>
                </a:cubicBezTo>
                <a:cubicBezTo>
                  <a:pt x="4107" y="421"/>
                  <a:pt x="4102" y="422"/>
                  <a:pt x="4096" y="423"/>
                </a:cubicBezTo>
                <a:cubicBezTo>
                  <a:pt x="4098" y="420"/>
                  <a:pt x="4100" y="417"/>
                  <a:pt x="4103" y="414"/>
                </a:cubicBezTo>
                <a:cubicBezTo>
                  <a:pt x="4095" y="411"/>
                  <a:pt x="4086" y="412"/>
                  <a:pt x="4077" y="411"/>
                </a:cubicBezTo>
                <a:cubicBezTo>
                  <a:pt x="4077" y="410"/>
                  <a:pt x="4078" y="408"/>
                  <a:pt x="4078" y="406"/>
                </a:cubicBezTo>
                <a:cubicBezTo>
                  <a:pt x="4076" y="408"/>
                  <a:pt x="4073" y="409"/>
                  <a:pt x="4071" y="411"/>
                </a:cubicBezTo>
                <a:cubicBezTo>
                  <a:pt x="4064" y="410"/>
                  <a:pt x="4058" y="407"/>
                  <a:pt x="4054" y="399"/>
                </a:cubicBezTo>
                <a:cubicBezTo>
                  <a:pt x="4054" y="398"/>
                  <a:pt x="4054" y="398"/>
                  <a:pt x="4054" y="398"/>
                </a:cubicBezTo>
                <a:cubicBezTo>
                  <a:pt x="4054" y="398"/>
                  <a:pt x="4054" y="398"/>
                  <a:pt x="4054" y="397"/>
                </a:cubicBezTo>
                <a:cubicBezTo>
                  <a:pt x="4054" y="397"/>
                  <a:pt x="4054" y="397"/>
                  <a:pt x="4053" y="397"/>
                </a:cubicBezTo>
                <a:cubicBezTo>
                  <a:pt x="4050" y="390"/>
                  <a:pt x="4048" y="381"/>
                  <a:pt x="4045" y="373"/>
                </a:cubicBezTo>
                <a:cubicBezTo>
                  <a:pt x="4045" y="373"/>
                  <a:pt x="4045" y="373"/>
                  <a:pt x="4046" y="373"/>
                </a:cubicBezTo>
                <a:cubicBezTo>
                  <a:pt x="4046" y="373"/>
                  <a:pt x="4046" y="372"/>
                  <a:pt x="4046" y="372"/>
                </a:cubicBezTo>
                <a:cubicBezTo>
                  <a:pt x="4047" y="372"/>
                  <a:pt x="4048" y="372"/>
                  <a:pt x="4050" y="371"/>
                </a:cubicBezTo>
                <a:cubicBezTo>
                  <a:pt x="4050" y="374"/>
                  <a:pt x="4050" y="376"/>
                  <a:pt x="4051" y="379"/>
                </a:cubicBezTo>
                <a:cubicBezTo>
                  <a:pt x="4054" y="385"/>
                  <a:pt x="4056" y="392"/>
                  <a:pt x="4060" y="398"/>
                </a:cubicBezTo>
                <a:cubicBezTo>
                  <a:pt x="4062" y="401"/>
                  <a:pt x="4067" y="403"/>
                  <a:pt x="4070" y="405"/>
                </a:cubicBezTo>
                <a:cubicBezTo>
                  <a:pt x="4073" y="402"/>
                  <a:pt x="4075" y="399"/>
                  <a:pt x="4077" y="396"/>
                </a:cubicBezTo>
                <a:cubicBezTo>
                  <a:pt x="4079" y="394"/>
                  <a:pt x="4079" y="392"/>
                  <a:pt x="4080" y="390"/>
                </a:cubicBezTo>
                <a:cubicBezTo>
                  <a:pt x="4091" y="406"/>
                  <a:pt x="4095" y="408"/>
                  <a:pt x="4111" y="406"/>
                </a:cubicBezTo>
                <a:close/>
                <a:moveTo>
                  <a:pt x="4054" y="319"/>
                </a:moveTo>
                <a:cubicBezTo>
                  <a:pt x="4070" y="321"/>
                  <a:pt x="4077" y="313"/>
                  <a:pt x="4086" y="306"/>
                </a:cubicBezTo>
                <a:cubicBezTo>
                  <a:pt x="4088" y="304"/>
                  <a:pt x="4092" y="303"/>
                  <a:pt x="4095" y="302"/>
                </a:cubicBezTo>
                <a:cubicBezTo>
                  <a:pt x="4096" y="304"/>
                  <a:pt x="4097" y="306"/>
                  <a:pt x="4098" y="307"/>
                </a:cubicBezTo>
                <a:cubicBezTo>
                  <a:pt x="4081" y="316"/>
                  <a:pt x="4065" y="324"/>
                  <a:pt x="4048" y="333"/>
                </a:cubicBezTo>
                <a:cubicBezTo>
                  <a:pt x="4042" y="324"/>
                  <a:pt x="4044" y="318"/>
                  <a:pt x="4054" y="319"/>
                </a:cubicBezTo>
                <a:close/>
                <a:moveTo>
                  <a:pt x="3994" y="169"/>
                </a:moveTo>
                <a:cubicBezTo>
                  <a:pt x="3996" y="171"/>
                  <a:pt x="3998" y="173"/>
                  <a:pt x="3999" y="175"/>
                </a:cubicBezTo>
                <a:cubicBezTo>
                  <a:pt x="4013" y="187"/>
                  <a:pt x="4017" y="201"/>
                  <a:pt x="4015" y="217"/>
                </a:cubicBezTo>
                <a:cubicBezTo>
                  <a:pt x="4015" y="219"/>
                  <a:pt x="4014" y="221"/>
                  <a:pt x="4010" y="223"/>
                </a:cubicBezTo>
                <a:cubicBezTo>
                  <a:pt x="4007" y="215"/>
                  <a:pt x="4004" y="207"/>
                  <a:pt x="4001" y="199"/>
                </a:cubicBezTo>
                <a:cubicBezTo>
                  <a:pt x="4000" y="197"/>
                  <a:pt x="4000" y="194"/>
                  <a:pt x="3999" y="193"/>
                </a:cubicBezTo>
                <a:cubicBezTo>
                  <a:pt x="3998" y="191"/>
                  <a:pt x="3997" y="190"/>
                  <a:pt x="3996" y="189"/>
                </a:cubicBezTo>
                <a:cubicBezTo>
                  <a:pt x="3997" y="189"/>
                  <a:pt x="3998" y="189"/>
                  <a:pt x="4000" y="189"/>
                </a:cubicBezTo>
                <a:cubicBezTo>
                  <a:pt x="4004" y="189"/>
                  <a:pt x="4003" y="182"/>
                  <a:pt x="3998" y="180"/>
                </a:cubicBezTo>
                <a:cubicBezTo>
                  <a:pt x="3995" y="178"/>
                  <a:pt x="3991" y="177"/>
                  <a:pt x="3986" y="175"/>
                </a:cubicBezTo>
                <a:cubicBezTo>
                  <a:pt x="3989" y="173"/>
                  <a:pt x="3991" y="171"/>
                  <a:pt x="3994" y="169"/>
                </a:cubicBezTo>
                <a:close/>
                <a:moveTo>
                  <a:pt x="3949" y="234"/>
                </a:moveTo>
                <a:cubicBezTo>
                  <a:pt x="3953" y="235"/>
                  <a:pt x="3959" y="238"/>
                  <a:pt x="3960" y="236"/>
                </a:cubicBezTo>
                <a:cubicBezTo>
                  <a:pt x="3961" y="235"/>
                  <a:pt x="3962" y="234"/>
                  <a:pt x="3963" y="234"/>
                </a:cubicBezTo>
                <a:cubicBezTo>
                  <a:pt x="3963" y="234"/>
                  <a:pt x="3963" y="234"/>
                  <a:pt x="3963" y="234"/>
                </a:cubicBezTo>
                <a:cubicBezTo>
                  <a:pt x="3966" y="237"/>
                  <a:pt x="3976" y="236"/>
                  <a:pt x="3983" y="236"/>
                </a:cubicBezTo>
                <a:cubicBezTo>
                  <a:pt x="3984" y="235"/>
                  <a:pt x="3984" y="234"/>
                  <a:pt x="3985" y="233"/>
                </a:cubicBezTo>
                <a:cubicBezTo>
                  <a:pt x="3986" y="239"/>
                  <a:pt x="3986" y="244"/>
                  <a:pt x="3987" y="252"/>
                </a:cubicBezTo>
                <a:cubicBezTo>
                  <a:pt x="3986" y="252"/>
                  <a:pt x="3986" y="251"/>
                  <a:pt x="3986" y="251"/>
                </a:cubicBezTo>
                <a:cubicBezTo>
                  <a:pt x="3976" y="248"/>
                  <a:pt x="3969" y="245"/>
                  <a:pt x="3959" y="241"/>
                </a:cubicBezTo>
                <a:cubicBezTo>
                  <a:pt x="3957" y="250"/>
                  <a:pt x="3961" y="255"/>
                  <a:pt x="3967" y="259"/>
                </a:cubicBezTo>
                <a:cubicBezTo>
                  <a:pt x="3958" y="265"/>
                  <a:pt x="3948" y="267"/>
                  <a:pt x="3938" y="268"/>
                </a:cubicBezTo>
                <a:cubicBezTo>
                  <a:pt x="3930" y="264"/>
                  <a:pt x="3921" y="260"/>
                  <a:pt x="3912" y="256"/>
                </a:cubicBezTo>
                <a:cubicBezTo>
                  <a:pt x="3916" y="257"/>
                  <a:pt x="3920" y="257"/>
                  <a:pt x="3923" y="258"/>
                </a:cubicBezTo>
                <a:cubicBezTo>
                  <a:pt x="3924" y="258"/>
                  <a:pt x="3926" y="249"/>
                  <a:pt x="3927" y="246"/>
                </a:cubicBezTo>
                <a:cubicBezTo>
                  <a:pt x="3934" y="247"/>
                  <a:pt x="3940" y="248"/>
                  <a:pt x="3947" y="249"/>
                </a:cubicBezTo>
                <a:cubicBezTo>
                  <a:pt x="3947" y="247"/>
                  <a:pt x="3948" y="246"/>
                  <a:pt x="3948" y="245"/>
                </a:cubicBezTo>
                <a:cubicBezTo>
                  <a:pt x="3944" y="241"/>
                  <a:pt x="3940" y="236"/>
                  <a:pt x="3936" y="232"/>
                </a:cubicBezTo>
                <a:cubicBezTo>
                  <a:pt x="3941" y="231"/>
                  <a:pt x="3945" y="233"/>
                  <a:pt x="3949" y="234"/>
                </a:cubicBezTo>
                <a:close/>
                <a:moveTo>
                  <a:pt x="3932" y="177"/>
                </a:moveTo>
                <a:cubicBezTo>
                  <a:pt x="3923" y="185"/>
                  <a:pt x="3913" y="193"/>
                  <a:pt x="3903" y="202"/>
                </a:cubicBezTo>
                <a:cubicBezTo>
                  <a:pt x="3903" y="186"/>
                  <a:pt x="3915" y="174"/>
                  <a:pt x="3932" y="177"/>
                </a:cubicBezTo>
                <a:close/>
                <a:moveTo>
                  <a:pt x="3920" y="123"/>
                </a:moveTo>
                <a:cubicBezTo>
                  <a:pt x="3914" y="136"/>
                  <a:pt x="3908" y="149"/>
                  <a:pt x="3901" y="164"/>
                </a:cubicBezTo>
                <a:cubicBezTo>
                  <a:pt x="3898" y="144"/>
                  <a:pt x="3907" y="132"/>
                  <a:pt x="3920" y="123"/>
                </a:cubicBezTo>
                <a:close/>
                <a:moveTo>
                  <a:pt x="3896" y="254"/>
                </a:moveTo>
                <a:cubicBezTo>
                  <a:pt x="3897" y="251"/>
                  <a:pt x="3899" y="248"/>
                  <a:pt x="3901" y="242"/>
                </a:cubicBezTo>
                <a:cubicBezTo>
                  <a:pt x="3903" y="249"/>
                  <a:pt x="3906" y="252"/>
                  <a:pt x="3909" y="254"/>
                </a:cubicBezTo>
                <a:cubicBezTo>
                  <a:pt x="3908" y="254"/>
                  <a:pt x="3906" y="253"/>
                  <a:pt x="3904" y="252"/>
                </a:cubicBezTo>
                <a:cubicBezTo>
                  <a:pt x="3902" y="259"/>
                  <a:pt x="3903" y="263"/>
                  <a:pt x="3905" y="267"/>
                </a:cubicBezTo>
                <a:cubicBezTo>
                  <a:pt x="3905" y="267"/>
                  <a:pt x="3904" y="267"/>
                  <a:pt x="3903" y="267"/>
                </a:cubicBezTo>
                <a:cubicBezTo>
                  <a:pt x="3894" y="266"/>
                  <a:pt x="3892" y="262"/>
                  <a:pt x="3896" y="254"/>
                </a:cubicBezTo>
                <a:close/>
                <a:moveTo>
                  <a:pt x="3895" y="286"/>
                </a:moveTo>
                <a:cubicBezTo>
                  <a:pt x="3904" y="301"/>
                  <a:pt x="3913" y="306"/>
                  <a:pt x="3924" y="308"/>
                </a:cubicBezTo>
                <a:cubicBezTo>
                  <a:pt x="3928" y="308"/>
                  <a:pt x="3931" y="309"/>
                  <a:pt x="3935" y="309"/>
                </a:cubicBezTo>
                <a:cubicBezTo>
                  <a:pt x="3936" y="310"/>
                  <a:pt x="3937" y="311"/>
                  <a:pt x="3938" y="312"/>
                </a:cubicBezTo>
                <a:cubicBezTo>
                  <a:pt x="3931" y="313"/>
                  <a:pt x="3925" y="314"/>
                  <a:pt x="3919" y="316"/>
                </a:cubicBezTo>
                <a:cubicBezTo>
                  <a:pt x="3913" y="311"/>
                  <a:pt x="3906" y="307"/>
                  <a:pt x="3899" y="302"/>
                </a:cubicBezTo>
                <a:cubicBezTo>
                  <a:pt x="3895" y="300"/>
                  <a:pt x="3894" y="293"/>
                  <a:pt x="3892" y="287"/>
                </a:cubicBezTo>
                <a:cubicBezTo>
                  <a:pt x="3893" y="287"/>
                  <a:pt x="3894" y="287"/>
                  <a:pt x="3895" y="286"/>
                </a:cubicBezTo>
                <a:close/>
                <a:moveTo>
                  <a:pt x="3839" y="258"/>
                </a:moveTo>
                <a:cubicBezTo>
                  <a:pt x="3850" y="257"/>
                  <a:pt x="3858" y="257"/>
                  <a:pt x="3867" y="256"/>
                </a:cubicBezTo>
                <a:cubicBezTo>
                  <a:pt x="3859" y="264"/>
                  <a:pt x="3851" y="267"/>
                  <a:pt x="3839" y="258"/>
                </a:cubicBezTo>
                <a:close/>
                <a:moveTo>
                  <a:pt x="3871" y="234"/>
                </a:moveTo>
                <a:cubicBezTo>
                  <a:pt x="3856" y="225"/>
                  <a:pt x="3841" y="216"/>
                  <a:pt x="3827" y="207"/>
                </a:cubicBezTo>
                <a:cubicBezTo>
                  <a:pt x="3827" y="205"/>
                  <a:pt x="3828" y="203"/>
                  <a:pt x="3829" y="201"/>
                </a:cubicBezTo>
                <a:cubicBezTo>
                  <a:pt x="3832" y="203"/>
                  <a:pt x="3835" y="203"/>
                  <a:pt x="3837" y="205"/>
                </a:cubicBezTo>
                <a:cubicBezTo>
                  <a:pt x="3845" y="212"/>
                  <a:pt x="3852" y="222"/>
                  <a:pt x="3866" y="220"/>
                </a:cubicBezTo>
                <a:cubicBezTo>
                  <a:pt x="3875" y="218"/>
                  <a:pt x="3877" y="225"/>
                  <a:pt x="3871" y="234"/>
                </a:cubicBezTo>
                <a:close/>
                <a:moveTo>
                  <a:pt x="3866" y="331"/>
                </a:moveTo>
                <a:cubicBezTo>
                  <a:pt x="3866" y="334"/>
                  <a:pt x="3866" y="337"/>
                  <a:pt x="3866" y="341"/>
                </a:cubicBezTo>
                <a:cubicBezTo>
                  <a:pt x="3865" y="340"/>
                  <a:pt x="3864" y="340"/>
                  <a:pt x="3862" y="341"/>
                </a:cubicBezTo>
                <a:cubicBezTo>
                  <a:pt x="3863" y="337"/>
                  <a:pt x="3863" y="334"/>
                  <a:pt x="3863" y="331"/>
                </a:cubicBezTo>
                <a:cubicBezTo>
                  <a:pt x="3864" y="331"/>
                  <a:pt x="3865" y="331"/>
                  <a:pt x="3866" y="331"/>
                </a:cubicBezTo>
                <a:close/>
                <a:moveTo>
                  <a:pt x="3772" y="592"/>
                </a:moveTo>
                <a:cubicBezTo>
                  <a:pt x="3775" y="592"/>
                  <a:pt x="3779" y="590"/>
                  <a:pt x="3781" y="587"/>
                </a:cubicBezTo>
                <a:cubicBezTo>
                  <a:pt x="3778" y="600"/>
                  <a:pt x="3771" y="607"/>
                  <a:pt x="3763" y="611"/>
                </a:cubicBezTo>
                <a:cubicBezTo>
                  <a:pt x="3764" y="604"/>
                  <a:pt x="3762" y="600"/>
                  <a:pt x="3754" y="595"/>
                </a:cubicBezTo>
                <a:cubicBezTo>
                  <a:pt x="3760" y="595"/>
                  <a:pt x="3766" y="595"/>
                  <a:pt x="3772" y="592"/>
                </a:cubicBezTo>
                <a:close/>
                <a:moveTo>
                  <a:pt x="3744" y="609"/>
                </a:moveTo>
                <a:cubicBezTo>
                  <a:pt x="3744" y="613"/>
                  <a:pt x="3745" y="615"/>
                  <a:pt x="3746" y="617"/>
                </a:cubicBezTo>
                <a:cubicBezTo>
                  <a:pt x="3744" y="617"/>
                  <a:pt x="3743" y="618"/>
                  <a:pt x="3742" y="618"/>
                </a:cubicBezTo>
                <a:cubicBezTo>
                  <a:pt x="3741" y="615"/>
                  <a:pt x="3739" y="613"/>
                  <a:pt x="3738" y="609"/>
                </a:cubicBezTo>
                <a:cubicBezTo>
                  <a:pt x="3740" y="609"/>
                  <a:pt x="3744" y="609"/>
                  <a:pt x="3744" y="609"/>
                </a:cubicBezTo>
                <a:close/>
                <a:moveTo>
                  <a:pt x="3735" y="617"/>
                </a:moveTo>
                <a:cubicBezTo>
                  <a:pt x="3736" y="617"/>
                  <a:pt x="3737" y="618"/>
                  <a:pt x="3738" y="619"/>
                </a:cubicBezTo>
                <a:cubicBezTo>
                  <a:pt x="3737" y="619"/>
                  <a:pt x="3735" y="619"/>
                  <a:pt x="3733" y="620"/>
                </a:cubicBezTo>
                <a:cubicBezTo>
                  <a:pt x="3734" y="619"/>
                  <a:pt x="3734" y="618"/>
                  <a:pt x="3735" y="617"/>
                </a:cubicBezTo>
                <a:close/>
                <a:moveTo>
                  <a:pt x="3703" y="605"/>
                </a:moveTo>
                <a:cubicBezTo>
                  <a:pt x="3707" y="610"/>
                  <a:pt x="3709" y="615"/>
                  <a:pt x="3710" y="620"/>
                </a:cubicBezTo>
                <a:cubicBezTo>
                  <a:pt x="3706" y="619"/>
                  <a:pt x="3703" y="618"/>
                  <a:pt x="3699" y="617"/>
                </a:cubicBezTo>
                <a:cubicBezTo>
                  <a:pt x="3701" y="615"/>
                  <a:pt x="3701" y="611"/>
                  <a:pt x="3703" y="605"/>
                </a:cubicBezTo>
                <a:close/>
                <a:moveTo>
                  <a:pt x="3584" y="811"/>
                </a:moveTo>
                <a:cubicBezTo>
                  <a:pt x="3585" y="811"/>
                  <a:pt x="3586" y="810"/>
                  <a:pt x="3588" y="810"/>
                </a:cubicBezTo>
                <a:cubicBezTo>
                  <a:pt x="3587" y="810"/>
                  <a:pt x="3587" y="810"/>
                  <a:pt x="3587" y="811"/>
                </a:cubicBezTo>
                <a:cubicBezTo>
                  <a:pt x="3587" y="811"/>
                  <a:pt x="3589" y="813"/>
                  <a:pt x="3592" y="814"/>
                </a:cubicBezTo>
                <a:cubicBezTo>
                  <a:pt x="3592" y="814"/>
                  <a:pt x="3591" y="814"/>
                  <a:pt x="3591" y="814"/>
                </a:cubicBezTo>
                <a:cubicBezTo>
                  <a:pt x="3592" y="816"/>
                  <a:pt x="3592" y="817"/>
                  <a:pt x="3593" y="818"/>
                </a:cubicBezTo>
                <a:cubicBezTo>
                  <a:pt x="3592" y="819"/>
                  <a:pt x="3592" y="819"/>
                  <a:pt x="3592" y="820"/>
                </a:cubicBezTo>
                <a:cubicBezTo>
                  <a:pt x="3589" y="819"/>
                  <a:pt x="3587" y="819"/>
                  <a:pt x="3585" y="818"/>
                </a:cubicBezTo>
                <a:cubicBezTo>
                  <a:pt x="3584" y="815"/>
                  <a:pt x="3584" y="812"/>
                  <a:pt x="3583" y="809"/>
                </a:cubicBezTo>
                <a:cubicBezTo>
                  <a:pt x="3583" y="810"/>
                  <a:pt x="3584" y="810"/>
                  <a:pt x="3584" y="811"/>
                </a:cubicBezTo>
                <a:close/>
                <a:moveTo>
                  <a:pt x="3566" y="783"/>
                </a:moveTo>
                <a:cubicBezTo>
                  <a:pt x="3568" y="784"/>
                  <a:pt x="3569" y="784"/>
                  <a:pt x="3570" y="784"/>
                </a:cubicBezTo>
                <a:cubicBezTo>
                  <a:pt x="3570" y="785"/>
                  <a:pt x="3569" y="786"/>
                  <a:pt x="3568" y="787"/>
                </a:cubicBezTo>
                <a:cubicBezTo>
                  <a:pt x="3567" y="787"/>
                  <a:pt x="3566" y="786"/>
                  <a:pt x="3566" y="786"/>
                </a:cubicBezTo>
                <a:cubicBezTo>
                  <a:pt x="3566" y="785"/>
                  <a:pt x="3566" y="784"/>
                  <a:pt x="3566" y="783"/>
                </a:cubicBezTo>
                <a:close/>
                <a:moveTo>
                  <a:pt x="3563" y="790"/>
                </a:moveTo>
                <a:cubicBezTo>
                  <a:pt x="3566" y="791"/>
                  <a:pt x="3569" y="793"/>
                  <a:pt x="3572" y="795"/>
                </a:cubicBezTo>
                <a:cubicBezTo>
                  <a:pt x="3570" y="799"/>
                  <a:pt x="3569" y="803"/>
                  <a:pt x="3567" y="808"/>
                </a:cubicBezTo>
                <a:cubicBezTo>
                  <a:pt x="3565" y="808"/>
                  <a:pt x="3564" y="808"/>
                  <a:pt x="3562" y="808"/>
                </a:cubicBezTo>
                <a:cubicBezTo>
                  <a:pt x="3560" y="804"/>
                  <a:pt x="3559" y="801"/>
                  <a:pt x="3557" y="798"/>
                </a:cubicBezTo>
                <a:cubicBezTo>
                  <a:pt x="3555" y="798"/>
                  <a:pt x="3553" y="797"/>
                  <a:pt x="3550" y="797"/>
                </a:cubicBezTo>
                <a:cubicBezTo>
                  <a:pt x="3555" y="795"/>
                  <a:pt x="3559" y="792"/>
                  <a:pt x="3563" y="790"/>
                </a:cubicBezTo>
                <a:close/>
                <a:moveTo>
                  <a:pt x="3512" y="777"/>
                </a:moveTo>
                <a:cubicBezTo>
                  <a:pt x="3512" y="777"/>
                  <a:pt x="3512" y="777"/>
                  <a:pt x="3512" y="777"/>
                </a:cubicBezTo>
                <a:cubicBezTo>
                  <a:pt x="3511" y="777"/>
                  <a:pt x="3510" y="778"/>
                  <a:pt x="3509" y="778"/>
                </a:cubicBezTo>
                <a:cubicBezTo>
                  <a:pt x="3508" y="777"/>
                  <a:pt x="3507" y="776"/>
                  <a:pt x="3506" y="776"/>
                </a:cubicBezTo>
                <a:cubicBezTo>
                  <a:pt x="3508" y="776"/>
                  <a:pt x="3510" y="776"/>
                  <a:pt x="3512" y="777"/>
                </a:cubicBezTo>
                <a:close/>
                <a:moveTo>
                  <a:pt x="3493" y="505"/>
                </a:moveTo>
                <a:cubicBezTo>
                  <a:pt x="3506" y="505"/>
                  <a:pt x="3504" y="517"/>
                  <a:pt x="3506" y="525"/>
                </a:cubicBezTo>
                <a:cubicBezTo>
                  <a:pt x="3504" y="528"/>
                  <a:pt x="3501" y="532"/>
                  <a:pt x="3498" y="537"/>
                </a:cubicBezTo>
                <a:cubicBezTo>
                  <a:pt x="3494" y="530"/>
                  <a:pt x="3489" y="522"/>
                  <a:pt x="3484" y="515"/>
                </a:cubicBezTo>
                <a:cubicBezTo>
                  <a:pt x="3481" y="517"/>
                  <a:pt x="3479" y="519"/>
                  <a:pt x="3476" y="522"/>
                </a:cubicBezTo>
                <a:cubicBezTo>
                  <a:pt x="3480" y="511"/>
                  <a:pt x="3484" y="506"/>
                  <a:pt x="3493" y="505"/>
                </a:cubicBezTo>
                <a:close/>
                <a:moveTo>
                  <a:pt x="3456" y="445"/>
                </a:moveTo>
                <a:cubicBezTo>
                  <a:pt x="3453" y="448"/>
                  <a:pt x="3449" y="454"/>
                  <a:pt x="3445" y="454"/>
                </a:cubicBezTo>
                <a:cubicBezTo>
                  <a:pt x="3440" y="454"/>
                  <a:pt x="3435" y="449"/>
                  <a:pt x="3430" y="447"/>
                </a:cubicBezTo>
                <a:cubicBezTo>
                  <a:pt x="3434" y="438"/>
                  <a:pt x="3446" y="437"/>
                  <a:pt x="3456" y="445"/>
                </a:cubicBezTo>
                <a:close/>
                <a:moveTo>
                  <a:pt x="3433" y="498"/>
                </a:moveTo>
                <a:cubicBezTo>
                  <a:pt x="3436" y="506"/>
                  <a:pt x="3436" y="512"/>
                  <a:pt x="3438" y="513"/>
                </a:cubicBezTo>
                <a:cubicBezTo>
                  <a:pt x="3444" y="516"/>
                  <a:pt x="3451" y="516"/>
                  <a:pt x="3457" y="517"/>
                </a:cubicBezTo>
                <a:cubicBezTo>
                  <a:pt x="3456" y="518"/>
                  <a:pt x="3453" y="520"/>
                  <a:pt x="3449" y="522"/>
                </a:cubicBezTo>
                <a:cubicBezTo>
                  <a:pt x="3449" y="527"/>
                  <a:pt x="3449" y="527"/>
                  <a:pt x="3449" y="527"/>
                </a:cubicBezTo>
                <a:cubicBezTo>
                  <a:pt x="3441" y="526"/>
                  <a:pt x="3434" y="526"/>
                  <a:pt x="3427" y="525"/>
                </a:cubicBezTo>
                <a:cubicBezTo>
                  <a:pt x="3426" y="523"/>
                  <a:pt x="3423" y="520"/>
                  <a:pt x="3420" y="516"/>
                </a:cubicBezTo>
                <a:cubicBezTo>
                  <a:pt x="3424" y="511"/>
                  <a:pt x="3428" y="505"/>
                  <a:pt x="3433" y="498"/>
                </a:cubicBezTo>
                <a:close/>
                <a:moveTo>
                  <a:pt x="3398" y="482"/>
                </a:moveTo>
                <a:cubicBezTo>
                  <a:pt x="3400" y="483"/>
                  <a:pt x="3402" y="484"/>
                  <a:pt x="3402" y="484"/>
                </a:cubicBezTo>
                <a:cubicBezTo>
                  <a:pt x="3402" y="494"/>
                  <a:pt x="3402" y="494"/>
                  <a:pt x="3402" y="494"/>
                </a:cubicBezTo>
                <a:cubicBezTo>
                  <a:pt x="3401" y="494"/>
                  <a:pt x="3399" y="495"/>
                  <a:pt x="3394" y="497"/>
                </a:cubicBezTo>
                <a:cubicBezTo>
                  <a:pt x="3398" y="500"/>
                  <a:pt x="3401" y="502"/>
                  <a:pt x="3401" y="502"/>
                </a:cubicBezTo>
                <a:cubicBezTo>
                  <a:pt x="3401" y="506"/>
                  <a:pt x="3400" y="508"/>
                  <a:pt x="3401" y="511"/>
                </a:cubicBezTo>
                <a:cubicBezTo>
                  <a:pt x="3403" y="515"/>
                  <a:pt x="3405" y="518"/>
                  <a:pt x="3408" y="522"/>
                </a:cubicBezTo>
                <a:cubicBezTo>
                  <a:pt x="3407" y="523"/>
                  <a:pt x="3407" y="524"/>
                  <a:pt x="3406" y="525"/>
                </a:cubicBezTo>
                <a:cubicBezTo>
                  <a:pt x="3398" y="517"/>
                  <a:pt x="3392" y="507"/>
                  <a:pt x="3387" y="498"/>
                </a:cubicBezTo>
                <a:cubicBezTo>
                  <a:pt x="3384" y="492"/>
                  <a:pt x="3380" y="487"/>
                  <a:pt x="3376" y="482"/>
                </a:cubicBezTo>
                <a:cubicBezTo>
                  <a:pt x="3383" y="471"/>
                  <a:pt x="3390" y="477"/>
                  <a:pt x="3398" y="482"/>
                </a:cubicBezTo>
                <a:close/>
                <a:moveTo>
                  <a:pt x="3321" y="579"/>
                </a:moveTo>
                <a:cubicBezTo>
                  <a:pt x="3321" y="580"/>
                  <a:pt x="3321" y="580"/>
                  <a:pt x="3322" y="581"/>
                </a:cubicBezTo>
                <a:cubicBezTo>
                  <a:pt x="3321" y="581"/>
                  <a:pt x="3320" y="581"/>
                  <a:pt x="3319" y="581"/>
                </a:cubicBezTo>
                <a:cubicBezTo>
                  <a:pt x="3319" y="583"/>
                  <a:pt x="3319" y="584"/>
                  <a:pt x="3319" y="587"/>
                </a:cubicBezTo>
                <a:cubicBezTo>
                  <a:pt x="3317" y="586"/>
                  <a:pt x="3316" y="585"/>
                  <a:pt x="3314" y="584"/>
                </a:cubicBezTo>
                <a:cubicBezTo>
                  <a:pt x="3316" y="582"/>
                  <a:pt x="3319" y="581"/>
                  <a:pt x="3321" y="579"/>
                </a:cubicBezTo>
                <a:close/>
                <a:moveTo>
                  <a:pt x="3310" y="596"/>
                </a:moveTo>
                <a:cubicBezTo>
                  <a:pt x="3308" y="598"/>
                  <a:pt x="3307" y="599"/>
                  <a:pt x="3306" y="601"/>
                </a:cubicBezTo>
                <a:cubicBezTo>
                  <a:pt x="3303" y="599"/>
                  <a:pt x="3299" y="598"/>
                  <a:pt x="3295" y="597"/>
                </a:cubicBezTo>
                <a:cubicBezTo>
                  <a:pt x="3300" y="596"/>
                  <a:pt x="3305" y="596"/>
                  <a:pt x="3310" y="596"/>
                </a:cubicBezTo>
                <a:close/>
                <a:moveTo>
                  <a:pt x="3291" y="613"/>
                </a:moveTo>
                <a:cubicBezTo>
                  <a:pt x="3291" y="615"/>
                  <a:pt x="3290" y="617"/>
                  <a:pt x="3291" y="618"/>
                </a:cubicBezTo>
                <a:cubicBezTo>
                  <a:pt x="3293" y="620"/>
                  <a:pt x="3297" y="621"/>
                  <a:pt x="3297" y="621"/>
                </a:cubicBezTo>
                <a:cubicBezTo>
                  <a:pt x="3299" y="619"/>
                  <a:pt x="3302" y="618"/>
                  <a:pt x="3304" y="617"/>
                </a:cubicBezTo>
                <a:cubicBezTo>
                  <a:pt x="3304" y="618"/>
                  <a:pt x="3305" y="619"/>
                  <a:pt x="3306" y="620"/>
                </a:cubicBezTo>
                <a:cubicBezTo>
                  <a:pt x="3305" y="621"/>
                  <a:pt x="3305" y="622"/>
                  <a:pt x="3305" y="624"/>
                </a:cubicBezTo>
                <a:cubicBezTo>
                  <a:pt x="3304" y="630"/>
                  <a:pt x="3310" y="638"/>
                  <a:pt x="3300" y="642"/>
                </a:cubicBezTo>
                <a:cubicBezTo>
                  <a:pt x="3301" y="644"/>
                  <a:pt x="3301" y="647"/>
                  <a:pt x="3302" y="649"/>
                </a:cubicBezTo>
                <a:cubicBezTo>
                  <a:pt x="3299" y="652"/>
                  <a:pt x="3294" y="655"/>
                  <a:pt x="3290" y="657"/>
                </a:cubicBezTo>
                <a:cubicBezTo>
                  <a:pt x="3289" y="656"/>
                  <a:pt x="3288" y="654"/>
                  <a:pt x="3287" y="652"/>
                </a:cubicBezTo>
                <a:cubicBezTo>
                  <a:pt x="3288" y="652"/>
                  <a:pt x="3289" y="652"/>
                  <a:pt x="3289" y="652"/>
                </a:cubicBezTo>
                <a:cubicBezTo>
                  <a:pt x="3286" y="649"/>
                  <a:pt x="3282" y="647"/>
                  <a:pt x="3279" y="645"/>
                </a:cubicBezTo>
                <a:cubicBezTo>
                  <a:pt x="3278" y="640"/>
                  <a:pt x="3277" y="635"/>
                  <a:pt x="3276" y="630"/>
                </a:cubicBezTo>
                <a:cubicBezTo>
                  <a:pt x="3274" y="620"/>
                  <a:pt x="3278" y="614"/>
                  <a:pt x="3291" y="613"/>
                </a:cubicBezTo>
                <a:close/>
                <a:moveTo>
                  <a:pt x="3265" y="564"/>
                </a:moveTo>
                <a:cubicBezTo>
                  <a:pt x="3265" y="564"/>
                  <a:pt x="3263" y="564"/>
                  <a:pt x="3262" y="564"/>
                </a:cubicBezTo>
                <a:cubicBezTo>
                  <a:pt x="3260" y="563"/>
                  <a:pt x="3258" y="562"/>
                  <a:pt x="3256" y="560"/>
                </a:cubicBezTo>
                <a:cubicBezTo>
                  <a:pt x="3259" y="560"/>
                  <a:pt x="3262" y="559"/>
                  <a:pt x="3265" y="558"/>
                </a:cubicBezTo>
                <a:cubicBezTo>
                  <a:pt x="3265" y="560"/>
                  <a:pt x="3265" y="562"/>
                  <a:pt x="3265" y="564"/>
                </a:cubicBezTo>
                <a:close/>
                <a:moveTo>
                  <a:pt x="3223" y="562"/>
                </a:moveTo>
                <a:cubicBezTo>
                  <a:pt x="3226" y="564"/>
                  <a:pt x="3229" y="566"/>
                  <a:pt x="3233" y="568"/>
                </a:cubicBezTo>
                <a:cubicBezTo>
                  <a:pt x="3235" y="570"/>
                  <a:pt x="3238" y="572"/>
                  <a:pt x="3241" y="573"/>
                </a:cubicBezTo>
                <a:cubicBezTo>
                  <a:pt x="3239" y="576"/>
                  <a:pt x="3236" y="578"/>
                  <a:pt x="3233" y="582"/>
                </a:cubicBezTo>
                <a:cubicBezTo>
                  <a:pt x="3232" y="582"/>
                  <a:pt x="3230" y="581"/>
                  <a:pt x="3229" y="580"/>
                </a:cubicBezTo>
                <a:cubicBezTo>
                  <a:pt x="3230" y="578"/>
                  <a:pt x="3231" y="575"/>
                  <a:pt x="3233" y="572"/>
                </a:cubicBezTo>
                <a:cubicBezTo>
                  <a:pt x="3229" y="570"/>
                  <a:pt x="3226" y="567"/>
                  <a:pt x="3222" y="564"/>
                </a:cubicBezTo>
                <a:cubicBezTo>
                  <a:pt x="3222" y="564"/>
                  <a:pt x="3223" y="563"/>
                  <a:pt x="3223" y="562"/>
                </a:cubicBezTo>
                <a:close/>
                <a:moveTo>
                  <a:pt x="3148" y="567"/>
                </a:moveTo>
                <a:cubicBezTo>
                  <a:pt x="3154" y="577"/>
                  <a:pt x="3160" y="581"/>
                  <a:pt x="3168" y="582"/>
                </a:cubicBezTo>
                <a:cubicBezTo>
                  <a:pt x="3177" y="584"/>
                  <a:pt x="3187" y="583"/>
                  <a:pt x="3193" y="593"/>
                </a:cubicBezTo>
                <a:cubicBezTo>
                  <a:pt x="3194" y="593"/>
                  <a:pt x="3195" y="593"/>
                  <a:pt x="3196" y="594"/>
                </a:cubicBezTo>
                <a:cubicBezTo>
                  <a:pt x="3197" y="591"/>
                  <a:pt x="3197" y="589"/>
                  <a:pt x="3198" y="587"/>
                </a:cubicBezTo>
                <a:cubicBezTo>
                  <a:pt x="3199" y="588"/>
                  <a:pt x="3200" y="588"/>
                  <a:pt x="3201" y="588"/>
                </a:cubicBezTo>
                <a:cubicBezTo>
                  <a:pt x="3204" y="589"/>
                  <a:pt x="3208" y="589"/>
                  <a:pt x="3211" y="589"/>
                </a:cubicBezTo>
                <a:cubicBezTo>
                  <a:pt x="3209" y="586"/>
                  <a:pt x="3208" y="583"/>
                  <a:pt x="3206" y="581"/>
                </a:cubicBezTo>
                <a:cubicBezTo>
                  <a:pt x="3203" y="578"/>
                  <a:pt x="3199" y="576"/>
                  <a:pt x="3196" y="573"/>
                </a:cubicBezTo>
                <a:cubicBezTo>
                  <a:pt x="3202" y="575"/>
                  <a:pt x="3207" y="577"/>
                  <a:pt x="3212" y="580"/>
                </a:cubicBezTo>
                <a:cubicBezTo>
                  <a:pt x="3212" y="581"/>
                  <a:pt x="3212" y="582"/>
                  <a:pt x="3213" y="583"/>
                </a:cubicBezTo>
                <a:cubicBezTo>
                  <a:pt x="3216" y="587"/>
                  <a:pt x="3218" y="590"/>
                  <a:pt x="3221" y="593"/>
                </a:cubicBezTo>
                <a:cubicBezTo>
                  <a:pt x="3221" y="593"/>
                  <a:pt x="3221" y="593"/>
                  <a:pt x="3220" y="592"/>
                </a:cubicBezTo>
                <a:cubicBezTo>
                  <a:pt x="3213" y="596"/>
                  <a:pt x="3206" y="599"/>
                  <a:pt x="3198" y="602"/>
                </a:cubicBezTo>
                <a:cubicBezTo>
                  <a:pt x="3196" y="603"/>
                  <a:pt x="3192" y="605"/>
                  <a:pt x="3190" y="603"/>
                </a:cubicBezTo>
                <a:cubicBezTo>
                  <a:pt x="3177" y="596"/>
                  <a:pt x="3164" y="587"/>
                  <a:pt x="3151" y="578"/>
                </a:cubicBezTo>
                <a:cubicBezTo>
                  <a:pt x="3148" y="576"/>
                  <a:pt x="3147" y="571"/>
                  <a:pt x="3146" y="568"/>
                </a:cubicBezTo>
                <a:cubicBezTo>
                  <a:pt x="3146" y="568"/>
                  <a:pt x="3147" y="567"/>
                  <a:pt x="3148" y="567"/>
                </a:cubicBezTo>
                <a:close/>
                <a:moveTo>
                  <a:pt x="3102" y="508"/>
                </a:moveTo>
                <a:cubicBezTo>
                  <a:pt x="3104" y="509"/>
                  <a:pt x="3106" y="509"/>
                  <a:pt x="3107" y="511"/>
                </a:cubicBezTo>
                <a:cubicBezTo>
                  <a:pt x="3113" y="516"/>
                  <a:pt x="3118" y="522"/>
                  <a:pt x="3128" y="521"/>
                </a:cubicBezTo>
                <a:cubicBezTo>
                  <a:pt x="3134" y="520"/>
                  <a:pt x="3135" y="524"/>
                  <a:pt x="3131" y="531"/>
                </a:cubicBezTo>
                <a:cubicBezTo>
                  <a:pt x="3121" y="524"/>
                  <a:pt x="3111" y="518"/>
                  <a:pt x="3100" y="512"/>
                </a:cubicBezTo>
                <a:cubicBezTo>
                  <a:pt x="3101" y="510"/>
                  <a:pt x="3101" y="509"/>
                  <a:pt x="3102" y="508"/>
                </a:cubicBezTo>
                <a:close/>
                <a:moveTo>
                  <a:pt x="3129" y="546"/>
                </a:moveTo>
                <a:cubicBezTo>
                  <a:pt x="3123" y="552"/>
                  <a:pt x="3117" y="553"/>
                  <a:pt x="3109" y="547"/>
                </a:cubicBezTo>
                <a:cubicBezTo>
                  <a:pt x="3117" y="547"/>
                  <a:pt x="3122" y="546"/>
                  <a:pt x="3129" y="546"/>
                </a:cubicBezTo>
                <a:close/>
                <a:moveTo>
                  <a:pt x="3041" y="600"/>
                </a:moveTo>
                <a:cubicBezTo>
                  <a:pt x="3043" y="596"/>
                  <a:pt x="3044" y="593"/>
                  <a:pt x="3046" y="589"/>
                </a:cubicBezTo>
                <a:cubicBezTo>
                  <a:pt x="3039" y="587"/>
                  <a:pt x="3039" y="583"/>
                  <a:pt x="3039" y="578"/>
                </a:cubicBezTo>
                <a:cubicBezTo>
                  <a:pt x="3047" y="582"/>
                  <a:pt x="3056" y="582"/>
                  <a:pt x="3062" y="577"/>
                </a:cubicBezTo>
                <a:cubicBezTo>
                  <a:pt x="3063" y="580"/>
                  <a:pt x="3065" y="582"/>
                  <a:pt x="3066" y="585"/>
                </a:cubicBezTo>
                <a:cubicBezTo>
                  <a:pt x="3067" y="591"/>
                  <a:pt x="3070" y="592"/>
                  <a:pt x="3075" y="588"/>
                </a:cubicBezTo>
                <a:cubicBezTo>
                  <a:pt x="3079" y="583"/>
                  <a:pt x="3084" y="578"/>
                  <a:pt x="3089" y="573"/>
                </a:cubicBezTo>
                <a:cubicBezTo>
                  <a:pt x="3090" y="574"/>
                  <a:pt x="3092" y="576"/>
                  <a:pt x="3094" y="577"/>
                </a:cubicBezTo>
                <a:cubicBezTo>
                  <a:pt x="3094" y="580"/>
                  <a:pt x="3093" y="583"/>
                  <a:pt x="3092" y="586"/>
                </a:cubicBezTo>
                <a:cubicBezTo>
                  <a:pt x="3102" y="587"/>
                  <a:pt x="3104" y="586"/>
                  <a:pt x="3111" y="573"/>
                </a:cubicBezTo>
                <a:cubicBezTo>
                  <a:pt x="3112" y="575"/>
                  <a:pt x="3112" y="577"/>
                  <a:pt x="3113" y="578"/>
                </a:cubicBezTo>
                <a:cubicBezTo>
                  <a:pt x="3114" y="580"/>
                  <a:pt x="3116" y="583"/>
                  <a:pt x="3118" y="585"/>
                </a:cubicBezTo>
                <a:cubicBezTo>
                  <a:pt x="3120" y="583"/>
                  <a:pt x="3123" y="582"/>
                  <a:pt x="3124" y="580"/>
                </a:cubicBezTo>
                <a:cubicBezTo>
                  <a:pt x="3126" y="575"/>
                  <a:pt x="3128" y="570"/>
                  <a:pt x="3129" y="565"/>
                </a:cubicBezTo>
                <a:cubicBezTo>
                  <a:pt x="3130" y="564"/>
                  <a:pt x="3130" y="562"/>
                  <a:pt x="3130" y="560"/>
                </a:cubicBezTo>
                <a:cubicBezTo>
                  <a:pt x="3131" y="560"/>
                  <a:pt x="3132" y="560"/>
                  <a:pt x="3133" y="560"/>
                </a:cubicBezTo>
                <a:cubicBezTo>
                  <a:pt x="3132" y="567"/>
                  <a:pt x="3130" y="574"/>
                  <a:pt x="3128" y="580"/>
                </a:cubicBezTo>
                <a:cubicBezTo>
                  <a:pt x="3122" y="595"/>
                  <a:pt x="3108" y="587"/>
                  <a:pt x="3097" y="592"/>
                </a:cubicBezTo>
                <a:cubicBezTo>
                  <a:pt x="3099" y="595"/>
                  <a:pt x="3101" y="598"/>
                  <a:pt x="3103" y="601"/>
                </a:cubicBezTo>
                <a:cubicBezTo>
                  <a:pt x="3096" y="605"/>
                  <a:pt x="3088" y="608"/>
                  <a:pt x="3081" y="604"/>
                </a:cubicBezTo>
                <a:cubicBezTo>
                  <a:pt x="3078" y="602"/>
                  <a:pt x="3076" y="601"/>
                  <a:pt x="3073" y="600"/>
                </a:cubicBezTo>
                <a:cubicBezTo>
                  <a:pt x="3073" y="600"/>
                  <a:pt x="3074" y="599"/>
                  <a:pt x="3074" y="599"/>
                </a:cubicBezTo>
                <a:cubicBezTo>
                  <a:pt x="3071" y="596"/>
                  <a:pt x="3068" y="593"/>
                  <a:pt x="3067" y="592"/>
                </a:cubicBezTo>
                <a:cubicBezTo>
                  <a:pt x="3066" y="592"/>
                  <a:pt x="3064" y="593"/>
                  <a:pt x="3063" y="594"/>
                </a:cubicBezTo>
                <a:cubicBezTo>
                  <a:pt x="3062" y="593"/>
                  <a:pt x="3061" y="593"/>
                  <a:pt x="3060" y="592"/>
                </a:cubicBezTo>
                <a:cubicBezTo>
                  <a:pt x="3060" y="594"/>
                  <a:pt x="3060" y="595"/>
                  <a:pt x="3059" y="596"/>
                </a:cubicBezTo>
                <a:cubicBezTo>
                  <a:pt x="3058" y="597"/>
                  <a:pt x="3057" y="598"/>
                  <a:pt x="3056" y="599"/>
                </a:cubicBezTo>
                <a:cubicBezTo>
                  <a:pt x="3057" y="599"/>
                  <a:pt x="3057" y="599"/>
                  <a:pt x="3058" y="599"/>
                </a:cubicBezTo>
                <a:cubicBezTo>
                  <a:pt x="3058" y="599"/>
                  <a:pt x="3058" y="599"/>
                  <a:pt x="3058" y="599"/>
                </a:cubicBezTo>
                <a:cubicBezTo>
                  <a:pt x="3054" y="599"/>
                  <a:pt x="3051" y="598"/>
                  <a:pt x="3048" y="598"/>
                </a:cubicBezTo>
                <a:cubicBezTo>
                  <a:pt x="3046" y="601"/>
                  <a:pt x="3044" y="605"/>
                  <a:pt x="3042" y="608"/>
                </a:cubicBezTo>
                <a:cubicBezTo>
                  <a:pt x="3042" y="608"/>
                  <a:pt x="3042" y="608"/>
                  <a:pt x="3041" y="608"/>
                </a:cubicBezTo>
                <a:cubicBezTo>
                  <a:pt x="3041" y="608"/>
                  <a:pt x="3040" y="609"/>
                  <a:pt x="3039" y="610"/>
                </a:cubicBezTo>
                <a:cubicBezTo>
                  <a:pt x="3037" y="609"/>
                  <a:pt x="3036" y="609"/>
                  <a:pt x="3034" y="608"/>
                </a:cubicBezTo>
                <a:cubicBezTo>
                  <a:pt x="3037" y="605"/>
                  <a:pt x="3039" y="603"/>
                  <a:pt x="3041" y="600"/>
                </a:cubicBezTo>
                <a:close/>
                <a:moveTo>
                  <a:pt x="2834" y="618"/>
                </a:moveTo>
                <a:cubicBezTo>
                  <a:pt x="2834" y="619"/>
                  <a:pt x="2836" y="622"/>
                  <a:pt x="2837" y="626"/>
                </a:cubicBezTo>
                <a:cubicBezTo>
                  <a:pt x="2840" y="625"/>
                  <a:pt x="2842" y="623"/>
                  <a:pt x="2844" y="622"/>
                </a:cubicBezTo>
                <a:cubicBezTo>
                  <a:pt x="2845" y="623"/>
                  <a:pt x="2846" y="624"/>
                  <a:pt x="2846" y="625"/>
                </a:cubicBezTo>
                <a:cubicBezTo>
                  <a:pt x="2843" y="627"/>
                  <a:pt x="2839" y="629"/>
                  <a:pt x="2834" y="632"/>
                </a:cubicBezTo>
                <a:cubicBezTo>
                  <a:pt x="2840" y="635"/>
                  <a:pt x="2843" y="637"/>
                  <a:pt x="2847" y="640"/>
                </a:cubicBezTo>
                <a:cubicBezTo>
                  <a:pt x="2840" y="643"/>
                  <a:pt x="2832" y="646"/>
                  <a:pt x="2824" y="649"/>
                </a:cubicBezTo>
                <a:cubicBezTo>
                  <a:pt x="2824" y="640"/>
                  <a:pt x="2838" y="629"/>
                  <a:pt x="2820" y="627"/>
                </a:cubicBezTo>
                <a:cubicBezTo>
                  <a:pt x="2825" y="624"/>
                  <a:pt x="2829" y="621"/>
                  <a:pt x="2834" y="618"/>
                </a:cubicBezTo>
                <a:close/>
                <a:moveTo>
                  <a:pt x="2593" y="1275"/>
                </a:moveTo>
                <a:cubicBezTo>
                  <a:pt x="2593" y="1275"/>
                  <a:pt x="2593" y="1275"/>
                  <a:pt x="2593" y="1275"/>
                </a:cubicBezTo>
                <a:cubicBezTo>
                  <a:pt x="2595" y="1276"/>
                  <a:pt x="2597" y="1277"/>
                  <a:pt x="2599" y="1278"/>
                </a:cubicBezTo>
                <a:cubicBezTo>
                  <a:pt x="2597" y="1278"/>
                  <a:pt x="2594" y="1279"/>
                  <a:pt x="2592" y="1279"/>
                </a:cubicBezTo>
                <a:cubicBezTo>
                  <a:pt x="2592" y="1278"/>
                  <a:pt x="2592" y="1277"/>
                  <a:pt x="2593" y="1275"/>
                </a:cubicBezTo>
                <a:close/>
                <a:moveTo>
                  <a:pt x="2182" y="755"/>
                </a:moveTo>
                <a:cubicBezTo>
                  <a:pt x="2181" y="755"/>
                  <a:pt x="2180" y="755"/>
                  <a:pt x="2179" y="755"/>
                </a:cubicBezTo>
                <a:cubicBezTo>
                  <a:pt x="2181" y="751"/>
                  <a:pt x="2185" y="747"/>
                  <a:pt x="2187" y="743"/>
                </a:cubicBezTo>
                <a:cubicBezTo>
                  <a:pt x="2189" y="742"/>
                  <a:pt x="2191" y="741"/>
                  <a:pt x="2193" y="740"/>
                </a:cubicBezTo>
                <a:cubicBezTo>
                  <a:pt x="2189" y="745"/>
                  <a:pt x="2185" y="750"/>
                  <a:pt x="2182" y="755"/>
                </a:cubicBezTo>
                <a:close/>
                <a:moveTo>
                  <a:pt x="2288" y="601"/>
                </a:moveTo>
                <a:cubicBezTo>
                  <a:pt x="2289" y="600"/>
                  <a:pt x="2291" y="600"/>
                  <a:pt x="2293" y="599"/>
                </a:cubicBezTo>
                <a:cubicBezTo>
                  <a:pt x="2293" y="599"/>
                  <a:pt x="2294" y="600"/>
                  <a:pt x="2294" y="600"/>
                </a:cubicBezTo>
                <a:cubicBezTo>
                  <a:pt x="2293" y="601"/>
                  <a:pt x="2292" y="602"/>
                  <a:pt x="2290" y="603"/>
                </a:cubicBezTo>
                <a:cubicBezTo>
                  <a:pt x="2289" y="602"/>
                  <a:pt x="2289" y="602"/>
                  <a:pt x="2288" y="601"/>
                </a:cubicBezTo>
                <a:close/>
                <a:moveTo>
                  <a:pt x="2339" y="611"/>
                </a:moveTo>
                <a:cubicBezTo>
                  <a:pt x="2339" y="610"/>
                  <a:pt x="2340" y="610"/>
                  <a:pt x="2340" y="609"/>
                </a:cubicBezTo>
                <a:cubicBezTo>
                  <a:pt x="2340" y="609"/>
                  <a:pt x="2340" y="610"/>
                  <a:pt x="2341" y="610"/>
                </a:cubicBezTo>
                <a:cubicBezTo>
                  <a:pt x="2340" y="610"/>
                  <a:pt x="2340" y="611"/>
                  <a:pt x="2339" y="611"/>
                </a:cubicBezTo>
                <a:close/>
                <a:moveTo>
                  <a:pt x="2319" y="682"/>
                </a:moveTo>
                <a:cubicBezTo>
                  <a:pt x="2320" y="682"/>
                  <a:pt x="2320" y="682"/>
                  <a:pt x="2321" y="682"/>
                </a:cubicBezTo>
                <a:cubicBezTo>
                  <a:pt x="2321" y="682"/>
                  <a:pt x="2320" y="682"/>
                  <a:pt x="2320" y="682"/>
                </a:cubicBezTo>
                <a:cubicBezTo>
                  <a:pt x="2320" y="682"/>
                  <a:pt x="2320" y="682"/>
                  <a:pt x="2319" y="682"/>
                </a:cubicBezTo>
                <a:close/>
                <a:moveTo>
                  <a:pt x="2371" y="583"/>
                </a:moveTo>
                <a:cubicBezTo>
                  <a:pt x="2371" y="583"/>
                  <a:pt x="2371" y="582"/>
                  <a:pt x="2372" y="582"/>
                </a:cubicBezTo>
                <a:cubicBezTo>
                  <a:pt x="2373" y="583"/>
                  <a:pt x="2374" y="584"/>
                  <a:pt x="2375" y="584"/>
                </a:cubicBezTo>
                <a:cubicBezTo>
                  <a:pt x="2375" y="586"/>
                  <a:pt x="2375" y="587"/>
                  <a:pt x="2376" y="588"/>
                </a:cubicBezTo>
                <a:cubicBezTo>
                  <a:pt x="2376" y="588"/>
                  <a:pt x="2376" y="589"/>
                  <a:pt x="2376" y="589"/>
                </a:cubicBezTo>
                <a:cubicBezTo>
                  <a:pt x="2374" y="588"/>
                  <a:pt x="2373" y="587"/>
                  <a:pt x="2371" y="586"/>
                </a:cubicBezTo>
                <a:cubicBezTo>
                  <a:pt x="2371" y="585"/>
                  <a:pt x="2371" y="584"/>
                  <a:pt x="2371" y="583"/>
                </a:cubicBezTo>
                <a:close/>
                <a:moveTo>
                  <a:pt x="2350" y="603"/>
                </a:moveTo>
                <a:cubicBezTo>
                  <a:pt x="2350" y="604"/>
                  <a:pt x="2350" y="604"/>
                  <a:pt x="2350" y="604"/>
                </a:cubicBezTo>
                <a:cubicBezTo>
                  <a:pt x="2350" y="603"/>
                  <a:pt x="2349" y="603"/>
                  <a:pt x="2349" y="603"/>
                </a:cubicBezTo>
                <a:cubicBezTo>
                  <a:pt x="2348" y="602"/>
                  <a:pt x="2347" y="601"/>
                  <a:pt x="2346" y="600"/>
                </a:cubicBezTo>
                <a:cubicBezTo>
                  <a:pt x="2347" y="599"/>
                  <a:pt x="2348" y="598"/>
                  <a:pt x="2349" y="598"/>
                </a:cubicBezTo>
                <a:cubicBezTo>
                  <a:pt x="2350" y="598"/>
                  <a:pt x="2352" y="599"/>
                  <a:pt x="2353" y="600"/>
                </a:cubicBezTo>
                <a:cubicBezTo>
                  <a:pt x="2352" y="601"/>
                  <a:pt x="2351" y="603"/>
                  <a:pt x="2350" y="603"/>
                </a:cubicBezTo>
                <a:close/>
                <a:moveTo>
                  <a:pt x="2321" y="623"/>
                </a:moveTo>
                <a:cubicBezTo>
                  <a:pt x="2316" y="620"/>
                  <a:pt x="2312" y="617"/>
                  <a:pt x="2307" y="614"/>
                </a:cubicBezTo>
                <a:cubicBezTo>
                  <a:pt x="2312" y="610"/>
                  <a:pt x="2319" y="609"/>
                  <a:pt x="2326" y="608"/>
                </a:cubicBezTo>
                <a:cubicBezTo>
                  <a:pt x="2329" y="610"/>
                  <a:pt x="2331" y="612"/>
                  <a:pt x="2333" y="615"/>
                </a:cubicBezTo>
                <a:cubicBezTo>
                  <a:pt x="2329" y="617"/>
                  <a:pt x="2325" y="620"/>
                  <a:pt x="2321" y="623"/>
                </a:cubicBezTo>
                <a:close/>
                <a:moveTo>
                  <a:pt x="2453" y="751"/>
                </a:moveTo>
                <a:cubicBezTo>
                  <a:pt x="2456" y="752"/>
                  <a:pt x="2458" y="752"/>
                  <a:pt x="2461" y="751"/>
                </a:cubicBezTo>
                <a:cubicBezTo>
                  <a:pt x="2460" y="753"/>
                  <a:pt x="2460" y="755"/>
                  <a:pt x="2459" y="758"/>
                </a:cubicBezTo>
                <a:cubicBezTo>
                  <a:pt x="2457" y="755"/>
                  <a:pt x="2455" y="753"/>
                  <a:pt x="2453" y="751"/>
                </a:cubicBezTo>
                <a:close/>
                <a:moveTo>
                  <a:pt x="2478" y="679"/>
                </a:moveTo>
                <a:cubicBezTo>
                  <a:pt x="2477" y="678"/>
                  <a:pt x="2477" y="677"/>
                  <a:pt x="2476" y="676"/>
                </a:cubicBezTo>
                <a:cubicBezTo>
                  <a:pt x="2478" y="677"/>
                  <a:pt x="2479" y="677"/>
                  <a:pt x="2480" y="678"/>
                </a:cubicBezTo>
                <a:cubicBezTo>
                  <a:pt x="2479" y="678"/>
                  <a:pt x="2478" y="679"/>
                  <a:pt x="2478" y="679"/>
                </a:cubicBezTo>
                <a:close/>
                <a:moveTo>
                  <a:pt x="2498" y="671"/>
                </a:moveTo>
                <a:cubicBezTo>
                  <a:pt x="2499" y="673"/>
                  <a:pt x="2500" y="674"/>
                  <a:pt x="2501" y="676"/>
                </a:cubicBezTo>
                <a:cubicBezTo>
                  <a:pt x="2500" y="677"/>
                  <a:pt x="2499" y="678"/>
                  <a:pt x="2498" y="678"/>
                </a:cubicBezTo>
                <a:cubicBezTo>
                  <a:pt x="2495" y="676"/>
                  <a:pt x="2492" y="673"/>
                  <a:pt x="2490" y="672"/>
                </a:cubicBezTo>
                <a:cubicBezTo>
                  <a:pt x="2489" y="673"/>
                  <a:pt x="2488" y="674"/>
                  <a:pt x="2487" y="674"/>
                </a:cubicBezTo>
                <a:cubicBezTo>
                  <a:pt x="2484" y="670"/>
                  <a:pt x="2480" y="667"/>
                  <a:pt x="2475" y="662"/>
                </a:cubicBezTo>
                <a:cubicBezTo>
                  <a:pt x="2484" y="665"/>
                  <a:pt x="2491" y="668"/>
                  <a:pt x="2498" y="671"/>
                </a:cubicBezTo>
                <a:close/>
                <a:moveTo>
                  <a:pt x="2460" y="683"/>
                </a:moveTo>
                <a:cubicBezTo>
                  <a:pt x="2460" y="684"/>
                  <a:pt x="2460" y="685"/>
                  <a:pt x="2461" y="686"/>
                </a:cubicBezTo>
                <a:cubicBezTo>
                  <a:pt x="2460" y="685"/>
                  <a:pt x="2460" y="685"/>
                  <a:pt x="2459" y="685"/>
                </a:cubicBezTo>
                <a:cubicBezTo>
                  <a:pt x="2459" y="684"/>
                  <a:pt x="2460" y="684"/>
                  <a:pt x="2460" y="683"/>
                </a:cubicBezTo>
                <a:close/>
                <a:moveTo>
                  <a:pt x="2456" y="701"/>
                </a:moveTo>
                <a:cubicBezTo>
                  <a:pt x="2457" y="702"/>
                  <a:pt x="2457" y="703"/>
                  <a:pt x="2458" y="704"/>
                </a:cubicBezTo>
                <a:cubicBezTo>
                  <a:pt x="2457" y="703"/>
                  <a:pt x="2455" y="703"/>
                  <a:pt x="2453" y="702"/>
                </a:cubicBezTo>
                <a:cubicBezTo>
                  <a:pt x="2454" y="701"/>
                  <a:pt x="2455" y="701"/>
                  <a:pt x="2456" y="701"/>
                </a:cubicBezTo>
                <a:close/>
                <a:moveTo>
                  <a:pt x="2413" y="673"/>
                </a:moveTo>
                <a:cubicBezTo>
                  <a:pt x="2417" y="675"/>
                  <a:pt x="2422" y="678"/>
                  <a:pt x="2426" y="680"/>
                </a:cubicBezTo>
                <a:cubicBezTo>
                  <a:pt x="2429" y="681"/>
                  <a:pt x="2432" y="682"/>
                  <a:pt x="2435" y="683"/>
                </a:cubicBezTo>
                <a:cubicBezTo>
                  <a:pt x="2436" y="683"/>
                  <a:pt x="2437" y="679"/>
                  <a:pt x="2438" y="676"/>
                </a:cubicBezTo>
                <a:cubicBezTo>
                  <a:pt x="2440" y="678"/>
                  <a:pt x="2442" y="680"/>
                  <a:pt x="2444" y="681"/>
                </a:cubicBezTo>
                <a:cubicBezTo>
                  <a:pt x="2447" y="686"/>
                  <a:pt x="2450" y="691"/>
                  <a:pt x="2453" y="696"/>
                </a:cubicBezTo>
                <a:cubicBezTo>
                  <a:pt x="2450" y="696"/>
                  <a:pt x="2447" y="697"/>
                  <a:pt x="2443" y="697"/>
                </a:cubicBezTo>
                <a:cubicBezTo>
                  <a:pt x="2438" y="695"/>
                  <a:pt x="2434" y="693"/>
                  <a:pt x="2429" y="690"/>
                </a:cubicBezTo>
                <a:cubicBezTo>
                  <a:pt x="2429" y="688"/>
                  <a:pt x="2430" y="686"/>
                  <a:pt x="2430" y="684"/>
                </a:cubicBezTo>
                <a:cubicBezTo>
                  <a:pt x="2428" y="685"/>
                  <a:pt x="2426" y="686"/>
                  <a:pt x="2424" y="688"/>
                </a:cubicBezTo>
                <a:cubicBezTo>
                  <a:pt x="2421" y="687"/>
                  <a:pt x="2419" y="686"/>
                  <a:pt x="2417" y="684"/>
                </a:cubicBezTo>
                <a:cubicBezTo>
                  <a:pt x="2414" y="683"/>
                  <a:pt x="2413" y="679"/>
                  <a:pt x="2411" y="676"/>
                </a:cubicBezTo>
                <a:cubicBezTo>
                  <a:pt x="2412" y="675"/>
                  <a:pt x="2412" y="674"/>
                  <a:pt x="2413" y="673"/>
                </a:cubicBezTo>
                <a:close/>
                <a:moveTo>
                  <a:pt x="2427" y="749"/>
                </a:moveTo>
                <a:cubicBezTo>
                  <a:pt x="2426" y="752"/>
                  <a:pt x="2425" y="756"/>
                  <a:pt x="2425" y="760"/>
                </a:cubicBezTo>
                <a:cubicBezTo>
                  <a:pt x="2418" y="756"/>
                  <a:pt x="2411" y="752"/>
                  <a:pt x="2404" y="747"/>
                </a:cubicBezTo>
                <a:cubicBezTo>
                  <a:pt x="2413" y="745"/>
                  <a:pt x="2420" y="746"/>
                  <a:pt x="2427" y="749"/>
                </a:cubicBezTo>
                <a:close/>
                <a:moveTo>
                  <a:pt x="2378" y="536"/>
                </a:moveTo>
                <a:cubicBezTo>
                  <a:pt x="2389" y="538"/>
                  <a:pt x="2394" y="530"/>
                  <a:pt x="2401" y="525"/>
                </a:cubicBezTo>
                <a:cubicBezTo>
                  <a:pt x="2403" y="523"/>
                  <a:pt x="2405" y="522"/>
                  <a:pt x="2407" y="521"/>
                </a:cubicBezTo>
                <a:cubicBezTo>
                  <a:pt x="2408" y="523"/>
                  <a:pt x="2409" y="524"/>
                  <a:pt x="2409" y="526"/>
                </a:cubicBezTo>
                <a:cubicBezTo>
                  <a:pt x="2397" y="533"/>
                  <a:pt x="2385" y="541"/>
                  <a:pt x="2373" y="548"/>
                </a:cubicBezTo>
                <a:cubicBezTo>
                  <a:pt x="2368" y="540"/>
                  <a:pt x="2370" y="535"/>
                  <a:pt x="2378" y="536"/>
                </a:cubicBezTo>
                <a:close/>
                <a:moveTo>
                  <a:pt x="2354" y="566"/>
                </a:moveTo>
                <a:cubicBezTo>
                  <a:pt x="2355" y="568"/>
                  <a:pt x="2355" y="570"/>
                  <a:pt x="2354" y="571"/>
                </a:cubicBezTo>
                <a:cubicBezTo>
                  <a:pt x="2352" y="572"/>
                  <a:pt x="2351" y="573"/>
                  <a:pt x="2350" y="573"/>
                </a:cubicBezTo>
                <a:cubicBezTo>
                  <a:pt x="2349" y="573"/>
                  <a:pt x="2349" y="572"/>
                  <a:pt x="2348" y="571"/>
                </a:cubicBezTo>
                <a:cubicBezTo>
                  <a:pt x="2350" y="569"/>
                  <a:pt x="2352" y="568"/>
                  <a:pt x="2354" y="566"/>
                </a:cubicBezTo>
                <a:close/>
                <a:moveTo>
                  <a:pt x="2350" y="558"/>
                </a:moveTo>
                <a:cubicBezTo>
                  <a:pt x="2349" y="558"/>
                  <a:pt x="2348" y="559"/>
                  <a:pt x="2347" y="559"/>
                </a:cubicBezTo>
                <a:cubicBezTo>
                  <a:pt x="2348" y="558"/>
                  <a:pt x="2348" y="557"/>
                  <a:pt x="2349" y="555"/>
                </a:cubicBezTo>
                <a:cubicBezTo>
                  <a:pt x="2349" y="556"/>
                  <a:pt x="2350" y="557"/>
                  <a:pt x="2350" y="558"/>
                </a:cubicBezTo>
                <a:close/>
                <a:moveTo>
                  <a:pt x="2347" y="522"/>
                </a:moveTo>
                <a:cubicBezTo>
                  <a:pt x="2347" y="522"/>
                  <a:pt x="2347" y="521"/>
                  <a:pt x="2347" y="521"/>
                </a:cubicBezTo>
                <a:cubicBezTo>
                  <a:pt x="2347" y="522"/>
                  <a:pt x="2347" y="522"/>
                  <a:pt x="2347" y="522"/>
                </a:cubicBezTo>
                <a:cubicBezTo>
                  <a:pt x="2347" y="522"/>
                  <a:pt x="2347" y="522"/>
                  <a:pt x="2347" y="522"/>
                </a:cubicBezTo>
                <a:close/>
                <a:moveTo>
                  <a:pt x="2349" y="484"/>
                </a:moveTo>
                <a:cubicBezTo>
                  <a:pt x="2348" y="484"/>
                  <a:pt x="2347" y="485"/>
                  <a:pt x="2346" y="486"/>
                </a:cubicBezTo>
                <a:cubicBezTo>
                  <a:pt x="2341" y="476"/>
                  <a:pt x="2337" y="467"/>
                  <a:pt x="2333" y="458"/>
                </a:cubicBezTo>
                <a:cubicBezTo>
                  <a:pt x="2343" y="464"/>
                  <a:pt x="2349" y="472"/>
                  <a:pt x="2349" y="484"/>
                </a:cubicBezTo>
                <a:close/>
                <a:moveTo>
                  <a:pt x="2328" y="477"/>
                </a:moveTo>
                <a:cubicBezTo>
                  <a:pt x="2327" y="477"/>
                  <a:pt x="2326" y="476"/>
                  <a:pt x="2325" y="476"/>
                </a:cubicBezTo>
                <a:cubicBezTo>
                  <a:pt x="2326" y="474"/>
                  <a:pt x="2327" y="472"/>
                  <a:pt x="2328" y="469"/>
                </a:cubicBezTo>
                <a:cubicBezTo>
                  <a:pt x="2328" y="472"/>
                  <a:pt x="2328" y="474"/>
                  <a:pt x="2328" y="477"/>
                </a:cubicBezTo>
                <a:close/>
                <a:moveTo>
                  <a:pt x="2308" y="457"/>
                </a:moveTo>
                <a:cubicBezTo>
                  <a:pt x="2309" y="458"/>
                  <a:pt x="2309" y="458"/>
                  <a:pt x="2309" y="458"/>
                </a:cubicBezTo>
                <a:cubicBezTo>
                  <a:pt x="2309" y="459"/>
                  <a:pt x="2310" y="460"/>
                  <a:pt x="2311" y="462"/>
                </a:cubicBezTo>
                <a:cubicBezTo>
                  <a:pt x="2313" y="464"/>
                  <a:pt x="2320" y="463"/>
                  <a:pt x="2325" y="464"/>
                </a:cubicBezTo>
                <a:cubicBezTo>
                  <a:pt x="2326" y="463"/>
                  <a:pt x="2327" y="462"/>
                  <a:pt x="2327" y="461"/>
                </a:cubicBezTo>
                <a:cubicBezTo>
                  <a:pt x="2327" y="462"/>
                  <a:pt x="2327" y="464"/>
                  <a:pt x="2327" y="465"/>
                </a:cubicBezTo>
                <a:cubicBezTo>
                  <a:pt x="2327" y="464"/>
                  <a:pt x="2327" y="464"/>
                  <a:pt x="2327" y="464"/>
                </a:cubicBezTo>
                <a:cubicBezTo>
                  <a:pt x="2322" y="466"/>
                  <a:pt x="2318" y="468"/>
                  <a:pt x="2313" y="470"/>
                </a:cubicBezTo>
                <a:cubicBezTo>
                  <a:pt x="2312" y="470"/>
                  <a:pt x="2310" y="469"/>
                  <a:pt x="2308" y="468"/>
                </a:cubicBezTo>
                <a:cubicBezTo>
                  <a:pt x="2308" y="470"/>
                  <a:pt x="2308" y="471"/>
                  <a:pt x="2308" y="473"/>
                </a:cubicBezTo>
                <a:cubicBezTo>
                  <a:pt x="2308" y="473"/>
                  <a:pt x="2307" y="473"/>
                  <a:pt x="2307" y="473"/>
                </a:cubicBezTo>
                <a:cubicBezTo>
                  <a:pt x="2308" y="467"/>
                  <a:pt x="2308" y="462"/>
                  <a:pt x="2308" y="457"/>
                </a:cubicBezTo>
                <a:close/>
                <a:moveTo>
                  <a:pt x="2321" y="546"/>
                </a:moveTo>
                <a:cubicBezTo>
                  <a:pt x="2320" y="547"/>
                  <a:pt x="2320" y="547"/>
                  <a:pt x="2320" y="547"/>
                </a:cubicBezTo>
                <a:cubicBezTo>
                  <a:pt x="2319" y="547"/>
                  <a:pt x="2319" y="547"/>
                  <a:pt x="2318" y="546"/>
                </a:cubicBezTo>
                <a:cubicBezTo>
                  <a:pt x="2319" y="546"/>
                  <a:pt x="2320" y="546"/>
                  <a:pt x="2321" y="546"/>
                </a:cubicBezTo>
                <a:close/>
                <a:moveTo>
                  <a:pt x="2318" y="488"/>
                </a:moveTo>
                <a:cubicBezTo>
                  <a:pt x="2317" y="488"/>
                  <a:pt x="2316" y="488"/>
                  <a:pt x="2315" y="487"/>
                </a:cubicBezTo>
                <a:cubicBezTo>
                  <a:pt x="2315" y="487"/>
                  <a:pt x="2316" y="486"/>
                  <a:pt x="2316" y="486"/>
                </a:cubicBezTo>
                <a:cubicBezTo>
                  <a:pt x="2317" y="487"/>
                  <a:pt x="2317" y="487"/>
                  <a:pt x="2318" y="488"/>
                </a:cubicBezTo>
                <a:close/>
                <a:moveTo>
                  <a:pt x="2310" y="497"/>
                </a:moveTo>
                <a:cubicBezTo>
                  <a:pt x="2308" y="499"/>
                  <a:pt x="2306" y="499"/>
                  <a:pt x="2304" y="498"/>
                </a:cubicBezTo>
                <a:cubicBezTo>
                  <a:pt x="2306" y="497"/>
                  <a:pt x="2308" y="497"/>
                  <a:pt x="2310" y="497"/>
                </a:cubicBezTo>
                <a:close/>
                <a:moveTo>
                  <a:pt x="2302" y="454"/>
                </a:moveTo>
                <a:cubicBezTo>
                  <a:pt x="2297" y="464"/>
                  <a:pt x="2293" y="475"/>
                  <a:pt x="2287" y="487"/>
                </a:cubicBezTo>
                <a:cubicBezTo>
                  <a:pt x="2284" y="471"/>
                  <a:pt x="2291" y="461"/>
                  <a:pt x="2302" y="454"/>
                </a:cubicBezTo>
                <a:close/>
                <a:moveTo>
                  <a:pt x="2282" y="560"/>
                </a:moveTo>
                <a:cubicBezTo>
                  <a:pt x="2283" y="558"/>
                  <a:pt x="2285" y="555"/>
                  <a:pt x="2287" y="551"/>
                </a:cubicBezTo>
                <a:cubicBezTo>
                  <a:pt x="2290" y="562"/>
                  <a:pt x="2297" y="562"/>
                  <a:pt x="2305" y="563"/>
                </a:cubicBezTo>
                <a:cubicBezTo>
                  <a:pt x="2305" y="563"/>
                  <a:pt x="2307" y="556"/>
                  <a:pt x="2308" y="554"/>
                </a:cubicBezTo>
                <a:cubicBezTo>
                  <a:pt x="2309" y="554"/>
                  <a:pt x="2311" y="554"/>
                  <a:pt x="2313" y="554"/>
                </a:cubicBezTo>
                <a:cubicBezTo>
                  <a:pt x="2312" y="555"/>
                  <a:pt x="2312" y="556"/>
                  <a:pt x="2311" y="557"/>
                </a:cubicBezTo>
                <a:cubicBezTo>
                  <a:pt x="2311" y="558"/>
                  <a:pt x="2311" y="559"/>
                  <a:pt x="2312" y="560"/>
                </a:cubicBezTo>
                <a:cubicBezTo>
                  <a:pt x="2317" y="559"/>
                  <a:pt x="2323" y="558"/>
                  <a:pt x="2328" y="558"/>
                </a:cubicBezTo>
                <a:cubicBezTo>
                  <a:pt x="2328" y="560"/>
                  <a:pt x="2330" y="567"/>
                  <a:pt x="2331" y="567"/>
                </a:cubicBezTo>
                <a:cubicBezTo>
                  <a:pt x="2332" y="567"/>
                  <a:pt x="2334" y="567"/>
                  <a:pt x="2336" y="567"/>
                </a:cubicBezTo>
                <a:cubicBezTo>
                  <a:pt x="2325" y="572"/>
                  <a:pt x="2314" y="573"/>
                  <a:pt x="2303" y="572"/>
                </a:cubicBezTo>
                <a:cubicBezTo>
                  <a:pt x="2299" y="570"/>
                  <a:pt x="2295" y="568"/>
                  <a:pt x="2292" y="566"/>
                </a:cubicBezTo>
                <a:cubicBezTo>
                  <a:pt x="2289" y="564"/>
                  <a:pt x="2286" y="561"/>
                  <a:pt x="2282" y="562"/>
                </a:cubicBezTo>
                <a:cubicBezTo>
                  <a:pt x="2282" y="561"/>
                  <a:pt x="2282" y="561"/>
                  <a:pt x="2282" y="560"/>
                </a:cubicBezTo>
                <a:close/>
                <a:moveTo>
                  <a:pt x="2226" y="522"/>
                </a:moveTo>
                <a:cubicBezTo>
                  <a:pt x="2227" y="520"/>
                  <a:pt x="2227" y="519"/>
                  <a:pt x="2228" y="517"/>
                </a:cubicBezTo>
                <a:cubicBezTo>
                  <a:pt x="2230" y="518"/>
                  <a:pt x="2233" y="519"/>
                  <a:pt x="2234" y="521"/>
                </a:cubicBezTo>
                <a:cubicBezTo>
                  <a:pt x="2241" y="526"/>
                  <a:pt x="2246" y="534"/>
                  <a:pt x="2258" y="532"/>
                </a:cubicBezTo>
                <a:cubicBezTo>
                  <a:pt x="2265" y="531"/>
                  <a:pt x="2267" y="536"/>
                  <a:pt x="2262" y="544"/>
                </a:cubicBezTo>
                <a:cubicBezTo>
                  <a:pt x="2250" y="537"/>
                  <a:pt x="2238" y="529"/>
                  <a:pt x="2226" y="522"/>
                </a:cubicBezTo>
                <a:close/>
                <a:moveTo>
                  <a:pt x="2255" y="562"/>
                </a:moveTo>
                <a:cubicBezTo>
                  <a:pt x="2256" y="562"/>
                  <a:pt x="2258" y="562"/>
                  <a:pt x="2259" y="562"/>
                </a:cubicBezTo>
                <a:cubicBezTo>
                  <a:pt x="2258" y="562"/>
                  <a:pt x="2258" y="563"/>
                  <a:pt x="2257" y="563"/>
                </a:cubicBezTo>
                <a:cubicBezTo>
                  <a:pt x="2256" y="563"/>
                  <a:pt x="2256" y="563"/>
                  <a:pt x="2255" y="562"/>
                </a:cubicBezTo>
                <a:close/>
                <a:moveTo>
                  <a:pt x="2256" y="595"/>
                </a:moveTo>
                <a:cubicBezTo>
                  <a:pt x="2257" y="594"/>
                  <a:pt x="2257" y="592"/>
                  <a:pt x="2258" y="590"/>
                </a:cubicBezTo>
                <a:cubicBezTo>
                  <a:pt x="2260" y="589"/>
                  <a:pt x="2261" y="588"/>
                  <a:pt x="2262" y="587"/>
                </a:cubicBezTo>
                <a:cubicBezTo>
                  <a:pt x="2262" y="589"/>
                  <a:pt x="2262" y="590"/>
                  <a:pt x="2261" y="592"/>
                </a:cubicBezTo>
                <a:cubicBezTo>
                  <a:pt x="2259" y="593"/>
                  <a:pt x="2258" y="594"/>
                  <a:pt x="2256" y="595"/>
                </a:cubicBezTo>
                <a:close/>
                <a:moveTo>
                  <a:pt x="2256" y="622"/>
                </a:moveTo>
                <a:cubicBezTo>
                  <a:pt x="2256" y="623"/>
                  <a:pt x="2257" y="623"/>
                  <a:pt x="2258" y="623"/>
                </a:cubicBezTo>
                <a:cubicBezTo>
                  <a:pt x="2258" y="625"/>
                  <a:pt x="2258" y="627"/>
                  <a:pt x="2258" y="630"/>
                </a:cubicBezTo>
                <a:cubicBezTo>
                  <a:pt x="2257" y="629"/>
                  <a:pt x="2256" y="629"/>
                  <a:pt x="2255" y="629"/>
                </a:cubicBezTo>
                <a:cubicBezTo>
                  <a:pt x="2255" y="627"/>
                  <a:pt x="2255" y="625"/>
                  <a:pt x="2256" y="622"/>
                </a:cubicBezTo>
                <a:close/>
                <a:moveTo>
                  <a:pt x="2231" y="743"/>
                </a:moveTo>
                <a:cubicBezTo>
                  <a:pt x="2224" y="748"/>
                  <a:pt x="2217" y="753"/>
                  <a:pt x="2209" y="756"/>
                </a:cubicBezTo>
                <a:cubicBezTo>
                  <a:pt x="2209" y="753"/>
                  <a:pt x="2208" y="749"/>
                  <a:pt x="2207" y="745"/>
                </a:cubicBezTo>
                <a:cubicBezTo>
                  <a:pt x="2215" y="742"/>
                  <a:pt x="2222" y="741"/>
                  <a:pt x="2231" y="743"/>
                </a:cubicBezTo>
                <a:close/>
                <a:moveTo>
                  <a:pt x="2178" y="683"/>
                </a:moveTo>
                <a:cubicBezTo>
                  <a:pt x="2179" y="684"/>
                  <a:pt x="2181" y="683"/>
                  <a:pt x="2185" y="682"/>
                </a:cubicBezTo>
                <a:cubicBezTo>
                  <a:pt x="2190" y="679"/>
                  <a:pt x="2194" y="675"/>
                  <a:pt x="2198" y="672"/>
                </a:cubicBezTo>
                <a:cubicBezTo>
                  <a:pt x="2199" y="675"/>
                  <a:pt x="2200" y="679"/>
                  <a:pt x="2200" y="679"/>
                </a:cubicBezTo>
                <a:cubicBezTo>
                  <a:pt x="2203" y="678"/>
                  <a:pt x="2206" y="677"/>
                  <a:pt x="2209" y="676"/>
                </a:cubicBezTo>
                <a:cubicBezTo>
                  <a:pt x="2214" y="674"/>
                  <a:pt x="2218" y="671"/>
                  <a:pt x="2222" y="669"/>
                </a:cubicBezTo>
                <a:cubicBezTo>
                  <a:pt x="2223" y="670"/>
                  <a:pt x="2224" y="671"/>
                  <a:pt x="2224" y="672"/>
                </a:cubicBezTo>
                <a:cubicBezTo>
                  <a:pt x="2222" y="675"/>
                  <a:pt x="2221" y="679"/>
                  <a:pt x="2218" y="680"/>
                </a:cubicBezTo>
                <a:cubicBezTo>
                  <a:pt x="2207" y="686"/>
                  <a:pt x="2195" y="691"/>
                  <a:pt x="2184" y="697"/>
                </a:cubicBezTo>
                <a:cubicBezTo>
                  <a:pt x="2187" y="693"/>
                  <a:pt x="2190" y="688"/>
                  <a:pt x="2192" y="684"/>
                </a:cubicBezTo>
                <a:cubicBezTo>
                  <a:pt x="2191" y="683"/>
                  <a:pt x="2190" y="682"/>
                  <a:pt x="2190" y="682"/>
                </a:cubicBezTo>
                <a:cubicBezTo>
                  <a:pt x="2186" y="683"/>
                  <a:pt x="2183" y="685"/>
                  <a:pt x="2174" y="690"/>
                </a:cubicBezTo>
                <a:cubicBezTo>
                  <a:pt x="2176" y="687"/>
                  <a:pt x="2177" y="685"/>
                  <a:pt x="2178" y="683"/>
                </a:cubicBezTo>
                <a:close/>
                <a:moveTo>
                  <a:pt x="2158" y="683"/>
                </a:moveTo>
                <a:cubicBezTo>
                  <a:pt x="2155" y="681"/>
                  <a:pt x="2151" y="680"/>
                  <a:pt x="2148" y="678"/>
                </a:cubicBezTo>
                <a:cubicBezTo>
                  <a:pt x="2153" y="675"/>
                  <a:pt x="2159" y="673"/>
                  <a:pt x="2164" y="670"/>
                </a:cubicBezTo>
                <a:cubicBezTo>
                  <a:pt x="2162" y="674"/>
                  <a:pt x="2160" y="679"/>
                  <a:pt x="2158" y="683"/>
                </a:cubicBezTo>
                <a:close/>
                <a:moveTo>
                  <a:pt x="2145" y="666"/>
                </a:moveTo>
                <a:cubicBezTo>
                  <a:pt x="2145" y="665"/>
                  <a:pt x="2146" y="665"/>
                  <a:pt x="2146" y="664"/>
                </a:cubicBezTo>
                <a:cubicBezTo>
                  <a:pt x="2150" y="662"/>
                  <a:pt x="2155" y="660"/>
                  <a:pt x="2160" y="658"/>
                </a:cubicBezTo>
                <a:cubicBezTo>
                  <a:pt x="2153" y="665"/>
                  <a:pt x="2148" y="670"/>
                  <a:pt x="2143" y="675"/>
                </a:cubicBezTo>
                <a:cubicBezTo>
                  <a:pt x="2144" y="676"/>
                  <a:pt x="2144" y="676"/>
                  <a:pt x="2144" y="677"/>
                </a:cubicBezTo>
                <a:cubicBezTo>
                  <a:pt x="2143" y="678"/>
                  <a:pt x="2140" y="680"/>
                  <a:pt x="2137" y="682"/>
                </a:cubicBezTo>
                <a:cubicBezTo>
                  <a:pt x="2136" y="682"/>
                  <a:pt x="2135" y="681"/>
                  <a:pt x="2134" y="680"/>
                </a:cubicBezTo>
                <a:cubicBezTo>
                  <a:pt x="2138" y="675"/>
                  <a:pt x="2142" y="671"/>
                  <a:pt x="2145" y="666"/>
                </a:cubicBezTo>
                <a:close/>
                <a:moveTo>
                  <a:pt x="1875" y="645"/>
                </a:moveTo>
                <a:cubicBezTo>
                  <a:pt x="1875" y="646"/>
                  <a:pt x="1876" y="648"/>
                  <a:pt x="1877" y="650"/>
                </a:cubicBezTo>
                <a:cubicBezTo>
                  <a:pt x="1874" y="648"/>
                  <a:pt x="1872" y="647"/>
                  <a:pt x="1869" y="646"/>
                </a:cubicBezTo>
                <a:cubicBezTo>
                  <a:pt x="1871" y="646"/>
                  <a:pt x="1873" y="645"/>
                  <a:pt x="1875" y="645"/>
                </a:cubicBezTo>
                <a:close/>
                <a:moveTo>
                  <a:pt x="1802" y="636"/>
                </a:moveTo>
                <a:cubicBezTo>
                  <a:pt x="1796" y="633"/>
                  <a:pt x="1793" y="631"/>
                  <a:pt x="1789" y="629"/>
                </a:cubicBezTo>
                <a:cubicBezTo>
                  <a:pt x="1790" y="628"/>
                  <a:pt x="1790" y="627"/>
                  <a:pt x="1791" y="626"/>
                </a:cubicBezTo>
                <a:cubicBezTo>
                  <a:pt x="1793" y="627"/>
                  <a:pt x="1796" y="629"/>
                  <a:pt x="1798" y="630"/>
                </a:cubicBezTo>
                <a:cubicBezTo>
                  <a:pt x="1800" y="626"/>
                  <a:pt x="1801" y="623"/>
                  <a:pt x="1802" y="622"/>
                </a:cubicBezTo>
                <a:cubicBezTo>
                  <a:pt x="1807" y="625"/>
                  <a:pt x="1811" y="628"/>
                  <a:pt x="1815" y="631"/>
                </a:cubicBezTo>
                <a:cubicBezTo>
                  <a:pt x="1797" y="633"/>
                  <a:pt x="1811" y="644"/>
                  <a:pt x="1811" y="653"/>
                </a:cubicBezTo>
                <a:cubicBezTo>
                  <a:pt x="1803" y="650"/>
                  <a:pt x="1796" y="647"/>
                  <a:pt x="1788" y="644"/>
                </a:cubicBezTo>
                <a:cubicBezTo>
                  <a:pt x="1793" y="641"/>
                  <a:pt x="1796" y="639"/>
                  <a:pt x="1802" y="636"/>
                </a:cubicBezTo>
                <a:close/>
                <a:moveTo>
                  <a:pt x="896" y="608"/>
                </a:moveTo>
                <a:cubicBezTo>
                  <a:pt x="895" y="610"/>
                  <a:pt x="894" y="612"/>
                  <a:pt x="893" y="614"/>
                </a:cubicBezTo>
                <a:cubicBezTo>
                  <a:pt x="894" y="615"/>
                  <a:pt x="894" y="615"/>
                  <a:pt x="895" y="616"/>
                </a:cubicBezTo>
                <a:cubicBezTo>
                  <a:pt x="896" y="615"/>
                  <a:pt x="896" y="615"/>
                  <a:pt x="897" y="615"/>
                </a:cubicBezTo>
                <a:cubicBezTo>
                  <a:pt x="895" y="617"/>
                  <a:pt x="894" y="618"/>
                  <a:pt x="893" y="620"/>
                </a:cubicBezTo>
                <a:cubicBezTo>
                  <a:pt x="891" y="617"/>
                  <a:pt x="891" y="614"/>
                  <a:pt x="891" y="611"/>
                </a:cubicBezTo>
                <a:cubicBezTo>
                  <a:pt x="891" y="609"/>
                  <a:pt x="891" y="608"/>
                  <a:pt x="891" y="605"/>
                </a:cubicBezTo>
                <a:cubicBezTo>
                  <a:pt x="891" y="605"/>
                  <a:pt x="892" y="605"/>
                  <a:pt x="893" y="605"/>
                </a:cubicBezTo>
                <a:cubicBezTo>
                  <a:pt x="893" y="605"/>
                  <a:pt x="893" y="605"/>
                  <a:pt x="893" y="605"/>
                </a:cubicBezTo>
                <a:cubicBezTo>
                  <a:pt x="894" y="606"/>
                  <a:pt x="895" y="607"/>
                  <a:pt x="896" y="608"/>
                </a:cubicBezTo>
                <a:close/>
                <a:moveTo>
                  <a:pt x="935" y="620"/>
                </a:moveTo>
                <a:cubicBezTo>
                  <a:pt x="936" y="620"/>
                  <a:pt x="936" y="620"/>
                  <a:pt x="936" y="621"/>
                </a:cubicBezTo>
                <a:cubicBezTo>
                  <a:pt x="933" y="622"/>
                  <a:pt x="929" y="623"/>
                  <a:pt x="925" y="624"/>
                </a:cubicBezTo>
                <a:cubicBezTo>
                  <a:pt x="925" y="624"/>
                  <a:pt x="925" y="624"/>
                  <a:pt x="925" y="624"/>
                </a:cubicBezTo>
                <a:cubicBezTo>
                  <a:pt x="925" y="622"/>
                  <a:pt x="925" y="621"/>
                  <a:pt x="925" y="619"/>
                </a:cubicBezTo>
                <a:cubicBezTo>
                  <a:pt x="928" y="619"/>
                  <a:pt x="932" y="619"/>
                  <a:pt x="935" y="620"/>
                </a:cubicBezTo>
                <a:close/>
                <a:moveTo>
                  <a:pt x="1070" y="903"/>
                </a:moveTo>
                <a:cubicBezTo>
                  <a:pt x="1072" y="904"/>
                  <a:pt x="1073" y="905"/>
                  <a:pt x="1075" y="906"/>
                </a:cubicBezTo>
                <a:cubicBezTo>
                  <a:pt x="1075" y="907"/>
                  <a:pt x="1076" y="907"/>
                  <a:pt x="1077" y="908"/>
                </a:cubicBezTo>
                <a:cubicBezTo>
                  <a:pt x="1076" y="912"/>
                  <a:pt x="1073" y="913"/>
                  <a:pt x="1069" y="913"/>
                </a:cubicBezTo>
                <a:cubicBezTo>
                  <a:pt x="1069" y="913"/>
                  <a:pt x="1070" y="912"/>
                  <a:pt x="1070" y="912"/>
                </a:cubicBezTo>
                <a:cubicBezTo>
                  <a:pt x="1068" y="909"/>
                  <a:pt x="1066" y="906"/>
                  <a:pt x="1063" y="901"/>
                </a:cubicBezTo>
                <a:cubicBezTo>
                  <a:pt x="1065" y="902"/>
                  <a:pt x="1067" y="903"/>
                  <a:pt x="1070" y="903"/>
                </a:cubicBezTo>
                <a:close/>
                <a:moveTo>
                  <a:pt x="1057" y="1118"/>
                </a:moveTo>
                <a:cubicBezTo>
                  <a:pt x="1061" y="1121"/>
                  <a:pt x="1065" y="1124"/>
                  <a:pt x="1069" y="1127"/>
                </a:cubicBezTo>
                <a:cubicBezTo>
                  <a:pt x="1070" y="1126"/>
                  <a:pt x="1071" y="1125"/>
                  <a:pt x="1072" y="1124"/>
                </a:cubicBezTo>
                <a:cubicBezTo>
                  <a:pt x="1071" y="1122"/>
                  <a:pt x="1070" y="1121"/>
                  <a:pt x="1069" y="1119"/>
                </a:cubicBezTo>
                <a:cubicBezTo>
                  <a:pt x="1076" y="1121"/>
                  <a:pt x="1082" y="1120"/>
                  <a:pt x="1098" y="1116"/>
                </a:cubicBezTo>
                <a:cubicBezTo>
                  <a:pt x="1098" y="1120"/>
                  <a:pt x="1098" y="1120"/>
                  <a:pt x="1098" y="1120"/>
                </a:cubicBezTo>
                <a:cubicBezTo>
                  <a:pt x="1094" y="1122"/>
                  <a:pt x="1091" y="1126"/>
                  <a:pt x="1088" y="1131"/>
                </a:cubicBezTo>
                <a:cubicBezTo>
                  <a:pt x="1088" y="1132"/>
                  <a:pt x="1079" y="1131"/>
                  <a:pt x="1072" y="1131"/>
                </a:cubicBezTo>
                <a:cubicBezTo>
                  <a:pt x="1072" y="1131"/>
                  <a:pt x="1072" y="1131"/>
                  <a:pt x="1072" y="1132"/>
                </a:cubicBezTo>
                <a:cubicBezTo>
                  <a:pt x="1064" y="1131"/>
                  <a:pt x="1057" y="1129"/>
                  <a:pt x="1049" y="1127"/>
                </a:cubicBezTo>
                <a:cubicBezTo>
                  <a:pt x="1052" y="1124"/>
                  <a:pt x="1055" y="1121"/>
                  <a:pt x="1057" y="1118"/>
                </a:cubicBezTo>
                <a:close/>
                <a:moveTo>
                  <a:pt x="1132" y="582"/>
                </a:moveTo>
                <a:cubicBezTo>
                  <a:pt x="1136" y="580"/>
                  <a:pt x="1139" y="578"/>
                  <a:pt x="1142" y="576"/>
                </a:cubicBezTo>
                <a:cubicBezTo>
                  <a:pt x="1146" y="581"/>
                  <a:pt x="1149" y="585"/>
                  <a:pt x="1153" y="590"/>
                </a:cubicBezTo>
                <a:cubicBezTo>
                  <a:pt x="1151" y="591"/>
                  <a:pt x="1148" y="593"/>
                  <a:pt x="1146" y="594"/>
                </a:cubicBezTo>
                <a:cubicBezTo>
                  <a:pt x="1143" y="592"/>
                  <a:pt x="1140" y="591"/>
                  <a:pt x="1138" y="590"/>
                </a:cubicBezTo>
                <a:cubicBezTo>
                  <a:pt x="1138" y="589"/>
                  <a:pt x="1139" y="589"/>
                  <a:pt x="1140" y="589"/>
                </a:cubicBezTo>
                <a:cubicBezTo>
                  <a:pt x="1137" y="586"/>
                  <a:pt x="1135" y="584"/>
                  <a:pt x="1132" y="582"/>
                </a:cubicBezTo>
                <a:close/>
                <a:moveTo>
                  <a:pt x="853" y="588"/>
                </a:moveTo>
                <a:cubicBezTo>
                  <a:pt x="854" y="588"/>
                  <a:pt x="854" y="589"/>
                  <a:pt x="854" y="589"/>
                </a:cubicBezTo>
                <a:cubicBezTo>
                  <a:pt x="854" y="589"/>
                  <a:pt x="854" y="589"/>
                  <a:pt x="854" y="590"/>
                </a:cubicBezTo>
                <a:cubicBezTo>
                  <a:pt x="853" y="589"/>
                  <a:pt x="853" y="589"/>
                  <a:pt x="853" y="588"/>
                </a:cubicBezTo>
                <a:close/>
                <a:moveTo>
                  <a:pt x="858" y="602"/>
                </a:moveTo>
                <a:cubicBezTo>
                  <a:pt x="858" y="602"/>
                  <a:pt x="858" y="602"/>
                  <a:pt x="858" y="601"/>
                </a:cubicBezTo>
                <a:cubicBezTo>
                  <a:pt x="858" y="601"/>
                  <a:pt x="858" y="601"/>
                  <a:pt x="858" y="601"/>
                </a:cubicBezTo>
                <a:cubicBezTo>
                  <a:pt x="856" y="598"/>
                  <a:pt x="855" y="595"/>
                  <a:pt x="854" y="591"/>
                </a:cubicBezTo>
                <a:cubicBezTo>
                  <a:pt x="857" y="594"/>
                  <a:pt x="860" y="596"/>
                  <a:pt x="863" y="596"/>
                </a:cubicBezTo>
                <a:cubicBezTo>
                  <a:pt x="865" y="597"/>
                  <a:pt x="866" y="597"/>
                  <a:pt x="868" y="598"/>
                </a:cubicBezTo>
                <a:cubicBezTo>
                  <a:pt x="871" y="603"/>
                  <a:pt x="873" y="609"/>
                  <a:pt x="873" y="616"/>
                </a:cubicBezTo>
                <a:cubicBezTo>
                  <a:pt x="867" y="613"/>
                  <a:pt x="862" y="609"/>
                  <a:pt x="858" y="602"/>
                </a:cubicBezTo>
                <a:close/>
                <a:moveTo>
                  <a:pt x="990" y="1018"/>
                </a:moveTo>
                <a:cubicBezTo>
                  <a:pt x="997" y="1025"/>
                  <a:pt x="1005" y="1027"/>
                  <a:pt x="1012" y="1027"/>
                </a:cubicBezTo>
                <a:cubicBezTo>
                  <a:pt x="1011" y="1029"/>
                  <a:pt x="1010" y="1031"/>
                  <a:pt x="1009" y="1033"/>
                </a:cubicBezTo>
                <a:cubicBezTo>
                  <a:pt x="1019" y="1034"/>
                  <a:pt x="1028" y="1035"/>
                  <a:pt x="1039" y="1036"/>
                </a:cubicBezTo>
                <a:cubicBezTo>
                  <a:pt x="1038" y="1038"/>
                  <a:pt x="1038" y="1039"/>
                  <a:pt x="1037" y="1041"/>
                </a:cubicBezTo>
                <a:cubicBezTo>
                  <a:pt x="1026" y="1041"/>
                  <a:pt x="1015" y="1038"/>
                  <a:pt x="1004" y="1034"/>
                </a:cubicBezTo>
                <a:cubicBezTo>
                  <a:pt x="1001" y="1034"/>
                  <a:pt x="999" y="1033"/>
                  <a:pt x="997" y="1032"/>
                </a:cubicBezTo>
                <a:cubicBezTo>
                  <a:pt x="994" y="1029"/>
                  <a:pt x="992" y="1024"/>
                  <a:pt x="990" y="1018"/>
                </a:cubicBezTo>
                <a:close/>
                <a:moveTo>
                  <a:pt x="1313" y="1144"/>
                </a:moveTo>
                <a:cubicBezTo>
                  <a:pt x="1312" y="1146"/>
                  <a:pt x="1311" y="1147"/>
                  <a:pt x="1310" y="1149"/>
                </a:cubicBezTo>
                <a:cubicBezTo>
                  <a:pt x="1308" y="1148"/>
                  <a:pt x="1307" y="1148"/>
                  <a:pt x="1305" y="1147"/>
                </a:cubicBezTo>
                <a:cubicBezTo>
                  <a:pt x="1305" y="1147"/>
                  <a:pt x="1306" y="1146"/>
                  <a:pt x="1306" y="1146"/>
                </a:cubicBezTo>
                <a:cubicBezTo>
                  <a:pt x="1308" y="1145"/>
                  <a:pt x="1311" y="1144"/>
                  <a:pt x="1313" y="1144"/>
                </a:cubicBezTo>
                <a:close/>
                <a:moveTo>
                  <a:pt x="1316" y="1151"/>
                </a:moveTo>
                <a:cubicBezTo>
                  <a:pt x="1320" y="1151"/>
                  <a:pt x="1324" y="1152"/>
                  <a:pt x="1328" y="1152"/>
                </a:cubicBezTo>
                <a:cubicBezTo>
                  <a:pt x="1328" y="1153"/>
                  <a:pt x="1328" y="1154"/>
                  <a:pt x="1328" y="1155"/>
                </a:cubicBezTo>
                <a:cubicBezTo>
                  <a:pt x="1328" y="1155"/>
                  <a:pt x="1328" y="1155"/>
                  <a:pt x="1328" y="1155"/>
                </a:cubicBezTo>
                <a:cubicBezTo>
                  <a:pt x="1324" y="1154"/>
                  <a:pt x="1320" y="1152"/>
                  <a:pt x="1316" y="1151"/>
                </a:cubicBezTo>
                <a:close/>
                <a:moveTo>
                  <a:pt x="1368" y="696"/>
                </a:moveTo>
                <a:cubicBezTo>
                  <a:pt x="1369" y="696"/>
                  <a:pt x="1369" y="696"/>
                  <a:pt x="1369" y="695"/>
                </a:cubicBezTo>
                <a:cubicBezTo>
                  <a:pt x="1369" y="696"/>
                  <a:pt x="1369" y="696"/>
                  <a:pt x="1369" y="697"/>
                </a:cubicBezTo>
                <a:cubicBezTo>
                  <a:pt x="1369" y="697"/>
                  <a:pt x="1369" y="697"/>
                  <a:pt x="1368" y="696"/>
                </a:cubicBezTo>
                <a:close/>
                <a:moveTo>
                  <a:pt x="1408" y="803"/>
                </a:moveTo>
                <a:cubicBezTo>
                  <a:pt x="1408" y="804"/>
                  <a:pt x="1409" y="804"/>
                  <a:pt x="1409" y="805"/>
                </a:cubicBezTo>
                <a:cubicBezTo>
                  <a:pt x="1408" y="805"/>
                  <a:pt x="1407" y="805"/>
                  <a:pt x="1406" y="806"/>
                </a:cubicBezTo>
                <a:cubicBezTo>
                  <a:pt x="1407" y="805"/>
                  <a:pt x="1407" y="804"/>
                  <a:pt x="1408" y="803"/>
                </a:cubicBezTo>
                <a:close/>
                <a:moveTo>
                  <a:pt x="1545" y="653"/>
                </a:moveTo>
                <a:cubicBezTo>
                  <a:pt x="1544" y="653"/>
                  <a:pt x="1543" y="652"/>
                  <a:pt x="1542" y="652"/>
                </a:cubicBezTo>
                <a:cubicBezTo>
                  <a:pt x="1540" y="651"/>
                  <a:pt x="1538" y="647"/>
                  <a:pt x="1537" y="645"/>
                </a:cubicBezTo>
                <a:cubicBezTo>
                  <a:pt x="1537" y="644"/>
                  <a:pt x="1538" y="643"/>
                  <a:pt x="1538" y="642"/>
                </a:cubicBezTo>
                <a:cubicBezTo>
                  <a:pt x="1541" y="643"/>
                  <a:pt x="1543" y="645"/>
                  <a:pt x="1546" y="646"/>
                </a:cubicBezTo>
                <a:cubicBezTo>
                  <a:pt x="1545" y="648"/>
                  <a:pt x="1544" y="650"/>
                  <a:pt x="1545" y="652"/>
                </a:cubicBezTo>
                <a:cubicBezTo>
                  <a:pt x="1545" y="653"/>
                  <a:pt x="1545" y="653"/>
                  <a:pt x="1545" y="653"/>
                </a:cubicBezTo>
                <a:close/>
                <a:moveTo>
                  <a:pt x="1507" y="623"/>
                </a:moveTo>
                <a:cubicBezTo>
                  <a:pt x="1507" y="616"/>
                  <a:pt x="1507" y="609"/>
                  <a:pt x="1507" y="602"/>
                </a:cubicBezTo>
                <a:cubicBezTo>
                  <a:pt x="1508" y="602"/>
                  <a:pt x="1509" y="602"/>
                  <a:pt x="1510" y="602"/>
                </a:cubicBezTo>
                <a:cubicBezTo>
                  <a:pt x="1510" y="609"/>
                  <a:pt x="1511" y="616"/>
                  <a:pt x="1511" y="623"/>
                </a:cubicBezTo>
                <a:cubicBezTo>
                  <a:pt x="1510" y="623"/>
                  <a:pt x="1509" y="623"/>
                  <a:pt x="1507" y="623"/>
                </a:cubicBezTo>
                <a:close/>
                <a:moveTo>
                  <a:pt x="1573" y="581"/>
                </a:moveTo>
                <a:cubicBezTo>
                  <a:pt x="1578" y="585"/>
                  <a:pt x="1586" y="586"/>
                  <a:pt x="1593" y="584"/>
                </a:cubicBezTo>
                <a:cubicBezTo>
                  <a:pt x="1592" y="584"/>
                  <a:pt x="1591" y="585"/>
                  <a:pt x="1590" y="585"/>
                </a:cubicBezTo>
                <a:cubicBezTo>
                  <a:pt x="1591" y="589"/>
                  <a:pt x="1592" y="592"/>
                  <a:pt x="1594" y="596"/>
                </a:cubicBezTo>
                <a:cubicBezTo>
                  <a:pt x="1597" y="599"/>
                  <a:pt x="1600" y="603"/>
                  <a:pt x="1603" y="606"/>
                </a:cubicBezTo>
                <a:cubicBezTo>
                  <a:pt x="1602" y="607"/>
                  <a:pt x="1601" y="608"/>
                  <a:pt x="1600" y="608"/>
                </a:cubicBezTo>
                <a:cubicBezTo>
                  <a:pt x="1598" y="606"/>
                  <a:pt x="1595" y="604"/>
                  <a:pt x="1594" y="604"/>
                </a:cubicBezTo>
                <a:cubicBezTo>
                  <a:pt x="1592" y="604"/>
                  <a:pt x="1591" y="605"/>
                  <a:pt x="1589" y="606"/>
                </a:cubicBezTo>
                <a:cubicBezTo>
                  <a:pt x="1589" y="605"/>
                  <a:pt x="1588" y="603"/>
                  <a:pt x="1587" y="602"/>
                </a:cubicBezTo>
                <a:cubicBezTo>
                  <a:pt x="1585" y="602"/>
                  <a:pt x="1583" y="602"/>
                  <a:pt x="1581" y="603"/>
                </a:cubicBezTo>
                <a:cubicBezTo>
                  <a:pt x="1580" y="600"/>
                  <a:pt x="1579" y="598"/>
                  <a:pt x="1577" y="595"/>
                </a:cubicBezTo>
                <a:cubicBezTo>
                  <a:pt x="1578" y="595"/>
                  <a:pt x="1579" y="595"/>
                  <a:pt x="1579" y="595"/>
                </a:cubicBezTo>
                <a:cubicBezTo>
                  <a:pt x="1576" y="593"/>
                  <a:pt x="1573" y="591"/>
                  <a:pt x="1570" y="588"/>
                </a:cubicBezTo>
                <a:cubicBezTo>
                  <a:pt x="1570" y="586"/>
                  <a:pt x="1572" y="584"/>
                  <a:pt x="1573" y="581"/>
                </a:cubicBezTo>
                <a:close/>
                <a:moveTo>
                  <a:pt x="1570" y="652"/>
                </a:moveTo>
                <a:cubicBezTo>
                  <a:pt x="1570" y="652"/>
                  <a:pt x="1570" y="653"/>
                  <a:pt x="1570" y="653"/>
                </a:cubicBezTo>
                <a:cubicBezTo>
                  <a:pt x="1572" y="656"/>
                  <a:pt x="1571" y="661"/>
                  <a:pt x="1571" y="666"/>
                </a:cubicBezTo>
                <a:cubicBezTo>
                  <a:pt x="1567" y="664"/>
                  <a:pt x="1564" y="663"/>
                  <a:pt x="1561" y="661"/>
                </a:cubicBezTo>
                <a:cubicBezTo>
                  <a:pt x="1558" y="657"/>
                  <a:pt x="1555" y="653"/>
                  <a:pt x="1552" y="649"/>
                </a:cubicBezTo>
                <a:cubicBezTo>
                  <a:pt x="1553" y="650"/>
                  <a:pt x="1555" y="650"/>
                  <a:pt x="1557" y="651"/>
                </a:cubicBezTo>
                <a:cubicBezTo>
                  <a:pt x="1558" y="651"/>
                  <a:pt x="1559" y="647"/>
                  <a:pt x="1559" y="645"/>
                </a:cubicBezTo>
                <a:cubicBezTo>
                  <a:pt x="1563" y="647"/>
                  <a:pt x="1566" y="650"/>
                  <a:pt x="1570" y="652"/>
                </a:cubicBezTo>
                <a:close/>
                <a:moveTo>
                  <a:pt x="1544" y="590"/>
                </a:moveTo>
                <a:cubicBezTo>
                  <a:pt x="1543" y="587"/>
                  <a:pt x="1542" y="584"/>
                  <a:pt x="1541" y="581"/>
                </a:cubicBezTo>
                <a:cubicBezTo>
                  <a:pt x="1543" y="580"/>
                  <a:pt x="1545" y="578"/>
                  <a:pt x="1547" y="577"/>
                </a:cubicBezTo>
                <a:cubicBezTo>
                  <a:pt x="1552" y="582"/>
                  <a:pt x="1556" y="587"/>
                  <a:pt x="1561" y="592"/>
                </a:cubicBezTo>
                <a:cubicBezTo>
                  <a:pt x="1562" y="593"/>
                  <a:pt x="1563" y="593"/>
                  <a:pt x="1563" y="593"/>
                </a:cubicBezTo>
                <a:cubicBezTo>
                  <a:pt x="1563" y="594"/>
                  <a:pt x="1562" y="595"/>
                  <a:pt x="1562" y="595"/>
                </a:cubicBezTo>
                <a:cubicBezTo>
                  <a:pt x="1563" y="597"/>
                  <a:pt x="1564" y="600"/>
                  <a:pt x="1565" y="602"/>
                </a:cubicBezTo>
                <a:cubicBezTo>
                  <a:pt x="1562" y="604"/>
                  <a:pt x="1558" y="606"/>
                  <a:pt x="1555" y="608"/>
                </a:cubicBezTo>
                <a:cubicBezTo>
                  <a:pt x="1547" y="612"/>
                  <a:pt x="1540" y="609"/>
                  <a:pt x="1533" y="605"/>
                </a:cubicBezTo>
                <a:cubicBezTo>
                  <a:pt x="1535" y="602"/>
                  <a:pt x="1536" y="599"/>
                  <a:pt x="1538" y="596"/>
                </a:cubicBezTo>
                <a:cubicBezTo>
                  <a:pt x="1528" y="591"/>
                  <a:pt x="1513" y="599"/>
                  <a:pt x="1508" y="584"/>
                </a:cubicBezTo>
                <a:cubicBezTo>
                  <a:pt x="1505" y="578"/>
                  <a:pt x="1504" y="571"/>
                  <a:pt x="1502" y="564"/>
                </a:cubicBezTo>
                <a:cubicBezTo>
                  <a:pt x="1503" y="564"/>
                  <a:pt x="1504" y="564"/>
                  <a:pt x="1505" y="564"/>
                </a:cubicBezTo>
                <a:cubicBezTo>
                  <a:pt x="1505" y="566"/>
                  <a:pt x="1506" y="568"/>
                  <a:pt x="1506" y="569"/>
                </a:cubicBezTo>
                <a:cubicBezTo>
                  <a:pt x="1508" y="574"/>
                  <a:pt x="1509" y="579"/>
                  <a:pt x="1511" y="584"/>
                </a:cubicBezTo>
                <a:cubicBezTo>
                  <a:pt x="1513" y="586"/>
                  <a:pt x="1516" y="587"/>
                  <a:pt x="1518" y="589"/>
                </a:cubicBezTo>
                <a:cubicBezTo>
                  <a:pt x="1519" y="587"/>
                  <a:pt x="1521" y="584"/>
                  <a:pt x="1523" y="582"/>
                </a:cubicBezTo>
                <a:cubicBezTo>
                  <a:pt x="1523" y="581"/>
                  <a:pt x="1524" y="579"/>
                  <a:pt x="1524" y="577"/>
                </a:cubicBezTo>
                <a:cubicBezTo>
                  <a:pt x="1531" y="590"/>
                  <a:pt x="1534" y="591"/>
                  <a:pt x="1544" y="590"/>
                </a:cubicBezTo>
                <a:close/>
                <a:moveTo>
                  <a:pt x="1507" y="550"/>
                </a:moveTo>
                <a:cubicBezTo>
                  <a:pt x="1513" y="550"/>
                  <a:pt x="1519" y="551"/>
                  <a:pt x="1527" y="551"/>
                </a:cubicBezTo>
                <a:cubicBezTo>
                  <a:pt x="1518" y="557"/>
                  <a:pt x="1512" y="556"/>
                  <a:pt x="1507" y="550"/>
                </a:cubicBezTo>
                <a:close/>
                <a:moveTo>
                  <a:pt x="1508" y="525"/>
                </a:moveTo>
                <a:cubicBezTo>
                  <a:pt x="1518" y="526"/>
                  <a:pt x="1522" y="520"/>
                  <a:pt x="1528" y="515"/>
                </a:cubicBezTo>
                <a:cubicBezTo>
                  <a:pt x="1529" y="513"/>
                  <a:pt x="1532" y="513"/>
                  <a:pt x="1533" y="512"/>
                </a:cubicBezTo>
                <a:cubicBezTo>
                  <a:pt x="1534" y="513"/>
                  <a:pt x="1535" y="514"/>
                  <a:pt x="1535" y="516"/>
                </a:cubicBezTo>
                <a:cubicBezTo>
                  <a:pt x="1525" y="522"/>
                  <a:pt x="1514" y="528"/>
                  <a:pt x="1504" y="535"/>
                </a:cubicBezTo>
                <a:cubicBezTo>
                  <a:pt x="1500" y="528"/>
                  <a:pt x="1502" y="524"/>
                  <a:pt x="1508" y="525"/>
                </a:cubicBezTo>
                <a:close/>
                <a:moveTo>
                  <a:pt x="1415" y="644"/>
                </a:moveTo>
                <a:cubicBezTo>
                  <a:pt x="1425" y="650"/>
                  <a:pt x="1434" y="660"/>
                  <a:pt x="1445" y="644"/>
                </a:cubicBezTo>
                <a:cubicBezTo>
                  <a:pt x="1447" y="651"/>
                  <a:pt x="1447" y="651"/>
                  <a:pt x="1459" y="649"/>
                </a:cubicBezTo>
                <a:cubicBezTo>
                  <a:pt x="1457" y="651"/>
                  <a:pt x="1455" y="654"/>
                  <a:pt x="1453" y="654"/>
                </a:cubicBezTo>
                <a:cubicBezTo>
                  <a:pt x="1443" y="656"/>
                  <a:pt x="1433" y="658"/>
                  <a:pt x="1423" y="659"/>
                </a:cubicBezTo>
                <a:cubicBezTo>
                  <a:pt x="1416" y="659"/>
                  <a:pt x="1413" y="653"/>
                  <a:pt x="1415" y="644"/>
                </a:cubicBezTo>
                <a:close/>
                <a:moveTo>
                  <a:pt x="1384" y="699"/>
                </a:moveTo>
                <a:cubicBezTo>
                  <a:pt x="1385" y="697"/>
                  <a:pt x="1387" y="695"/>
                  <a:pt x="1390" y="693"/>
                </a:cubicBezTo>
                <a:cubicBezTo>
                  <a:pt x="1400" y="704"/>
                  <a:pt x="1411" y="715"/>
                  <a:pt x="1422" y="726"/>
                </a:cubicBezTo>
                <a:cubicBezTo>
                  <a:pt x="1409" y="731"/>
                  <a:pt x="1397" y="735"/>
                  <a:pt x="1384" y="734"/>
                </a:cubicBezTo>
                <a:cubicBezTo>
                  <a:pt x="1383" y="727"/>
                  <a:pt x="1381" y="721"/>
                  <a:pt x="1381" y="715"/>
                </a:cubicBezTo>
                <a:cubicBezTo>
                  <a:pt x="1382" y="712"/>
                  <a:pt x="1383" y="710"/>
                  <a:pt x="1385" y="709"/>
                </a:cubicBezTo>
                <a:cubicBezTo>
                  <a:pt x="1380" y="702"/>
                  <a:pt x="1377" y="697"/>
                  <a:pt x="1372" y="692"/>
                </a:cubicBezTo>
                <a:cubicBezTo>
                  <a:pt x="1373" y="691"/>
                  <a:pt x="1373" y="691"/>
                  <a:pt x="1373" y="691"/>
                </a:cubicBezTo>
                <a:cubicBezTo>
                  <a:pt x="1377" y="693"/>
                  <a:pt x="1380" y="695"/>
                  <a:pt x="1384" y="699"/>
                </a:cubicBezTo>
                <a:close/>
                <a:moveTo>
                  <a:pt x="1373" y="690"/>
                </a:moveTo>
                <a:cubicBezTo>
                  <a:pt x="1372" y="690"/>
                  <a:pt x="1372" y="690"/>
                  <a:pt x="1372" y="691"/>
                </a:cubicBezTo>
                <a:cubicBezTo>
                  <a:pt x="1372" y="690"/>
                  <a:pt x="1371" y="690"/>
                  <a:pt x="1371" y="690"/>
                </a:cubicBezTo>
                <a:cubicBezTo>
                  <a:pt x="1371" y="690"/>
                  <a:pt x="1371" y="691"/>
                  <a:pt x="1371" y="691"/>
                </a:cubicBezTo>
                <a:cubicBezTo>
                  <a:pt x="1369" y="691"/>
                  <a:pt x="1367" y="692"/>
                  <a:pt x="1365" y="692"/>
                </a:cubicBezTo>
                <a:cubicBezTo>
                  <a:pt x="1364" y="690"/>
                  <a:pt x="1362" y="688"/>
                  <a:pt x="1360" y="686"/>
                </a:cubicBezTo>
                <a:cubicBezTo>
                  <a:pt x="1360" y="686"/>
                  <a:pt x="1360" y="686"/>
                  <a:pt x="1360" y="686"/>
                </a:cubicBezTo>
                <a:cubicBezTo>
                  <a:pt x="1365" y="687"/>
                  <a:pt x="1369" y="688"/>
                  <a:pt x="1373" y="690"/>
                </a:cubicBezTo>
                <a:close/>
                <a:moveTo>
                  <a:pt x="1361" y="662"/>
                </a:moveTo>
                <a:cubicBezTo>
                  <a:pt x="1361" y="664"/>
                  <a:pt x="1362" y="665"/>
                  <a:pt x="1362" y="667"/>
                </a:cubicBezTo>
                <a:cubicBezTo>
                  <a:pt x="1361" y="667"/>
                  <a:pt x="1361" y="667"/>
                  <a:pt x="1360" y="668"/>
                </a:cubicBezTo>
                <a:cubicBezTo>
                  <a:pt x="1360" y="667"/>
                  <a:pt x="1359" y="667"/>
                  <a:pt x="1359" y="667"/>
                </a:cubicBezTo>
                <a:cubicBezTo>
                  <a:pt x="1360" y="665"/>
                  <a:pt x="1360" y="664"/>
                  <a:pt x="1361" y="662"/>
                </a:cubicBezTo>
                <a:close/>
                <a:moveTo>
                  <a:pt x="1364" y="723"/>
                </a:moveTo>
                <a:cubicBezTo>
                  <a:pt x="1362" y="726"/>
                  <a:pt x="1359" y="730"/>
                  <a:pt x="1357" y="733"/>
                </a:cubicBezTo>
                <a:cubicBezTo>
                  <a:pt x="1356" y="731"/>
                  <a:pt x="1355" y="729"/>
                  <a:pt x="1355" y="726"/>
                </a:cubicBezTo>
                <a:cubicBezTo>
                  <a:pt x="1358" y="725"/>
                  <a:pt x="1362" y="722"/>
                  <a:pt x="1364" y="723"/>
                </a:cubicBezTo>
                <a:close/>
                <a:moveTo>
                  <a:pt x="1234" y="498"/>
                </a:moveTo>
                <a:cubicBezTo>
                  <a:pt x="1235" y="498"/>
                  <a:pt x="1237" y="496"/>
                  <a:pt x="1241" y="493"/>
                </a:cubicBezTo>
                <a:cubicBezTo>
                  <a:pt x="1236" y="491"/>
                  <a:pt x="1234" y="490"/>
                  <a:pt x="1233" y="490"/>
                </a:cubicBezTo>
                <a:cubicBezTo>
                  <a:pt x="1233" y="480"/>
                  <a:pt x="1233" y="480"/>
                  <a:pt x="1233" y="480"/>
                </a:cubicBezTo>
                <a:cubicBezTo>
                  <a:pt x="1233" y="480"/>
                  <a:pt x="1235" y="479"/>
                  <a:pt x="1237" y="478"/>
                </a:cubicBezTo>
                <a:cubicBezTo>
                  <a:pt x="1245" y="473"/>
                  <a:pt x="1253" y="467"/>
                  <a:pt x="1260" y="479"/>
                </a:cubicBezTo>
                <a:cubicBezTo>
                  <a:pt x="1261" y="481"/>
                  <a:pt x="1262" y="482"/>
                  <a:pt x="1264" y="482"/>
                </a:cubicBezTo>
                <a:cubicBezTo>
                  <a:pt x="1263" y="483"/>
                  <a:pt x="1262" y="484"/>
                  <a:pt x="1261" y="485"/>
                </a:cubicBezTo>
                <a:cubicBezTo>
                  <a:pt x="1256" y="489"/>
                  <a:pt x="1252" y="496"/>
                  <a:pt x="1249" y="502"/>
                </a:cubicBezTo>
                <a:cubicBezTo>
                  <a:pt x="1246" y="507"/>
                  <a:pt x="1242" y="513"/>
                  <a:pt x="1238" y="518"/>
                </a:cubicBezTo>
                <a:cubicBezTo>
                  <a:pt x="1235" y="519"/>
                  <a:pt x="1232" y="520"/>
                  <a:pt x="1229" y="521"/>
                </a:cubicBezTo>
                <a:cubicBezTo>
                  <a:pt x="1229" y="520"/>
                  <a:pt x="1228" y="519"/>
                  <a:pt x="1228" y="518"/>
                </a:cubicBezTo>
                <a:cubicBezTo>
                  <a:pt x="1230" y="514"/>
                  <a:pt x="1232" y="511"/>
                  <a:pt x="1234" y="507"/>
                </a:cubicBezTo>
                <a:cubicBezTo>
                  <a:pt x="1235" y="504"/>
                  <a:pt x="1234" y="502"/>
                  <a:pt x="1234" y="498"/>
                </a:cubicBezTo>
                <a:close/>
                <a:moveTo>
                  <a:pt x="1205" y="443"/>
                </a:moveTo>
                <a:cubicBezTo>
                  <a:pt x="1200" y="445"/>
                  <a:pt x="1195" y="450"/>
                  <a:pt x="1190" y="450"/>
                </a:cubicBezTo>
                <a:cubicBezTo>
                  <a:pt x="1186" y="450"/>
                  <a:pt x="1183" y="444"/>
                  <a:pt x="1179" y="441"/>
                </a:cubicBezTo>
                <a:cubicBezTo>
                  <a:pt x="1190" y="433"/>
                  <a:pt x="1201" y="434"/>
                  <a:pt x="1205" y="443"/>
                </a:cubicBezTo>
                <a:close/>
                <a:moveTo>
                  <a:pt x="1197" y="509"/>
                </a:moveTo>
                <a:cubicBezTo>
                  <a:pt x="1200" y="508"/>
                  <a:pt x="1200" y="502"/>
                  <a:pt x="1202" y="494"/>
                </a:cubicBezTo>
                <a:cubicBezTo>
                  <a:pt x="1207" y="501"/>
                  <a:pt x="1212" y="507"/>
                  <a:pt x="1215" y="512"/>
                </a:cubicBezTo>
                <a:cubicBezTo>
                  <a:pt x="1212" y="516"/>
                  <a:pt x="1210" y="519"/>
                  <a:pt x="1208" y="521"/>
                </a:cubicBezTo>
                <a:cubicBezTo>
                  <a:pt x="1201" y="522"/>
                  <a:pt x="1194" y="522"/>
                  <a:pt x="1186" y="523"/>
                </a:cubicBezTo>
                <a:cubicBezTo>
                  <a:pt x="1186" y="518"/>
                  <a:pt x="1186" y="518"/>
                  <a:pt x="1186" y="518"/>
                </a:cubicBezTo>
                <a:cubicBezTo>
                  <a:pt x="1183" y="516"/>
                  <a:pt x="1180" y="514"/>
                  <a:pt x="1179" y="513"/>
                </a:cubicBezTo>
                <a:cubicBezTo>
                  <a:pt x="1184" y="512"/>
                  <a:pt x="1191" y="512"/>
                  <a:pt x="1197" y="509"/>
                </a:cubicBezTo>
                <a:close/>
                <a:moveTo>
                  <a:pt x="1142" y="501"/>
                </a:moveTo>
                <a:cubicBezTo>
                  <a:pt x="1152" y="502"/>
                  <a:pt x="1155" y="507"/>
                  <a:pt x="1160" y="518"/>
                </a:cubicBezTo>
                <a:cubicBezTo>
                  <a:pt x="1156" y="515"/>
                  <a:pt x="1154" y="513"/>
                  <a:pt x="1152" y="511"/>
                </a:cubicBezTo>
                <a:cubicBezTo>
                  <a:pt x="1147" y="518"/>
                  <a:pt x="1142" y="526"/>
                  <a:pt x="1137" y="533"/>
                </a:cubicBezTo>
                <a:cubicBezTo>
                  <a:pt x="1134" y="528"/>
                  <a:pt x="1132" y="524"/>
                  <a:pt x="1130" y="521"/>
                </a:cubicBezTo>
                <a:cubicBezTo>
                  <a:pt x="1132" y="513"/>
                  <a:pt x="1129" y="501"/>
                  <a:pt x="1142" y="501"/>
                </a:cubicBezTo>
                <a:close/>
                <a:moveTo>
                  <a:pt x="1116" y="778"/>
                </a:moveTo>
                <a:cubicBezTo>
                  <a:pt x="1120" y="779"/>
                  <a:pt x="1125" y="777"/>
                  <a:pt x="1129" y="777"/>
                </a:cubicBezTo>
                <a:cubicBezTo>
                  <a:pt x="1127" y="778"/>
                  <a:pt x="1125" y="779"/>
                  <a:pt x="1123" y="781"/>
                </a:cubicBezTo>
                <a:cubicBezTo>
                  <a:pt x="1122" y="780"/>
                  <a:pt x="1121" y="780"/>
                  <a:pt x="1120" y="780"/>
                </a:cubicBezTo>
                <a:cubicBezTo>
                  <a:pt x="1119" y="780"/>
                  <a:pt x="1118" y="782"/>
                  <a:pt x="1115" y="783"/>
                </a:cubicBezTo>
                <a:cubicBezTo>
                  <a:pt x="1113" y="780"/>
                  <a:pt x="1113" y="780"/>
                  <a:pt x="1113" y="780"/>
                </a:cubicBezTo>
                <a:cubicBezTo>
                  <a:pt x="1114" y="779"/>
                  <a:pt x="1115" y="779"/>
                  <a:pt x="1116" y="778"/>
                </a:cubicBezTo>
                <a:close/>
                <a:moveTo>
                  <a:pt x="1069" y="787"/>
                </a:moveTo>
                <a:cubicBezTo>
                  <a:pt x="1069" y="788"/>
                  <a:pt x="1070" y="789"/>
                  <a:pt x="1070" y="790"/>
                </a:cubicBezTo>
                <a:cubicBezTo>
                  <a:pt x="1069" y="790"/>
                  <a:pt x="1068" y="791"/>
                  <a:pt x="1067" y="791"/>
                </a:cubicBezTo>
                <a:cubicBezTo>
                  <a:pt x="1066" y="790"/>
                  <a:pt x="1066" y="789"/>
                  <a:pt x="1065" y="788"/>
                </a:cubicBezTo>
                <a:cubicBezTo>
                  <a:pt x="1066" y="788"/>
                  <a:pt x="1068" y="788"/>
                  <a:pt x="1069" y="787"/>
                </a:cubicBezTo>
                <a:close/>
                <a:moveTo>
                  <a:pt x="1072" y="794"/>
                </a:moveTo>
                <a:cubicBezTo>
                  <a:pt x="1077" y="796"/>
                  <a:pt x="1081" y="799"/>
                  <a:pt x="1085" y="801"/>
                </a:cubicBezTo>
                <a:cubicBezTo>
                  <a:pt x="1083" y="801"/>
                  <a:pt x="1081" y="802"/>
                  <a:pt x="1078" y="802"/>
                </a:cubicBezTo>
                <a:cubicBezTo>
                  <a:pt x="1077" y="805"/>
                  <a:pt x="1075" y="808"/>
                  <a:pt x="1073" y="812"/>
                </a:cubicBezTo>
                <a:cubicBezTo>
                  <a:pt x="1072" y="812"/>
                  <a:pt x="1070" y="812"/>
                  <a:pt x="1068" y="812"/>
                </a:cubicBezTo>
                <a:cubicBezTo>
                  <a:pt x="1067" y="807"/>
                  <a:pt x="1065" y="803"/>
                  <a:pt x="1063" y="799"/>
                </a:cubicBezTo>
                <a:cubicBezTo>
                  <a:pt x="1067" y="797"/>
                  <a:pt x="1070" y="795"/>
                  <a:pt x="1072" y="794"/>
                </a:cubicBezTo>
                <a:close/>
                <a:moveTo>
                  <a:pt x="1048" y="814"/>
                </a:moveTo>
                <a:cubicBezTo>
                  <a:pt x="1049" y="814"/>
                  <a:pt x="1050" y="815"/>
                  <a:pt x="1051" y="815"/>
                </a:cubicBezTo>
                <a:cubicBezTo>
                  <a:pt x="1052" y="814"/>
                  <a:pt x="1052" y="814"/>
                  <a:pt x="1052" y="813"/>
                </a:cubicBezTo>
                <a:cubicBezTo>
                  <a:pt x="1052" y="814"/>
                  <a:pt x="1052" y="815"/>
                  <a:pt x="1052" y="816"/>
                </a:cubicBezTo>
                <a:cubicBezTo>
                  <a:pt x="1049" y="817"/>
                  <a:pt x="1047" y="817"/>
                  <a:pt x="1044" y="818"/>
                </a:cubicBezTo>
                <a:cubicBezTo>
                  <a:pt x="1046" y="817"/>
                  <a:pt x="1048" y="815"/>
                  <a:pt x="1048" y="815"/>
                </a:cubicBezTo>
                <a:cubicBezTo>
                  <a:pt x="1048" y="814"/>
                  <a:pt x="1048" y="814"/>
                  <a:pt x="1048" y="814"/>
                </a:cubicBezTo>
                <a:close/>
                <a:moveTo>
                  <a:pt x="769" y="335"/>
                </a:moveTo>
                <a:cubicBezTo>
                  <a:pt x="770" y="335"/>
                  <a:pt x="771" y="335"/>
                  <a:pt x="772" y="335"/>
                </a:cubicBezTo>
                <a:cubicBezTo>
                  <a:pt x="773" y="345"/>
                  <a:pt x="773" y="355"/>
                  <a:pt x="774" y="365"/>
                </a:cubicBezTo>
                <a:cubicBezTo>
                  <a:pt x="772" y="365"/>
                  <a:pt x="771" y="365"/>
                  <a:pt x="769" y="365"/>
                </a:cubicBezTo>
                <a:cubicBezTo>
                  <a:pt x="769" y="355"/>
                  <a:pt x="769" y="345"/>
                  <a:pt x="769" y="335"/>
                </a:cubicBezTo>
                <a:close/>
                <a:moveTo>
                  <a:pt x="768" y="260"/>
                </a:moveTo>
                <a:cubicBezTo>
                  <a:pt x="777" y="261"/>
                  <a:pt x="785" y="261"/>
                  <a:pt x="797" y="262"/>
                </a:cubicBezTo>
                <a:cubicBezTo>
                  <a:pt x="784" y="271"/>
                  <a:pt x="776" y="268"/>
                  <a:pt x="768" y="260"/>
                </a:cubicBezTo>
                <a:close/>
                <a:moveTo>
                  <a:pt x="770" y="224"/>
                </a:moveTo>
                <a:cubicBezTo>
                  <a:pt x="784" y="226"/>
                  <a:pt x="790" y="216"/>
                  <a:pt x="798" y="209"/>
                </a:cubicBezTo>
                <a:cubicBezTo>
                  <a:pt x="801" y="207"/>
                  <a:pt x="804" y="207"/>
                  <a:pt x="806" y="205"/>
                </a:cubicBezTo>
                <a:cubicBezTo>
                  <a:pt x="807" y="207"/>
                  <a:pt x="808" y="209"/>
                  <a:pt x="809" y="211"/>
                </a:cubicBezTo>
                <a:cubicBezTo>
                  <a:pt x="794" y="220"/>
                  <a:pt x="779" y="229"/>
                  <a:pt x="764" y="238"/>
                </a:cubicBezTo>
                <a:cubicBezTo>
                  <a:pt x="758" y="229"/>
                  <a:pt x="761" y="222"/>
                  <a:pt x="770" y="224"/>
                </a:cubicBezTo>
                <a:close/>
                <a:moveTo>
                  <a:pt x="636" y="395"/>
                </a:moveTo>
                <a:cubicBezTo>
                  <a:pt x="650" y="404"/>
                  <a:pt x="664" y="418"/>
                  <a:pt x="679" y="396"/>
                </a:cubicBezTo>
                <a:cubicBezTo>
                  <a:pt x="682" y="405"/>
                  <a:pt x="682" y="405"/>
                  <a:pt x="700" y="403"/>
                </a:cubicBezTo>
                <a:cubicBezTo>
                  <a:pt x="697" y="405"/>
                  <a:pt x="694" y="409"/>
                  <a:pt x="690" y="410"/>
                </a:cubicBezTo>
                <a:cubicBezTo>
                  <a:pt x="676" y="412"/>
                  <a:pt x="662" y="415"/>
                  <a:pt x="648" y="416"/>
                </a:cubicBezTo>
                <a:cubicBezTo>
                  <a:pt x="638" y="416"/>
                  <a:pt x="634" y="409"/>
                  <a:pt x="636" y="395"/>
                </a:cubicBezTo>
                <a:close/>
                <a:moveTo>
                  <a:pt x="631" y="737"/>
                </a:moveTo>
                <a:cubicBezTo>
                  <a:pt x="638" y="735"/>
                  <a:pt x="646" y="735"/>
                  <a:pt x="653" y="733"/>
                </a:cubicBezTo>
                <a:cubicBezTo>
                  <a:pt x="653" y="732"/>
                  <a:pt x="653" y="732"/>
                  <a:pt x="653" y="732"/>
                </a:cubicBezTo>
                <a:cubicBezTo>
                  <a:pt x="646" y="737"/>
                  <a:pt x="639" y="740"/>
                  <a:pt x="631" y="742"/>
                </a:cubicBezTo>
                <a:cubicBezTo>
                  <a:pt x="631" y="740"/>
                  <a:pt x="631" y="738"/>
                  <a:pt x="631" y="737"/>
                </a:cubicBezTo>
                <a:close/>
                <a:moveTo>
                  <a:pt x="557" y="557"/>
                </a:moveTo>
                <a:cubicBezTo>
                  <a:pt x="557" y="557"/>
                  <a:pt x="557" y="557"/>
                  <a:pt x="557" y="557"/>
                </a:cubicBezTo>
                <a:cubicBezTo>
                  <a:pt x="557" y="557"/>
                  <a:pt x="557" y="557"/>
                  <a:pt x="557" y="557"/>
                </a:cubicBezTo>
                <a:cubicBezTo>
                  <a:pt x="557" y="557"/>
                  <a:pt x="557" y="557"/>
                  <a:pt x="557" y="557"/>
                </a:cubicBezTo>
                <a:close/>
                <a:moveTo>
                  <a:pt x="541" y="576"/>
                </a:moveTo>
                <a:cubicBezTo>
                  <a:pt x="545" y="575"/>
                  <a:pt x="549" y="575"/>
                  <a:pt x="556" y="575"/>
                </a:cubicBezTo>
                <a:cubicBezTo>
                  <a:pt x="544" y="564"/>
                  <a:pt x="553" y="565"/>
                  <a:pt x="558" y="563"/>
                </a:cubicBezTo>
                <a:cubicBezTo>
                  <a:pt x="560" y="569"/>
                  <a:pt x="562" y="571"/>
                  <a:pt x="567" y="571"/>
                </a:cubicBezTo>
                <a:cubicBezTo>
                  <a:pt x="566" y="576"/>
                  <a:pt x="566" y="582"/>
                  <a:pt x="565" y="587"/>
                </a:cubicBezTo>
                <a:cubicBezTo>
                  <a:pt x="559" y="585"/>
                  <a:pt x="549" y="582"/>
                  <a:pt x="540" y="579"/>
                </a:cubicBezTo>
                <a:cubicBezTo>
                  <a:pt x="540" y="578"/>
                  <a:pt x="541" y="577"/>
                  <a:pt x="541" y="576"/>
                </a:cubicBezTo>
                <a:close/>
                <a:moveTo>
                  <a:pt x="265" y="983"/>
                </a:moveTo>
                <a:cubicBezTo>
                  <a:pt x="270" y="979"/>
                  <a:pt x="275" y="975"/>
                  <a:pt x="280" y="971"/>
                </a:cubicBezTo>
                <a:cubicBezTo>
                  <a:pt x="282" y="977"/>
                  <a:pt x="284" y="984"/>
                  <a:pt x="286" y="990"/>
                </a:cubicBezTo>
                <a:cubicBezTo>
                  <a:pt x="282" y="992"/>
                  <a:pt x="278" y="995"/>
                  <a:pt x="272" y="998"/>
                </a:cubicBezTo>
                <a:cubicBezTo>
                  <a:pt x="270" y="993"/>
                  <a:pt x="267" y="988"/>
                  <a:pt x="265" y="983"/>
                </a:cubicBezTo>
                <a:close/>
                <a:moveTo>
                  <a:pt x="1389" y="1292"/>
                </a:moveTo>
                <a:cubicBezTo>
                  <a:pt x="1390" y="1291"/>
                  <a:pt x="1390" y="1290"/>
                  <a:pt x="1391" y="1290"/>
                </a:cubicBezTo>
                <a:cubicBezTo>
                  <a:pt x="1391" y="1291"/>
                  <a:pt x="1392" y="1292"/>
                  <a:pt x="1392" y="1293"/>
                </a:cubicBezTo>
                <a:cubicBezTo>
                  <a:pt x="1391" y="1293"/>
                  <a:pt x="1390" y="1293"/>
                  <a:pt x="1390" y="1293"/>
                </a:cubicBezTo>
                <a:cubicBezTo>
                  <a:pt x="1389" y="1293"/>
                  <a:pt x="1389" y="1292"/>
                  <a:pt x="1389" y="1292"/>
                </a:cubicBezTo>
                <a:close/>
                <a:moveTo>
                  <a:pt x="3432" y="1297"/>
                </a:moveTo>
                <a:cubicBezTo>
                  <a:pt x="3431" y="1296"/>
                  <a:pt x="3430" y="1295"/>
                  <a:pt x="3429" y="1294"/>
                </a:cubicBezTo>
                <a:cubicBezTo>
                  <a:pt x="3431" y="1295"/>
                  <a:pt x="3433" y="1296"/>
                  <a:pt x="3435" y="1297"/>
                </a:cubicBezTo>
                <a:lnTo>
                  <a:pt x="3432" y="1297"/>
                </a:lnTo>
                <a:close/>
                <a:moveTo>
                  <a:pt x="3467" y="1297"/>
                </a:moveTo>
                <a:cubicBezTo>
                  <a:pt x="3467" y="1296"/>
                  <a:pt x="3467" y="1296"/>
                  <a:pt x="3467" y="1295"/>
                </a:cubicBezTo>
                <a:cubicBezTo>
                  <a:pt x="3469" y="1295"/>
                  <a:pt x="3470" y="1296"/>
                  <a:pt x="3472" y="1297"/>
                </a:cubicBezTo>
                <a:lnTo>
                  <a:pt x="3467" y="1297"/>
                </a:lnTo>
                <a:close/>
                <a:moveTo>
                  <a:pt x="3496" y="1297"/>
                </a:moveTo>
                <a:cubicBezTo>
                  <a:pt x="3496" y="1296"/>
                  <a:pt x="3496" y="1296"/>
                  <a:pt x="3495" y="1295"/>
                </a:cubicBezTo>
                <a:cubicBezTo>
                  <a:pt x="3497" y="1296"/>
                  <a:pt x="3498" y="1297"/>
                  <a:pt x="3499" y="1297"/>
                </a:cubicBezTo>
                <a:lnTo>
                  <a:pt x="3496" y="1297"/>
                </a:lnTo>
                <a:close/>
                <a:moveTo>
                  <a:pt x="3517" y="1297"/>
                </a:moveTo>
                <a:cubicBezTo>
                  <a:pt x="3518" y="1296"/>
                  <a:pt x="3520" y="1296"/>
                  <a:pt x="3522" y="1295"/>
                </a:cubicBezTo>
                <a:cubicBezTo>
                  <a:pt x="3523" y="1296"/>
                  <a:pt x="3524" y="1296"/>
                  <a:pt x="3525" y="1297"/>
                </a:cubicBezTo>
                <a:lnTo>
                  <a:pt x="3517" y="1297"/>
                </a:lnTo>
                <a:close/>
                <a:moveTo>
                  <a:pt x="4232" y="1042"/>
                </a:moveTo>
                <a:cubicBezTo>
                  <a:pt x="4238" y="1041"/>
                  <a:pt x="4244" y="1040"/>
                  <a:pt x="4249" y="1040"/>
                </a:cubicBezTo>
                <a:cubicBezTo>
                  <a:pt x="4249" y="1044"/>
                  <a:pt x="4250" y="1048"/>
                  <a:pt x="4250" y="1051"/>
                </a:cubicBezTo>
                <a:cubicBezTo>
                  <a:pt x="4250" y="1052"/>
                  <a:pt x="4250" y="1052"/>
                  <a:pt x="4250" y="1052"/>
                </a:cubicBezTo>
                <a:cubicBezTo>
                  <a:pt x="4244" y="1050"/>
                  <a:pt x="4238" y="1046"/>
                  <a:pt x="4232" y="1042"/>
                </a:cubicBezTo>
                <a:close/>
                <a:moveTo>
                  <a:pt x="4557" y="744"/>
                </a:moveTo>
                <a:cubicBezTo>
                  <a:pt x="4548" y="742"/>
                  <a:pt x="4539" y="736"/>
                  <a:pt x="4531" y="731"/>
                </a:cubicBezTo>
                <a:cubicBezTo>
                  <a:pt x="4537" y="728"/>
                  <a:pt x="4542" y="725"/>
                  <a:pt x="4550" y="720"/>
                </a:cubicBezTo>
                <a:cubicBezTo>
                  <a:pt x="4559" y="725"/>
                  <a:pt x="4566" y="729"/>
                  <a:pt x="4573" y="733"/>
                </a:cubicBezTo>
                <a:cubicBezTo>
                  <a:pt x="4567" y="737"/>
                  <a:pt x="4561" y="745"/>
                  <a:pt x="4557" y="744"/>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222" name="Group 221">
            <a:extLst>
              <a:ext uri="{FF2B5EF4-FFF2-40B4-BE49-F238E27FC236}">
                <a16:creationId xmlns:a16="http://schemas.microsoft.com/office/drawing/2014/main" id="{2FDF82B8-ADE6-4F39-8AB7-A3788ACBA8FB}"/>
              </a:ext>
            </a:extLst>
          </p:cNvPr>
          <p:cNvGrpSpPr/>
          <p:nvPr/>
        </p:nvGrpSpPr>
        <p:grpSpPr>
          <a:xfrm>
            <a:off x="-1" y="5625511"/>
            <a:ext cx="12192001" cy="1232489"/>
            <a:chOff x="-1" y="5625511"/>
            <a:chExt cx="12192001" cy="1232489"/>
          </a:xfrm>
        </p:grpSpPr>
        <p:sp>
          <p:nvSpPr>
            <p:cNvPr id="40" name="Rectangle 39">
              <a:extLst>
                <a:ext uri="{FF2B5EF4-FFF2-40B4-BE49-F238E27FC236}">
                  <a16:creationId xmlns:a16="http://schemas.microsoft.com/office/drawing/2014/main" id="{4D90E37B-D286-435D-9226-3A85C40B40A2}"/>
                </a:ext>
              </a:extLst>
            </p:cNvPr>
            <p:cNvSpPr/>
            <p:nvPr/>
          </p:nvSpPr>
          <p:spPr>
            <a:xfrm>
              <a:off x="0" y="5889524"/>
              <a:ext cx="12192000" cy="968476"/>
            </a:xfrm>
            <a:prstGeom prst="rect">
              <a:avLst/>
            </a:prstGeom>
            <a:solidFill>
              <a:srgbClr val="5486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Freeform: Shape 175">
              <a:extLst>
                <a:ext uri="{FF2B5EF4-FFF2-40B4-BE49-F238E27FC236}">
                  <a16:creationId xmlns:a16="http://schemas.microsoft.com/office/drawing/2014/main" id="{0FB06450-EBCD-4BFC-9773-29BFA0AB2833}"/>
                </a:ext>
              </a:extLst>
            </p:cNvPr>
            <p:cNvSpPr>
              <a:spLocks/>
            </p:cNvSpPr>
            <p:nvPr/>
          </p:nvSpPr>
          <p:spPr bwMode="auto">
            <a:xfrm>
              <a:off x="-1" y="5625511"/>
              <a:ext cx="12191993" cy="271962"/>
            </a:xfrm>
            <a:custGeom>
              <a:avLst/>
              <a:gdLst>
                <a:gd name="connsiteX0" fmla="*/ 1039813 w 6718300"/>
                <a:gd name="connsiteY0" fmla="*/ 0 h 242887"/>
                <a:gd name="connsiteX1" fmla="*/ 1123950 w 6718300"/>
                <a:gd name="connsiteY1" fmla="*/ 177800 h 242887"/>
                <a:gd name="connsiteX2" fmla="*/ 1154113 w 6718300"/>
                <a:gd name="connsiteY2" fmla="*/ 119063 h 242887"/>
                <a:gd name="connsiteX3" fmla="*/ 1184275 w 6718300"/>
                <a:gd name="connsiteY3" fmla="*/ 193675 h 242887"/>
                <a:gd name="connsiteX4" fmla="*/ 1192213 w 6718300"/>
                <a:gd name="connsiteY4" fmla="*/ 193675 h 242887"/>
                <a:gd name="connsiteX5" fmla="*/ 1254125 w 6718300"/>
                <a:gd name="connsiteY5" fmla="*/ 100013 h 242887"/>
                <a:gd name="connsiteX6" fmla="*/ 1306513 w 6718300"/>
                <a:gd name="connsiteY6" fmla="*/ 165100 h 242887"/>
                <a:gd name="connsiteX7" fmla="*/ 1330325 w 6718300"/>
                <a:gd name="connsiteY7" fmla="*/ 150812 h 242887"/>
                <a:gd name="connsiteX8" fmla="*/ 1376363 w 6718300"/>
                <a:gd name="connsiteY8" fmla="*/ 173037 h 242887"/>
                <a:gd name="connsiteX9" fmla="*/ 1428750 w 6718300"/>
                <a:gd name="connsiteY9" fmla="*/ 65088 h 242887"/>
                <a:gd name="connsiteX10" fmla="*/ 1474788 w 6718300"/>
                <a:gd name="connsiteY10" fmla="*/ 177800 h 242887"/>
                <a:gd name="connsiteX11" fmla="*/ 1506538 w 6718300"/>
                <a:gd name="connsiteY11" fmla="*/ 119063 h 242887"/>
                <a:gd name="connsiteX12" fmla="*/ 1558925 w 6718300"/>
                <a:gd name="connsiteY12" fmla="*/ 177800 h 242887"/>
                <a:gd name="connsiteX13" fmla="*/ 1590675 w 6718300"/>
                <a:gd name="connsiteY13" fmla="*/ 96838 h 242887"/>
                <a:gd name="connsiteX14" fmla="*/ 1643063 w 6718300"/>
                <a:gd name="connsiteY14" fmla="*/ 177800 h 242887"/>
                <a:gd name="connsiteX15" fmla="*/ 1681163 w 6718300"/>
                <a:gd name="connsiteY15" fmla="*/ 131762 h 242887"/>
                <a:gd name="connsiteX16" fmla="*/ 1727200 w 6718300"/>
                <a:gd name="connsiteY16" fmla="*/ 177800 h 242887"/>
                <a:gd name="connsiteX17" fmla="*/ 1789113 w 6718300"/>
                <a:gd name="connsiteY17" fmla="*/ 76200 h 242887"/>
                <a:gd name="connsiteX18" fmla="*/ 1841500 w 6718300"/>
                <a:gd name="connsiteY18" fmla="*/ 177800 h 242887"/>
                <a:gd name="connsiteX19" fmla="*/ 1887538 w 6718300"/>
                <a:gd name="connsiteY19" fmla="*/ 119063 h 242887"/>
                <a:gd name="connsiteX20" fmla="*/ 1919288 w 6718300"/>
                <a:gd name="connsiteY20" fmla="*/ 173037 h 242887"/>
                <a:gd name="connsiteX21" fmla="*/ 1963738 w 6718300"/>
                <a:gd name="connsiteY21" fmla="*/ 146050 h 242887"/>
                <a:gd name="connsiteX22" fmla="*/ 2033588 w 6718300"/>
                <a:gd name="connsiteY22" fmla="*/ 180975 h 242887"/>
                <a:gd name="connsiteX23" fmla="*/ 2071688 w 6718300"/>
                <a:gd name="connsiteY23" fmla="*/ 73025 h 242887"/>
                <a:gd name="connsiteX24" fmla="*/ 2132013 w 6718300"/>
                <a:gd name="connsiteY24" fmla="*/ 158750 h 242887"/>
                <a:gd name="connsiteX25" fmla="*/ 2163763 w 6718300"/>
                <a:gd name="connsiteY25" fmla="*/ 69850 h 242887"/>
                <a:gd name="connsiteX26" fmla="*/ 2216150 w 6718300"/>
                <a:gd name="connsiteY26" fmla="*/ 158750 h 242887"/>
                <a:gd name="connsiteX27" fmla="*/ 2239963 w 6718300"/>
                <a:gd name="connsiteY27" fmla="*/ 34925 h 242887"/>
                <a:gd name="connsiteX28" fmla="*/ 2300288 w 6718300"/>
                <a:gd name="connsiteY28" fmla="*/ 177800 h 242887"/>
                <a:gd name="connsiteX29" fmla="*/ 2332038 w 6718300"/>
                <a:gd name="connsiteY29" fmla="*/ 111125 h 242887"/>
                <a:gd name="connsiteX30" fmla="*/ 2376488 w 6718300"/>
                <a:gd name="connsiteY30" fmla="*/ 177800 h 242887"/>
                <a:gd name="connsiteX31" fmla="*/ 2430463 w 6718300"/>
                <a:gd name="connsiteY31" fmla="*/ 65088 h 242887"/>
                <a:gd name="connsiteX32" fmla="*/ 2468563 w 6718300"/>
                <a:gd name="connsiteY32" fmla="*/ 173037 h 242887"/>
                <a:gd name="connsiteX33" fmla="*/ 2506663 w 6718300"/>
                <a:gd name="connsiteY33" fmla="*/ 127000 h 242887"/>
                <a:gd name="connsiteX34" fmla="*/ 2538413 w 6718300"/>
                <a:gd name="connsiteY34" fmla="*/ 169862 h 242887"/>
                <a:gd name="connsiteX35" fmla="*/ 2576513 w 6718300"/>
                <a:gd name="connsiteY35" fmla="*/ 158750 h 242887"/>
                <a:gd name="connsiteX36" fmla="*/ 2598738 w 6718300"/>
                <a:gd name="connsiteY36" fmla="*/ 173037 h 242887"/>
                <a:gd name="connsiteX37" fmla="*/ 2660650 w 6718300"/>
                <a:gd name="connsiteY37" fmla="*/ 84138 h 242887"/>
                <a:gd name="connsiteX38" fmla="*/ 2713038 w 6718300"/>
                <a:gd name="connsiteY38" fmla="*/ 169862 h 242887"/>
                <a:gd name="connsiteX39" fmla="*/ 2744788 w 6718300"/>
                <a:gd name="connsiteY39" fmla="*/ 123825 h 242887"/>
                <a:gd name="connsiteX40" fmla="*/ 2835275 w 6718300"/>
                <a:gd name="connsiteY40" fmla="*/ 169862 h 242887"/>
                <a:gd name="connsiteX41" fmla="*/ 2911475 w 6718300"/>
                <a:gd name="connsiteY41" fmla="*/ 7938 h 242887"/>
                <a:gd name="connsiteX42" fmla="*/ 2951163 w 6718300"/>
                <a:gd name="connsiteY42" fmla="*/ 146050 h 242887"/>
                <a:gd name="connsiteX43" fmla="*/ 3011488 w 6718300"/>
                <a:gd name="connsiteY43" fmla="*/ 92075 h 242887"/>
                <a:gd name="connsiteX44" fmla="*/ 3087688 w 6718300"/>
                <a:gd name="connsiteY44" fmla="*/ 161925 h 242887"/>
                <a:gd name="connsiteX45" fmla="*/ 3149600 w 6718300"/>
                <a:gd name="connsiteY45" fmla="*/ 61913 h 242887"/>
                <a:gd name="connsiteX46" fmla="*/ 3233738 w 6718300"/>
                <a:gd name="connsiteY46" fmla="*/ 180975 h 242887"/>
                <a:gd name="connsiteX47" fmla="*/ 3263900 w 6718300"/>
                <a:gd name="connsiteY47" fmla="*/ 119063 h 242887"/>
                <a:gd name="connsiteX48" fmla="*/ 3294063 w 6718300"/>
                <a:gd name="connsiteY48" fmla="*/ 193675 h 242887"/>
                <a:gd name="connsiteX49" fmla="*/ 3302000 w 6718300"/>
                <a:gd name="connsiteY49" fmla="*/ 193675 h 242887"/>
                <a:gd name="connsiteX50" fmla="*/ 3363913 w 6718300"/>
                <a:gd name="connsiteY50" fmla="*/ 100013 h 242887"/>
                <a:gd name="connsiteX51" fmla="*/ 3416300 w 6718300"/>
                <a:gd name="connsiteY51" fmla="*/ 165100 h 242887"/>
                <a:gd name="connsiteX52" fmla="*/ 3440113 w 6718300"/>
                <a:gd name="connsiteY52" fmla="*/ 150812 h 242887"/>
                <a:gd name="connsiteX53" fmla="*/ 3486150 w 6718300"/>
                <a:gd name="connsiteY53" fmla="*/ 173037 h 242887"/>
                <a:gd name="connsiteX54" fmla="*/ 3538538 w 6718300"/>
                <a:gd name="connsiteY54" fmla="*/ 65088 h 242887"/>
                <a:gd name="connsiteX55" fmla="*/ 3584575 w 6718300"/>
                <a:gd name="connsiteY55" fmla="*/ 177800 h 242887"/>
                <a:gd name="connsiteX56" fmla="*/ 3614738 w 6718300"/>
                <a:gd name="connsiteY56" fmla="*/ 119063 h 242887"/>
                <a:gd name="connsiteX57" fmla="*/ 3668713 w 6718300"/>
                <a:gd name="connsiteY57" fmla="*/ 177800 h 242887"/>
                <a:gd name="connsiteX58" fmla="*/ 3698875 w 6718300"/>
                <a:gd name="connsiteY58" fmla="*/ 96838 h 242887"/>
                <a:gd name="connsiteX59" fmla="*/ 3752850 w 6718300"/>
                <a:gd name="connsiteY59" fmla="*/ 177800 h 242887"/>
                <a:gd name="connsiteX60" fmla="*/ 3790950 w 6718300"/>
                <a:gd name="connsiteY60" fmla="*/ 131762 h 242887"/>
                <a:gd name="connsiteX61" fmla="*/ 3836988 w 6718300"/>
                <a:gd name="connsiteY61" fmla="*/ 177800 h 242887"/>
                <a:gd name="connsiteX62" fmla="*/ 3898900 w 6718300"/>
                <a:gd name="connsiteY62" fmla="*/ 76200 h 242887"/>
                <a:gd name="connsiteX63" fmla="*/ 3951288 w 6718300"/>
                <a:gd name="connsiteY63" fmla="*/ 177800 h 242887"/>
                <a:gd name="connsiteX64" fmla="*/ 3997325 w 6718300"/>
                <a:gd name="connsiteY64" fmla="*/ 119063 h 242887"/>
                <a:gd name="connsiteX65" fmla="*/ 4027488 w 6718300"/>
                <a:gd name="connsiteY65" fmla="*/ 173037 h 242887"/>
                <a:gd name="connsiteX66" fmla="*/ 4073525 w 6718300"/>
                <a:gd name="connsiteY66" fmla="*/ 146050 h 242887"/>
                <a:gd name="connsiteX67" fmla="*/ 4143375 w 6718300"/>
                <a:gd name="connsiteY67" fmla="*/ 180975 h 242887"/>
                <a:gd name="connsiteX68" fmla="*/ 4181475 w 6718300"/>
                <a:gd name="connsiteY68" fmla="*/ 73025 h 242887"/>
                <a:gd name="connsiteX69" fmla="*/ 4241801 w 6718300"/>
                <a:gd name="connsiteY69" fmla="*/ 158750 h 242887"/>
                <a:gd name="connsiteX70" fmla="*/ 4271963 w 6718300"/>
                <a:gd name="connsiteY70" fmla="*/ 69850 h 242887"/>
                <a:gd name="connsiteX71" fmla="*/ 4325938 w 6718300"/>
                <a:gd name="connsiteY71" fmla="*/ 158750 h 242887"/>
                <a:gd name="connsiteX72" fmla="*/ 4379913 w 6718300"/>
                <a:gd name="connsiteY72" fmla="*/ 19050 h 242887"/>
                <a:gd name="connsiteX73" fmla="*/ 4410076 w 6718300"/>
                <a:gd name="connsiteY73" fmla="*/ 177800 h 242887"/>
                <a:gd name="connsiteX74" fmla="*/ 4440238 w 6718300"/>
                <a:gd name="connsiteY74" fmla="*/ 111125 h 242887"/>
                <a:gd name="connsiteX75" fmla="*/ 4486276 w 6718300"/>
                <a:gd name="connsiteY75" fmla="*/ 177800 h 242887"/>
                <a:gd name="connsiteX76" fmla="*/ 4540251 w 6718300"/>
                <a:gd name="connsiteY76" fmla="*/ 65088 h 242887"/>
                <a:gd name="connsiteX77" fmla="*/ 4578351 w 6718300"/>
                <a:gd name="connsiteY77" fmla="*/ 173037 h 242887"/>
                <a:gd name="connsiteX78" fmla="*/ 4616451 w 6718300"/>
                <a:gd name="connsiteY78" fmla="*/ 127000 h 242887"/>
                <a:gd name="connsiteX79" fmla="*/ 4646613 w 6718300"/>
                <a:gd name="connsiteY79" fmla="*/ 169862 h 242887"/>
                <a:gd name="connsiteX80" fmla="*/ 4684713 w 6718300"/>
                <a:gd name="connsiteY80" fmla="*/ 158750 h 242887"/>
                <a:gd name="connsiteX81" fmla="*/ 4708526 w 6718300"/>
                <a:gd name="connsiteY81" fmla="*/ 173037 h 242887"/>
                <a:gd name="connsiteX82" fmla="*/ 4768851 w 6718300"/>
                <a:gd name="connsiteY82" fmla="*/ 84138 h 242887"/>
                <a:gd name="connsiteX83" fmla="*/ 4822826 w 6718300"/>
                <a:gd name="connsiteY83" fmla="*/ 169862 h 242887"/>
                <a:gd name="connsiteX84" fmla="*/ 4852988 w 6718300"/>
                <a:gd name="connsiteY84" fmla="*/ 123825 h 242887"/>
                <a:gd name="connsiteX85" fmla="*/ 4945063 w 6718300"/>
                <a:gd name="connsiteY85" fmla="*/ 169862 h 242887"/>
                <a:gd name="connsiteX86" fmla="*/ 5021263 w 6718300"/>
                <a:gd name="connsiteY86" fmla="*/ 38100 h 242887"/>
                <a:gd name="connsiteX87" fmla="*/ 5059363 w 6718300"/>
                <a:gd name="connsiteY87" fmla="*/ 146050 h 242887"/>
                <a:gd name="connsiteX88" fmla="*/ 5121276 w 6718300"/>
                <a:gd name="connsiteY88" fmla="*/ 92075 h 242887"/>
                <a:gd name="connsiteX89" fmla="*/ 5197476 w 6718300"/>
                <a:gd name="connsiteY89" fmla="*/ 161925 h 242887"/>
                <a:gd name="connsiteX90" fmla="*/ 5259388 w 6718300"/>
                <a:gd name="connsiteY90" fmla="*/ 61913 h 242887"/>
                <a:gd name="connsiteX91" fmla="*/ 5343526 w 6718300"/>
                <a:gd name="connsiteY91" fmla="*/ 180975 h 242887"/>
                <a:gd name="connsiteX92" fmla="*/ 5373688 w 6718300"/>
                <a:gd name="connsiteY92" fmla="*/ 119063 h 242887"/>
                <a:gd name="connsiteX93" fmla="*/ 5403851 w 6718300"/>
                <a:gd name="connsiteY93" fmla="*/ 193675 h 242887"/>
                <a:gd name="connsiteX94" fmla="*/ 5411788 w 6718300"/>
                <a:gd name="connsiteY94" fmla="*/ 193675 h 242887"/>
                <a:gd name="connsiteX95" fmla="*/ 5472113 w 6718300"/>
                <a:gd name="connsiteY95" fmla="*/ 100013 h 242887"/>
                <a:gd name="connsiteX96" fmla="*/ 5526088 w 6718300"/>
                <a:gd name="connsiteY96" fmla="*/ 165100 h 242887"/>
                <a:gd name="connsiteX97" fmla="*/ 5549901 w 6718300"/>
                <a:gd name="connsiteY97" fmla="*/ 150812 h 242887"/>
                <a:gd name="connsiteX98" fmla="*/ 5594351 w 6718300"/>
                <a:gd name="connsiteY98" fmla="*/ 173037 h 242887"/>
                <a:gd name="connsiteX99" fmla="*/ 5648326 w 6718300"/>
                <a:gd name="connsiteY99" fmla="*/ 65088 h 242887"/>
                <a:gd name="connsiteX100" fmla="*/ 5694363 w 6718300"/>
                <a:gd name="connsiteY100" fmla="*/ 177800 h 242887"/>
                <a:gd name="connsiteX101" fmla="*/ 5724526 w 6718300"/>
                <a:gd name="connsiteY101" fmla="*/ 119063 h 242887"/>
                <a:gd name="connsiteX102" fmla="*/ 5778500 w 6718300"/>
                <a:gd name="connsiteY102" fmla="*/ 177800 h 242887"/>
                <a:gd name="connsiteX103" fmla="*/ 5808663 w 6718300"/>
                <a:gd name="connsiteY103" fmla="*/ 96838 h 242887"/>
                <a:gd name="connsiteX104" fmla="*/ 5862638 w 6718300"/>
                <a:gd name="connsiteY104" fmla="*/ 177800 h 242887"/>
                <a:gd name="connsiteX105" fmla="*/ 5900738 w 6718300"/>
                <a:gd name="connsiteY105" fmla="*/ 131762 h 242887"/>
                <a:gd name="connsiteX106" fmla="*/ 5946776 w 6718300"/>
                <a:gd name="connsiteY106" fmla="*/ 177800 h 242887"/>
                <a:gd name="connsiteX107" fmla="*/ 6007100 w 6718300"/>
                <a:gd name="connsiteY107" fmla="*/ 76200 h 242887"/>
                <a:gd name="connsiteX108" fmla="*/ 6061076 w 6718300"/>
                <a:gd name="connsiteY108" fmla="*/ 177800 h 242887"/>
                <a:gd name="connsiteX109" fmla="*/ 6107113 w 6718300"/>
                <a:gd name="connsiteY109" fmla="*/ 119063 h 242887"/>
                <a:gd name="connsiteX110" fmla="*/ 6137276 w 6718300"/>
                <a:gd name="connsiteY110" fmla="*/ 173037 h 242887"/>
                <a:gd name="connsiteX111" fmla="*/ 6183313 w 6718300"/>
                <a:gd name="connsiteY111" fmla="*/ 146050 h 242887"/>
                <a:gd name="connsiteX112" fmla="*/ 6253163 w 6718300"/>
                <a:gd name="connsiteY112" fmla="*/ 180975 h 242887"/>
                <a:gd name="connsiteX113" fmla="*/ 6291263 w 6718300"/>
                <a:gd name="connsiteY113" fmla="*/ 73025 h 242887"/>
                <a:gd name="connsiteX114" fmla="*/ 6351588 w 6718300"/>
                <a:gd name="connsiteY114" fmla="*/ 158750 h 242887"/>
                <a:gd name="connsiteX115" fmla="*/ 6381750 w 6718300"/>
                <a:gd name="connsiteY115" fmla="*/ 69850 h 242887"/>
                <a:gd name="connsiteX116" fmla="*/ 6435726 w 6718300"/>
                <a:gd name="connsiteY116" fmla="*/ 158750 h 242887"/>
                <a:gd name="connsiteX117" fmla="*/ 6459538 w 6718300"/>
                <a:gd name="connsiteY117" fmla="*/ 34925 h 242887"/>
                <a:gd name="connsiteX118" fmla="*/ 6519863 w 6718300"/>
                <a:gd name="connsiteY118" fmla="*/ 177800 h 242887"/>
                <a:gd name="connsiteX119" fmla="*/ 6550026 w 6718300"/>
                <a:gd name="connsiteY119" fmla="*/ 111125 h 242887"/>
                <a:gd name="connsiteX120" fmla="*/ 6596063 w 6718300"/>
                <a:gd name="connsiteY120" fmla="*/ 177800 h 242887"/>
                <a:gd name="connsiteX121" fmla="*/ 6623791 w 6718300"/>
                <a:gd name="connsiteY121" fmla="*/ 119897 h 242887"/>
                <a:gd name="connsiteX122" fmla="*/ 6718300 w 6718300"/>
                <a:gd name="connsiteY122" fmla="*/ 242887 h 242887"/>
                <a:gd name="connsiteX123" fmla="*/ 0 w 6718300"/>
                <a:gd name="connsiteY123" fmla="*/ 242887 h 242887"/>
                <a:gd name="connsiteX124" fmla="*/ 88521 w 6718300"/>
                <a:gd name="connsiteY124" fmla="*/ 128473 h 242887"/>
                <a:gd name="connsiteX125" fmla="*/ 106363 w 6718300"/>
                <a:gd name="connsiteY125" fmla="*/ 158750 h 242887"/>
                <a:gd name="connsiteX126" fmla="*/ 120013 w 6718300"/>
                <a:gd name="connsiteY126" fmla="*/ 87769 h 242887"/>
                <a:gd name="connsiteX127" fmla="*/ 141022 w 6718300"/>
                <a:gd name="connsiteY127" fmla="*/ 60614 h 242887"/>
                <a:gd name="connsiteX128" fmla="*/ 190500 w 6718300"/>
                <a:gd name="connsiteY128" fmla="*/ 177800 h 242887"/>
                <a:gd name="connsiteX129" fmla="*/ 222250 w 6718300"/>
                <a:gd name="connsiteY129" fmla="*/ 111125 h 242887"/>
                <a:gd name="connsiteX130" fmla="*/ 268288 w 6718300"/>
                <a:gd name="connsiteY130" fmla="*/ 177800 h 242887"/>
                <a:gd name="connsiteX131" fmla="*/ 320675 w 6718300"/>
                <a:gd name="connsiteY131" fmla="*/ 65088 h 242887"/>
                <a:gd name="connsiteX132" fmla="*/ 358775 w 6718300"/>
                <a:gd name="connsiteY132" fmla="*/ 173037 h 242887"/>
                <a:gd name="connsiteX133" fmla="*/ 396875 w 6718300"/>
                <a:gd name="connsiteY133" fmla="*/ 127000 h 242887"/>
                <a:gd name="connsiteX134" fmla="*/ 428625 w 6718300"/>
                <a:gd name="connsiteY134" fmla="*/ 169862 h 242887"/>
                <a:gd name="connsiteX135" fmla="*/ 466725 w 6718300"/>
                <a:gd name="connsiteY135" fmla="*/ 158750 h 242887"/>
                <a:gd name="connsiteX136" fmla="*/ 488950 w 6718300"/>
                <a:gd name="connsiteY136" fmla="*/ 173037 h 242887"/>
                <a:gd name="connsiteX137" fmla="*/ 550863 w 6718300"/>
                <a:gd name="connsiteY137" fmla="*/ 84138 h 242887"/>
                <a:gd name="connsiteX138" fmla="*/ 603250 w 6718300"/>
                <a:gd name="connsiteY138" fmla="*/ 169862 h 242887"/>
                <a:gd name="connsiteX139" fmla="*/ 635000 w 6718300"/>
                <a:gd name="connsiteY139" fmla="*/ 123825 h 242887"/>
                <a:gd name="connsiteX140" fmla="*/ 725488 w 6718300"/>
                <a:gd name="connsiteY140" fmla="*/ 169862 h 242887"/>
                <a:gd name="connsiteX141" fmla="*/ 803275 w 6718300"/>
                <a:gd name="connsiteY141" fmla="*/ 38100 h 242887"/>
                <a:gd name="connsiteX142" fmla="*/ 841375 w 6718300"/>
                <a:gd name="connsiteY142" fmla="*/ 146050 h 242887"/>
                <a:gd name="connsiteX143" fmla="*/ 901700 w 6718300"/>
                <a:gd name="connsiteY143" fmla="*/ 92075 h 242887"/>
                <a:gd name="connsiteX144" fmla="*/ 977900 w 6718300"/>
                <a:gd name="connsiteY144" fmla="*/ 161925 h 24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718300" h="242887">
                  <a:moveTo>
                    <a:pt x="1039813" y="0"/>
                  </a:moveTo>
                  <a:lnTo>
                    <a:pt x="1123950" y="177800"/>
                  </a:lnTo>
                  <a:lnTo>
                    <a:pt x="1154113" y="119063"/>
                  </a:lnTo>
                  <a:lnTo>
                    <a:pt x="1184275" y="193675"/>
                  </a:lnTo>
                  <a:lnTo>
                    <a:pt x="1192213" y="193675"/>
                  </a:lnTo>
                  <a:lnTo>
                    <a:pt x="1254125" y="100013"/>
                  </a:lnTo>
                  <a:lnTo>
                    <a:pt x="1306513" y="165100"/>
                  </a:lnTo>
                  <a:lnTo>
                    <a:pt x="1330325" y="150812"/>
                  </a:lnTo>
                  <a:lnTo>
                    <a:pt x="1376363" y="173037"/>
                  </a:lnTo>
                  <a:lnTo>
                    <a:pt x="1428750" y="65088"/>
                  </a:lnTo>
                  <a:lnTo>
                    <a:pt x="1474788" y="177800"/>
                  </a:lnTo>
                  <a:lnTo>
                    <a:pt x="1506538" y="119063"/>
                  </a:lnTo>
                  <a:lnTo>
                    <a:pt x="1558925" y="177800"/>
                  </a:lnTo>
                  <a:lnTo>
                    <a:pt x="1590675" y="96838"/>
                  </a:lnTo>
                  <a:lnTo>
                    <a:pt x="1643063" y="177800"/>
                  </a:lnTo>
                  <a:lnTo>
                    <a:pt x="1681163" y="131762"/>
                  </a:lnTo>
                  <a:lnTo>
                    <a:pt x="1727200" y="177800"/>
                  </a:lnTo>
                  <a:lnTo>
                    <a:pt x="1789113" y="76200"/>
                  </a:lnTo>
                  <a:lnTo>
                    <a:pt x="1841500" y="177800"/>
                  </a:lnTo>
                  <a:lnTo>
                    <a:pt x="1887538" y="119063"/>
                  </a:lnTo>
                  <a:lnTo>
                    <a:pt x="1919288" y="173037"/>
                  </a:lnTo>
                  <a:lnTo>
                    <a:pt x="1963738" y="146050"/>
                  </a:lnTo>
                  <a:lnTo>
                    <a:pt x="2033588" y="180975"/>
                  </a:lnTo>
                  <a:lnTo>
                    <a:pt x="2071688" y="73025"/>
                  </a:lnTo>
                  <a:lnTo>
                    <a:pt x="2132013" y="158750"/>
                  </a:lnTo>
                  <a:lnTo>
                    <a:pt x="2163763" y="69850"/>
                  </a:lnTo>
                  <a:lnTo>
                    <a:pt x="2216150" y="158750"/>
                  </a:lnTo>
                  <a:lnTo>
                    <a:pt x="2239963" y="34925"/>
                  </a:lnTo>
                  <a:lnTo>
                    <a:pt x="2300288" y="177800"/>
                  </a:lnTo>
                  <a:lnTo>
                    <a:pt x="2332038" y="111125"/>
                  </a:lnTo>
                  <a:lnTo>
                    <a:pt x="2376488" y="177800"/>
                  </a:lnTo>
                  <a:lnTo>
                    <a:pt x="2430463" y="65088"/>
                  </a:lnTo>
                  <a:lnTo>
                    <a:pt x="2468563" y="173037"/>
                  </a:lnTo>
                  <a:lnTo>
                    <a:pt x="2506663" y="127000"/>
                  </a:lnTo>
                  <a:lnTo>
                    <a:pt x="2538413" y="169862"/>
                  </a:lnTo>
                  <a:lnTo>
                    <a:pt x="2576513" y="158750"/>
                  </a:lnTo>
                  <a:lnTo>
                    <a:pt x="2598738" y="173037"/>
                  </a:lnTo>
                  <a:lnTo>
                    <a:pt x="2660650" y="84138"/>
                  </a:lnTo>
                  <a:lnTo>
                    <a:pt x="2713038" y="169862"/>
                  </a:lnTo>
                  <a:lnTo>
                    <a:pt x="2744788" y="123825"/>
                  </a:lnTo>
                  <a:lnTo>
                    <a:pt x="2835275" y="169862"/>
                  </a:lnTo>
                  <a:lnTo>
                    <a:pt x="2911475" y="7938"/>
                  </a:lnTo>
                  <a:lnTo>
                    <a:pt x="2951163" y="146050"/>
                  </a:lnTo>
                  <a:lnTo>
                    <a:pt x="3011488" y="92075"/>
                  </a:lnTo>
                  <a:lnTo>
                    <a:pt x="3087688" y="161925"/>
                  </a:lnTo>
                  <a:lnTo>
                    <a:pt x="3149600" y="61913"/>
                  </a:lnTo>
                  <a:lnTo>
                    <a:pt x="3233738" y="180975"/>
                  </a:lnTo>
                  <a:lnTo>
                    <a:pt x="3263900" y="119063"/>
                  </a:lnTo>
                  <a:lnTo>
                    <a:pt x="3294063" y="193675"/>
                  </a:lnTo>
                  <a:lnTo>
                    <a:pt x="3302000" y="193675"/>
                  </a:lnTo>
                  <a:lnTo>
                    <a:pt x="3363913" y="100013"/>
                  </a:lnTo>
                  <a:lnTo>
                    <a:pt x="3416300" y="165100"/>
                  </a:lnTo>
                  <a:lnTo>
                    <a:pt x="3440113" y="150812"/>
                  </a:lnTo>
                  <a:lnTo>
                    <a:pt x="3486150" y="173037"/>
                  </a:lnTo>
                  <a:lnTo>
                    <a:pt x="3538538" y="65088"/>
                  </a:lnTo>
                  <a:lnTo>
                    <a:pt x="3584575" y="177800"/>
                  </a:lnTo>
                  <a:lnTo>
                    <a:pt x="3614738" y="119063"/>
                  </a:lnTo>
                  <a:lnTo>
                    <a:pt x="3668713" y="177800"/>
                  </a:lnTo>
                  <a:lnTo>
                    <a:pt x="3698875" y="96838"/>
                  </a:lnTo>
                  <a:lnTo>
                    <a:pt x="3752850" y="177800"/>
                  </a:lnTo>
                  <a:lnTo>
                    <a:pt x="3790950" y="131762"/>
                  </a:lnTo>
                  <a:lnTo>
                    <a:pt x="3836988" y="177800"/>
                  </a:lnTo>
                  <a:lnTo>
                    <a:pt x="3898900" y="76200"/>
                  </a:lnTo>
                  <a:lnTo>
                    <a:pt x="3951288" y="177800"/>
                  </a:lnTo>
                  <a:lnTo>
                    <a:pt x="3997325" y="119063"/>
                  </a:lnTo>
                  <a:lnTo>
                    <a:pt x="4027488" y="173037"/>
                  </a:lnTo>
                  <a:lnTo>
                    <a:pt x="4073525" y="146050"/>
                  </a:lnTo>
                  <a:lnTo>
                    <a:pt x="4143375" y="180975"/>
                  </a:lnTo>
                  <a:lnTo>
                    <a:pt x="4181475" y="73025"/>
                  </a:lnTo>
                  <a:lnTo>
                    <a:pt x="4241801" y="158750"/>
                  </a:lnTo>
                  <a:lnTo>
                    <a:pt x="4271963" y="69850"/>
                  </a:lnTo>
                  <a:lnTo>
                    <a:pt x="4325938" y="158750"/>
                  </a:lnTo>
                  <a:lnTo>
                    <a:pt x="4379913" y="19050"/>
                  </a:lnTo>
                  <a:lnTo>
                    <a:pt x="4410076" y="177800"/>
                  </a:lnTo>
                  <a:lnTo>
                    <a:pt x="4440238" y="111125"/>
                  </a:lnTo>
                  <a:lnTo>
                    <a:pt x="4486276" y="177800"/>
                  </a:lnTo>
                  <a:lnTo>
                    <a:pt x="4540251" y="65088"/>
                  </a:lnTo>
                  <a:lnTo>
                    <a:pt x="4578351" y="173037"/>
                  </a:lnTo>
                  <a:lnTo>
                    <a:pt x="4616451" y="127000"/>
                  </a:lnTo>
                  <a:lnTo>
                    <a:pt x="4646613" y="169862"/>
                  </a:lnTo>
                  <a:lnTo>
                    <a:pt x="4684713" y="158750"/>
                  </a:lnTo>
                  <a:lnTo>
                    <a:pt x="4708526" y="173037"/>
                  </a:lnTo>
                  <a:lnTo>
                    <a:pt x="4768851" y="84138"/>
                  </a:lnTo>
                  <a:lnTo>
                    <a:pt x="4822826" y="169862"/>
                  </a:lnTo>
                  <a:lnTo>
                    <a:pt x="4852988" y="123825"/>
                  </a:lnTo>
                  <a:lnTo>
                    <a:pt x="4945063" y="169862"/>
                  </a:lnTo>
                  <a:lnTo>
                    <a:pt x="5021263" y="38100"/>
                  </a:lnTo>
                  <a:lnTo>
                    <a:pt x="5059363" y="146050"/>
                  </a:lnTo>
                  <a:lnTo>
                    <a:pt x="5121276" y="92075"/>
                  </a:lnTo>
                  <a:lnTo>
                    <a:pt x="5197476" y="161925"/>
                  </a:lnTo>
                  <a:lnTo>
                    <a:pt x="5259388" y="61913"/>
                  </a:lnTo>
                  <a:lnTo>
                    <a:pt x="5343526" y="180975"/>
                  </a:lnTo>
                  <a:lnTo>
                    <a:pt x="5373688" y="119063"/>
                  </a:lnTo>
                  <a:lnTo>
                    <a:pt x="5403851" y="193675"/>
                  </a:lnTo>
                  <a:lnTo>
                    <a:pt x="5411788" y="193675"/>
                  </a:lnTo>
                  <a:lnTo>
                    <a:pt x="5472113" y="100013"/>
                  </a:lnTo>
                  <a:lnTo>
                    <a:pt x="5526088" y="165100"/>
                  </a:lnTo>
                  <a:lnTo>
                    <a:pt x="5549901" y="150812"/>
                  </a:lnTo>
                  <a:lnTo>
                    <a:pt x="5594351" y="173037"/>
                  </a:lnTo>
                  <a:lnTo>
                    <a:pt x="5648326" y="65088"/>
                  </a:lnTo>
                  <a:lnTo>
                    <a:pt x="5694363" y="177800"/>
                  </a:lnTo>
                  <a:lnTo>
                    <a:pt x="5724526" y="119063"/>
                  </a:lnTo>
                  <a:lnTo>
                    <a:pt x="5778500" y="177800"/>
                  </a:lnTo>
                  <a:lnTo>
                    <a:pt x="5808663" y="96838"/>
                  </a:lnTo>
                  <a:lnTo>
                    <a:pt x="5862638" y="177800"/>
                  </a:lnTo>
                  <a:lnTo>
                    <a:pt x="5900738" y="131762"/>
                  </a:lnTo>
                  <a:lnTo>
                    <a:pt x="5946776" y="177800"/>
                  </a:lnTo>
                  <a:lnTo>
                    <a:pt x="6007100" y="76200"/>
                  </a:lnTo>
                  <a:lnTo>
                    <a:pt x="6061076" y="177800"/>
                  </a:lnTo>
                  <a:lnTo>
                    <a:pt x="6107113" y="119063"/>
                  </a:lnTo>
                  <a:lnTo>
                    <a:pt x="6137276" y="173037"/>
                  </a:lnTo>
                  <a:lnTo>
                    <a:pt x="6183313" y="146050"/>
                  </a:lnTo>
                  <a:lnTo>
                    <a:pt x="6253163" y="180975"/>
                  </a:lnTo>
                  <a:lnTo>
                    <a:pt x="6291263" y="73025"/>
                  </a:lnTo>
                  <a:lnTo>
                    <a:pt x="6351588" y="158750"/>
                  </a:lnTo>
                  <a:lnTo>
                    <a:pt x="6381750" y="69850"/>
                  </a:lnTo>
                  <a:lnTo>
                    <a:pt x="6435726" y="158750"/>
                  </a:lnTo>
                  <a:lnTo>
                    <a:pt x="6459538" y="34925"/>
                  </a:lnTo>
                  <a:lnTo>
                    <a:pt x="6519863" y="177800"/>
                  </a:lnTo>
                  <a:lnTo>
                    <a:pt x="6550026" y="111125"/>
                  </a:lnTo>
                  <a:lnTo>
                    <a:pt x="6596063" y="177800"/>
                  </a:lnTo>
                  <a:lnTo>
                    <a:pt x="6623791" y="119897"/>
                  </a:lnTo>
                  <a:lnTo>
                    <a:pt x="6718300" y="242887"/>
                  </a:lnTo>
                  <a:lnTo>
                    <a:pt x="0" y="242887"/>
                  </a:lnTo>
                  <a:lnTo>
                    <a:pt x="88521" y="128473"/>
                  </a:lnTo>
                  <a:lnTo>
                    <a:pt x="106363" y="158750"/>
                  </a:lnTo>
                  <a:lnTo>
                    <a:pt x="120013" y="87769"/>
                  </a:lnTo>
                  <a:lnTo>
                    <a:pt x="141022" y="60614"/>
                  </a:lnTo>
                  <a:lnTo>
                    <a:pt x="190500" y="177800"/>
                  </a:lnTo>
                  <a:lnTo>
                    <a:pt x="222250" y="111125"/>
                  </a:lnTo>
                  <a:lnTo>
                    <a:pt x="268288" y="177800"/>
                  </a:lnTo>
                  <a:lnTo>
                    <a:pt x="320675" y="65088"/>
                  </a:lnTo>
                  <a:lnTo>
                    <a:pt x="358775" y="173037"/>
                  </a:lnTo>
                  <a:lnTo>
                    <a:pt x="396875" y="127000"/>
                  </a:lnTo>
                  <a:lnTo>
                    <a:pt x="428625" y="169862"/>
                  </a:lnTo>
                  <a:lnTo>
                    <a:pt x="466725" y="158750"/>
                  </a:lnTo>
                  <a:lnTo>
                    <a:pt x="488950" y="173037"/>
                  </a:lnTo>
                  <a:lnTo>
                    <a:pt x="550863" y="84138"/>
                  </a:lnTo>
                  <a:lnTo>
                    <a:pt x="603250" y="169862"/>
                  </a:lnTo>
                  <a:lnTo>
                    <a:pt x="635000" y="123825"/>
                  </a:lnTo>
                  <a:lnTo>
                    <a:pt x="725488" y="169862"/>
                  </a:lnTo>
                  <a:lnTo>
                    <a:pt x="803275" y="38100"/>
                  </a:lnTo>
                  <a:lnTo>
                    <a:pt x="841375" y="146050"/>
                  </a:lnTo>
                  <a:lnTo>
                    <a:pt x="901700" y="92075"/>
                  </a:lnTo>
                  <a:lnTo>
                    <a:pt x="977900" y="161925"/>
                  </a:lnTo>
                  <a:close/>
                </a:path>
              </a:pathLst>
            </a:custGeom>
            <a:solidFill>
              <a:srgbClr val="54862E"/>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 name="Title 1">
            <a:extLst>
              <a:ext uri="{FF2B5EF4-FFF2-40B4-BE49-F238E27FC236}">
                <a16:creationId xmlns:a16="http://schemas.microsoft.com/office/drawing/2014/main" id="{9D16C3EB-FF50-40E2-9633-132040C63FD3}"/>
              </a:ext>
            </a:extLst>
          </p:cNvPr>
          <p:cNvSpPr>
            <a:spLocks noGrp="1"/>
          </p:cNvSpPr>
          <p:nvPr>
            <p:ph type="title"/>
          </p:nvPr>
        </p:nvSpPr>
        <p:spPr/>
        <p:txBody>
          <a:bodyPr/>
          <a:lstStyle/>
          <a:p>
            <a:r>
              <a:rPr lang="en-ID" dirty="0"/>
              <a:t>TREE CHART</a:t>
            </a:r>
          </a:p>
        </p:txBody>
      </p:sp>
      <p:grpSp>
        <p:nvGrpSpPr>
          <p:cNvPr id="44" name="Group 43">
            <a:extLst>
              <a:ext uri="{FF2B5EF4-FFF2-40B4-BE49-F238E27FC236}">
                <a16:creationId xmlns:a16="http://schemas.microsoft.com/office/drawing/2014/main" id="{E8CDDCC1-544D-467D-96B0-D463F962ABBE}"/>
              </a:ext>
            </a:extLst>
          </p:cNvPr>
          <p:cNvGrpSpPr/>
          <p:nvPr/>
        </p:nvGrpSpPr>
        <p:grpSpPr>
          <a:xfrm>
            <a:off x="1297879" y="1737360"/>
            <a:ext cx="9842560" cy="4126299"/>
            <a:chOff x="1955802" y="1813291"/>
            <a:chExt cx="8474214" cy="3598498"/>
          </a:xfrm>
        </p:grpSpPr>
        <p:cxnSp>
          <p:nvCxnSpPr>
            <p:cNvPr id="45" name="Straight Connector 44">
              <a:extLst>
                <a:ext uri="{FF2B5EF4-FFF2-40B4-BE49-F238E27FC236}">
                  <a16:creationId xmlns:a16="http://schemas.microsoft.com/office/drawing/2014/main" id="{72ADD552-73CC-4E36-84A2-0526C4E1E3AE}"/>
                </a:ext>
              </a:extLst>
            </p:cNvPr>
            <p:cNvCxnSpPr/>
            <p:nvPr/>
          </p:nvCxnSpPr>
          <p:spPr>
            <a:xfrm>
              <a:off x="1955802" y="5411789"/>
              <a:ext cx="8474214" cy="0"/>
            </a:xfrm>
            <a:prstGeom prst="line">
              <a:avLst/>
            </a:prstGeom>
            <a:ln w="9525">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F291C66-55DD-4D58-9284-55BDB6E88161}"/>
                </a:ext>
              </a:extLst>
            </p:cNvPr>
            <p:cNvCxnSpPr/>
            <p:nvPr/>
          </p:nvCxnSpPr>
          <p:spPr>
            <a:xfrm>
              <a:off x="1955802" y="4498627"/>
              <a:ext cx="8474214" cy="0"/>
            </a:xfrm>
            <a:prstGeom prst="line">
              <a:avLst/>
            </a:prstGeom>
            <a:ln w="9525">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6502A72-818E-4FA0-A9B0-BB0CC37BF52A}"/>
                </a:ext>
              </a:extLst>
            </p:cNvPr>
            <p:cNvCxnSpPr/>
            <p:nvPr/>
          </p:nvCxnSpPr>
          <p:spPr>
            <a:xfrm>
              <a:off x="1955802" y="3613111"/>
              <a:ext cx="8474214" cy="0"/>
            </a:xfrm>
            <a:prstGeom prst="line">
              <a:avLst/>
            </a:prstGeom>
            <a:ln w="9525">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601E38F-0549-4327-A494-C34DF0EA5022}"/>
                </a:ext>
              </a:extLst>
            </p:cNvPr>
            <p:cNvCxnSpPr/>
            <p:nvPr/>
          </p:nvCxnSpPr>
          <p:spPr>
            <a:xfrm>
              <a:off x="1955802" y="2719702"/>
              <a:ext cx="8474214" cy="0"/>
            </a:xfrm>
            <a:prstGeom prst="line">
              <a:avLst/>
            </a:prstGeom>
            <a:ln w="9525">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284AADD-C3B4-43B6-BEFF-94DD5FE35040}"/>
                </a:ext>
              </a:extLst>
            </p:cNvPr>
            <p:cNvCxnSpPr/>
            <p:nvPr/>
          </p:nvCxnSpPr>
          <p:spPr>
            <a:xfrm>
              <a:off x="1955802" y="1813291"/>
              <a:ext cx="8474214" cy="0"/>
            </a:xfrm>
            <a:prstGeom prst="line">
              <a:avLst/>
            </a:prstGeom>
            <a:ln w="9525">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0631DB61-AA60-4FBF-BB60-D348B42FEA4A}"/>
              </a:ext>
            </a:extLst>
          </p:cNvPr>
          <p:cNvGrpSpPr/>
          <p:nvPr/>
        </p:nvGrpSpPr>
        <p:grpSpPr>
          <a:xfrm>
            <a:off x="1111353" y="1668743"/>
            <a:ext cx="152477" cy="4270928"/>
            <a:chOff x="1111353" y="1668743"/>
            <a:chExt cx="152477" cy="4270928"/>
          </a:xfrm>
        </p:grpSpPr>
        <p:sp>
          <p:nvSpPr>
            <p:cNvPr id="51" name="Oval 50">
              <a:extLst>
                <a:ext uri="{FF2B5EF4-FFF2-40B4-BE49-F238E27FC236}">
                  <a16:creationId xmlns:a16="http://schemas.microsoft.com/office/drawing/2014/main" id="{79D325E1-1FEB-465B-932F-DE03BA25EADD}"/>
                </a:ext>
              </a:extLst>
            </p:cNvPr>
            <p:cNvSpPr>
              <a:spLocks noChangeArrowheads="1"/>
            </p:cNvSpPr>
            <p:nvPr/>
          </p:nvSpPr>
          <p:spPr bwMode="auto">
            <a:xfrm>
              <a:off x="1150685" y="5826679"/>
              <a:ext cx="73814" cy="73964"/>
            </a:xfrm>
            <a:prstGeom prst="ellipse">
              <a:avLst/>
            </a:pr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144">
              <a:extLst>
                <a:ext uri="{FF2B5EF4-FFF2-40B4-BE49-F238E27FC236}">
                  <a16:creationId xmlns:a16="http://schemas.microsoft.com/office/drawing/2014/main" id="{17C49E50-1DE8-4E4E-91D6-6AB03CFBA924}"/>
                </a:ext>
              </a:extLst>
            </p:cNvPr>
            <p:cNvSpPr>
              <a:spLocks noEditPoints="1"/>
            </p:cNvSpPr>
            <p:nvPr/>
          </p:nvSpPr>
          <p:spPr bwMode="auto">
            <a:xfrm>
              <a:off x="1111353" y="5787650"/>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185" name="Group 184">
              <a:extLst>
                <a:ext uri="{FF2B5EF4-FFF2-40B4-BE49-F238E27FC236}">
                  <a16:creationId xmlns:a16="http://schemas.microsoft.com/office/drawing/2014/main" id="{FC5E72CE-7B2C-428D-84C7-5129B426AB1B}"/>
                </a:ext>
              </a:extLst>
            </p:cNvPr>
            <p:cNvGrpSpPr/>
            <p:nvPr/>
          </p:nvGrpSpPr>
          <p:grpSpPr>
            <a:xfrm>
              <a:off x="1111353" y="4732379"/>
              <a:ext cx="152477" cy="152021"/>
              <a:chOff x="1111353" y="4989353"/>
              <a:chExt cx="152477" cy="152021"/>
            </a:xfrm>
          </p:grpSpPr>
          <p:sp>
            <p:nvSpPr>
              <p:cNvPr id="53" name="Oval 52">
                <a:extLst>
                  <a:ext uri="{FF2B5EF4-FFF2-40B4-BE49-F238E27FC236}">
                    <a16:creationId xmlns:a16="http://schemas.microsoft.com/office/drawing/2014/main" id="{BEEBEFAD-6BD8-4B91-8208-69B9AF4F0D24}"/>
                  </a:ext>
                </a:extLst>
              </p:cNvPr>
              <p:cNvSpPr>
                <a:spLocks noChangeArrowheads="1"/>
              </p:cNvSpPr>
              <p:nvPr/>
            </p:nvSpPr>
            <p:spPr bwMode="auto">
              <a:xfrm>
                <a:off x="1150685" y="5028382"/>
                <a:ext cx="73814" cy="73964"/>
              </a:xfrm>
              <a:prstGeom prst="ellipse">
                <a:avLst/>
              </a:pr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146">
                <a:extLst>
                  <a:ext uri="{FF2B5EF4-FFF2-40B4-BE49-F238E27FC236}">
                    <a16:creationId xmlns:a16="http://schemas.microsoft.com/office/drawing/2014/main" id="{0A37FBE9-65E4-483A-B00C-ACD47C42F6A5}"/>
                  </a:ext>
                </a:extLst>
              </p:cNvPr>
              <p:cNvSpPr>
                <a:spLocks noEditPoints="1"/>
              </p:cNvSpPr>
              <p:nvPr/>
            </p:nvSpPr>
            <p:spPr bwMode="auto">
              <a:xfrm>
                <a:off x="1111353" y="4989353"/>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6" name="Group 185">
              <a:extLst>
                <a:ext uri="{FF2B5EF4-FFF2-40B4-BE49-F238E27FC236}">
                  <a16:creationId xmlns:a16="http://schemas.microsoft.com/office/drawing/2014/main" id="{74B4BF37-1D98-436E-91E2-3CFF4D9AEEAA}"/>
                </a:ext>
              </a:extLst>
            </p:cNvPr>
            <p:cNvGrpSpPr/>
            <p:nvPr/>
          </p:nvGrpSpPr>
          <p:grpSpPr>
            <a:xfrm>
              <a:off x="1111353" y="3716856"/>
              <a:ext cx="152477" cy="152021"/>
              <a:chOff x="1111353" y="4197204"/>
              <a:chExt cx="152477" cy="152021"/>
            </a:xfrm>
          </p:grpSpPr>
          <p:sp>
            <p:nvSpPr>
              <p:cNvPr id="55" name="Oval 54">
                <a:extLst>
                  <a:ext uri="{FF2B5EF4-FFF2-40B4-BE49-F238E27FC236}">
                    <a16:creationId xmlns:a16="http://schemas.microsoft.com/office/drawing/2014/main" id="{025BF2DF-1A6C-44CF-A052-0856A9482866}"/>
                  </a:ext>
                </a:extLst>
              </p:cNvPr>
              <p:cNvSpPr>
                <a:spLocks noChangeArrowheads="1"/>
              </p:cNvSpPr>
              <p:nvPr/>
            </p:nvSpPr>
            <p:spPr bwMode="auto">
              <a:xfrm>
                <a:off x="1150685" y="4236233"/>
                <a:ext cx="73814" cy="73964"/>
              </a:xfrm>
              <a:prstGeom prst="ellipse">
                <a:avLst/>
              </a:pr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8">
                <a:extLst>
                  <a:ext uri="{FF2B5EF4-FFF2-40B4-BE49-F238E27FC236}">
                    <a16:creationId xmlns:a16="http://schemas.microsoft.com/office/drawing/2014/main" id="{F89F4CB7-FC71-4FCC-AC8C-21A06F894836}"/>
                  </a:ext>
                </a:extLst>
              </p:cNvPr>
              <p:cNvSpPr>
                <a:spLocks noEditPoints="1"/>
              </p:cNvSpPr>
              <p:nvPr/>
            </p:nvSpPr>
            <p:spPr bwMode="auto">
              <a:xfrm>
                <a:off x="1111353" y="4197204"/>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7" name="Group 186">
              <a:extLst>
                <a:ext uri="{FF2B5EF4-FFF2-40B4-BE49-F238E27FC236}">
                  <a16:creationId xmlns:a16="http://schemas.microsoft.com/office/drawing/2014/main" id="{2414B475-B5DC-4BDE-9EC7-2E40310645BF}"/>
                </a:ext>
              </a:extLst>
            </p:cNvPr>
            <p:cNvGrpSpPr/>
            <p:nvPr/>
          </p:nvGrpSpPr>
          <p:grpSpPr>
            <a:xfrm>
              <a:off x="1111353" y="2706754"/>
              <a:ext cx="152477" cy="152021"/>
              <a:chOff x="1111353" y="3397997"/>
              <a:chExt cx="152477" cy="152021"/>
            </a:xfrm>
          </p:grpSpPr>
          <p:sp>
            <p:nvSpPr>
              <p:cNvPr id="57" name="Oval 56">
                <a:extLst>
                  <a:ext uri="{FF2B5EF4-FFF2-40B4-BE49-F238E27FC236}">
                    <a16:creationId xmlns:a16="http://schemas.microsoft.com/office/drawing/2014/main" id="{561BAD4F-3EE9-474E-9AC9-C8F3F8ABFCAD}"/>
                  </a:ext>
                </a:extLst>
              </p:cNvPr>
              <p:cNvSpPr>
                <a:spLocks noChangeArrowheads="1"/>
              </p:cNvSpPr>
              <p:nvPr/>
            </p:nvSpPr>
            <p:spPr bwMode="auto">
              <a:xfrm>
                <a:off x="1150685" y="3437026"/>
                <a:ext cx="73814" cy="73964"/>
              </a:xfrm>
              <a:prstGeom prst="ellipse">
                <a:avLst/>
              </a:pr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50">
                <a:extLst>
                  <a:ext uri="{FF2B5EF4-FFF2-40B4-BE49-F238E27FC236}">
                    <a16:creationId xmlns:a16="http://schemas.microsoft.com/office/drawing/2014/main" id="{BD46ABD0-EDD3-42F0-B5B6-A15EAACBD645}"/>
                  </a:ext>
                </a:extLst>
              </p:cNvPr>
              <p:cNvSpPr>
                <a:spLocks noEditPoints="1"/>
              </p:cNvSpPr>
              <p:nvPr/>
            </p:nvSpPr>
            <p:spPr bwMode="auto">
              <a:xfrm>
                <a:off x="1111353" y="3397997"/>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62" name="Straight Connector 61">
              <a:extLst>
                <a:ext uri="{FF2B5EF4-FFF2-40B4-BE49-F238E27FC236}">
                  <a16:creationId xmlns:a16="http://schemas.microsoft.com/office/drawing/2014/main" id="{63419287-AC40-4097-9EB8-211D3CB21F7F}"/>
                </a:ext>
              </a:extLst>
            </p:cNvPr>
            <p:cNvCxnSpPr/>
            <p:nvPr/>
          </p:nvCxnSpPr>
          <p:spPr>
            <a:xfrm>
              <a:off x="1187591" y="4963424"/>
              <a:ext cx="0" cy="749851"/>
            </a:xfrm>
            <a:prstGeom prst="line">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D60A456-C031-46D0-9211-33D421AB6447}"/>
                </a:ext>
              </a:extLst>
            </p:cNvPr>
            <p:cNvCxnSpPr/>
            <p:nvPr/>
          </p:nvCxnSpPr>
          <p:spPr>
            <a:xfrm>
              <a:off x="1187591" y="3928191"/>
              <a:ext cx="0" cy="749851"/>
            </a:xfrm>
            <a:prstGeom prst="line">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80BF991-40BC-499F-BD37-A50DCB75B8C6}"/>
                </a:ext>
              </a:extLst>
            </p:cNvPr>
            <p:cNvCxnSpPr/>
            <p:nvPr/>
          </p:nvCxnSpPr>
          <p:spPr>
            <a:xfrm>
              <a:off x="1187591" y="2891777"/>
              <a:ext cx="0" cy="749851"/>
            </a:xfrm>
            <a:prstGeom prst="line">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F16268C-8487-4305-A555-03DDED45EDDA}"/>
                </a:ext>
              </a:extLst>
            </p:cNvPr>
            <p:cNvCxnSpPr/>
            <p:nvPr/>
          </p:nvCxnSpPr>
          <p:spPr>
            <a:xfrm>
              <a:off x="1187591" y="1859792"/>
              <a:ext cx="0" cy="749851"/>
            </a:xfrm>
            <a:prstGeom prst="line">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8" name="Group 187">
              <a:extLst>
                <a:ext uri="{FF2B5EF4-FFF2-40B4-BE49-F238E27FC236}">
                  <a16:creationId xmlns:a16="http://schemas.microsoft.com/office/drawing/2014/main" id="{7CB3BB21-86BD-4C80-979A-BF614BFB7AD1}"/>
                </a:ext>
              </a:extLst>
            </p:cNvPr>
            <p:cNvGrpSpPr/>
            <p:nvPr/>
          </p:nvGrpSpPr>
          <p:grpSpPr>
            <a:xfrm>
              <a:off x="1111353" y="1668743"/>
              <a:ext cx="152477" cy="152021"/>
              <a:chOff x="1111353" y="2602206"/>
              <a:chExt cx="152477" cy="152021"/>
            </a:xfrm>
          </p:grpSpPr>
          <p:sp>
            <p:nvSpPr>
              <p:cNvPr id="60" name="Oval 59">
                <a:extLst>
                  <a:ext uri="{FF2B5EF4-FFF2-40B4-BE49-F238E27FC236}">
                    <a16:creationId xmlns:a16="http://schemas.microsoft.com/office/drawing/2014/main" id="{A62A5395-3329-4E58-803C-D9AEAAB992F8}"/>
                  </a:ext>
                </a:extLst>
              </p:cNvPr>
              <p:cNvSpPr>
                <a:spLocks noChangeArrowheads="1"/>
              </p:cNvSpPr>
              <p:nvPr/>
            </p:nvSpPr>
            <p:spPr bwMode="auto">
              <a:xfrm>
                <a:off x="1150685" y="2641235"/>
                <a:ext cx="73814" cy="73964"/>
              </a:xfrm>
              <a:prstGeom prst="ellipse">
                <a:avLst/>
              </a:pr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53">
                <a:extLst>
                  <a:ext uri="{FF2B5EF4-FFF2-40B4-BE49-F238E27FC236}">
                    <a16:creationId xmlns:a16="http://schemas.microsoft.com/office/drawing/2014/main" id="{F30FF66F-FA47-4E25-9219-3E36FE070382}"/>
                  </a:ext>
                </a:extLst>
              </p:cNvPr>
              <p:cNvSpPr>
                <a:spLocks noEditPoints="1"/>
              </p:cNvSpPr>
              <p:nvPr/>
            </p:nvSpPr>
            <p:spPr bwMode="auto">
              <a:xfrm>
                <a:off x="1111353" y="2602206"/>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66" name="TextBox 65">
            <a:extLst>
              <a:ext uri="{FF2B5EF4-FFF2-40B4-BE49-F238E27FC236}">
                <a16:creationId xmlns:a16="http://schemas.microsoft.com/office/drawing/2014/main" id="{DF951B6D-84A7-407F-83E1-6C78496E51A6}"/>
              </a:ext>
            </a:extLst>
          </p:cNvPr>
          <p:cNvSpPr txBox="1"/>
          <p:nvPr/>
        </p:nvSpPr>
        <p:spPr>
          <a:xfrm>
            <a:off x="3601776" y="5944565"/>
            <a:ext cx="652743" cy="338554"/>
          </a:xfrm>
          <a:prstGeom prst="rect">
            <a:avLst/>
          </a:prstGeom>
          <a:noFill/>
        </p:spPr>
        <p:txBody>
          <a:bodyPr wrap="none" rtlCol="0">
            <a:spAutoFit/>
          </a:bodyPr>
          <a:lstStyle/>
          <a:p>
            <a:pPr algn="ctr"/>
            <a:r>
              <a:rPr lang="en-US" sz="1600" b="1" dirty="0">
                <a:solidFill>
                  <a:schemeClr val="bg2"/>
                </a:solidFill>
              </a:rPr>
              <a:t>2014</a:t>
            </a:r>
            <a:endParaRPr lang="id-ID" sz="1600" b="1" dirty="0">
              <a:solidFill>
                <a:schemeClr val="bg2"/>
              </a:solidFill>
            </a:endParaRPr>
          </a:p>
        </p:txBody>
      </p:sp>
      <p:sp>
        <p:nvSpPr>
          <p:cNvPr id="67" name="TextBox 66">
            <a:extLst>
              <a:ext uri="{FF2B5EF4-FFF2-40B4-BE49-F238E27FC236}">
                <a16:creationId xmlns:a16="http://schemas.microsoft.com/office/drawing/2014/main" id="{B0C51F9A-1422-4943-A0E0-698769B23AD6}"/>
              </a:ext>
            </a:extLst>
          </p:cNvPr>
          <p:cNvSpPr txBox="1"/>
          <p:nvPr/>
        </p:nvSpPr>
        <p:spPr>
          <a:xfrm>
            <a:off x="5220560" y="5944565"/>
            <a:ext cx="652743" cy="338554"/>
          </a:xfrm>
          <a:prstGeom prst="rect">
            <a:avLst/>
          </a:prstGeom>
          <a:noFill/>
        </p:spPr>
        <p:txBody>
          <a:bodyPr wrap="none" rtlCol="0">
            <a:spAutoFit/>
          </a:bodyPr>
          <a:lstStyle/>
          <a:p>
            <a:pPr algn="ctr"/>
            <a:r>
              <a:rPr lang="en-US" sz="1600" b="1" dirty="0">
                <a:solidFill>
                  <a:schemeClr val="bg2"/>
                </a:solidFill>
              </a:rPr>
              <a:t>2015</a:t>
            </a:r>
            <a:endParaRPr lang="id-ID" sz="1600" b="1" dirty="0">
              <a:solidFill>
                <a:schemeClr val="bg2"/>
              </a:solidFill>
            </a:endParaRPr>
          </a:p>
        </p:txBody>
      </p:sp>
      <p:sp>
        <p:nvSpPr>
          <p:cNvPr id="68" name="TextBox 67">
            <a:extLst>
              <a:ext uri="{FF2B5EF4-FFF2-40B4-BE49-F238E27FC236}">
                <a16:creationId xmlns:a16="http://schemas.microsoft.com/office/drawing/2014/main" id="{C9B9677C-CB1E-4BB2-B991-0E9AE4332781}"/>
              </a:ext>
            </a:extLst>
          </p:cNvPr>
          <p:cNvSpPr txBox="1"/>
          <p:nvPr/>
        </p:nvSpPr>
        <p:spPr>
          <a:xfrm>
            <a:off x="6828445" y="5944565"/>
            <a:ext cx="652743" cy="338554"/>
          </a:xfrm>
          <a:prstGeom prst="rect">
            <a:avLst/>
          </a:prstGeom>
          <a:noFill/>
        </p:spPr>
        <p:txBody>
          <a:bodyPr wrap="none" rtlCol="0">
            <a:spAutoFit/>
          </a:bodyPr>
          <a:lstStyle/>
          <a:p>
            <a:pPr algn="ctr"/>
            <a:r>
              <a:rPr lang="en-US" sz="1600" b="1" dirty="0">
                <a:solidFill>
                  <a:schemeClr val="bg2"/>
                </a:solidFill>
              </a:rPr>
              <a:t>2016</a:t>
            </a:r>
            <a:endParaRPr lang="id-ID" sz="1600" b="1" dirty="0">
              <a:solidFill>
                <a:schemeClr val="bg2"/>
              </a:solidFill>
            </a:endParaRPr>
          </a:p>
        </p:txBody>
      </p:sp>
      <p:sp>
        <p:nvSpPr>
          <p:cNvPr id="69" name="TextBox 68">
            <a:extLst>
              <a:ext uri="{FF2B5EF4-FFF2-40B4-BE49-F238E27FC236}">
                <a16:creationId xmlns:a16="http://schemas.microsoft.com/office/drawing/2014/main" id="{F801C9BD-BC5E-47E9-9F15-197E7B174B36}"/>
              </a:ext>
            </a:extLst>
          </p:cNvPr>
          <p:cNvSpPr txBox="1"/>
          <p:nvPr/>
        </p:nvSpPr>
        <p:spPr>
          <a:xfrm>
            <a:off x="8446622" y="5944565"/>
            <a:ext cx="652743" cy="338554"/>
          </a:xfrm>
          <a:prstGeom prst="rect">
            <a:avLst/>
          </a:prstGeom>
          <a:noFill/>
        </p:spPr>
        <p:txBody>
          <a:bodyPr wrap="none" rtlCol="0">
            <a:spAutoFit/>
          </a:bodyPr>
          <a:lstStyle/>
          <a:p>
            <a:pPr algn="ctr"/>
            <a:r>
              <a:rPr lang="en-US" sz="1600" b="1" dirty="0">
                <a:solidFill>
                  <a:schemeClr val="bg2"/>
                </a:solidFill>
              </a:rPr>
              <a:t>2017</a:t>
            </a:r>
            <a:endParaRPr lang="id-ID" sz="1600" b="1" dirty="0">
              <a:solidFill>
                <a:schemeClr val="bg2"/>
              </a:solidFill>
            </a:endParaRPr>
          </a:p>
        </p:txBody>
      </p:sp>
      <p:sp>
        <p:nvSpPr>
          <p:cNvPr id="70" name="TextBox 69">
            <a:extLst>
              <a:ext uri="{FF2B5EF4-FFF2-40B4-BE49-F238E27FC236}">
                <a16:creationId xmlns:a16="http://schemas.microsoft.com/office/drawing/2014/main" id="{B34945F5-96EC-4075-A0E1-DAA8BF0115F3}"/>
              </a:ext>
            </a:extLst>
          </p:cNvPr>
          <p:cNvSpPr txBox="1"/>
          <p:nvPr/>
        </p:nvSpPr>
        <p:spPr>
          <a:xfrm>
            <a:off x="1996915" y="5944565"/>
            <a:ext cx="652743" cy="338554"/>
          </a:xfrm>
          <a:prstGeom prst="rect">
            <a:avLst/>
          </a:prstGeom>
          <a:noFill/>
        </p:spPr>
        <p:txBody>
          <a:bodyPr wrap="none" rtlCol="0">
            <a:spAutoFit/>
          </a:bodyPr>
          <a:lstStyle/>
          <a:p>
            <a:pPr algn="ctr"/>
            <a:r>
              <a:rPr lang="en-US" sz="1600" b="1" dirty="0">
                <a:solidFill>
                  <a:schemeClr val="bg2"/>
                </a:solidFill>
              </a:rPr>
              <a:t>2013</a:t>
            </a:r>
            <a:endParaRPr lang="id-ID" sz="1600" b="1" dirty="0">
              <a:solidFill>
                <a:schemeClr val="bg2"/>
              </a:solidFill>
            </a:endParaRPr>
          </a:p>
        </p:txBody>
      </p:sp>
      <p:sp>
        <p:nvSpPr>
          <p:cNvPr id="71" name="TextBox 3">
            <a:extLst>
              <a:ext uri="{FF2B5EF4-FFF2-40B4-BE49-F238E27FC236}">
                <a16:creationId xmlns:a16="http://schemas.microsoft.com/office/drawing/2014/main" id="{5CBD79CB-8101-4888-9C4B-07735BC9B4D9}"/>
              </a:ext>
            </a:extLst>
          </p:cNvPr>
          <p:cNvSpPr txBox="1">
            <a:spLocks noChangeArrowheads="1"/>
          </p:cNvSpPr>
          <p:nvPr/>
        </p:nvSpPr>
        <p:spPr bwMode="auto">
          <a:xfrm>
            <a:off x="666482" y="4655445"/>
            <a:ext cx="411642" cy="231630"/>
          </a:xfrm>
          <a:prstGeom prst="rect">
            <a:avLst/>
          </a:prstGeom>
          <a:noFill/>
          <a:ln w="9525">
            <a:noFill/>
            <a:miter lim="800000"/>
            <a:headEnd/>
            <a:tailEnd/>
          </a:ln>
        </p:spPr>
        <p:txBody>
          <a:bodyPr wrap="none" lIns="61749" tIns="30875" rIns="61749" bIns="30875">
            <a:spAutoFit/>
          </a:bodyPr>
          <a:lstStyle/>
          <a:p>
            <a:pPr algn="r" eaLnBrk="1" hangingPunct="1"/>
            <a:r>
              <a:rPr lang="id-ID" sz="1100" b="1" dirty="0">
                <a:cs typeface="Arial" charset="0"/>
              </a:rPr>
              <a:t>25%</a:t>
            </a:r>
            <a:endParaRPr lang="en-US" sz="1100" b="1" dirty="0">
              <a:cs typeface="Arial" charset="0"/>
            </a:endParaRPr>
          </a:p>
        </p:txBody>
      </p:sp>
      <p:sp>
        <p:nvSpPr>
          <p:cNvPr id="72" name="TextBox 3">
            <a:extLst>
              <a:ext uri="{FF2B5EF4-FFF2-40B4-BE49-F238E27FC236}">
                <a16:creationId xmlns:a16="http://schemas.microsoft.com/office/drawing/2014/main" id="{068B2D7E-13BA-4985-86D6-745E9AC934CA}"/>
              </a:ext>
            </a:extLst>
          </p:cNvPr>
          <p:cNvSpPr txBox="1">
            <a:spLocks noChangeArrowheads="1"/>
          </p:cNvSpPr>
          <p:nvPr/>
        </p:nvSpPr>
        <p:spPr bwMode="auto">
          <a:xfrm>
            <a:off x="666482" y="3686814"/>
            <a:ext cx="411642" cy="231630"/>
          </a:xfrm>
          <a:prstGeom prst="rect">
            <a:avLst/>
          </a:prstGeom>
          <a:noFill/>
          <a:ln w="9525">
            <a:noFill/>
            <a:miter lim="800000"/>
            <a:headEnd/>
            <a:tailEnd/>
          </a:ln>
        </p:spPr>
        <p:txBody>
          <a:bodyPr wrap="none" lIns="61749" tIns="30875" rIns="61749" bIns="30875">
            <a:spAutoFit/>
          </a:bodyPr>
          <a:lstStyle/>
          <a:p>
            <a:pPr algn="r" eaLnBrk="1" hangingPunct="1"/>
            <a:r>
              <a:rPr lang="id-ID" sz="1100" b="1" dirty="0">
                <a:cs typeface="Arial" charset="0"/>
              </a:rPr>
              <a:t>50%</a:t>
            </a:r>
            <a:endParaRPr lang="en-US" sz="1100" b="1" dirty="0">
              <a:cs typeface="Arial" charset="0"/>
            </a:endParaRPr>
          </a:p>
        </p:txBody>
      </p:sp>
      <p:sp>
        <p:nvSpPr>
          <p:cNvPr id="73" name="TextBox 3">
            <a:extLst>
              <a:ext uri="{FF2B5EF4-FFF2-40B4-BE49-F238E27FC236}">
                <a16:creationId xmlns:a16="http://schemas.microsoft.com/office/drawing/2014/main" id="{FA87D73C-B6B5-4A3C-B4B6-B3553F0FA481}"/>
              </a:ext>
            </a:extLst>
          </p:cNvPr>
          <p:cNvSpPr txBox="1">
            <a:spLocks noChangeArrowheads="1"/>
          </p:cNvSpPr>
          <p:nvPr/>
        </p:nvSpPr>
        <p:spPr bwMode="auto">
          <a:xfrm>
            <a:off x="666482" y="2676615"/>
            <a:ext cx="411642" cy="231630"/>
          </a:xfrm>
          <a:prstGeom prst="rect">
            <a:avLst/>
          </a:prstGeom>
          <a:noFill/>
          <a:ln w="9525">
            <a:noFill/>
            <a:miter lim="800000"/>
            <a:headEnd/>
            <a:tailEnd/>
          </a:ln>
        </p:spPr>
        <p:txBody>
          <a:bodyPr wrap="none" lIns="61749" tIns="30875" rIns="61749" bIns="30875">
            <a:spAutoFit/>
          </a:bodyPr>
          <a:lstStyle/>
          <a:p>
            <a:pPr algn="r" eaLnBrk="1" hangingPunct="1"/>
            <a:r>
              <a:rPr lang="id-ID" sz="1100" b="1" dirty="0">
                <a:cs typeface="Arial" charset="0"/>
              </a:rPr>
              <a:t>75%</a:t>
            </a:r>
            <a:endParaRPr lang="en-US" sz="1100" b="1" dirty="0">
              <a:cs typeface="Arial" charset="0"/>
            </a:endParaRPr>
          </a:p>
        </p:txBody>
      </p:sp>
      <p:sp>
        <p:nvSpPr>
          <p:cNvPr id="74" name="TextBox 3">
            <a:extLst>
              <a:ext uri="{FF2B5EF4-FFF2-40B4-BE49-F238E27FC236}">
                <a16:creationId xmlns:a16="http://schemas.microsoft.com/office/drawing/2014/main" id="{381AF28D-4613-4301-9F9A-8A36C6079ED7}"/>
              </a:ext>
            </a:extLst>
          </p:cNvPr>
          <p:cNvSpPr txBox="1">
            <a:spLocks noChangeArrowheads="1"/>
          </p:cNvSpPr>
          <p:nvPr/>
        </p:nvSpPr>
        <p:spPr bwMode="auto">
          <a:xfrm>
            <a:off x="586332" y="1638847"/>
            <a:ext cx="491792" cy="231630"/>
          </a:xfrm>
          <a:prstGeom prst="rect">
            <a:avLst/>
          </a:prstGeom>
          <a:noFill/>
          <a:ln w="9525">
            <a:noFill/>
            <a:miter lim="800000"/>
            <a:headEnd/>
            <a:tailEnd/>
          </a:ln>
        </p:spPr>
        <p:txBody>
          <a:bodyPr wrap="none" lIns="61749" tIns="30875" rIns="61749" bIns="30875">
            <a:spAutoFit/>
          </a:bodyPr>
          <a:lstStyle/>
          <a:p>
            <a:pPr algn="r" eaLnBrk="1" hangingPunct="1"/>
            <a:r>
              <a:rPr lang="id-ID" sz="1100" b="1" dirty="0">
                <a:cs typeface="Arial" charset="0"/>
              </a:rPr>
              <a:t>100%</a:t>
            </a:r>
            <a:endParaRPr lang="en-US" sz="1100" b="1" dirty="0">
              <a:cs typeface="Arial" charset="0"/>
            </a:endParaRPr>
          </a:p>
        </p:txBody>
      </p:sp>
      <p:sp>
        <p:nvSpPr>
          <p:cNvPr id="154" name="TextBox 153">
            <a:extLst>
              <a:ext uri="{FF2B5EF4-FFF2-40B4-BE49-F238E27FC236}">
                <a16:creationId xmlns:a16="http://schemas.microsoft.com/office/drawing/2014/main" id="{84B7483D-6E4A-4FE6-ACF4-43FB2D006285}"/>
              </a:ext>
            </a:extLst>
          </p:cNvPr>
          <p:cNvSpPr txBox="1"/>
          <p:nvPr/>
        </p:nvSpPr>
        <p:spPr>
          <a:xfrm>
            <a:off x="10061887" y="5920852"/>
            <a:ext cx="652743" cy="338554"/>
          </a:xfrm>
          <a:prstGeom prst="rect">
            <a:avLst/>
          </a:prstGeom>
          <a:noFill/>
        </p:spPr>
        <p:txBody>
          <a:bodyPr wrap="none" rtlCol="0">
            <a:spAutoFit/>
          </a:bodyPr>
          <a:lstStyle/>
          <a:p>
            <a:pPr algn="ctr"/>
            <a:r>
              <a:rPr lang="en-US" sz="1600" b="1" dirty="0">
                <a:solidFill>
                  <a:schemeClr val="bg2"/>
                </a:solidFill>
              </a:rPr>
              <a:t>2018</a:t>
            </a:r>
            <a:endParaRPr lang="id-ID" sz="1600" b="1" dirty="0">
              <a:solidFill>
                <a:schemeClr val="bg2"/>
              </a:solidFill>
            </a:endParaRPr>
          </a:p>
        </p:txBody>
      </p:sp>
      <p:sp>
        <p:nvSpPr>
          <p:cNvPr id="178" name="Rectangle 5">
            <a:extLst>
              <a:ext uri="{FF2B5EF4-FFF2-40B4-BE49-F238E27FC236}">
                <a16:creationId xmlns:a16="http://schemas.microsoft.com/office/drawing/2014/main" id="{E427F892-027E-42D3-B552-CC623568067F}"/>
              </a:ext>
            </a:extLst>
          </p:cNvPr>
          <p:cNvSpPr>
            <a:spLocks noChangeArrowheads="1"/>
          </p:cNvSpPr>
          <p:nvPr/>
        </p:nvSpPr>
        <p:spPr bwMode="auto">
          <a:xfrm>
            <a:off x="2252272" y="4933986"/>
            <a:ext cx="180000" cy="936000"/>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6">
            <a:extLst>
              <a:ext uri="{FF2B5EF4-FFF2-40B4-BE49-F238E27FC236}">
                <a16:creationId xmlns:a16="http://schemas.microsoft.com/office/drawing/2014/main" id="{63AACC70-50CB-4BF8-A2D2-9615F854F48F}"/>
              </a:ext>
            </a:extLst>
          </p:cNvPr>
          <p:cNvSpPr>
            <a:spLocks/>
          </p:cNvSpPr>
          <p:nvPr/>
        </p:nvSpPr>
        <p:spPr bwMode="auto">
          <a:xfrm>
            <a:off x="1654091" y="3831052"/>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sp>
        <p:nvSpPr>
          <p:cNvPr id="182" name="Rectangle 5">
            <a:extLst>
              <a:ext uri="{FF2B5EF4-FFF2-40B4-BE49-F238E27FC236}">
                <a16:creationId xmlns:a16="http://schemas.microsoft.com/office/drawing/2014/main" id="{ACA6420D-F511-4053-89A4-C8BFB013F509}"/>
              </a:ext>
            </a:extLst>
          </p:cNvPr>
          <p:cNvSpPr>
            <a:spLocks noChangeArrowheads="1"/>
          </p:cNvSpPr>
          <p:nvPr/>
        </p:nvSpPr>
        <p:spPr bwMode="auto">
          <a:xfrm>
            <a:off x="3852459" y="5437986"/>
            <a:ext cx="180000" cy="432000"/>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83" name="Freeform 6">
            <a:extLst>
              <a:ext uri="{FF2B5EF4-FFF2-40B4-BE49-F238E27FC236}">
                <a16:creationId xmlns:a16="http://schemas.microsoft.com/office/drawing/2014/main" id="{5674F135-E366-4531-83AD-7308474B3CFA}"/>
              </a:ext>
            </a:extLst>
          </p:cNvPr>
          <p:cNvSpPr>
            <a:spLocks/>
          </p:cNvSpPr>
          <p:nvPr/>
        </p:nvSpPr>
        <p:spPr bwMode="auto">
          <a:xfrm>
            <a:off x="3254278" y="4284105"/>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sp>
        <p:nvSpPr>
          <p:cNvPr id="190" name="Rectangle 5">
            <a:extLst>
              <a:ext uri="{FF2B5EF4-FFF2-40B4-BE49-F238E27FC236}">
                <a16:creationId xmlns:a16="http://schemas.microsoft.com/office/drawing/2014/main" id="{74C49BA4-7EF1-4EBE-B748-DE48BF3C81FB}"/>
              </a:ext>
            </a:extLst>
          </p:cNvPr>
          <p:cNvSpPr>
            <a:spLocks noChangeArrowheads="1"/>
          </p:cNvSpPr>
          <p:nvPr/>
        </p:nvSpPr>
        <p:spPr bwMode="auto">
          <a:xfrm>
            <a:off x="5507170" y="4681986"/>
            <a:ext cx="180000" cy="1188000"/>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91" name="Freeform 6">
            <a:extLst>
              <a:ext uri="{FF2B5EF4-FFF2-40B4-BE49-F238E27FC236}">
                <a16:creationId xmlns:a16="http://schemas.microsoft.com/office/drawing/2014/main" id="{8027B0BC-2947-4546-9A01-6B796D884CA5}"/>
              </a:ext>
            </a:extLst>
          </p:cNvPr>
          <p:cNvSpPr>
            <a:spLocks/>
          </p:cNvSpPr>
          <p:nvPr/>
        </p:nvSpPr>
        <p:spPr bwMode="auto">
          <a:xfrm>
            <a:off x="4908989" y="3542974"/>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sp>
        <p:nvSpPr>
          <p:cNvPr id="193" name="Rectangle 5">
            <a:extLst>
              <a:ext uri="{FF2B5EF4-FFF2-40B4-BE49-F238E27FC236}">
                <a16:creationId xmlns:a16="http://schemas.microsoft.com/office/drawing/2014/main" id="{6786CCC2-6D42-4B23-9219-7ECD753DFF04}"/>
              </a:ext>
            </a:extLst>
          </p:cNvPr>
          <p:cNvSpPr>
            <a:spLocks noChangeArrowheads="1"/>
          </p:cNvSpPr>
          <p:nvPr/>
        </p:nvSpPr>
        <p:spPr bwMode="auto">
          <a:xfrm>
            <a:off x="7129269" y="4501986"/>
            <a:ext cx="180000" cy="1368000"/>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94" name="Freeform 6">
            <a:extLst>
              <a:ext uri="{FF2B5EF4-FFF2-40B4-BE49-F238E27FC236}">
                <a16:creationId xmlns:a16="http://schemas.microsoft.com/office/drawing/2014/main" id="{5B544E5F-5DE6-45B8-8D1A-5BE57ABCF6D2}"/>
              </a:ext>
            </a:extLst>
          </p:cNvPr>
          <p:cNvSpPr>
            <a:spLocks/>
          </p:cNvSpPr>
          <p:nvPr/>
        </p:nvSpPr>
        <p:spPr bwMode="auto">
          <a:xfrm>
            <a:off x="6531088" y="3362974"/>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sp>
        <p:nvSpPr>
          <p:cNvPr id="196" name="Rectangle 5">
            <a:extLst>
              <a:ext uri="{FF2B5EF4-FFF2-40B4-BE49-F238E27FC236}">
                <a16:creationId xmlns:a16="http://schemas.microsoft.com/office/drawing/2014/main" id="{6EF76968-44B6-4A21-AD65-FD7AB8988E43}"/>
              </a:ext>
            </a:extLst>
          </p:cNvPr>
          <p:cNvSpPr>
            <a:spLocks noChangeArrowheads="1"/>
          </p:cNvSpPr>
          <p:nvPr/>
        </p:nvSpPr>
        <p:spPr bwMode="auto">
          <a:xfrm>
            <a:off x="8710605" y="4249986"/>
            <a:ext cx="180000" cy="1620000"/>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97" name="Freeform 6">
            <a:extLst>
              <a:ext uri="{FF2B5EF4-FFF2-40B4-BE49-F238E27FC236}">
                <a16:creationId xmlns:a16="http://schemas.microsoft.com/office/drawing/2014/main" id="{59E19D48-C07F-41F8-B745-06BED951E3B9}"/>
              </a:ext>
            </a:extLst>
          </p:cNvPr>
          <p:cNvSpPr>
            <a:spLocks/>
          </p:cNvSpPr>
          <p:nvPr/>
        </p:nvSpPr>
        <p:spPr bwMode="auto">
          <a:xfrm>
            <a:off x="8112424" y="3110974"/>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sp>
        <p:nvSpPr>
          <p:cNvPr id="199" name="Rectangle 5">
            <a:extLst>
              <a:ext uri="{FF2B5EF4-FFF2-40B4-BE49-F238E27FC236}">
                <a16:creationId xmlns:a16="http://schemas.microsoft.com/office/drawing/2014/main" id="{8A24EAA9-8168-4DDD-8248-711C22CAACF4}"/>
              </a:ext>
            </a:extLst>
          </p:cNvPr>
          <p:cNvSpPr>
            <a:spLocks noChangeArrowheads="1"/>
          </p:cNvSpPr>
          <p:nvPr/>
        </p:nvSpPr>
        <p:spPr bwMode="auto">
          <a:xfrm>
            <a:off x="10226227" y="3421986"/>
            <a:ext cx="180000" cy="2448000"/>
          </a:xfrm>
          <a:prstGeom prst="rect">
            <a:avLst/>
          </a:prstGeom>
          <a:solidFill>
            <a:srgbClr val="C39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00" name="Freeform 6">
            <a:extLst>
              <a:ext uri="{FF2B5EF4-FFF2-40B4-BE49-F238E27FC236}">
                <a16:creationId xmlns:a16="http://schemas.microsoft.com/office/drawing/2014/main" id="{251328B4-6377-4A63-B415-ADF935A86B2E}"/>
              </a:ext>
            </a:extLst>
          </p:cNvPr>
          <p:cNvSpPr>
            <a:spLocks/>
          </p:cNvSpPr>
          <p:nvPr/>
        </p:nvSpPr>
        <p:spPr bwMode="auto">
          <a:xfrm>
            <a:off x="9628046" y="2282974"/>
            <a:ext cx="1376363" cy="1295400"/>
          </a:xfrm>
          <a:custGeom>
            <a:avLst/>
            <a:gdLst>
              <a:gd name="T0" fmla="*/ 191 w 214"/>
              <a:gd name="T1" fmla="*/ 69 h 202"/>
              <a:gd name="T2" fmla="*/ 194 w 214"/>
              <a:gd name="T3" fmla="*/ 53 h 202"/>
              <a:gd name="T4" fmla="*/ 141 w 214"/>
              <a:gd name="T5" fmla="*/ 0 h 202"/>
              <a:gd name="T6" fmla="*/ 107 w 214"/>
              <a:gd name="T7" fmla="*/ 12 h 202"/>
              <a:gd name="T8" fmla="*/ 73 w 214"/>
              <a:gd name="T9" fmla="*/ 0 h 202"/>
              <a:gd name="T10" fmla="*/ 20 w 214"/>
              <a:gd name="T11" fmla="*/ 53 h 202"/>
              <a:gd name="T12" fmla="*/ 23 w 214"/>
              <a:gd name="T13" fmla="*/ 69 h 202"/>
              <a:gd name="T14" fmla="*/ 0 w 214"/>
              <a:gd name="T15" fmla="*/ 113 h 202"/>
              <a:gd name="T16" fmla="*/ 53 w 214"/>
              <a:gd name="T17" fmla="*/ 166 h 202"/>
              <a:gd name="T18" fmla="*/ 55 w 214"/>
              <a:gd name="T19" fmla="*/ 166 h 202"/>
              <a:gd name="T20" fmla="*/ 105 w 214"/>
              <a:gd name="T21" fmla="*/ 202 h 202"/>
              <a:gd name="T22" fmla="*/ 155 w 214"/>
              <a:gd name="T23" fmla="*/ 165 h 202"/>
              <a:gd name="T24" fmla="*/ 161 w 214"/>
              <a:gd name="T25" fmla="*/ 166 h 202"/>
              <a:gd name="T26" fmla="*/ 214 w 214"/>
              <a:gd name="T27" fmla="*/ 113 h 202"/>
              <a:gd name="T28" fmla="*/ 191 w 214"/>
              <a:gd name="T2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202">
                <a:moveTo>
                  <a:pt x="191" y="69"/>
                </a:moveTo>
                <a:cubicBezTo>
                  <a:pt x="193" y="64"/>
                  <a:pt x="194" y="58"/>
                  <a:pt x="194" y="53"/>
                </a:cubicBezTo>
                <a:cubicBezTo>
                  <a:pt x="194" y="23"/>
                  <a:pt x="170" y="0"/>
                  <a:pt x="141" y="0"/>
                </a:cubicBezTo>
                <a:cubicBezTo>
                  <a:pt x="128" y="0"/>
                  <a:pt x="116" y="4"/>
                  <a:pt x="107" y="12"/>
                </a:cubicBezTo>
                <a:cubicBezTo>
                  <a:pt x="98" y="4"/>
                  <a:pt x="86" y="0"/>
                  <a:pt x="73" y="0"/>
                </a:cubicBezTo>
                <a:cubicBezTo>
                  <a:pt x="44" y="0"/>
                  <a:pt x="20" y="23"/>
                  <a:pt x="20" y="53"/>
                </a:cubicBezTo>
                <a:cubicBezTo>
                  <a:pt x="20" y="58"/>
                  <a:pt x="21" y="64"/>
                  <a:pt x="23" y="69"/>
                </a:cubicBezTo>
                <a:cubicBezTo>
                  <a:pt x="9" y="79"/>
                  <a:pt x="0" y="95"/>
                  <a:pt x="0" y="113"/>
                </a:cubicBezTo>
                <a:cubicBezTo>
                  <a:pt x="0" y="142"/>
                  <a:pt x="24" y="166"/>
                  <a:pt x="53" y="166"/>
                </a:cubicBezTo>
                <a:cubicBezTo>
                  <a:pt x="54" y="166"/>
                  <a:pt x="54" y="166"/>
                  <a:pt x="55" y="166"/>
                </a:cubicBezTo>
                <a:cubicBezTo>
                  <a:pt x="62" y="187"/>
                  <a:pt x="82" y="202"/>
                  <a:pt x="105" y="202"/>
                </a:cubicBezTo>
                <a:cubicBezTo>
                  <a:pt x="128" y="202"/>
                  <a:pt x="148" y="187"/>
                  <a:pt x="155" y="165"/>
                </a:cubicBezTo>
                <a:cubicBezTo>
                  <a:pt x="157" y="166"/>
                  <a:pt x="159" y="166"/>
                  <a:pt x="161" y="166"/>
                </a:cubicBezTo>
                <a:cubicBezTo>
                  <a:pt x="190" y="166"/>
                  <a:pt x="214" y="142"/>
                  <a:pt x="214" y="113"/>
                </a:cubicBezTo>
                <a:cubicBezTo>
                  <a:pt x="214" y="95"/>
                  <a:pt x="205" y="79"/>
                  <a:pt x="191" y="69"/>
                </a:cubicBezTo>
                <a:close/>
              </a:path>
            </a:pathLst>
          </a:custGeom>
          <a:solidFill>
            <a:srgbClr val="91C60E"/>
          </a:solidFill>
          <a:ln>
            <a:noFill/>
          </a:ln>
        </p:spPr>
        <p:txBody>
          <a:bodyPr vert="horz" wrap="square" lIns="91440" tIns="45720" rIns="91440" bIns="45720" numCol="1" anchor="t" anchorCtr="0" compatLnSpc="1">
            <a:prstTxWarp prst="textNoShape">
              <a:avLst/>
            </a:prstTxWarp>
          </a:bodyPr>
          <a:lstStyle/>
          <a:p>
            <a:endParaRPr lang="en-ID"/>
          </a:p>
        </p:txBody>
      </p:sp>
      <p:sp>
        <p:nvSpPr>
          <p:cNvPr id="211" name="TextBox 210">
            <a:extLst>
              <a:ext uri="{FF2B5EF4-FFF2-40B4-BE49-F238E27FC236}">
                <a16:creationId xmlns:a16="http://schemas.microsoft.com/office/drawing/2014/main" id="{047D3984-D045-472D-978E-5C3C7904913E}"/>
              </a:ext>
            </a:extLst>
          </p:cNvPr>
          <p:cNvSpPr txBox="1"/>
          <p:nvPr/>
        </p:nvSpPr>
        <p:spPr>
          <a:xfrm>
            <a:off x="1890064" y="4203251"/>
            <a:ext cx="904415" cy="646331"/>
          </a:xfrm>
          <a:prstGeom prst="rect">
            <a:avLst/>
          </a:prstGeom>
          <a:noFill/>
        </p:spPr>
        <p:txBody>
          <a:bodyPr wrap="none" rtlCol="0" anchor="ctr">
            <a:spAutoFit/>
          </a:bodyPr>
          <a:lstStyle/>
          <a:p>
            <a:pPr algn="ctr"/>
            <a:r>
              <a:rPr lang="en-ID" sz="3600" b="1" dirty="0">
                <a:solidFill>
                  <a:schemeClr val="bg2"/>
                </a:solidFill>
                <a:latin typeface="+mj-lt"/>
              </a:rPr>
              <a:t>11K</a:t>
            </a:r>
            <a:endParaRPr lang="id-ID" sz="3600" b="1" dirty="0">
              <a:solidFill>
                <a:schemeClr val="bg2"/>
              </a:solidFill>
              <a:latin typeface="+mj-lt"/>
            </a:endParaRPr>
          </a:p>
        </p:txBody>
      </p:sp>
      <p:sp>
        <p:nvSpPr>
          <p:cNvPr id="216" name="TextBox 215">
            <a:extLst>
              <a:ext uri="{FF2B5EF4-FFF2-40B4-BE49-F238E27FC236}">
                <a16:creationId xmlns:a16="http://schemas.microsoft.com/office/drawing/2014/main" id="{F4B93666-1ECF-46C1-9483-6B41D60CF6E5}"/>
              </a:ext>
            </a:extLst>
          </p:cNvPr>
          <p:cNvSpPr txBox="1"/>
          <p:nvPr/>
        </p:nvSpPr>
        <p:spPr>
          <a:xfrm>
            <a:off x="3526820" y="4678182"/>
            <a:ext cx="816249" cy="646331"/>
          </a:xfrm>
          <a:prstGeom prst="rect">
            <a:avLst/>
          </a:prstGeom>
          <a:noFill/>
        </p:spPr>
        <p:txBody>
          <a:bodyPr wrap="none" rtlCol="0" anchor="ctr">
            <a:spAutoFit/>
          </a:bodyPr>
          <a:lstStyle/>
          <a:p>
            <a:pPr algn="ctr"/>
            <a:r>
              <a:rPr lang="en-ID" sz="3600" b="1" dirty="0">
                <a:solidFill>
                  <a:schemeClr val="bg2"/>
                </a:solidFill>
                <a:latin typeface="+mj-lt"/>
              </a:rPr>
              <a:t>8K</a:t>
            </a:r>
            <a:endParaRPr lang="id-ID" sz="3600" b="1" dirty="0">
              <a:solidFill>
                <a:schemeClr val="bg2"/>
              </a:solidFill>
              <a:latin typeface="+mj-lt"/>
            </a:endParaRPr>
          </a:p>
        </p:txBody>
      </p:sp>
      <p:sp>
        <p:nvSpPr>
          <p:cNvPr id="217" name="TextBox 216">
            <a:extLst>
              <a:ext uri="{FF2B5EF4-FFF2-40B4-BE49-F238E27FC236}">
                <a16:creationId xmlns:a16="http://schemas.microsoft.com/office/drawing/2014/main" id="{A728861B-AE90-4222-AC71-CDEE2EA876A3}"/>
              </a:ext>
            </a:extLst>
          </p:cNvPr>
          <p:cNvSpPr txBox="1"/>
          <p:nvPr/>
        </p:nvSpPr>
        <p:spPr>
          <a:xfrm>
            <a:off x="5073156" y="3907461"/>
            <a:ext cx="1010213" cy="646331"/>
          </a:xfrm>
          <a:prstGeom prst="rect">
            <a:avLst/>
          </a:prstGeom>
          <a:noFill/>
        </p:spPr>
        <p:txBody>
          <a:bodyPr wrap="none" rtlCol="0" anchor="ctr">
            <a:spAutoFit/>
          </a:bodyPr>
          <a:lstStyle/>
          <a:p>
            <a:pPr algn="ctr"/>
            <a:r>
              <a:rPr lang="en-ID" sz="3600" b="1" dirty="0">
                <a:solidFill>
                  <a:schemeClr val="bg2"/>
                </a:solidFill>
                <a:latin typeface="+mj-lt"/>
              </a:rPr>
              <a:t>18K</a:t>
            </a:r>
            <a:endParaRPr lang="id-ID" sz="3600" b="1" dirty="0">
              <a:solidFill>
                <a:schemeClr val="bg2"/>
              </a:solidFill>
              <a:latin typeface="+mj-lt"/>
            </a:endParaRPr>
          </a:p>
        </p:txBody>
      </p:sp>
      <p:sp>
        <p:nvSpPr>
          <p:cNvPr id="218" name="TextBox 217">
            <a:extLst>
              <a:ext uri="{FF2B5EF4-FFF2-40B4-BE49-F238E27FC236}">
                <a16:creationId xmlns:a16="http://schemas.microsoft.com/office/drawing/2014/main" id="{553BBB3B-106E-4359-9143-A1AB513D145F}"/>
              </a:ext>
            </a:extLst>
          </p:cNvPr>
          <p:cNvSpPr txBox="1"/>
          <p:nvPr/>
        </p:nvSpPr>
        <p:spPr>
          <a:xfrm>
            <a:off x="6698225" y="3733490"/>
            <a:ext cx="1080745" cy="646331"/>
          </a:xfrm>
          <a:prstGeom prst="rect">
            <a:avLst/>
          </a:prstGeom>
          <a:noFill/>
        </p:spPr>
        <p:txBody>
          <a:bodyPr wrap="none" rtlCol="0" anchor="ctr">
            <a:spAutoFit/>
          </a:bodyPr>
          <a:lstStyle/>
          <a:p>
            <a:pPr algn="ctr"/>
            <a:r>
              <a:rPr lang="en-ID" sz="3600" b="1" dirty="0">
                <a:solidFill>
                  <a:schemeClr val="bg2"/>
                </a:solidFill>
                <a:latin typeface="+mj-lt"/>
              </a:rPr>
              <a:t>20K</a:t>
            </a:r>
            <a:endParaRPr lang="id-ID" sz="3600" b="1" dirty="0">
              <a:solidFill>
                <a:schemeClr val="bg2"/>
              </a:solidFill>
              <a:latin typeface="+mj-lt"/>
            </a:endParaRPr>
          </a:p>
        </p:txBody>
      </p:sp>
      <p:sp>
        <p:nvSpPr>
          <p:cNvPr id="219" name="TextBox 218">
            <a:extLst>
              <a:ext uri="{FF2B5EF4-FFF2-40B4-BE49-F238E27FC236}">
                <a16:creationId xmlns:a16="http://schemas.microsoft.com/office/drawing/2014/main" id="{B8FCDB5F-996F-499B-983C-9CD361E9F72C}"/>
              </a:ext>
            </a:extLst>
          </p:cNvPr>
          <p:cNvSpPr txBox="1"/>
          <p:nvPr/>
        </p:nvSpPr>
        <p:spPr>
          <a:xfrm>
            <a:off x="8260232" y="3477998"/>
            <a:ext cx="1080745" cy="646331"/>
          </a:xfrm>
          <a:prstGeom prst="rect">
            <a:avLst/>
          </a:prstGeom>
          <a:noFill/>
        </p:spPr>
        <p:txBody>
          <a:bodyPr wrap="none" rtlCol="0" anchor="ctr">
            <a:spAutoFit/>
          </a:bodyPr>
          <a:lstStyle/>
          <a:p>
            <a:pPr algn="ctr"/>
            <a:r>
              <a:rPr lang="en-ID" sz="3600" b="1" dirty="0">
                <a:solidFill>
                  <a:schemeClr val="bg2"/>
                </a:solidFill>
                <a:latin typeface="+mj-lt"/>
              </a:rPr>
              <a:t>23K</a:t>
            </a:r>
            <a:endParaRPr lang="id-ID" sz="3600" b="1" dirty="0">
              <a:solidFill>
                <a:schemeClr val="bg2"/>
              </a:solidFill>
              <a:latin typeface="+mj-lt"/>
            </a:endParaRPr>
          </a:p>
        </p:txBody>
      </p:sp>
      <p:sp>
        <p:nvSpPr>
          <p:cNvPr id="220" name="TextBox 219">
            <a:extLst>
              <a:ext uri="{FF2B5EF4-FFF2-40B4-BE49-F238E27FC236}">
                <a16:creationId xmlns:a16="http://schemas.microsoft.com/office/drawing/2014/main" id="{617305F7-9F76-4650-B844-2979FC78489C}"/>
              </a:ext>
            </a:extLst>
          </p:cNvPr>
          <p:cNvSpPr txBox="1"/>
          <p:nvPr/>
        </p:nvSpPr>
        <p:spPr>
          <a:xfrm>
            <a:off x="9772648" y="2664355"/>
            <a:ext cx="1087157" cy="646331"/>
          </a:xfrm>
          <a:prstGeom prst="rect">
            <a:avLst/>
          </a:prstGeom>
          <a:noFill/>
        </p:spPr>
        <p:txBody>
          <a:bodyPr wrap="none" rtlCol="0" anchor="ctr">
            <a:spAutoFit/>
          </a:bodyPr>
          <a:lstStyle/>
          <a:p>
            <a:pPr algn="ctr"/>
            <a:r>
              <a:rPr lang="en-ID" sz="3600" b="1" dirty="0">
                <a:solidFill>
                  <a:schemeClr val="bg2"/>
                </a:solidFill>
                <a:latin typeface="+mj-lt"/>
              </a:rPr>
              <a:t>47K</a:t>
            </a:r>
            <a:endParaRPr lang="id-ID" sz="3600" b="1" dirty="0">
              <a:solidFill>
                <a:schemeClr val="bg2"/>
              </a:solidFill>
              <a:latin typeface="+mj-lt"/>
            </a:endParaRPr>
          </a:p>
        </p:txBody>
      </p:sp>
    </p:spTree>
    <p:extLst>
      <p:ext uri="{BB962C8B-B14F-4D97-AF65-F5344CB8AC3E}">
        <p14:creationId xmlns:p14="http://schemas.microsoft.com/office/powerpoint/2010/main" val="249572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2"/>
                                        </p:tgtEl>
                                        <p:attrNameLst>
                                          <p:attrName>style.visibility</p:attrName>
                                        </p:attrNameLst>
                                      </p:cBhvr>
                                      <p:to>
                                        <p:strVal val="visible"/>
                                      </p:to>
                                    </p:set>
                                    <p:animEffect transition="in" filter="fade">
                                      <p:cBhvr>
                                        <p:cTn id="7" dur="500"/>
                                        <p:tgtEl>
                                          <p:spTgt spid="222"/>
                                        </p:tgtEl>
                                      </p:cBhvr>
                                    </p:animEffect>
                                    <p:anim calcmode="lin" valueType="num">
                                      <p:cBhvr>
                                        <p:cTn id="8" dur="500" fill="hold"/>
                                        <p:tgtEl>
                                          <p:spTgt spid="222"/>
                                        </p:tgtEl>
                                        <p:attrNameLst>
                                          <p:attrName>ppt_x</p:attrName>
                                        </p:attrNameLst>
                                      </p:cBhvr>
                                      <p:tavLst>
                                        <p:tav tm="0">
                                          <p:val>
                                            <p:strVal val="#ppt_x"/>
                                          </p:val>
                                        </p:tav>
                                        <p:tav tm="100000">
                                          <p:val>
                                            <p:strVal val="#ppt_x"/>
                                          </p:val>
                                        </p:tav>
                                      </p:tavLst>
                                    </p:anim>
                                    <p:anim calcmode="lin" valueType="num">
                                      <p:cBhvr>
                                        <p:cTn id="9" dur="500" fill="hold"/>
                                        <p:tgtEl>
                                          <p:spTgt spid="2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10"/>
                                        </p:tgtEl>
                                        <p:attrNameLst>
                                          <p:attrName>style.visibility</p:attrName>
                                        </p:attrNameLst>
                                      </p:cBhvr>
                                      <p:to>
                                        <p:strVal val="visible"/>
                                      </p:to>
                                    </p:set>
                                    <p:animEffect transition="in" filter="fade">
                                      <p:cBhvr>
                                        <p:cTn id="13" dur="500"/>
                                        <p:tgtEl>
                                          <p:spTgt spid="21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15"/>
                                        </p:tgtEl>
                                        <p:attrNameLst>
                                          <p:attrName>style.visibility</p:attrName>
                                        </p:attrNameLst>
                                      </p:cBhvr>
                                      <p:to>
                                        <p:strVal val="visible"/>
                                      </p:to>
                                    </p:set>
                                    <p:animEffect transition="in" filter="fade">
                                      <p:cBhvr>
                                        <p:cTn id="17" dur="500"/>
                                        <p:tgtEl>
                                          <p:spTgt spid="215"/>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fade">
                                      <p:cBhvr>
                                        <p:cTn id="28" dur="500"/>
                                        <p:tgtEl>
                                          <p:spTgt spid="7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500"/>
                                        <p:tgtEl>
                                          <p:spTgt spid="74"/>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fade">
                                      <p:cBhvr>
                                        <p:cTn id="42" dur="500"/>
                                        <p:tgtEl>
                                          <p:spTgt spid="7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500"/>
                                        <p:tgtEl>
                                          <p:spTgt spid="6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500"/>
                                        <p:tgtEl>
                                          <p:spTgt spid="6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4"/>
                                        </p:tgtEl>
                                        <p:attrNameLst>
                                          <p:attrName>style.visibility</p:attrName>
                                        </p:attrNameLst>
                                      </p:cBhvr>
                                      <p:to>
                                        <p:strVal val="visible"/>
                                      </p:to>
                                    </p:set>
                                    <p:animEffect transition="in" filter="fade">
                                      <p:cBhvr>
                                        <p:cTn id="57" dur="500"/>
                                        <p:tgtEl>
                                          <p:spTgt spid="154"/>
                                        </p:tgtEl>
                                      </p:cBhvr>
                                    </p:animEffect>
                                  </p:childTnLst>
                                </p:cTn>
                              </p:par>
                            </p:childTnLst>
                          </p:cTn>
                        </p:par>
                        <p:par>
                          <p:cTn id="58" fill="hold">
                            <p:stCondLst>
                              <p:cond delay="3500"/>
                            </p:stCondLst>
                            <p:childTnLst>
                              <p:par>
                                <p:cTn id="59" presetID="22" presetClass="entr" presetSubtype="4" fill="hold" grpId="0" nodeType="afterEffect">
                                  <p:stCondLst>
                                    <p:cond delay="0"/>
                                  </p:stCondLst>
                                  <p:childTnLst>
                                    <p:set>
                                      <p:cBhvr>
                                        <p:cTn id="60" dur="1" fill="hold">
                                          <p:stCondLst>
                                            <p:cond delay="0"/>
                                          </p:stCondLst>
                                        </p:cTn>
                                        <p:tgtEl>
                                          <p:spTgt spid="178"/>
                                        </p:tgtEl>
                                        <p:attrNameLst>
                                          <p:attrName>style.visibility</p:attrName>
                                        </p:attrNameLst>
                                      </p:cBhvr>
                                      <p:to>
                                        <p:strVal val="visible"/>
                                      </p:to>
                                    </p:set>
                                    <p:animEffect transition="in" filter="wipe(down)">
                                      <p:cBhvr>
                                        <p:cTn id="61" dur="500"/>
                                        <p:tgtEl>
                                          <p:spTgt spid="178"/>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82"/>
                                        </p:tgtEl>
                                        <p:attrNameLst>
                                          <p:attrName>style.visibility</p:attrName>
                                        </p:attrNameLst>
                                      </p:cBhvr>
                                      <p:to>
                                        <p:strVal val="visible"/>
                                      </p:to>
                                    </p:set>
                                    <p:animEffect transition="in" filter="wipe(down)">
                                      <p:cBhvr>
                                        <p:cTn id="64" dur="500"/>
                                        <p:tgtEl>
                                          <p:spTgt spid="18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90"/>
                                        </p:tgtEl>
                                        <p:attrNameLst>
                                          <p:attrName>style.visibility</p:attrName>
                                        </p:attrNameLst>
                                      </p:cBhvr>
                                      <p:to>
                                        <p:strVal val="visible"/>
                                      </p:to>
                                    </p:set>
                                    <p:animEffect transition="in" filter="wipe(down)">
                                      <p:cBhvr>
                                        <p:cTn id="67" dur="500"/>
                                        <p:tgtEl>
                                          <p:spTgt spid="190"/>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93"/>
                                        </p:tgtEl>
                                        <p:attrNameLst>
                                          <p:attrName>style.visibility</p:attrName>
                                        </p:attrNameLst>
                                      </p:cBhvr>
                                      <p:to>
                                        <p:strVal val="visible"/>
                                      </p:to>
                                    </p:set>
                                    <p:animEffect transition="in" filter="wipe(down)">
                                      <p:cBhvr>
                                        <p:cTn id="70" dur="500"/>
                                        <p:tgtEl>
                                          <p:spTgt spid="193"/>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96"/>
                                        </p:tgtEl>
                                        <p:attrNameLst>
                                          <p:attrName>style.visibility</p:attrName>
                                        </p:attrNameLst>
                                      </p:cBhvr>
                                      <p:to>
                                        <p:strVal val="visible"/>
                                      </p:to>
                                    </p:set>
                                    <p:animEffect transition="in" filter="wipe(down)">
                                      <p:cBhvr>
                                        <p:cTn id="73" dur="500"/>
                                        <p:tgtEl>
                                          <p:spTgt spid="196"/>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99"/>
                                        </p:tgtEl>
                                        <p:attrNameLst>
                                          <p:attrName>style.visibility</p:attrName>
                                        </p:attrNameLst>
                                      </p:cBhvr>
                                      <p:to>
                                        <p:strVal val="visible"/>
                                      </p:to>
                                    </p:set>
                                    <p:animEffect transition="in" filter="wipe(down)">
                                      <p:cBhvr>
                                        <p:cTn id="76" dur="500"/>
                                        <p:tgtEl>
                                          <p:spTgt spid="199"/>
                                        </p:tgtEl>
                                      </p:cBhvr>
                                    </p:animEffect>
                                  </p:childTnLst>
                                </p:cTn>
                              </p:par>
                            </p:childTnLst>
                          </p:cTn>
                        </p:par>
                        <p:par>
                          <p:cTn id="77" fill="hold">
                            <p:stCondLst>
                              <p:cond delay="4000"/>
                            </p:stCondLst>
                            <p:childTnLst>
                              <p:par>
                                <p:cTn id="78" presetID="53" presetClass="entr" presetSubtype="16" fill="hold" grpId="0" nodeType="afterEffect">
                                  <p:stCondLst>
                                    <p:cond delay="0"/>
                                  </p:stCondLst>
                                  <p:childTnLst>
                                    <p:set>
                                      <p:cBhvr>
                                        <p:cTn id="79" dur="1" fill="hold">
                                          <p:stCondLst>
                                            <p:cond delay="0"/>
                                          </p:stCondLst>
                                        </p:cTn>
                                        <p:tgtEl>
                                          <p:spTgt spid="179"/>
                                        </p:tgtEl>
                                        <p:attrNameLst>
                                          <p:attrName>style.visibility</p:attrName>
                                        </p:attrNameLst>
                                      </p:cBhvr>
                                      <p:to>
                                        <p:strVal val="visible"/>
                                      </p:to>
                                    </p:set>
                                    <p:anim calcmode="lin" valueType="num">
                                      <p:cBhvr>
                                        <p:cTn id="80" dur="500" fill="hold"/>
                                        <p:tgtEl>
                                          <p:spTgt spid="179"/>
                                        </p:tgtEl>
                                        <p:attrNameLst>
                                          <p:attrName>ppt_w</p:attrName>
                                        </p:attrNameLst>
                                      </p:cBhvr>
                                      <p:tavLst>
                                        <p:tav tm="0">
                                          <p:val>
                                            <p:fltVal val="0"/>
                                          </p:val>
                                        </p:tav>
                                        <p:tav tm="100000">
                                          <p:val>
                                            <p:strVal val="#ppt_w"/>
                                          </p:val>
                                        </p:tav>
                                      </p:tavLst>
                                    </p:anim>
                                    <p:anim calcmode="lin" valueType="num">
                                      <p:cBhvr>
                                        <p:cTn id="81" dur="500" fill="hold"/>
                                        <p:tgtEl>
                                          <p:spTgt spid="179"/>
                                        </p:tgtEl>
                                        <p:attrNameLst>
                                          <p:attrName>ppt_h</p:attrName>
                                        </p:attrNameLst>
                                      </p:cBhvr>
                                      <p:tavLst>
                                        <p:tav tm="0">
                                          <p:val>
                                            <p:fltVal val="0"/>
                                          </p:val>
                                        </p:tav>
                                        <p:tav tm="100000">
                                          <p:val>
                                            <p:strVal val="#ppt_h"/>
                                          </p:val>
                                        </p:tav>
                                      </p:tavLst>
                                    </p:anim>
                                    <p:animEffect transition="in" filter="fade">
                                      <p:cBhvr>
                                        <p:cTn id="82" dur="500"/>
                                        <p:tgtEl>
                                          <p:spTgt spid="179"/>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83"/>
                                        </p:tgtEl>
                                        <p:attrNameLst>
                                          <p:attrName>style.visibility</p:attrName>
                                        </p:attrNameLst>
                                      </p:cBhvr>
                                      <p:to>
                                        <p:strVal val="visible"/>
                                      </p:to>
                                    </p:set>
                                    <p:anim calcmode="lin" valueType="num">
                                      <p:cBhvr>
                                        <p:cTn id="85" dur="500" fill="hold"/>
                                        <p:tgtEl>
                                          <p:spTgt spid="183"/>
                                        </p:tgtEl>
                                        <p:attrNameLst>
                                          <p:attrName>ppt_w</p:attrName>
                                        </p:attrNameLst>
                                      </p:cBhvr>
                                      <p:tavLst>
                                        <p:tav tm="0">
                                          <p:val>
                                            <p:fltVal val="0"/>
                                          </p:val>
                                        </p:tav>
                                        <p:tav tm="100000">
                                          <p:val>
                                            <p:strVal val="#ppt_w"/>
                                          </p:val>
                                        </p:tav>
                                      </p:tavLst>
                                    </p:anim>
                                    <p:anim calcmode="lin" valueType="num">
                                      <p:cBhvr>
                                        <p:cTn id="86" dur="500" fill="hold"/>
                                        <p:tgtEl>
                                          <p:spTgt spid="183"/>
                                        </p:tgtEl>
                                        <p:attrNameLst>
                                          <p:attrName>ppt_h</p:attrName>
                                        </p:attrNameLst>
                                      </p:cBhvr>
                                      <p:tavLst>
                                        <p:tav tm="0">
                                          <p:val>
                                            <p:fltVal val="0"/>
                                          </p:val>
                                        </p:tav>
                                        <p:tav tm="100000">
                                          <p:val>
                                            <p:strVal val="#ppt_h"/>
                                          </p:val>
                                        </p:tav>
                                      </p:tavLst>
                                    </p:anim>
                                    <p:animEffect transition="in" filter="fade">
                                      <p:cBhvr>
                                        <p:cTn id="87" dur="500"/>
                                        <p:tgtEl>
                                          <p:spTgt spid="18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91"/>
                                        </p:tgtEl>
                                        <p:attrNameLst>
                                          <p:attrName>style.visibility</p:attrName>
                                        </p:attrNameLst>
                                      </p:cBhvr>
                                      <p:to>
                                        <p:strVal val="visible"/>
                                      </p:to>
                                    </p:set>
                                    <p:anim calcmode="lin" valueType="num">
                                      <p:cBhvr>
                                        <p:cTn id="90" dur="500" fill="hold"/>
                                        <p:tgtEl>
                                          <p:spTgt spid="191"/>
                                        </p:tgtEl>
                                        <p:attrNameLst>
                                          <p:attrName>ppt_w</p:attrName>
                                        </p:attrNameLst>
                                      </p:cBhvr>
                                      <p:tavLst>
                                        <p:tav tm="0">
                                          <p:val>
                                            <p:fltVal val="0"/>
                                          </p:val>
                                        </p:tav>
                                        <p:tav tm="100000">
                                          <p:val>
                                            <p:strVal val="#ppt_w"/>
                                          </p:val>
                                        </p:tav>
                                      </p:tavLst>
                                    </p:anim>
                                    <p:anim calcmode="lin" valueType="num">
                                      <p:cBhvr>
                                        <p:cTn id="91" dur="500" fill="hold"/>
                                        <p:tgtEl>
                                          <p:spTgt spid="191"/>
                                        </p:tgtEl>
                                        <p:attrNameLst>
                                          <p:attrName>ppt_h</p:attrName>
                                        </p:attrNameLst>
                                      </p:cBhvr>
                                      <p:tavLst>
                                        <p:tav tm="0">
                                          <p:val>
                                            <p:fltVal val="0"/>
                                          </p:val>
                                        </p:tav>
                                        <p:tav tm="100000">
                                          <p:val>
                                            <p:strVal val="#ppt_h"/>
                                          </p:val>
                                        </p:tav>
                                      </p:tavLst>
                                    </p:anim>
                                    <p:animEffect transition="in" filter="fade">
                                      <p:cBhvr>
                                        <p:cTn id="92" dur="500"/>
                                        <p:tgtEl>
                                          <p:spTgt spid="19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94"/>
                                        </p:tgtEl>
                                        <p:attrNameLst>
                                          <p:attrName>style.visibility</p:attrName>
                                        </p:attrNameLst>
                                      </p:cBhvr>
                                      <p:to>
                                        <p:strVal val="visible"/>
                                      </p:to>
                                    </p:set>
                                    <p:anim calcmode="lin" valueType="num">
                                      <p:cBhvr>
                                        <p:cTn id="95" dur="500" fill="hold"/>
                                        <p:tgtEl>
                                          <p:spTgt spid="194"/>
                                        </p:tgtEl>
                                        <p:attrNameLst>
                                          <p:attrName>ppt_w</p:attrName>
                                        </p:attrNameLst>
                                      </p:cBhvr>
                                      <p:tavLst>
                                        <p:tav tm="0">
                                          <p:val>
                                            <p:fltVal val="0"/>
                                          </p:val>
                                        </p:tav>
                                        <p:tav tm="100000">
                                          <p:val>
                                            <p:strVal val="#ppt_w"/>
                                          </p:val>
                                        </p:tav>
                                      </p:tavLst>
                                    </p:anim>
                                    <p:anim calcmode="lin" valueType="num">
                                      <p:cBhvr>
                                        <p:cTn id="96" dur="500" fill="hold"/>
                                        <p:tgtEl>
                                          <p:spTgt spid="194"/>
                                        </p:tgtEl>
                                        <p:attrNameLst>
                                          <p:attrName>ppt_h</p:attrName>
                                        </p:attrNameLst>
                                      </p:cBhvr>
                                      <p:tavLst>
                                        <p:tav tm="0">
                                          <p:val>
                                            <p:fltVal val="0"/>
                                          </p:val>
                                        </p:tav>
                                        <p:tav tm="100000">
                                          <p:val>
                                            <p:strVal val="#ppt_h"/>
                                          </p:val>
                                        </p:tav>
                                      </p:tavLst>
                                    </p:anim>
                                    <p:animEffect transition="in" filter="fade">
                                      <p:cBhvr>
                                        <p:cTn id="97" dur="500"/>
                                        <p:tgtEl>
                                          <p:spTgt spid="194"/>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97"/>
                                        </p:tgtEl>
                                        <p:attrNameLst>
                                          <p:attrName>style.visibility</p:attrName>
                                        </p:attrNameLst>
                                      </p:cBhvr>
                                      <p:to>
                                        <p:strVal val="visible"/>
                                      </p:to>
                                    </p:set>
                                    <p:anim calcmode="lin" valueType="num">
                                      <p:cBhvr>
                                        <p:cTn id="100" dur="500" fill="hold"/>
                                        <p:tgtEl>
                                          <p:spTgt spid="197"/>
                                        </p:tgtEl>
                                        <p:attrNameLst>
                                          <p:attrName>ppt_w</p:attrName>
                                        </p:attrNameLst>
                                      </p:cBhvr>
                                      <p:tavLst>
                                        <p:tav tm="0">
                                          <p:val>
                                            <p:fltVal val="0"/>
                                          </p:val>
                                        </p:tav>
                                        <p:tav tm="100000">
                                          <p:val>
                                            <p:strVal val="#ppt_w"/>
                                          </p:val>
                                        </p:tav>
                                      </p:tavLst>
                                    </p:anim>
                                    <p:anim calcmode="lin" valueType="num">
                                      <p:cBhvr>
                                        <p:cTn id="101" dur="500" fill="hold"/>
                                        <p:tgtEl>
                                          <p:spTgt spid="197"/>
                                        </p:tgtEl>
                                        <p:attrNameLst>
                                          <p:attrName>ppt_h</p:attrName>
                                        </p:attrNameLst>
                                      </p:cBhvr>
                                      <p:tavLst>
                                        <p:tav tm="0">
                                          <p:val>
                                            <p:fltVal val="0"/>
                                          </p:val>
                                        </p:tav>
                                        <p:tav tm="100000">
                                          <p:val>
                                            <p:strVal val="#ppt_h"/>
                                          </p:val>
                                        </p:tav>
                                      </p:tavLst>
                                    </p:anim>
                                    <p:animEffect transition="in" filter="fade">
                                      <p:cBhvr>
                                        <p:cTn id="102" dur="500"/>
                                        <p:tgtEl>
                                          <p:spTgt spid="197"/>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200"/>
                                        </p:tgtEl>
                                        <p:attrNameLst>
                                          <p:attrName>style.visibility</p:attrName>
                                        </p:attrNameLst>
                                      </p:cBhvr>
                                      <p:to>
                                        <p:strVal val="visible"/>
                                      </p:to>
                                    </p:set>
                                    <p:anim calcmode="lin" valueType="num">
                                      <p:cBhvr>
                                        <p:cTn id="105" dur="500" fill="hold"/>
                                        <p:tgtEl>
                                          <p:spTgt spid="200"/>
                                        </p:tgtEl>
                                        <p:attrNameLst>
                                          <p:attrName>ppt_w</p:attrName>
                                        </p:attrNameLst>
                                      </p:cBhvr>
                                      <p:tavLst>
                                        <p:tav tm="0">
                                          <p:val>
                                            <p:fltVal val="0"/>
                                          </p:val>
                                        </p:tav>
                                        <p:tav tm="100000">
                                          <p:val>
                                            <p:strVal val="#ppt_w"/>
                                          </p:val>
                                        </p:tav>
                                      </p:tavLst>
                                    </p:anim>
                                    <p:anim calcmode="lin" valueType="num">
                                      <p:cBhvr>
                                        <p:cTn id="106" dur="500" fill="hold"/>
                                        <p:tgtEl>
                                          <p:spTgt spid="200"/>
                                        </p:tgtEl>
                                        <p:attrNameLst>
                                          <p:attrName>ppt_h</p:attrName>
                                        </p:attrNameLst>
                                      </p:cBhvr>
                                      <p:tavLst>
                                        <p:tav tm="0">
                                          <p:val>
                                            <p:fltVal val="0"/>
                                          </p:val>
                                        </p:tav>
                                        <p:tav tm="100000">
                                          <p:val>
                                            <p:strVal val="#ppt_h"/>
                                          </p:val>
                                        </p:tav>
                                      </p:tavLst>
                                    </p:anim>
                                    <p:animEffect transition="in" filter="fade">
                                      <p:cBhvr>
                                        <p:cTn id="107" dur="500"/>
                                        <p:tgtEl>
                                          <p:spTgt spid="200"/>
                                        </p:tgtEl>
                                      </p:cBhvr>
                                    </p:animEffect>
                                  </p:childTnLst>
                                </p:cTn>
                              </p:par>
                            </p:childTnLst>
                          </p:cTn>
                        </p:par>
                        <p:par>
                          <p:cTn id="108" fill="hold">
                            <p:stCondLst>
                              <p:cond delay="4500"/>
                            </p:stCondLst>
                            <p:childTnLst>
                              <p:par>
                                <p:cTn id="109" presetID="53" presetClass="entr" presetSubtype="16" fill="hold" grpId="0" nodeType="afterEffect">
                                  <p:stCondLst>
                                    <p:cond delay="0"/>
                                  </p:stCondLst>
                                  <p:childTnLst>
                                    <p:set>
                                      <p:cBhvr>
                                        <p:cTn id="110" dur="1" fill="hold">
                                          <p:stCondLst>
                                            <p:cond delay="0"/>
                                          </p:stCondLst>
                                        </p:cTn>
                                        <p:tgtEl>
                                          <p:spTgt spid="211"/>
                                        </p:tgtEl>
                                        <p:attrNameLst>
                                          <p:attrName>style.visibility</p:attrName>
                                        </p:attrNameLst>
                                      </p:cBhvr>
                                      <p:to>
                                        <p:strVal val="visible"/>
                                      </p:to>
                                    </p:set>
                                    <p:anim calcmode="lin" valueType="num">
                                      <p:cBhvr>
                                        <p:cTn id="111" dur="500" fill="hold"/>
                                        <p:tgtEl>
                                          <p:spTgt spid="211"/>
                                        </p:tgtEl>
                                        <p:attrNameLst>
                                          <p:attrName>ppt_w</p:attrName>
                                        </p:attrNameLst>
                                      </p:cBhvr>
                                      <p:tavLst>
                                        <p:tav tm="0">
                                          <p:val>
                                            <p:fltVal val="0"/>
                                          </p:val>
                                        </p:tav>
                                        <p:tav tm="100000">
                                          <p:val>
                                            <p:strVal val="#ppt_w"/>
                                          </p:val>
                                        </p:tav>
                                      </p:tavLst>
                                    </p:anim>
                                    <p:anim calcmode="lin" valueType="num">
                                      <p:cBhvr>
                                        <p:cTn id="112" dur="500" fill="hold"/>
                                        <p:tgtEl>
                                          <p:spTgt spid="211"/>
                                        </p:tgtEl>
                                        <p:attrNameLst>
                                          <p:attrName>ppt_h</p:attrName>
                                        </p:attrNameLst>
                                      </p:cBhvr>
                                      <p:tavLst>
                                        <p:tav tm="0">
                                          <p:val>
                                            <p:fltVal val="0"/>
                                          </p:val>
                                        </p:tav>
                                        <p:tav tm="100000">
                                          <p:val>
                                            <p:strVal val="#ppt_h"/>
                                          </p:val>
                                        </p:tav>
                                      </p:tavLst>
                                    </p:anim>
                                    <p:animEffect transition="in" filter="fade">
                                      <p:cBhvr>
                                        <p:cTn id="113" dur="500"/>
                                        <p:tgtEl>
                                          <p:spTgt spid="211"/>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16"/>
                                        </p:tgtEl>
                                        <p:attrNameLst>
                                          <p:attrName>style.visibility</p:attrName>
                                        </p:attrNameLst>
                                      </p:cBhvr>
                                      <p:to>
                                        <p:strVal val="visible"/>
                                      </p:to>
                                    </p:set>
                                    <p:anim calcmode="lin" valueType="num">
                                      <p:cBhvr>
                                        <p:cTn id="116" dur="500" fill="hold"/>
                                        <p:tgtEl>
                                          <p:spTgt spid="216"/>
                                        </p:tgtEl>
                                        <p:attrNameLst>
                                          <p:attrName>ppt_w</p:attrName>
                                        </p:attrNameLst>
                                      </p:cBhvr>
                                      <p:tavLst>
                                        <p:tav tm="0">
                                          <p:val>
                                            <p:fltVal val="0"/>
                                          </p:val>
                                        </p:tav>
                                        <p:tav tm="100000">
                                          <p:val>
                                            <p:strVal val="#ppt_w"/>
                                          </p:val>
                                        </p:tav>
                                      </p:tavLst>
                                    </p:anim>
                                    <p:anim calcmode="lin" valueType="num">
                                      <p:cBhvr>
                                        <p:cTn id="117" dur="500" fill="hold"/>
                                        <p:tgtEl>
                                          <p:spTgt spid="216"/>
                                        </p:tgtEl>
                                        <p:attrNameLst>
                                          <p:attrName>ppt_h</p:attrName>
                                        </p:attrNameLst>
                                      </p:cBhvr>
                                      <p:tavLst>
                                        <p:tav tm="0">
                                          <p:val>
                                            <p:fltVal val="0"/>
                                          </p:val>
                                        </p:tav>
                                        <p:tav tm="100000">
                                          <p:val>
                                            <p:strVal val="#ppt_h"/>
                                          </p:val>
                                        </p:tav>
                                      </p:tavLst>
                                    </p:anim>
                                    <p:animEffect transition="in" filter="fade">
                                      <p:cBhvr>
                                        <p:cTn id="118" dur="500"/>
                                        <p:tgtEl>
                                          <p:spTgt spid="216"/>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217"/>
                                        </p:tgtEl>
                                        <p:attrNameLst>
                                          <p:attrName>style.visibility</p:attrName>
                                        </p:attrNameLst>
                                      </p:cBhvr>
                                      <p:to>
                                        <p:strVal val="visible"/>
                                      </p:to>
                                    </p:set>
                                    <p:anim calcmode="lin" valueType="num">
                                      <p:cBhvr>
                                        <p:cTn id="121" dur="500" fill="hold"/>
                                        <p:tgtEl>
                                          <p:spTgt spid="217"/>
                                        </p:tgtEl>
                                        <p:attrNameLst>
                                          <p:attrName>ppt_w</p:attrName>
                                        </p:attrNameLst>
                                      </p:cBhvr>
                                      <p:tavLst>
                                        <p:tav tm="0">
                                          <p:val>
                                            <p:fltVal val="0"/>
                                          </p:val>
                                        </p:tav>
                                        <p:tav tm="100000">
                                          <p:val>
                                            <p:strVal val="#ppt_w"/>
                                          </p:val>
                                        </p:tav>
                                      </p:tavLst>
                                    </p:anim>
                                    <p:anim calcmode="lin" valueType="num">
                                      <p:cBhvr>
                                        <p:cTn id="122" dur="500" fill="hold"/>
                                        <p:tgtEl>
                                          <p:spTgt spid="217"/>
                                        </p:tgtEl>
                                        <p:attrNameLst>
                                          <p:attrName>ppt_h</p:attrName>
                                        </p:attrNameLst>
                                      </p:cBhvr>
                                      <p:tavLst>
                                        <p:tav tm="0">
                                          <p:val>
                                            <p:fltVal val="0"/>
                                          </p:val>
                                        </p:tav>
                                        <p:tav tm="100000">
                                          <p:val>
                                            <p:strVal val="#ppt_h"/>
                                          </p:val>
                                        </p:tav>
                                      </p:tavLst>
                                    </p:anim>
                                    <p:animEffect transition="in" filter="fade">
                                      <p:cBhvr>
                                        <p:cTn id="123" dur="500"/>
                                        <p:tgtEl>
                                          <p:spTgt spid="217"/>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218"/>
                                        </p:tgtEl>
                                        <p:attrNameLst>
                                          <p:attrName>style.visibility</p:attrName>
                                        </p:attrNameLst>
                                      </p:cBhvr>
                                      <p:to>
                                        <p:strVal val="visible"/>
                                      </p:to>
                                    </p:set>
                                    <p:anim calcmode="lin" valueType="num">
                                      <p:cBhvr>
                                        <p:cTn id="126" dur="500" fill="hold"/>
                                        <p:tgtEl>
                                          <p:spTgt spid="218"/>
                                        </p:tgtEl>
                                        <p:attrNameLst>
                                          <p:attrName>ppt_w</p:attrName>
                                        </p:attrNameLst>
                                      </p:cBhvr>
                                      <p:tavLst>
                                        <p:tav tm="0">
                                          <p:val>
                                            <p:fltVal val="0"/>
                                          </p:val>
                                        </p:tav>
                                        <p:tav tm="100000">
                                          <p:val>
                                            <p:strVal val="#ppt_w"/>
                                          </p:val>
                                        </p:tav>
                                      </p:tavLst>
                                    </p:anim>
                                    <p:anim calcmode="lin" valueType="num">
                                      <p:cBhvr>
                                        <p:cTn id="127" dur="500" fill="hold"/>
                                        <p:tgtEl>
                                          <p:spTgt spid="218"/>
                                        </p:tgtEl>
                                        <p:attrNameLst>
                                          <p:attrName>ppt_h</p:attrName>
                                        </p:attrNameLst>
                                      </p:cBhvr>
                                      <p:tavLst>
                                        <p:tav tm="0">
                                          <p:val>
                                            <p:fltVal val="0"/>
                                          </p:val>
                                        </p:tav>
                                        <p:tav tm="100000">
                                          <p:val>
                                            <p:strVal val="#ppt_h"/>
                                          </p:val>
                                        </p:tav>
                                      </p:tavLst>
                                    </p:anim>
                                    <p:animEffect transition="in" filter="fade">
                                      <p:cBhvr>
                                        <p:cTn id="128" dur="500"/>
                                        <p:tgtEl>
                                          <p:spTgt spid="218"/>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219"/>
                                        </p:tgtEl>
                                        <p:attrNameLst>
                                          <p:attrName>style.visibility</p:attrName>
                                        </p:attrNameLst>
                                      </p:cBhvr>
                                      <p:to>
                                        <p:strVal val="visible"/>
                                      </p:to>
                                    </p:set>
                                    <p:anim calcmode="lin" valueType="num">
                                      <p:cBhvr>
                                        <p:cTn id="131" dur="500" fill="hold"/>
                                        <p:tgtEl>
                                          <p:spTgt spid="219"/>
                                        </p:tgtEl>
                                        <p:attrNameLst>
                                          <p:attrName>ppt_w</p:attrName>
                                        </p:attrNameLst>
                                      </p:cBhvr>
                                      <p:tavLst>
                                        <p:tav tm="0">
                                          <p:val>
                                            <p:fltVal val="0"/>
                                          </p:val>
                                        </p:tav>
                                        <p:tav tm="100000">
                                          <p:val>
                                            <p:strVal val="#ppt_w"/>
                                          </p:val>
                                        </p:tav>
                                      </p:tavLst>
                                    </p:anim>
                                    <p:anim calcmode="lin" valueType="num">
                                      <p:cBhvr>
                                        <p:cTn id="132" dur="500" fill="hold"/>
                                        <p:tgtEl>
                                          <p:spTgt spid="219"/>
                                        </p:tgtEl>
                                        <p:attrNameLst>
                                          <p:attrName>ppt_h</p:attrName>
                                        </p:attrNameLst>
                                      </p:cBhvr>
                                      <p:tavLst>
                                        <p:tav tm="0">
                                          <p:val>
                                            <p:fltVal val="0"/>
                                          </p:val>
                                        </p:tav>
                                        <p:tav tm="100000">
                                          <p:val>
                                            <p:strVal val="#ppt_h"/>
                                          </p:val>
                                        </p:tav>
                                      </p:tavLst>
                                    </p:anim>
                                    <p:animEffect transition="in" filter="fade">
                                      <p:cBhvr>
                                        <p:cTn id="133" dur="500"/>
                                        <p:tgtEl>
                                          <p:spTgt spid="219"/>
                                        </p:tgtEl>
                                      </p:cBhvr>
                                    </p:animEffect>
                                  </p:childTnLst>
                                </p:cTn>
                              </p:par>
                              <p:par>
                                <p:cTn id="134" presetID="53" presetClass="entr" presetSubtype="16" fill="hold" grpId="0" nodeType="withEffect">
                                  <p:stCondLst>
                                    <p:cond delay="0"/>
                                  </p:stCondLst>
                                  <p:childTnLst>
                                    <p:set>
                                      <p:cBhvr>
                                        <p:cTn id="135" dur="1" fill="hold">
                                          <p:stCondLst>
                                            <p:cond delay="0"/>
                                          </p:stCondLst>
                                        </p:cTn>
                                        <p:tgtEl>
                                          <p:spTgt spid="220"/>
                                        </p:tgtEl>
                                        <p:attrNameLst>
                                          <p:attrName>style.visibility</p:attrName>
                                        </p:attrNameLst>
                                      </p:cBhvr>
                                      <p:to>
                                        <p:strVal val="visible"/>
                                      </p:to>
                                    </p:set>
                                    <p:anim calcmode="lin" valueType="num">
                                      <p:cBhvr>
                                        <p:cTn id="136" dur="500" fill="hold"/>
                                        <p:tgtEl>
                                          <p:spTgt spid="220"/>
                                        </p:tgtEl>
                                        <p:attrNameLst>
                                          <p:attrName>ppt_w</p:attrName>
                                        </p:attrNameLst>
                                      </p:cBhvr>
                                      <p:tavLst>
                                        <p:tav tm="0">
                                          <p:val>
                                            <p:fltVal val="0"/>
                                          </p:val>
                                        </p:tav>
                                        <p:tav tm="100000">
                                          <p:val>
                                            <p:strVal val="#ppt_w"/>
                                          </p:val>
                                        </p:tav>
                                      </p:tavLst>
                                    </p:anim>
                                    <p:anim calcmode="lin" valueType="num">
                                      <p:cBhvr>
                                        <p:cTn id="137" dur="500" fill="hold"/>
                                        <p:tgtEl>
                                          <p:spTgt spid="220"/>
                                        </p:tgtEl>
                                        <p:attrNameLst>
                                          <p:attrName>ppt_h</p:attrName>
                                        </p:attrNameLst>
                                      </p:cBhvr>
                                      <p:tavLst>
                                        <p:tav tm="0">
                                          <p:val>
                                            <p:fltVal val="0"/>
                                          </p:val>
                                        </p:tav>
                                        <p:tav tm="100000">
                                          <p:val>
                                            <p:strVal val="#ppt_h"/>
                                          </p:val>
                                        </p:tav>
                                      </p:tavLst>
                                    </p:anim>
                                    <p:animEffect transition="in" filter="fade">
                                      <p:cBhvr>
                                        <p:cTn id="138" dur="5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 grpId="0" animBg="1"/>
      <p:bldP spid="210" grpId="0" animBg="1"/>
      <p:bldP spid="66" grpId="0"/>
      <p:bldP spid="67" grpId="0"/>
      <p:bldP spid="68" grpId="0"/>
      <p:bldP spid="69" grpId="0"/>
      <p:bldP spid="70" grpId="0"/>
      <p:bldP spid="71" grpId="0"/>
      <p:bldP spid="72" grpId="0"/>
      <p:bldP spid="73" grpId="0"/>
      <p:bldP spid="74" grpId="0"/>
      <p:bldP spid="154" grpId="0"/>
      <p:bldP spid="178" grpId="0" animBg="1"/>
      <p:bldP spid="179" grpId="0" animBg="1"/>
      <p:bldP spid="182" grpId="0" animBg="1"/>
      <p:bldP spid="183" grpId="0" animBg="1"/>
      <p:bldP spid="190" grpId="0" animBg="1"/>
      <p:bldP spid="191" grpId="0" animBg="1"/>
      <p:bldP spid="193" grpId="0" animBg="1"/>
      <p:bldP spid="194" grpId="0" animBg="1"/>
      <p:bldP spid="196" grpId="0" animBg="1"/>
      <p:bldP spid="197" grpId="0" animBg="1"/>
      <p:bldP spid="199" grpId="0" animBg="1"/>
      <p:bldP spid="200" grpId="0" animBg="1"/>
      <p:bldP spid="211" grpId="0"/>
      <p:bldP spid="216" grpId="0"/>
      <p:bldP spid="217" grpId="0"/>
      <p:bldP spid="218" grpId="0"/>
      <p:bldP spid="219" grpId="0"/>
      <p:bldP spid="2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918E3109-0640-4FBE-A325-A4C34668DF2C}"/>
              </a:ext>
            </a:extLst>
          </p:cNvPr>
          <p:cNvSpPr>
            <a:spLocks/>
          </p:cNvSpPr>
          <p:nvPr/>
        </p:nvSpPr>
        <p:spPr bwMode="auto">
          <a:xfrm>
            <a:off x="4283869" y="1555750"/>
            <a:ext cx="3646487" cy="4592638"/>
          </a:xfrm>
          <a:custGeom>
            <a:avLst/>
            <a:gdLst>
              <a:gd name="T0" fmla="*/ 1404 w 1404"/>
              <a:gd name="T1" fmla="*/ 1068 h 1769"/>
              <a:gd name="T2" fmla="*/ 702 w 1404"/>
              <a:gd name="T3" fmla="*/ 1769 h 1769"/>
              <a:gd name="T4" fmla="*/ 0 w 1404"/>
              <a:gd name="T5" fmla="*/ 1068 h 1769"/>
              <a:gd name="T6" fmla="*/ 167 w 1404"/>
              <a:gd name="T7" fmla="*/ 613 h 1769"/>
              <a:gd name="T8" fmla="*/ 702 w 1404"/>
              <a:gd name="T9" fmla="*/ 0 h 1769"/>
              <a:gd name="T10" fmla="*/ 1199 w 1404"/>
              <a:gd name="T11" fmla="*/ 571 h 1769"/>
              <a:gd name="T12" fmla="*/ 1204 w 1404"/>
              <a:gd name="T13" fmla="*/ 579 h 1769"/>
              <a:gd name="T14" fmla="*/ 1240 w 1404"/>
              <a:gd name="T15" fmla="*/ 619 h 1769"/>
              <a:gd name="T16" fmla="*/ 1238 w 1404"/>
              <a:gd name="T17" fmla="*/ 620 h 1769"/>
              <a:gd name="T18" fmla="*/ 1404 w 1404"/>
              <a:gd name="T19" fmla="*/ 1068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4" h="1769">
                <a:moveTo>
                  <a:pt x="1404" y="1068"/>
                </a:moveTo>
                <a:cubicBezTo>
                  <a:pt x="1404" y="1455"/>
                  <a:pt x="1089" y="1769"/>
                  <a:pt x="702" y="1769"/>
                </a:cubicBezTo>
                <a:cubicBezTo>
                  <a:pt x="313" y="1769"/>
                  <a:pt x="0" y="1455"/>
                  <a:pt x="0" y="1068"/>
                </a:cubicBezTo>
                <a:cubicBezTo>
                  <a:pt x="0" y="894"/>
                  <a:pt x="64" y="735"/>
                  <a:pt x="167" y="613"/>
                </a:cubicBezTo>
                <a:cubicBezTo>
                  <a:pt x="702" y="0"/>
                  <a:pt x="702" y="0"/>
                  <a:pt x="702" y="0"/>
                </a:cubicBezTo>
                <a:cubicBezTo>
                  <a:pt x="1199" y="571"/>
                  <a:pt x="1199" y="571"/>
                  <a:pt x="1199" y="571"/>
                </a:cubicBezTo>
                <a:cubicBezTo>
                  <a:pt x="1204" y="579"/>
                  <a:pt x="1204" y="579"/>
                  <a:pt x="1204" y="579"/>
                </a:cubicBezTo>
                <a:cubicBezTo>
                  <a:pt x="1240" y="619"/>
                  <a:pt x="1240" y="619"/>
                  <a:pt x="1240" y="619"/>
                </a:cubicBezTo>
                <a:cubicBezTo>
                  <a:pt x="1238" y="620"/>
                  <a:pt x="1238" y="620"/>
                  <a:pt x="1238" y="620"/>
                </a:cubicBezTo>
                <a:cubicBezTo>
                  <a:pt x="1340" y="742"/>
                  <a:pt x="1404" y="896"/>
                  <a:pt x="1404" y="1068"/>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graphicFrame>
        <p:nvGraphicFramePr>
          <p:cNvPr id="12" name="Chart 11">
            <a:extLst>
              <a:ext uri="{FF2B5EF4-FFF2-40B4-BE49-F238E27FC236}">
                <a16:creationId xmlns:a16="http://schemas.microsoft.com/office/drawing/2014/main" id="{4C65075F-7A66-46C3-BCC6-B1AAD6748998}"/>
              </a:ext>
            </a:extLst>
          </p:cNvPr>
          <p:cNvGraphicFramePr/>
          <p:nvPr>
            <p:extLst>
              <p:ext uri="{D42A27DB-BD31-4B8C-83A1-F6EECF244321}">
                <p14:modId xmlns:p14="http://schemas.microsoft.com/office/powerpoint/2010/main" val="3547406628"/>
              </p:ext>
            </p:extLst>
          </p:nvPr>
        </p:nvGraphicFramePr>
        <p:xfrm>
          <a:off x="3358587" y="1389341"/>
          <a:ext cx="5474826" cy="493840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13257B42-59E4-4D6F-8942-1DD7DB543FC2}"/>
              </a:ext>
            </a:extLst>
          </p:cNvPr>
          <p:cNvSpPr>
            <a:spLocks noGrp="1"/>
          </p:cNvSpPr>
          <p:nvPr>
            <p:ph type="title"/>
          </p:nvPr>
        </p:nvSpPr>
        <p:spPr/>
        <p:txBody>
          <a:bodyPr/>
          <a:lstStyle/>
          <a:p>
            <a:r>
              <a:rPr lang="en-ID" dirty="0"/>
              <a:t>WATER INFOGRAPHIC</a:t>
            </a:r>
          </a:p>
        </p:txBody>
      </p:sp>
      <p:sp useBgFill="1">
        <p:nvSpPr>
          <p:cNvPr id="7" name="Freeform 5">
            <a:extLst>
              <a:ext uri="{FF2B5EF4-FFF2-40B4-BE49-F238E27FC236}">
                <a16:creationId xmlns:a16="http://schemas.microsoft.com/office/drawing/2014/main" id="{6B791A00-DBEE-44F8-B976-5A07D12C032D}"/>
              </a:ext>
            </a:extLst>
          </p:cNvPr>
          <p:cNvSpPr>
            <a:spLocks noEditPoints="1"/>
          </p:cNvSpPr>
          <p:nvPr/>
        </p:nvSpPr>
        <p:spPr bwMode="auto">
          <a:xfrm>
            <a:off x="3620294" y="1397000"/>
            <a:ext cx="4951412" cy="4902200"/>
          </a:xfrm>
          <a:custGeom>
            <a:avLst/>
            <a:gdLst>
              <a:gd name="T0" fmla="*/ 0 w 1907"/>
              <a:gd name="T1" fmla="*/ 0 h 1888"/>
              <a:gd name="T2" fmla="*/ 0 w 1907"/>
              <a:gd name="T3" fmla="*/ 1888 h 1888"/>
              <a:gd name="T4" fmla="*/ 1907 w 1907"/>
              <a:gd name="T5" fmla="*/ 1888 h 1888"/>
              <a:gd name="T6" fmla="*/ 1907 w 1907"/>
              <a:gd name="T7" fmla="*/ 0 h 1888"/>
              <a:gd name="T8" fmla="*/ 0 w 1907"/>
              <a:gd name="T9" fmla="*/ 0 h 1888"/>
              <a:gd name="T10" fmla="*/ 958 w 1907"/>
              <a:gd name="T11" fmla="*/ 1830 h 1888"/>
              <a:gd name="T12" fmla="*/ 256 w 1907"/>
              <a:gd name="T13" fmla="*/ 1129 h 1888"/>
              <a:gd name="T14" fmla="*/ 423 w 1907"/>
              <a:gd name="T15" fmla="*/ 674 h 1888"/>
              <a:gd name="T16" fmla="*/ 958 w 1907"/>
              <a:gd name="T17" fmla="*/ 61 h 1888"/>
              <a:gd name="T18" fmla="*/ 1455 w 1907"/>
              <a:gd name="T19" fmla="*/ 632 h 1888"/>
              <a:gd name="T20" fmla="*/ 1460 w 1907"/>
              <a:gd name="T21" fmla="*/ 640 h 1888"/>
              <a:gd name="T22" fmla="*/ 1496 w 1907"/>
              <a:gd name="T23" fmla="*/ 680 h 1888"/>
              <a:gd name="T24" fmla="*/ 1494 w 1907"/>
              <a:gd name="T25" fmla="*/ 681 h 1888"/>
              <a:gd name="T26" fmla="*/ 1660 w 1907"/>
              <a:gd name="T27" fmla="*/ 1129 h 1888"/>
              <a:gd name="T28" fmla="*/ 958 w 1907"/>
              <a:gd name="T29" fmla="*/ 183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7" h="1888">
                <a:moveTo>
                  <a:pt x="0" y="0"/>
                </a:moveTo>
                <a:cubicBezTo>
                  <a:pt x="0" y="1888"/>
                  <a:pt x="0" y="1888"/>
                  <a:pt x="0" y="1888"/>
                </a:cubicBezTo>
                <a:cubicBezTo>
                  <a:pt x="1907" y="1888"/>
                  <a:pt x="1907" y="1888"/>
                  <a:pt x="1907" y="1888"/>
                </a:cubicBezTo>
                <a:cubicBezTo>
                  <a:pt x="1907" y="0"/>
                  <a:pt x="1907" y="0"/>
                  <a:pt x="1907" y="0"/>
                </a:cubicBezTo>
                <a:lnTo>
                  <a:pt x="0" y="0"/>
                </a:lnTo>
                <a:close/>
                <a:moveTo>
                  <a:pt x="958" y="1830"/>
                </a:moveTo>
                <a:cubicBezTo>
                  <a:pt x="569" y="1830"/>
                  <a:pt x="256" y="1516"/>
                  <a:pt x="256" y="1129"/>
                </a:cubicBezTo>
                <a:cubicBezTo>
                  <a:pt x="256" y="955"/>
                  <a:pt x="320" y="796"/>
                  <a:pt x="423" y="674"/>
                </a:cubicBezTo>
                <a:cubicBezTo>
                  <a:pt x="958" y="61"/>
                  <a:pt x="958" y="61"/>
                  <a:pt x="958" y="61"/>
                </a:cubicBezTo>
                <a:cubicBezTo>
                  <a:pt x="1455" y="632"/>
                  <a:pt x="1455" y="632"/>
                  <a:pt x="1455" y="632"/>
                </a:cubicBezTo>
                <a:cubicBezTo>
                  <a:pt x="1460" y="640"/>
                  <a:pt x="1460" y="640"/>
                  <a:pt x="1460" y="640"/>
                </a:cubicBezTo>
                <a:cubicBezTo>
                  <a:pt x="1496" y="680"/>
                  <a:pt x="1496" y="680"/>
                  <a:pt x="1496" y="680"/>
                </a:cubicBezTo>
                <a:cubicBezTo>
                  <a:pt x="1494" y="681"/>
                  <a:pt x="1494" y="681"/>
                  <a:pt x="1494" y="681"/>
                </a:cubicBezTo>
                <a:cubicBezTo>
                  <a:pt x="1596" y="803"/>
                  <a:pt x="1660" y="957"/>
                  <a:pt x="1660" y="1129"/>
                </a:cubicBezTo>
                <a:cubicBezTo>
                  <a:pt x="1660" y="1516"/>
                  <a:pt x="1345" y="1830"/>
                  <a:pt x="958" y="183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16">
            <a:extLst>
              <a:ext uri="{FF2B5EF4-FFF2-40B4-BE49-F238E27FC236}">
                <a16:creationId xmlns:a16="http://schemas.microsoft.com/office/drawing/2014/main" id="{3ABAFC0E-D6B9-4527-9CD1-E3BA6694BA85}"/>
              </a:ext>
            </a:extLst>
          </p:cNvPr>
          <p:cNvGrpSpPr/>
          <p:nvPr/>
        </p:nvGrpSpPr>
        <p:grpSpPr>
          <a:xfrm rot="10800000">
            <a:off x="3451659" y="4818419"/>
            <a:ext cx="1000846" cy="483831"/>
            <a:chOff x="-1527858" y="-1574157"/>
            <a:chExt cx="1268991" cy="613458"/>
          </a:xfrm>
        </p:grpSpPr>
        <p:cxnSp>
          <p:nvCxnSpPr>
            <p:cNvPr id="14" name="Straight Connector 13">
              <a:extLst>
                <a:ext uri="{FF2B5EF4-FFF2-40B4-BE49-F238E27FC236}">
                  <a16:creationId xmlns:a16="http://schemas.microsoft.com/office/drawing/2014/main" id="{64774DB7-807E-4655-9FD8-B1B6A7C318A4}"/>
                </a:ext>
              </a:extLst>
            </p:cNvPr>
            <p:cNvCxnSpPr/>
            <p:nvPr/>
          </p:nvCxnSpPr>
          <p:spPr>
            <a:xfrm flipV="1">
              <a:off x="-1527858" y="-1574157"/>
              <a:ext cx="613458" cy="61345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0C25CC9-7B9A-4848-B4E4-EBAFE7D8149E}"/>
                </a:ext>
              </a:extLst>
            </p:cNvPr>
            <p:cNvCxnSpPr>
              <a:cxnSpLocks/>
            </p:cNvCxnSpPr>
            <p:nvPr/>
          </p:nvCxnSpPr>
          <p:spPr>
            <a:xfrm rot="10800000" flipH="1">
              <a:off x="-914400" y="-1574157"/>
              <a:ext cx="655533" cy="0"/>
            </a:xfrm>
            <a:prstGeom prst="straightConnector1">
              <a:avLst/>
            </a:prstGeom>
            <a:ln w="19050">
              <a:solidFill>
                <a:schemeClr val="accent3"/>
              </a:solidFill>
              <a:tailEnd type="ova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D59720EE-24C3-4C9D-BC57-0BA7D8E55508}"/>
              </a:ext>
            </a:extLst>
          </p:cNvPr>
          <p:cNvGrpSpPr/>
          <p:nvPr/>
        </p:nvGrpSpPr>
        <p:grpSpPr>
          <a:xfrm>
            <a:off x="7368889" y="2583084"/>
            <a:ext cx="1202817" cy="613458"/>
            <a:chOff x="-1527858" y="-1574157"/>
            <a:chExt cx="1202817" cy="613458"/>
          </a:xfrm>
        </p:grpSpPr>
        <p:cxnSp>
          <p:nvCxnSpPr>
            <p:cNvPr id="19" name="Straight Connector 18">
              <a:extLst>
                <a:ext uri="{FF2B5EF4-FFF2-40B4-BE49-F238E27FC236}">
                  <a16:creationId xmlns:a16="http://schemas.microsoft.com/office/drawing/2014/main" id="{DB264B2B-6C24-450A-9A07-696100317B28}"/>
                </a:ext>
              </a:extLst>
            </p:cNvPr>
            <p:cNvCxnSpPr/>
            <p:nvPr/>
          </p:nvCxnSpPr>
          <p:spPr>
            <a:xfrm flipV="1">
              <a:off x="-1527858" y="-1574157"/>
              <a:ext cx="613458" cy="61345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85A88E7-0EA0-48B7-9801-E4D01632D3BD}"/>
                </a:ext>
              </a:extLst>
            </p:cNvPr>
            <p:cNvCxnSpPr>
              <a:cxnSpLocks/>
            </p:cNvCxnSpPr>
            <p:nvPr/>
          </p:nvCxnSpPr>
          <p:spPr>
            <a:xfrm>
              <a:off x="-914399" y="-1574157"/>
              <a:ext cx="589358" cy="0"/>
            </a:xfrm>
            <a:prstGeom prst="straightConnector1">
              <a:avLst/>
            </a:prstGeom>
            <a:ln w="19050">
              <a:tailEnd type="ova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A80C6C4A-47FC-479C-B4B1-3D0DAFA4D7E3}"/>
              </a:ext>
            </a:extLst>
          </p:cNvPr>
          <p:cNvGrpSpPr/>
          <p:nvPr/>
        </p:nvGrpSpPr>
        <p:grpSpPr>
          <a:xfrm rot="10800000" flipH="1">
            <a:off x="7511411" y="5065681"/>
            <a:ext cx="943541" cy="473138"/>
            <a:chOff x="-1527858" y="-1574157"/>
            <a:chExt cx="1223370" cy="613458"/>
          </a:xfrm>
        </p:grpSpPr>
        <p:cxnSp>
          <p:nvCxnSpPr>
            <p:cNvPr id="22" name="Straight Connector 21">
              <a:extLst>
                <a:ext uri="{FF2B5EF4-FFF2-40B4-BE49-F238E27FC236}">
                  <a16:creationId xmlns:a16="http://schemas.microsoft.com/office/drawing/2014/main" id="{FB5C19ED-3D85-47F1-AF41-481BC9987A3E}"/>
                </a:ext>
              </a:extLst>
            </p:cNvPr>
            <p:cNvCxnSpPr/>
            <p:nvPr/>
          </p:nvCxnSpPr>
          <p:spPr>
            <a:xfrm flipV="1">
              <a:off x="-1527858" y="-1574157"/>
              <a:ext cx="613458" cy="61345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7A8A041-9C06-42DF-BA76-B0695E7E5D82}"/>
                </a:ext>
              </a:extLst>
            </p:cNvPr>
            <p:cNvCxnSpPr>
              <a:cxnSpLocks/>
            </p:cNvCxnSpPr>
            <p:nvPr/>
          </p:nvCxnSpPr>
          <p:spPr>
            <a:xfrm rot="10800000" flipH="1">
              <a:off x="-914399" y="-1574157"/>
              <a:ext cx="609911" cy="0"/>
            </a:xfrm>
            <a:prstGeom prst="straightConnector1">
              <a:avLst/>
            </a:prstGeom>
            <a:ln w="19050">
              <a:solidFill>
                <a:schemeClr val="accent2"/>
              </a:solidFill>
              <a:tailEnd type="ova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0E83ACC6-0772-4277-87DE-B6B978CC6546}"/>
              </a:ext>
            </a:extLst>
          </p:cNvPr>
          <p:cNvGrpSpPr/>
          <p:nvPr/>
        </p:nvGrpSpPr>
        <p:grpSpPr>
          <a:xfrm flipH="1">
            <a:off x="4052702" y="2604405"/>
            <a:ext cx="1032116" cy="613458"/>
            <a:chOff x="-1527858" y="-1574157"/>
            <a:chExt cx="1032116" cy="613458"/>
          </a:xfrm>
        </p:grpSpPr>
        <p:cxnSp>
          <p:nvCxnSpPr>
            <p:cNvPr id="25" name="Straight Connector 24">
              <a:extLst>
                <a:ext uri="{FF2B5EF4-FFF2-40B4-BE49-F238E27FC236}">
                  <a16:creationId xmlns:a16="http://schemas.microsoft.com/office/drawing/2014/main" id="{0355DF75-F5FC-4F91-9456-FD69F88DAD72}"/>
                </a:ext>
              </a:extLst>
            </p:cNvPr>
            <p:cNvCxnSpPr/>
            <p:nvPr/>
          </p:nvCxnSpPr>
          <p:spPr>
            <a:xfrm flipV="1">
              <a:off x="-1527858" y="-1574157"/>
              <a:ext cx="613458" cy="613458"/>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9BB48B4-96BC-401C-A17E-A4C41FFC946C}"/>
                </a:ext>
              </a:extLst>
            </p:cNvPr>
            <p:cNvCxnSpPr>
              <a:cxnSpLocks/>
            </p:cNvCxnSpPr>
            <p:nvPr/>
          </p:nvCxnSpPr>
          <p:spPr>
            <a:xfrm>
              <a:off x="-914400" y="-1574157"/>
              <a:ext cx="418658" cy="0"/>
            </a:xfrm>
            <a:prstGeom prst="straightConnector1">
              <a:avLst/>
            </a:prstGeom>
            <a:ln w="19050">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BCAF63B0-47E5-424C-9BD9-0AD5CF367403}"/>
              </a:ext>
            </a:extLst>
          </p:cNvPr>
          <p:cNvSpPr txBox="1"/>
          <p:nvPr/>
        </p:nvSpPr>
        <p:spPr>
          <a:xfrm>
            <a:off x="8637875" y="2736237"/>
            <a:ext cx="2475854" cy="573106"/>
          </a:xfrm>
          <a:prstGeom prst="rect">
            <a:avLst/>
          </a:prstGeom>
          <a:noFill/>
        </p:spPr>
        <p:txBody>
          <a:bodyPr wrap="square" rtlCol="0">
            <a:spAutoFit/>
          </a:bodyPr>
          <a:lstStyle/>
          <a:p>
            <a:pPr>
              <a:lnSpc>
                <a:spcPct val="150000"/>
              </a:lnSpc>
            </a:pPr>
            <a:r>
              <a:rPr lang="en-US" sz="1100" dirty="0"/>
              <a:t>Contrary to popular belief, </a:t>
            </a:r>
            <a:r>
              <a:rPr lang="en-US" sz="1100" dirty="0" err="1"/>
              <a:t>Lorem</a:t>
            </a:r>
            <a:r>
              <a:rPr lang="en-US" sz="1100" dirty="0"/>
              <a:t> </a:t>
            </a:r>
            <a:r>
              <a:rPr lang="en-US" sz="1100" dirty="0" err="1"/>
              <a:t>Ipsum</a:t>
            </a:r>
            <a:r>
              <a:rPr lang="en-US" sz="1100" dirty="0"/>
              <a:t> is not simply random text. </a:t>
            </a:r>
          </a:p>
        </p:txBody>
      </p:sp>
      <p:sp>
        <p:nvSpPr>
          <p:cNvPr id="32" name="TextBox 31">
            <a:extLst>
              <a:ext uri="{FF2B5EF4-FFF2-40B4-BE49-F238E27FC236}">
                <a16:creationId xmlns:a16="http://schemas.microsoft.com/office/drawing/2014/main" id="{A57E3A43-20CE-414F-BEB9-77575B8FC181}"/>
              </a:ext>
            </a:extLst>
          </p:cNvPr>
          <p:cNvSpPr txBox="1"/>
          <p:nvPr/>
        </p:nvSpPr>
        <p:spPr>
          <a:xfrm>
            <a:off x="8637875" y="1955840"/>
            <a:ext cx="1582571" cy="338554"/>
          </a:xfrm>
          <a:prstGeom prst="rect">
            <a:avLst/>
          </a:prstGeom>
          <a:noFill/>
        </p:spPr>
        <p:txBody>
          <a:bodyPr wrap="square" rtlCol="0">
            <a:spAutoFit/>
          </a:bodyPr>
          <a:lstStyle/>
          <a:p>
            <a:r>
              <a:rPr lang="en-ID" sz="1600" b="1" dirty="0">
                <a:latin typeface="+mj-lt"/>
              </a:rPr>
              <a:t>Description</a:t>
            </a:r>
            <a:endParaRPr lang="id-ID" sz="1600" b="1" dirty="0">
              <a:latin typeface="+mj-lt"/>
            </a:endParaRPr>
          </a:p>
        </p:txBody>
      </p:sp>
      <p:sp>
        <p:nvSpPr>
          <p:cNvPr id="33" name="TextBox 32">
            <a:extLst>
              <a:ext uri="{FF2B5EF4-FFF2-40B4-BE49-F238E27FC236}">
                <a16:creationId xmlns:a16="http://schemas.microsoft.com/office/drawing/2014/main" id="{0E57B7B4-BDCB-4491-AEAA-6B0011BCA87C}"/>
              </a:ext>
            </a:extLst>
          </p:cNvPr>
          <p:cNvSpPr txBox="1"/>
          <p:nvPr/>
        </p:nvSpPr>
        <p:spPr>
          <a:xfrm>
            <a:off x="8637875" y="2241474"/>
            <a:ext cx="1239442" cy="707886"/>
          </a:xfrm>
          <a:prstGeom prst="rect">
            <a:avLst/>
          </a:prstGeom>
          <a:noFill/>
        </p:spPr>
        <p:txBody>
          <a:bodyPr wrap="none" rtlCol="0">
            <a:spAutoFit/>
          </a:bodyPr>
          <a:lstStyle/>
          <a:p>
            <a:r>
              <a:rPr lang="id-ID" sz="4000" b="1" dirty="0">
                <a:solidFill>
                  <a:schemeClr val="accent1"/>
                </a:solidFill>
                <a:latin typeface="+mj-lt"/>
              </a:rPr>
              <a:t>3</a:t>
            </a:r>
            <a:r>
              <a:rPr lang="en-ID" sz="4000" b="1" dirty="0">
                <a:solidFill>
                  <a:schemeClr val="accent1"/>
                </a:solidFill>
                <a:latin typeface="+mj-lt"/>
              </a:rPr>
              <a:t>6</a:t>
            </a:r>
            <a:r>
              <a:rPr lang="id-ID" sz="4000" b="1" dirty="0">
                <a:solidFill>
                  <a:schemeClr val="accent1"/>
                </a:solidFill>
                <a:latin typeface="+mj-lt"/>
              </a:rPr>
              <a:t>%</a:t>
            </a:r>
          </a:p>
        </p:txBody>
      </p:sp>
      <p:sp>
        <p:nvSpPr>
          <p:cNvPr id="37" name="TextBox 36">
            <a:extLst>
              <a:ext uri="{FF2B5EF4-FFF2-40B4-BE49-F238E27FC236}">
                <a16:creationId xmlns:a16="http://schemas.microsoft.com/office/drawing/2014/main" id="{1988DD00-02EA-421E-B910-64200721620E}"/>
              </a:ext>
            </a:extLst>
          </p:cNvPr>
          <p:cNvSpPr txBox="1"/>
          <p:nvPr/>
        </p:nvSpPr>
        <p:spPr>
          <a:xfrm>
            <a:off x="8593931" y="5699655"/>
            <a:ext cx="2475854" cy="573106"/>
          </a:xfrm>
          <a:prstGeom prst="rect">
            <a:avLst/>
          </a:prstGeom>
          <a:noFill/>
        </p:spPr>
        <p:txBody>
          <a:bodyPr wrap="square" rtlCol="0">
            <a:spAutoFit/>
          </a:bodyPr>
          <a:lstStyle/>
          <a:p>
            <a:pPr>
              <a:lnSpc>
                <a:spcPct val="150000"/>
              </a:lnSpc>
            </a:pPr>
            <a:r>
              <a:rPr lang="en-US" sz="1100" dirty="0"/>
              <a:t>Contrary to popular belief, </a:t>
            </a:r>
            <a:r>
              <a:rPr lang="en-US" sz="1100" dirty="0" err="1"/>
              <a:t>Lorem</a:t>
            </a:r>
            <a:r>
              <a:rPr lang="en-US" sz="1100" dirty="0"/>
              <a:t> </a:t>
            </a:r>
            <a:r>
              <a:rPr lang="en-US" sz="1100" dirty="0" err="1"/>
              <a:t>Ipsum</a:t>
            </a:r>
            <a:r>
              <a:rPr lang="en-US" sz="1100" dirty="0"/>
              <a:t> is not simply random text. </a:t>
            </a:r>
          </a:p>
        </p:txBody>
      </p:sp>
      <p:sp>
        <p:nvSpPr>
          <p:cNvPr id="38" name="TextBox 37">
            <a:extLst>
              <a:ext uri="{FF2B5EF4-FFF2-40B4-BE49-F238E27FC236}">
                <a16:creationId xmlns:a16="http://schemas.microsoft.com/office/drawing/2014/main" id="{41F7407B-27CC-4DCC-9AA9-EAC6A6685954}"/>
              </a:ext>
            </a:extLst>
          </p:cNvPr>
          <p:cNvSpPr txBox="1"/>
          <p:nvPr/>
        </p:nvSpPr>
        <p:spPr>
          <a:xfrm>
            <a:off x="8593931" y="4919258"/>
            <a:ext cx="1582571" cy="338554"/>
          </a:xfrm>
          <a:prstGeom prst="rect">
            <a:avLst/>
          </a:prstGeom>
          <a:noFill/>
        </p:spPr>
        <p:txBody>
          <a:bodyPr wrap="square" rtlCol="0">
            <a:spAutoFit/>
          </a:bodyPr>
          <a:lstStyle/>
          <a:p>
            <a:r>
              <a:rPr lang="en-ID" sz="1600" b="1" dirty="0">
                <a:latin typeface="+mj-lt"/>
              </a:rPr>
              <a:t>Description</a:t>
            </a:r>
            <a:endParaRPr lang="id-ID" sz="1600" b="1" dirty="0">
              <a:latin typeface="+mj-lt"/>
            </a:endParaRPr>
          </a:p>
        </p:txBody>
      </p:sp>
      <p:sp>
        <p:nvSpPr>
          <p:cNvPr id="39" name="TextBox 38">
            <a:extLst>
              <a:ext uri="{FF2B5EF4-FFF2-40B4-BE49-F238E27FC236}">
                <a16:creationId xmlns:a16="http://schemas.microsoft.com/office/drawing/2014/main" id="{AF580ACF-53F9-4C95-A556-EF8858D6B503}"/>
              </a:ext>
            </a:extLst>
          </p:cNvPr>
          <p:cNvSpPr txBox="1"/>
          <p:nvPr/>
        </p:nvSpPr>
        <p:spPr>
          <a:xfrm>
            <a:off x="8593931" y="5204892"/>
            <a:ext cx="1221809" cy="707886"/>
          </a:xfrm>
          <a:prstGeom prst="rect">
            <a:avLst/>
          </a:prstGeom>
          <a:noFill/>
        </p:spPr>
        <p:txBody>
          <a:bodyPr wrap="none" rtlCol="0">
            <a:spAutoFit/>
          </a:bodyPr>
          <a:lstStyle/>
          <a:p>
            <a:r>
              <a:rPr lang="en-ID" sz="4000" b="1" dirty="0">
                <a:solidFill>
                  <a:schemeClr val="accent2"/>
                </a:solidFill>
                <a:latin typeface="+mj-lt"/>
              </a:rPr>
              <a:t>29</a:t>
            </a:r>
            <a:r>
              <a:rPr lang="id-ID" sz="4000" b="1" dirty="0">
                <a:solidFill>
                  <a:schemeClr val="accent2"/>
                </a:solidFill>
                <a:latin typeface="+mj-lt"/>
              </a:rPr>
              <a:t>%</a:t>
            </a:r>
          </a:p>
        </p:txBody>
      </p:sp>
      <p:sp>
        <p:nvSpPr>
          <p:cNvPr id="40" name="TextBox 39">
            <a:extLst>
              <a:ext uri="{FF2B5EF4-FFF2-40B4-BE49-F238E27FC236}">
                <a16:creationId xmlns:a16="http://schemas.microsoft.com/office/drawing/2014/main" id="{F8505DF4-F25D-4AB2-9BD5-7E74FA925A09}"/>
              </a:ext>
            </a:extLst>
          </p:cNvPr>
          <p:cNvSpPr txBox="1"/>
          <p:nvPr/>
        </p:nvSpPr>
        <p:spPr>
          <a:xfrm>
            <a:off x="1451096" y="2777765"/>
            <a:ext cx="2475854" cy="573106"/>
          </a:xfrm>
          <a:prstGeom prst="rect">
            <a:avLst/>
          </a:prstGeom>
          <a:noFill/>
        </p:spPr>
        <p:txBody>
          <a:bodyPr wrap="square" rtlCol="0">
            <a:spAutoFit/>
          </a:bodyPr>
          <a:lstStyle/>
          <a:p>
            <a:pPr algn="r">
              <a:lnSpc>
                <a:spcPct val="150000"/>
              </a:lnSpc>
            </a:pPr>
            <a:r>
              <a:rPr lang="en-US" sz="1100" dirty="0"/>
              <a:t>Contrary to popular belief, </a:t>
            </a:r>
            <a:r>
              <a:rPr lang="en-US" sz="1100" dirty="0" err="1"/>
              <a:t>Lorem</a:t>
            </a:r>
            <a:r>
              <a:rPr lang="en-US" sz="1100" dirty="0"/>
              <a:t> </a:t>
            </a:r>
            <a:r>
              <a:rPr lang="en-US" sz="1100" dirty="0" err="1"/>
              <a:t>Ipsum</a:t>
            </a:r>
            <a:r>
              <a:rPr lang="en-US" sz="1100" dirty="0"/>
              <a:t> is not simply random text. </a:t>
            </a:r>
          </a:p>
        </p:txBody>
      </p:sp>
      <p:sp>
        <p:nvSpPr>
          <p:cNvPr id="41" name="TextBox 40">
            <a:extLst>
              <a:ext uri="{FF2B5EF4-FFF2-40B4-BE49-F238E27FC236}">
                <a16:creationId xmlns:a16="http://schemas.microsoft.com/office/drawing/2014/main" id="{02722E8F-F9CB-47A9-B974-5AC5895916F9}"/>
              </a:ext>
            </a:extLst>
          </p:cNvPr>
          <p:cNvSpPr txBox="1"/>
          <p:nvPr/>
        </p:nvSpPr>
        <p:spPr>
          <a:xfrm>
            <a:off x="2344379" y="1997368"/>
            <a:ext cx="1582571" cy="338554"/>
          </a:xfrm>
          <a:prstGeom prst="rect">
            <a:avLst/>
          </a:prstGeom>
          <a:noFill/>
        </p:spPr>
        <p:txBody>
          <a:bodyPr wrap="square" rtlCol="0">
            <a:spAutoFit/>
          </a:bodyPr>
          <a:lstStyle/>
          <a:p>
            <a:pPr algn="r"/>
            <a:r>
              <a:rPr lang="en-ID" sz="1600" b="1" dirty="0">
                <a:latin typeface="+mj-lt"/>
              </a:rPr>
              <a:t>Description</a:t>
            </a:r>
            <a:endParaRPr lang="id-ID" sz="1600" b="1" dirty="0">
              <a:latin typeface="+mj-lt"/>
            </a:endParaRPr>
          </a:p>
        </p:txBody>
      </p:sp>
      <p:sp>
        <p:nvSpPr>
          <p:cNvPr id="42" name="TextBox 41">
            <a:extLst>
              <a:ext uri="{FF2B5EF4-FFF2-40B4-BE49-F238E27FC236}">
                <a16:creationId xmlns:a16="http://schemas.microsoft.com/office/drawing/2014/main" id="{48384474-AF09-4496-BB00-78F95EBC69F6}"/>
              </a:ext>
            </a:extLst>
          </p:cNvPr>
          <p:cNvSpPr txBox="1"/>
          <p:nvPr/>
        </p:nvSpPr>
        <p:spPr>
          <a:xfrm>
            <a:off x="2761245" y="2283002"/>
            <a:ext cx="1165705" cy="707886"/>
          </a:xfrm>
          <a:prstGeom prst="rect">
            <a:avLst/>
          </a:prstGeom>
          <a:noFill/>
        </p:spPr>
        <p:txBody>
          <a:bodyPr wrap="none" rtlCol="0">
            <a:spAutoFit/>
          </a:bodyPr>
          <a:lstStyle/>
          <a:p>
            <a:pPr algn="r"/>
            <a:r>
              <a:rPr lang="en-ID" sz="4000" b="1" dirty="0">
                <a:solidFill>
                  <a:schemeClr val="accent4"/>
                </a:solidFill>
                <a:latin typeface="+mj-lt"/>
              </a:rPr>
              <a:t>14</a:t>
            </a:r>
            <a:r>
              <a:rPr lang="id-ID" sz="4000" b="1" dirty="0">
                <a:solidFill>
                  <a:schemeClr val="accent4"/>
                </a:solidFill>
                <a:latin typeface="+mj-lt"/>
              </a:rPr>
              <a:t>%</a:t>
            </a:r>
          </a:p>
        </p:txBody>
      </p:sp>
      <p:sp>
        <p:nvSpPr>
          <p:cNvPr id="49" name="TextBox 48">
            <a:extLst>
              <a:ext uri="{FF2B5EF4-FFF2-40B4-BE49-F238E27FC236}">
                <a16:creationId xmlns:a16="http://schemas.microsoft.com/office/drawing/2014/main" id="{786AC026-7621-4CFF-A0E9-8D8EE102D60E}"/>
              </a:ext>
            </a:extLst>
          </p:cNvPr>
          <p:cNvSpPr txBox="1"/>
          <p:nvPr/>
        </p:nvSpPr>
        <p:spPr>
          <a:xfrm>
            <a:off x="931260" y="5538819"/>
            <a:ext cx="2475854" cy="573106"/>
          </a:xfrm>
          <a:prstGeom prst="rect">
            <a:avLst/>
          </a:prstGeom>
          <a:noFill/>
        </p:spPr>
        <p:txBody>
          <a:bodyPr wrap="square" rtlCol="0">
            <a:spAutoFit/>
          </a:bodyPr>
          <a:lstStyle/>
          <a:p>
            <a:pPr algn="r">
              <a:lnSpc>
                <a:spcPct val="150000"/>
              </a:lnSpc>
            </a:pPr>
            <a:r>
              <a:rPr lang="en-US" sz="1100" dirty="0"/>
              <a:t>Contrary to popular belief, </a:t>
            </a:r>
            <a:r>
              <a:rPr lang="en-US" sz="1100" dirty="0" err="1"/>
              <a:t>Lorem</a:t>
            </a:r>
            <a:r>
              <a:rPr lang="en-US" sz="1100" dirty="0"/>
              <a:t> </a:t>
            </a:r>
            <a:r>
              <a:rPr lang="en-US" sz="1100" dirty="0" err="1"/>
              <a:t>Ipsum</a:t>
            </a:r>
            <a:r>
              <a:rPr lang="en-US" sz="1100" dirty="0"/>
              <a:t> is not simply random text. </a:t>
            </a:r>
          </a:p>
        </p:txBody>
      </p:sp>
      <p:sp>
        <p:nvSpPr>
          <p:cNvPr id="50" name="TextBox 49">
            <a:extLst>
              <a:ext uri="{FF2B5EF4-FFF2-40B4-BE49-F238E27FC236}">
                <a16:creationId xmlns:a16="http://schemas.microsoft.com/office/drawing/2014/main" id="{9A10BF19-6BFB-442A-A335-F4ADA34222E6}"/>
              </a:ext>
            </a:extLst>
          </p:cNvPr>
          <p:cNvSpPr txBox="1"/>
          <p:nvPr/>
        </p:nvSpPr>
        <p:spPr>
          <a:xfrm>
            <a:off x="1824543" y="4758422"/>
            <a:ext cx="1582571" cy="338554"/>
          </a:xfrm>
          <a:prstGeom prst="rect">
            <a:avLst/>
          </a:prstGeom>
          <a:noFill/>
        </p:spPr>
        <p:txBody>
          <a:bodyPr wrap="square" rtlCol="0">
            <a:spAutoFit/>
          </a:bodyPr>
          <a:lstStyle/>
          <a:p>
            <a:pPr algn="r"/>
            <a:r>
              <a:rPr lang="en-ID" sz="1600" b="1" dirty="0">
                <a:latin typeface="+mj-lt"/>
              </a:rPr>
              <a:t>Description</a:t>
            </a:r>
            <a:endParaRPr lang="id-ID" sz="1600" b="1" dirty="0">
              <a:latin typeface="+mj-lt"/>
            </a:endParaRPr>
          </a:p>
        </p:txBody>
      </p:sp>
      <p:sp>
        <p:nvSpPr>
          <p:cNvPr id="51" name="TextBox 50">
            <a:extLst>
              <a:ext uri="{FF2B5EF4-FFF2-40B4-BE49-F238E27FC236}">
                <a16:creationId xmlns:a16="http://schemas.microsoft.com/office/drawing/2014/main" id="{72AD72E6-4FFB-47C0-85CC-924B0EA144FA}"/>
              </a:ext>
            </a:extLst>
          </p:cNvPr>
          <p:cNvSpPr txBox="1"/>
          <p:nvPr/>
        </p:nvSpPr>
        <p:spPr>
          <a:xfrm>
            <a:off x="2295912" y="5044056"/>
            <a:ext cx="1111202" cy="707886"/>
          </a:xfrm>
          <a:prstGeom prst="rect">
            <a:avLst/>
          </a:prstGeom>
          <a:noFill/>
        </p:spPr>
        <p:txBody>
          <a:bodyPr wrap="none" rtlCol="0">
            <a:spAutoFit/>
          </a:bodyPr>
          <a:lstStyle/>
          <a:p>
            <a:pPr algn="r"/>
            <a:r>
              <a:rPr lang="en-ID" sz="4000" b="1" dirty="0">
                <a:solidFill>
                  <a:schemeClr val="accent3"/>
                </a:solidFill>
                <a:latin typeface="+mj-lt"/>
              </a:rPr>
              <a:t>21</a:t>
            </a:r>
            <a:r>
              <a:rPr lang="id-ID" sz="4000" b="1" dirty="0">
                <a:solidFill>
                  <a:schemeClr val="accent3"/>
                </a:solidFill>
                <a:latin typeface="+mj-lt"/>
              </a:rPr>
              <a:t>%</a:t>
            </a:r>
          </a:p>
        </p:txBody>
      </p:sp>
    </p:spTree>
    <p:extLst>
      <p:ext uri="{BB962C8B-B14F-4D97-AF65-F5344CB8AC3E}">
        <p14:creationId xmlns:p14="http://schemas.microsoft.com/office/powerpoint/2010/main" val="275757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par>
                                <p:cTn id="20" presetID="22" presetClass="entr" presetSubtype="8"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par>
                                <p:cTn id="23" presetID="22" presetClass="entr" presetSubtype="2"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right)">
                                      <p:cBhvr>
                                        <p:cTn id="25" dur="500"/>
                                        <p:tgtEl>
                                          <p:spTgt spid="17"/>
                                        </p:tgtEl>
                                      </p:cBhvr>
                                    </p:animEffect>
                                  </p:childTnLst>
                                </p:cTn>
                              </p:par>
                              <p:par>
                                <p:cTn id="26" presetID="22" presetClass="entr" presetSubtype="2"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right)">
                                      <p:cBhvr>
                                        <p:cTn id="28" dur="500"/>
                                        <p:tgtEl>
                                          <p:spTgt spid="24"/>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Effect transition="in" filter="fade">
                                      <p:cBhvr>
                                        <p:cTn id="44" dur="500"/>
                                        <p:tgtEl>
                                          <p:spTgt spid="3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Effect transition="in" filter="fade">
                                      <p:cBhvr>
                                        <p:cTn id="49" dur="500"/>
                                        <p:tgtEl>
                                          <p:spTgt spid="33"/>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childTnLst>
                          </p:cTn>
                        </p:par>
                        <p:par>
                          <p:cTn id="63" fill="hold">
                            <p:stCondLst>
                              <p:cond delay="2500"/>
                            </p:stCondLst>
                            <p:childTnLst>
                              <p:par>
                                <p:cTn id="64" presetID="10" presetClass="entr" presetSubtype="0"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500"/>
                                        <p:tgtEl>
                                          <p:spTgt spid="4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500"/>
                                        <p:tgtEl>
                                          <p:spTgt spid="3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12" grpId="0">
        <p:bldAsOne/>
      </p:bldGraphic>
      <p:bldP spid="31" grpId="0"/>
      <p:bldP spid="32" grpId="0"/>
      <p:bldP spid="33" grpId="0"/>
      <p:bldP spid="37" grpId="0"/>
      <p:bldP spid="38" grpId="0"/>
      <p:bldP spid="39" grpId="0"/>
      <p:bldP spid="40" grpId="0"/>
      <p:bldP spid="41" grpId="0"/>
      <p:bldP spid="42" grpId="0"/>
      <p:bldP spid="49" grpId="0"/>
      <p:bldP spid="50" grpId="0"/>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63676-BFB5-4883-B544-679CDCF3ECF3}"/>
              </a:ext>
            </a:extLst>
          </p:cNvPr>
          <p:cNvSpPr>
            <a:spLocks noGrp="1"/>
          </p:cNvSpPr>
          <p:nvPr>
            <p:ph type="title"/>
          </p:nvPr>
        </p:nvSpPr>
        <p:spPr/>
        <p:txBody>
          <a:bodyPr/>
          <a:lstStyle/>
          <a:p>
            <a:r>
              <a:rPr lang="en-ID" dirty="0"/>
              <a:t>WATER INFOGRAPHIC</a:t>
            </a:r>
          </a:p>
        </p:txBody>
      </p:sp>
      <p:cxnSp>
        <p:nvCxnSpPr>
          <p:cNvPr id="4" name="Straight Connector 3">
            <a:extLst>
              <a:ext uri="{FF2B5EF4-FFF2-40B4-BE49-F238E27FC236}">
                <a16:creationId xmlns:a16="http://schemas.microsoft.com/office/drawing/2014/main" id="{0CD552ED-9CF7-494A-9819-BC9EFD5CA3D3}"/>
              </a:ext>
            </a:extLst>
          </p:cNvPr>
          <p:cNvCxnSpPr>
            <a:cxnSpLocks/>
          </p:cNvCxnSpPr>
          <p:nvPr/>
        </p:nvCxnSpPr>
        <p:spPr>
          <a:xfrm>
            <a:off x="4231512" y="1706750"/>
            <a:ext cx="0" cy="43520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F02AEC3-A2BA-40E8-B556-E625FCED82FF}"/>
              </a:ext>
            </a:extLst>
          </p:cNvPr>
          <p:cNvCxnSpPr>
            <a:cxnSpLocks/>
          </p:cNvCxnSpPr>
          <p:nvPr/>
        </p:nvCxnSpPr>
        <p:spPr>
          <a:xfrm>
            <a:off x="7960489" y="1706750"/>
            <a:ext cx="0" cy="43520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5D999A3-A5C1-4EFE-9375-93382511E254}"/>
              </a:ext>
            </a:extLst>
          </p:cNvPr>
          <p:cNvSpPr txBox="1"/>
          <p:nvPr/>
        </p:nvSpPr>
        <p:spPr>
          <a:xfrm>
            <a:off x="1118493" y="2263047"/>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7" name="TextBox 6">
            <a:extLst>
              <a:ext uri="{FF2B5EF4-FFF2-40B4-BE49-F238E27FC236}">
                <a16:creationId xmlns:a16="http://schemas.microsoft.com/office/drawing/2014/main" id="{D6712214-FB69-419B-8F9B-3C4CFB2C63FD}"/>
              </a:ext>
            </a:extLst>
          </p:cNvPr>
          <p:cNvSpPr txBox="1"/>
          <p:nvPr/>
        </p:nvSpPr>
        <p:spPr>
          <a:xfrm>
            <a:off x="1118494" y="1706750"/>
            <a:ext cx="1308371" cy="769441"/>
          </a:xfrm>
          <a:prstGeom prst="rect">
            <a:avLst/>
          </a:prstGeom>
          <a:noFill/>
        </p:spPr>
        <p:txBody>
          <a:bodyPr wrap="none" rtlCol="0" anchor="ctr">
            <a:spAutoFit/>
          </a:bodyPr>
          <a:lstStyle/>
          <a:p>
            <a:r>
              <a:rPr lang="en-US" sz="4400" b="1" dirty="0">
                <a:solidFill>
                  <a:srgbClr val="00B0F0"/>
                </a:solidFill>
                <a:latin typeface="+mj-lt"/>
              </a:rPr>
              <a:t>23</a:t>
            </a:r>
            <a:r>
              <a:rPr lang="id-ID" sz="4400" b="1" dirty="0">
                <a:solidFill>
                  <a:srgbClr val="00B0F0"/>
                </a:solidFill>
                <a:latin typeface="+mj-lt"/>
              </a:rPr>
              <a:t>%</a:t>
            </a:r>
          </a:p>
        </p:txBody>
      </p:sp>
      <p:sp>
        <p:nvSpPr>
          <p:cNvPr id="8" name="TextBox 7">
            <a:extLst>
              <a:ext uri="{FF2B5EF4-FFF2-40B4-BE49-F238E27FC236}">
                <a16:creationId xmlns:a16="http://schemas.microsoft.com/office/drawing/2014/main" id="{FDDCD1D6-B316-46E3-8FB1-9A6AFF40CC59}"/>
              </a:ext>
            </a:extLst>
          </p:cNvPr>
          <p:cNvSpPr txBox="1"/>
          <p:nvPr/>
        </p:nvSpPr>
        <p:spPr>
          <a:xfrm>
            <a:off x="2401057" y="1945633"/>
            <a:ext cx="926857" cy="369332"/>
          </a:xfrm>
          <a:prstGeom prst="rect">
            <a:avLst/>
          </a:prstGeom>
          <a:noFill/>
        </p:spPr>
        <p:txBody>
          <a:bodyPr wrap="none" rtlCol="0" anchor="ctr">
            <a:spAutoFit/>
          </a:bodyPr>
          <a:lstStyle/>
          <a:p>
            <a:r>
              <a:rPr lang="en-ID" b="1" dirty="0">
                <a:latin typeface="+mj-lt"/>
              </a:rPr>
              <a:t>Water</a:t>
            </a:r>
            <a:endParaRPr lang="id-ID" b="1" dirty="0">
              <a:latin typeface="+mj-lt"/>
            </a:endParaRPr>
          </a:p>
        </p:txBody>
      </p:sp>
      <p:sp>
        <p:nvSpPr>
          <p:cNvPr id="9" name="TextBox 8">
            <a:extLst>
              <a:ext uri="{FF2B5EF4-FFF2-40B4-BE49-F238E27FC236}">
                <a16:creationId xmlns:a16="http://schemas.microsoft.com/office/drawing/2014/main" id="{9D208179-B24D-4B67-B7B8-79EEE1CBC45A}"/>
              </a:ext>
            </a:extLst>
          </p:cNvPr>
          <p:cNvSpPr txBox="1"/>
          <p:nvPr/>
        </p:nvSpPr>
        <p:spPr>
          <a:xfrm>
            <a:off x="4784206" y="2263047"/>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10" name="TextBox 9">
            <a:extLst>
              <a:ext uri="{FF2B5EF4-FFF2-40B4-BE49-F238E27FC236}">
                <a16:creationId xmlns:a16="http://schemas.microsoft.com/office/drawing/2014/main" id="{5B5768C8-2186-490F-88D9-01551FD6B7A7}"/>
              </a:ext>
            </a:extLst>
          </p:cNvPr>
          <p:cNvSpPr txBox="1"/>
          <p:nvPr/>
        </p:nvSpPr>
        <p:spPr>
          <a:xfrm>
            <a:off x="4784207" y="1706750"/>
            <a:ext cx="1247457" cy="769441"/>
          </a:xfrm>
          <a:prstGeom prst="rect">
            <a:avLst/>
          </a:prstGeom>
          <a:noFill/>
        </p:spPr>
        <p:txBody>
          <a:bodyPr wrap="none" rtlCol="0" anchor="ctr">
            <a:spAutoFit/>
          </a:bodyPr>
          <a:lstStyle/>
          <a:p>
            <a:r>
              <a:rPr lang="en-US" sz="4400" b="1" dirty="0">
                <a:solidFill>
                  <a:srgbClr val="00B0F0"/>
                </a:solidFill>
                <a:latin typeface="+mj-lt"/>
              </a:rPr>
              <a:t>18</a:t>
            </a:r>
            <a:r>
              <a:rPr lang="id-ID" sz="4400" b="1" dirty="0">
                <a:solidFill>
                  <a:srgbClr val="00B0F0"/>
                </a:solidFill>
                <a:latin typeface="+mj-lt"/>
              </a:rPr>
              <a:t>%</a:t>
            </a:r>
          </a:p>
        </p:txBody>
      </p:sp>
      <p:sp>
        <p:nvSpPr>
          <p:cNvPr id="11" name="TextBox 10">
            <a:extLst>
              <a:ext uri="{FF2B5EF4-FFF2-40B4-BE49-F238E27FC236}">
                <a16:creationId xmlns:a16="http://schemas.microsoft.com/office/drawing/2014/main" id="{5516FA7C-8E00-4CC3-B4FC-EDE65750DEEE}"/>
              </a:ext>
            </a:extLst>
          </p:cNvPr>
          <p:cNvSpPr txBox="1"/>
          <p:nvPr/>
        </p:nvSpPr>
        <p:spPr>
          <a:xfrm>
            <a:off x="6066770" y="1945633"/>
            <a:ext cx="926857" cy="369332"/>
          </a:xfrm>
          <a:prstGeom prst="rect">
            <a:avLst/>
          </a:prstGeom>
          <a:noFill/>
        </p:spPr>
        <p:txBody>
          <a:bodyPr wrap="none" rtlCol="0" anchor="ctr">
            <a:spAutoFit/>
          </a:bodyPr>
          <a:lstStyle/>
          <a:p>
            <a:r>
              <a:rPr lang="en-ID" b="1" dirty="0">
                <a:latin typeface="+mj-lt"/>
              </a:rPr>
              <a:t>Water</a:t>
            </a:r>
            <a:endParaRPr lang="id-ID" b="1" dirty="0">
              <a:latin typeface="+mj-lt"/>
            </a:endParaRPr>
          </a:p>
        </p:txBody>
      </p:sp>
      <p:sp>
        <p:nvSpPr>
          <p:cNvPr id="12" name="TextBox 11">
            <a:extLst>
              <a:ext uri="{FF2B5EF4-FFF2-40B4-BE49-F238E27FC236}">
                <a16:creationId xmlns:a16="http://schemas.microsoft.com/office/drawing/2014/main" id="{341163A2-C5F1-4A82-A665-455DC7CFCC2D}"/>
              </a:ext>
            </a:extLst>
          </p:cNvPr>
          <p:cNvSpPr txBox="1"/>
          <p:nvPr/>
        </p:nvSpPr>
        <p:spPr>
          <a:xfrm>
            <a:off x="8446754" y="2279045"/>
            <a:ext cx="2814018" cy="923330"/>
          </a:xfrm>
          <a:prstGeom prst="rect">
            <a:avLst/>
          </a:prstGeom>
          <a:noFill/>
        </p:spPr>
        <p:txBody>
          <a:bodyPr wrap="square" rtlCol="0">
            <a:spAutoFit/>
          </a:bodyPr>
          <a:lstStyle/>
          <a:p>
            <a:pPr algn="just">
              <a:lnSpc>
                <a:spcPct val="150000"/>
              </a:lnSpc>
            </a:pPr>
            <a:r>
              <a:rPr lang="en-GB" sz="1200" dirty="0"/>
              <a:t>of </a:t>
            </a:r>
            <a:r>
              <a:rPr lang="id-ID" sz="1200" dirty="0"/>
              <a:t>followers</a:t>
            </a:r>
            <a:r>
              <a:rPr lang="en-GB" sz="1200" dirty="0"/>
              <a:t> agree that they are </a:t>
            </a:r>
            <a:r>
              <a:rPr lang="id-ID" sz="1200" dirty="0"/>
              <a:t>got a good information and service from us, and refer it to their friend</a:t>
            </a:r>
            <a:r>
              <a:rPr lang="en-US" sz="1200" dirty="0"/>
              <a:t>’s</a:t>
            </a:r>
            <a:endParaRPr lang="en-GB" sz="1200" dirty="0"/>
          </a:p>
        </p:txBody>
      </p:sp>
      <p:sp>
        <p:nvSpPr>
          <p:cNvPr id="13" name="TextBox 12">
            <a:extLst>
              <a:ext uri="{FF2B5EF4-FFF2-40B4-BE49-F238E27FC236}">
                <a16:creationId xmlns:a16="http://schemas.microsoft.com/office/drawing/2014/main" id="{1C55DA30-FEC9-4F78-A8D1-7C9B9E941F9A}"/>
              </a:ext>
            </a:extLst>
          </p:cNvPr>
          <p:cNvSpPr txBox="1"/>
          <p:nvPr/>
        </p:nvSpPr>
        <p:spPr>
          <a:xfrm>
            <a:off x="8446755" y="1722748"/>
            <a:ext cx="1342034" cy="769441"/>
          </a:xfrm>
          <a:prstGeom prst="rect">
            <a:avLst/>
          </a:prstGeom>
          <a:noFill/>
        </p:spPr>
        <p:txBody>
          <a:bodyPr wrap="none" rtlCol="0" anchor="ctr">
            <a:spAutoFit/>
          </a:bodyPr>
          <a:lstStyle/>
          <a:p>
            <a:r>
              <a:rPr lang="en-US" sz="4400" b="1" dirty="0">
                <a:solidFill>
                  <a:srgbClr val="00B0F0"/>
                </a:solidFill>
                <a:latin typeface="+mj-lt"/>
              </a:rPr>
              <a:t>47</a:t>
            </a:r>
            <a:r>
              <a:rPr lang="id-ID" sz="4400" b="1" dirty="0">
                <a:solidFill>
                  <a:srgbClr val="00B0F0"/>
                </a:solidFill>
                <a:latin typeface="+mj-lt"/>
              </a:rPr>
              <a:t>%</a:t>
            </a:r>
          </a:p>
        </p:txBody>
      </p:sp>
      <p:sp>
        <p:nvSpPr>
          <p:cNvPr id="14" name="TextBox 13">
            <a:extLst>
              <a:ext uri="{FF2B5EF4-FFF2-40B4-BE49-F238E27FC236}">
                <a16:creationId xmlns:a16="http://schemas.microsoft.com/office/drawing/2014/main" id="{E9774C76-F766-47AB-A73B-C5B90DAED0C8}"/>
              </a:ext>
            </a:extLst>
          </p:cNvPr>
          <p:cNvSpPr txBox="1"/>
          <p:nvPr/>
        </p:nvSpPr>
        <p:spPr>
          <a:xfrm>
            <a:off x="9729318" y="1961631"/>
            <a:ext cx="926857" cy="369332"/>
          </a:xfrm>
          <a:prstGeom prst="rect">
            <a:avLst/>
          </a:prstGeom>
          <a:noFill/>
        </p:spPr>
        <p:txBody>
          <a:bodyPr wrap="none" rtlCol="0" anchor="ctr">
            <a:spAutoFit/>
          </a:bodyPr>
          <a:lstStyle/>
          <a:p>
            <a:r>
              <a:rPr lang="en-ID" b="1" dirty="0">
                <a:latin typeface="+mj-lt"/>
              </a:rPr>
              <a:t>Water</a:t>
            </a:r>
            <a:endParaRPr lang="id-ID" b="1" dirty="0">
              <a:latin typeface="+mj-lt"/>
            </a:endParaRPr>
          </a:p>
        </p:txBody>
      </p:sp>
      <p:sp>
        <p:nvSpPr>
          <p:cNvPr id="25" name="Freeform 10">
            <a:extLst>
              <a:ext uri="{FF2B5EF4-FFF2-40B4-BE49-F238E27FC236}">
                <a16:creationId xmlns:a16="http://schemas.microsoft.com/office/drawing/2014/main" id="{C81468AF-1C0A-4B0E-8BBF-7EB39A9697D1}"/>
              </a:ext>
            </a:extLst>
          </p:cNvPr>
          <p:cNvSpPr>
            <a:spLocks/>
          </p:cNvSpPr>
          <p:nvPr/>
        </p:nvSpPr>
        <p:spPr bwMode="auto">
          <a:xfrm>
            <a:off x="1601000" y="3221739"/>
            <a:ext cx="1907228" cy="2802011"/>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6" name="Rectangle 11">
            <a:extLst>
              <a:ext uri="{FF2B5EF4-FFF2-40B4-BE49-F238E27FC236}">
                <a16:creationId xmlns:a16="http://schemas.microsoft.com/office/drawing/2014/main" id="{B6E029E7-47FB-4567-BFD1-0E9D9CFF5953}"/>
              </a:ext>
            </a:extLst>
          </p:cNvPr>
          <p:cNvSpPr>
            <a:spLocks noChangeArrowheads="1"/>
          </p:cNvSpPr>
          <p:nvPr/>
        </p:nvSpPr>
        <p:spPr bwMode="auto">
          <a:xfrm rot="10800000">
            <a:off x="1566795" y="4838217"/>
            <a:ext cx="1970164" cy="1185532"/>
          </a:xfrm>
          <a:prstGeom prst="flowChartDocumen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useBgFill="1">
        <p:nvSpPr>
          <p:cNvPr id="27" name="Freeform 12">
            <a:extLst>
              <a:ext uri="{FF2B5EF4-FFF2-40B4-BE49-F238E27FC236}">
                <a16:creationId xmlns:a16="http://schemas.microsoft.com/office/drawing/2014/main" id="{C278D54D-E795-4FD8-AAE5-42597616EA99}"/>
              </a:ext>
            </a:extLst>
          </p:cNvPr>
          <p:cNvSpPr>
            <a:spLocks noEditPoints="1"/>
          </p:cNvSpPr>
          <p:nvPr/>
        </p:nvSpPr>
        <p:spPr bwMode="auto">
          <a:xfrm>
            <a:off x="1539432" y="3176589"/>
            <a:ext cx="2037205" cy="2886838"/>
          </a:xfrm>
          <a:custGeom>
            <a:avLst/>
            <a:gdLst>
              <a:gd name="T0" fmla="*/ 0 w 361"/>
              <a:gd name="T1" fmla="*/ 0 h 513"/>
              <a:gd name="T2" fmla="*/ 0 w 361"/>
              <a:gd name="T3" fmla="*/ 513 h 513"/>
              <a:gd name="T4" fmla="*/ 361 w 361"/>
              <a:gd name="T5" fmla="*/ 513 h 513"/>
              <a:gd name="T6" fmla="*/ 361 w 361"/>
              <a:gd name="T7" fmla="*/ 0 h 513"/>
              <a:gd name="T8" fmla="*/ 0 w 361"/>
              <a:gd name="T9" fmla="*/ 0 h 513"/>
              <a:gd name="T10" fmla="*/ 181 w 361"/>
              <a:gd name="T11" fmla="*/ 506 h 513"/>
              <a:gd name="T12" fmla="*/ 12 w 361"/>
              <a:gd name="T13" fmla="*/ 337 h 513"/>
              <a:gd name="T14" fmla="*/ 181 w 361"/>
              <a:gd name="T15" fmla="*/ 8 h 513"/>
              <a:gd name="T16" fmla="*/ 350 w 361"/>
              <a:gd name="T17" fmla="*/ 337 h 513"/>
              <a:gd name="T18" fmla="*/ 181 w 361"/>
              <a:gd name="T19" fmla="*/ 50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513">
                <a:moveTo>
                  <a:pt x="0" y="0"/>
                </a:moveTo>
                <a:cubicBezTo>
                  <a:pt x="0" y="513"/>
                  <a:pt x="0" y="513"/>
                  <a:pt x="0" y="513"/>
                </a:cubicBezTo>
                <a:cubicBezTo>
                  <a:pt x="361" y="513"/>
                  <a:pt x="361" y="513"/>
                  <a:pt x="361" y="513"/>
                </a:cubicBezTo>
                <a:cubicBezTo>
                  <a:pt x="361" y="0"/>
                  <a:pt x="361" y="0"/>
                  <a:pt x="361" y="0"/>
                </a:cubicBezTo>
                <a:lnTo>
                  <a:pt x="0" y="0"/>
                </a:lnTo>
                <a:close/>
                <a:moveTo>
                  <a:pt x="181" y="506"/>
                </a:moveTo>
                <a:cubicBezTo>
                  <a:pt x="88" y="506"/>
                  <a:pt x="12" y="431"/>
                  <a:pt x="12" y="337"/>
                </a:cubicBezTo>
                <a:cubicBezTo>
                  <a:pt x="12" y="244"/>
                  <a:pt x="78" y="134"/>
                  <a:pt x="181" y="8"/>
                </a:cubicBezTo>
                <a:cubicBezTo>
                  <a:pt x="290" y="141"/>
                  <a:pt x="350" y="244"/>
                  <a:pt x="350" y="337"/>
                </a:cubicBezTo>
                <a:cubicBezTo>
                  <a:pt x="350" y="431"/>
                  <a:pt x="274" y="506"/>
                  <a:pt x="181" y="50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10">
            <a:extLst>
              <a:ext uri="{FF2B5EF4-FFF2-40B4-BE49-F238E27FC236}">
                <a16:creationId xmlns:a16="http://schemas.microsoft.com/office/drawing/2014/main" id="{DF938220-C118-4567-99B0-9FBB3DA2DD80}"/>
              </a:ext>
            </a:extLst>
          </p:cNvPr>
          <p:cNvSpPr>
            <a:spLocks/>
          </p:cNvSpPr>
          <p:nvPr/>
        </p:nvSpPr>
        <p:spPr bwMode="auto">
          <a:xfrm>
            <a:off x="5109735" y="3221739"/>
            <a:ext cx="1907228" cy="2802011"/>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0" name="Rectangle 11">
            <a:extLst>
              <a:ext uri="{FF2B5EF4-FFF2-40B4-BE49-F238E27FC236}">
                <a16:creationId xmlns:a16="http://schemas.microsoft.com/office/drawing/2014/main" id="{19B9902A-4975-4EEE-A6A2-A828F57CA743}"/>
              </a:ext>
            </a:extLst>
          </p:cNvPr>
          <p:cNvSpPr>
            <a:spLocks noChangeArrowheads="1"/>
          </p:cNvSpPr>
          <p:nvPr/>
        </p:nvSpPr>
        <p:spPr bwMode="auto">
          <a:xfrm rot="10800000">
            <a:off x="5075530" y="5151249"/>
            <a:ext cx="1970164" cy="872499"/>
          </a:xfrm>
          <a:prstGeom prst="flowChartDocumen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useBgFill="1">
        <p:nvSpPr>
          <p:cNvPr id="31" name="Freeform 12">
            <a:extLst>
              <a:ext uri="{FF2B5EF4-FFF2-40B4-BE49-F238E27FC236}">
                <a16:creationId xmlns:a16="http://schemas.microsoft.com/office/drawing/2014/main" id="{4C12AF52-0A32-42AA-A136-205BFB82EC1A}"/>
              </a:ext>
            </a:extLst>
          </p:cNvPr>
          <p:cNvSpPr>
            <a:spLocks noEditPoints="1"/>
          </p:cNvSpPr>
          <p:nvPr/>
        </p:nvSpPr>
        <p:spPr bwMode="auto">
          <a:xfrm>
            <a:off x="5048167" y="3176589"/>
            <a:ext cx="2037205" cy="2886838"/>
          </a:xfrm>
          <a:custGeom>
            <a:avLst/>
            <a:gdLst>
              <a:gd name="T0" fmla="*/ 0 w 361"/>
              <a:gd name="T1" fmla="*/ 0 h 513"/>
              <a:gd name="T2" fmla="*/ 0 w 361"/>
              <a:gd name="T3" fmla="*/ 513 h 513"/>
              <a:gd name="T4" fmla="*/ 361 w 361"/>
              <a:gd name="T5" fmla="*/ 513 h 513"/>
              <a:gd name="T6" fmla="*/ 361 w 361"/>
              <a:gd name="T7" fmla="*/ 0 h 513"/>
              <a:gd name="T8" fmla="*/ 0 w 361"/>
              <a:gd name="T9" fmla="*/ 0 h 513"/>
              <a:gd name="T10" fmla="*/ 181 w 361"/>
              <a:gd name="T11" fmla="*/ 506 h 513"/>
              <a:gd name="T12" fmla="*/ 12 w 361"/>
              <a:gd name="T13" fmla="*/ 337 h 513"/>
              <a:gd name="T14" fmla="*/ 181 w 361"/>
              <a:gd name="T15" fmla="*/ 8 h 513"/>
              <a:gd name="T16" fmla="*/ 350 w 361"/>
              <a:gd name="T17" fmla="*/ 337 h 513"/>
              <a:gd name="T18" fmla="*/ 181 w 361"/>
              <a:gd name="T19" fmla="*/ 50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513">
                <a:moveTo>
                  <a:pt x="0" y="0"/>
                </a:moveTo>
                <a:cubicBezTo>
                  <a:pt x="0" y="513"/>
                  <a:pt x="0" y="513"/>
                  <a:pt x="0" y="513"/>
                </a:cubicBezTo>
                <a:cubicBezTo>
                  <a:pt x="361" y="513"/>
                  <a:pt x="361" y="513"/>
                  <a:pt x="361" y="513"/>
                </a:cubicBezTo>
                <a:cubicBezTo>
                  <a:pt x="361" y="0"/>
                  <a:pt x="361" y="0"/>
                  <a:pt x="361" y="0"/>
                </a:cubicBezTo>
                <a:lnTo>
                  <a:pt x="0" y="0"/>
                </a:lnTo>
                <a:close/>
                <a:moveTo>
                  <a:pt x="181" y="506"/>
                </a:moveTo>
                <a:cubicBezTo>
                  <a:pt x="88" y="506"/>
                  <a:pt x="12" y="431"/>
                  <a:pt x="12" y="337"/>
                </a:cubicBezTo>
                <a:cubicBezTo>
                  <a:pt x="12" y="244"/>
                  <a:pt x="78" y="134"/>
                  <a:pt x="181" y="8"/>
                </a:cubicBezTo>
                <a:cubicBezTo>
                  <a:pt x="290" y="141"/>
                  <a:pt x="350" y="244"/>
                  <a:pt x="350" y="337"/>
                </a:cubicBezTo>
                <a:cubicBezTo>
                  <a:pt x="350" y="431"/>
                  <a:pt x="274" y="506"/>
                  <a:pt x="181" y="50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10">
            <a:extLst>
              <a:ext uri="{FF2B5EF4-FFF2-40B4-BE49-F238E27FC236}">
                <a16:creationId xmlns:a16="http://schemas.microsoft.com/office/drawing/2014/main" id="{B51EC9F1-304C-4BAA-97B0-5AA76347F1BC}"/>
              </a:ext>
            </a:extLst>
          </p:cNvPr>
          <p:cNvSpPr>
            <a:spLocks/>
          </p:cNvSpPr>
          <p:nvPr/>
        </p:nvSpPr>
        <p:spPr bwMode="auto">
          <a:xfrm>
            <a:off x="8831754" y="3272727"/>
            <a:ext cx="1907228" cy="2802011"/>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Rectangle 11">
            <a:extLst>
              <a:ext uri="{FF2B5EF4-FFF2-40B4-BE49-F238E27FC236}">
                <a16:creationId xmlns:a16="http://schemas.microsoft.com/office/drawing/2014/main" id="{17A059A4-30AF-4E10-BF53-29A182852C38}"/>
              </a:ext>
            </a:extLst>
          </p:cNvPr>
          <p:cNvSpPr>
            <a:spLocks noChangeArrowheads="1"/>
          </p:cNvSpPr>
          <p:nvPr/>
        </p:nvSpPr>
        <p:spPr bwMode="auto">
          <a:xfrm rot="10800000">
            <a:off x="8797549" y="4347944"/>
            <a:ext cx="1970164" cy="1726793"/>
          </a:xfrm>
          <a:prstGeom prst="flowChartDocumen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useBgFill="1">
        <p:nvSpPr>
          <p:cNvPr id="40" name="Freeform 12">
            <a:extLst>
              <a:ext uri="{FF2B5EF4-FFF2-40B4-BE49-F238E27FC236}">
                <a16:creationId xmlns:a16="http://schemas.microsoft.com/office/drawing/2014/main" id="{ADEEECCA-2871-4787-B0D5-AD361D3136D1}"/>
              </a:ext>
            </a:extLst>
          </p:cNvPr>
          <p:cNvSpPr>
            <a:spLocks noEditPoints="1"/>
          </p:cNvSpPr>
          <p:nvPr/>
        </p:nvSpPr>
        <p:spPr bwMode="auto">
          <a:xfrm>
            <a:off x="8770186" y="3227577"/>
            <a:ext cx="2037205" cy="2886838"/>
          </a:xfrm>
          <a:custGeom>
            <a:avLst/>
            <a:gdLst>
              <a:gd name="T0" fmla="*/ 0 w 361"/>
              <a:gd name="T1" fmla="*/ 0 h 513"/>
              <a:gd name="T2" fmla="*/ 0 w 361"/>
              <a:gd name="T3" fmla="*/ 513 h 513"/>
              <a:gd name="T4" fmla="*/ 361 w 361"/>
              <a:gd name="T5" fmla="*/ 513 h 513"/>
              <a:gd name="T6" fmla="*/ 361 w 361"/>
              <a:gd name="T7" fmla="*/ 0 h 513"/>
              <a:gd name="T8" fmla="*/ 0 w 361"/>
              <a:gd name="T9" fmla="*/ 0 h 513"/>
              <a:gd name="T10" fmla="*/ 181 w 361"/>
              <a:gd name="T11" fmla="*/ 506 h 513"/>
              <a:gd name="T12" fmla="*/ 12 w 361"/>
              <a:gd name="T13" fmla="*/ 337 h 513"/>
              <a:gd name="T14" fmla="*/ 181 w 361"/>
              <a:gd name="T15" fmla="*/ 8 h 513"/>
              <a:gd name="T16" fmla="*/ 350 w 361"/>
              <a:gd name="T17" fmla="*/ 337 h 513"/>
              <a:gd name="T18" fmla="*/ 181 w 361"/>
              <a:gd name="T19" fmla="*/ 50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513">
                <a:moveTo>
                  <a:pt x="0" y="0"/>
                </a:moveTo>
                <a:cubicBezTo>
                  <a:pt x="0" y="513"/>
                  <a:pt x="0" y="513"/>
                  <a:pt x="0" y="513"/>
                </a:cubicBezTo>
                <a:cubicBezTo>
                  <a:pt x="361" y="513"/>
                  <a:pt x="361" y="513"/>
                  <a:pt x="361" y="513"/>
                </a:cubicBezTo>
                <a:cubicBezTo>
                  <a:pt x="361" y="0"/>
                  <a:pt x="361" y="0"/>
                  <a:pt x="361" y="0"/>
                </a:cubicBezTo>
                <a:lnTo>
                  <a:pt x="0" y="0"/>
                </a:lnTo>
                <a:close/>
                <a:moveTo>
                  <a:pt x="181" y="506"/>
                </a:moveTo>
                <a:cubicBezTo>
                  <a:pt x="88" y="506"/>
                  <a:pt x="12" y="431"/>
                  <a:pt x="12" y="337"/>
                </a:cubicBezTo>
                <a:cubicBezTo>
                  <a:pt x="12" y="244"/>
                  <a:pt x="78" y="134"/>
                  <a:pt x="181" y="8"/>
                </a:cubicBezTo>
                <a:cubicBezTo>
                  <a:pt x="290" y="141"/>
                  <a:pt x="350" y="244"/>
                  <a:pt x="350" y="337"/>
                </a:cubicBezTo>
                <a:cubicBezTo>
                  <a:pt x="350" y="431"/>
                  <a:pt x="274" y="506"/>
                  <a:pt x="181" y="50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122904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16" presetClass="entr" presetSubtype="4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Horizontal)">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2000"/>
                            </p:stCondLst>
                            <p:childTnLst>
                              <p:par>
                                <p:cTn id="48" presetID="53" presetClass="entr" presetSubtype="16"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childTnLst>
                          </p:cTn>
                        </p:par>
                        <p:par>
                          <p:cTn id="63" fill="hold">
                            <p:stCondLst>
                              <p:cond delay="2500"/>
                            </p:stCondLst>
                            <p:childTnLst>
                              <p:par>
                                <p:cTn id="64" presetID="2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down)">
                                      <p:cBhvr>
                                        <p:cTn id="66" dur="500"/>
                                        <p:tgtEl>
                                          <p:spTgt spid="26"/>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wipe(down)">
                                      <p:cBhvr>
                                        <p:cTn id="69" dur="500"/>
                                        <p:tgtEl>
                                          <p:spTgt spid="30"/>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down)">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25" grpId="0" animBg="1"/>
      <p:bldP spid="26" grpId="0" animBg="1"/>
      <p:bldP spid="29" grpId="0" animBg="1"/>
      <p:bldP spid="30" grpId="0" animBg="1"/>
      <p:bldP spid="38"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a:t>FAUCET  CHART</a:t>
            </a:r>
            <a:endParaRPr lang="en-US" dirty="0"/>
          </a:p>
        </p:txBody>
      </p:sp>
      <p:sp>
        <p:nvSpPr>
          <p:cNvPr id="53" name="Freeform: Shape 52">
            <a:extLst>
              <a:ext uri="{FF2B5EF4-FFF2-40B4-BE49-F238E27FC236}">
                <a16:creationId xmlns:a16="http://schemas.microsoft.com/office/drawing/2014/main" id="{08C39F4B-2D96-4F26-A27B-85EACF0CF275}"/>
              </a:ext>
            </a:extLst>
          </p:cNvPr>
          <p:cNvSpPr>
            <a:spLocks/>
          </p:cNvSpPr>
          <p:nvPr/>
        </p:nvSpPr>
        <p:spPr bwMode="auto">
          <a:xfrm>
            <a:off x="7703243" y="562893"/>
            <a:ext cx="4488758" cy="2423937"/>
          </a:xfrm>
          <a:custGeom>
            <a:avLst/>
            <a:gdLst>
              <a:gd name="connsiteX0" fmla="*/ 660430 w 3523289"/>
              <a:gd name="connsiteY0" fmla="*/ 1 h 1902582"/>
              <a:gd name="connsiteX1" fmla="*/ 756303 w 3523289"/>
              <a:gd name="connsiteY1" fmla="*/ 41429 h 1902582"/>
              <a:gd name="connsiteX2" fmla="*/ 1381550 w 3523289"/>
              <a:gd name="connsiteY2" fmla="*/ 41429 h 1902582"/>
              <a:gd name="connsiteX3" fmla="*/ 1578337 w 3523289"/>
              <a:gd name="connsiteY3" fmla="*/ 102118 h 1902582"/>
              <a:gd name="connsiteX4" fmla="*/ 1381550 w 3523289"/>
              <a:gd name="connsiteY4" fmla="*/ 158811 h 1902582"/>
              <a:gd name="connsiteX5" fmla="*/ 1127515 w 3523289"/>
              <a:gd name="connsiteY5" fmla="*/ 158811 h 1902582"/>
              <a:gd name="connsiteX6" fmla="*/ 1127515 w 3523289"/>
              <a:gd name="connsiteY6" fmla="*/ 249749 h 1902582"/>
              <a:gd name="connsiteX7" fmla="*/ 1290312 w 3523289"/>
              <a:gd name="connsiteY7" fmla="*/ 563847 h 1902582"/>
              <a:gd name="connsiteX8" fmla="*/ 1411515 w 3523289"/>
              <a:gd name="connsiteY8" fmla="*/ 563847 h 1902582"/>
              <a:gd name="connsiteX9" fmla="*/ 1411515 w 3523289"/>
              <a:gd name="connsiteY9" fmla="*/ 741918 h 1902582"/>
              <a:gd name="connsiteX10" fmla="*/ 1292101 w 3523289"/>
              <a:gd name="connsiteY10" fmla="*/ 741918 h 1902582"/>
              <a:gd name="connsiteX11" fmla="*/ 1426721 w 3523289"/>
              <a:gd name="connsiteY11" fmla="*/ 845983 h 1902582"/>
              <a:gd name="connsiteX12" fmla="*/ 3523289 w 3523289"/>
              <a:gd name="connsiteY12" fmla="*/ 852049 h 1902582"/>
              <a:gd name="connsiteX13" fmla="*/ 3523289 w 3523289"/>
              <a:gd name="connsiteY13" fmla="*/ 1292142 h 1902582"/>
              <a:gd name="connsiteX14" fmla="*/ 1530929 w 3523289"/>
              <a:gd name="connsiteY14" fmla="*/ 1290780 h 1902582"/>
              <a:gd name="connsiteX15" fmla="*/ 577853 w 3523289"/>
              <a:gd name="connsiteY15" fmla="*/ 1305810 h 1902582"/>
              <a:gd name="connsiteX16" fmla="*/ 519264 w 3523289"/>
              <a:gd name="connsiteY16" fmla="*/ 1411777 h 1902582"/>
              <a:gd name="connsiteX17" fmla="*/ 519264 w 3523289"/>
              <a:gd name="connsiteY17" fmla="*/ 1737290 h 1902582"/>
              <a:gd name="connsiteX18" fmla="*/ 623472 w 3523289"/>
              <a:gd name="connsiteY18" fmla="*/ 1869892 h 1902582"/>
              <a:gd name="connsiteX19" fmla="*/ 14 w 3523289"/>
              <a:gd name="connsiteY19" fmla="*/ 1869892 h 1902582"/>
              <a:gd name="connsiteX20" fmla="*/ 102433 w 3523289"/>
              <a:gd name="connsiteY20" fmla="*/ 1737290 h 1902582"/>
              <a:gd name="connsiteX21" fmla="*/ 577853 w 3523289"/>
              <a:gd name="connsiteY21" fmla="*/ 830763 h 1902582"/>
              <a:gd name="connsiteX22" fmla="*/ 727680 w 3523289"/>
              <a:gd name="connsiteY22" fmla="*/ 830763 h 1902582"/>
              <a:gd name="connsiteX23" fmla="*/ 847094 w 3523289"/>
              <a:gd name="connsiteY23" fmla="*/ 741918 h 1902582"/>
              <a:gd name="connsiteX24" fmla="*/ 727680 w 3523289"/>
              <a:gd name="connsiteY24" fmla="*/ 741918 h 1902582"/>
              <a:gd name="connsiteX25" fmla="*/ 727680 w 3523289"/>
              <a:gd name="connsiteY25" fmla="*/ 563847 h 1902582"/>
              <a:gd name="connsiteX26" fmla="*/ 844858 w 3523289"/>
              <a:gd name="connsiteY26" fmla="*/ 563847 h 1902582"/>
              <a:gd name="connsiteX27" fmla="*/ 992895 w 3523289"/>
              <a:gd name="connsiteY27" fmla="*/ 249749 h 1902582"/>
              <a:gd name="connsiteX28" fmla="*/ 992895 w 3523289"/>
              <a:gd name="connsiteY28" fmla="*/ 158811 h 1902582"/>
              <a:gd name="connsiteX29" fmla="*/ 756303 w 3523289"/>
              <a:gd name="connsiteY29" fmla="*/ 158811 h 1902582"/>
              <a:gd name="connsiteX30" fmla="*/ 557280 w 3523289"/>
              <a:gd name="connsiteY30" fmla="*/ 102118 h 1902582"/>
              <a:gd name="connsiteX31" fmla="*/ 660430 w 3523289"/>
              <a:gd name="connsiteY31" fmla="*/ 1 h 190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523289" h="1902582">
                <a:moveTo>
                  <a:pt x="660430" y="1"/>
                </a:moveTo>
                <a:cubicBezTo>
                  <a:pt x="693473" y="-75"/>
                  <a:pt x="728630" y="13106"/>
                  <a:pt x="756303" y="41429"/>
                </a:cubicBezTo>
                <a:lnTo>
                  <a:pt x="1381550" y="41429"/>
                </a:lnTo>
                <a:cubicBezTo>
                  <a:pt x="1447742" y="-30485"/>
                  <a:pt x="1576548" y="-3850"/>
                  <a:pt x="1578337" y="102118"/>
                </a:cubicBezTo>
                <a:cubicBezTo>
                  <a:pt x="1580573" y="213793"/>
                  <a:pt x="1441928" y="236432"/>
                  <a:pt x="1381550" y="158811"/>
                </a:cubicBezTo>
                <a:lnTo>
                  <a:pt x="1127515" y="158811"/>
                </a:lnTo>
                <a:lnTo>
                  <a:pt x="1127515" y="249749"/>
                </a:lnTo>
                <a:cubicBezTo>
                  <a:pt x="1301493" y="257359"/>
                  <a:pt x="1290312" y="414503"/>
                  <a:pt x="1290312" y="563847"/>
                </a:cubicBezTo>
                <a:lnTo>
                  <a:pt x="1411515" y="563847"/>
                </a:lnTo>
                <a:lnTo>
                  <a:pt x="1411515" y="741918"/>
                </a:lnTo>
                <a:lnTo>
                  <a:pt x="1292101" y="741918"/>
                </a:lnTo>
                <a:cubicBezTo>
                  <a:pt x="1337720" y="766460"/>
                  <a:pt x="1387364" y="806221"/>
                  <a:pt x="1426721" y="845983"/>
                </a:cubicBezTo>
                <a:lnTo>
                  <a:pt x="3523289" y="852049"/>
                </a:lnTo>
                <a:lnTo>
                  <a:pt x="3523289" y="1292142"/>
                </a:lnTo>
                <a:lnTo>
                  <a:pt x="1530929" y="1290780"/>
                </a:lnTo>
                <a:cubicBezTo>
                  <a:pt x="1362318" y="1657957"/>
                  <a:pt x="807289" y="1674889"/>
                  <a:pt x="577853" y="1305810"/>
                </a:cubicBezTo>
                <a:cubicBezTo>
                  <a:pt x="536259" y="1317225"/>
                  <a:pt x="519264" y="1347474"/>
                  <a:pt x="519264" y="1411777"/>
                </a:cubicBezTo>
                <a:cubicBezTo>
                  <a:pt x="519264" y="1519838"/>
                  <a:pt x="509872" y="1625805"/>
                  <a:pt x="519264" y="1737290"/>
                </a:cubicBezTo>
                <a:cubicBezTo>
                  <a:pt x="634653" y="1741285"/>
                  <a:pt x="623472" y="1756124"/>
                  <a:pt x="623472" y="1869892"/>
                </a:cubicBezTo>
                <a:cubicBezTo>
                  <a:pt x="574275" y="1915361"/>
                  <a:pt x="42055" y="1911556"/>
                  <a:pt x="14" y="1869892"/>
                </a:cubicBezTo>
                <a:cubicBezTo>
                  <a:pt x="14" y="1739192"/>
                  <a:pt x="-3564" y="1735578"/>
                  <a:pt x="102433" y="1737290"/>
                </a:cubicBezTo>
                <a:cubicBezTo>
                  <a:pt x="102433" y="1370304"/>
                  <a:pt x="43844" y="834568"/>
                  <a:pt x="577853" y="830763"/>
                </a:cubicBezTo>
                <a:cubicBezTo>
                  <a:pt x="593059" y="830763"/>
                  <a:pt x="721865" y="836471"/>
                  <a:pt x="727680" y="830763"/>
                </a:cubicBezTo>
                <a:cubicBezTo>
                  <a:pt x="767484" y="791002"/>
                  <a:pt x="797450" y="764557"/>
                  <a:pt x="847094" y="741918"/>
                </a:cubicBezTo>
                <a:lnTo>
                  <a:pt x="727680" y="741918"/>
                </a:lnTo>
                <a:lnTo>
                  <a:pt x="727680" y="563847"/>
                </a:lnTo>
                <a:lnTo>
                  <a:pt x="844858" y="563847"/>
                </a:lnTo>
                <a:cubicBezTo>
                  <a:pt x="844858" y="416406"/>
                  <a:pt x="839491" y="249749"/>
                  <a:pt x="992895" y="249749"/>
                </a:cubicBezTo>
                <a:lnTo>
                  <a:pt x="992895" y="158811"/>
                </a:lnTo>
                <a:lnTo>
                  <a:pt x="756303" y="158811"/>
                </a:lnTo>
                <a:cubicBezTo>
                  <a:pt x="686086" y="238334"/>
                  <a:pt x="557280" y="202568"/>
                  <a:pt x="557280" y="102118"/>
                </a:cubicBezTo>
                <a:cubicBezTo>
                  <a:pt x="556162" y="37077"/>
                  <a:pt x="605359" y="127"/>
                  <a:pt x="660430" y="1"/>
                </a:cubicBezTo>
                <a:close/>
              </a:path>
            </a:pathLst>
          </a:custGeom>
          <a:solidFill>
            <a:schemeClr val="tx1">
              <a:lumMod val="40000"/>
              <a:lumOff val="6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9" name="Freeform 6">
            <a:extLst>
              <a:ext uri="{FF2B5EF4-FFF2-40B4-BE49-F238E27FC236}">
                <a16:creationId xmlns:a16="http://schemas.microsoft.com/office/drawing/2014/main" id="{D13CB3CF-DB06-4203-962E-39300579CC36}"/>
              </a:ext>
            </a:extLst>
          </p:cNvPr>
          <p:cNvSpPr>
            <a:spLocks/>
          </p:cNvSpPr>
          <p:nvPr/>
        </p:nvSpPr>
        <p:spPr bwMode="auto">
          <a:xfrm>
            <a:off x="7152575" y="4376308"/>
            <a:ext cx="1895097" cy="390345"/>
          </a:xfrm>
          <a:custGeom>
            <a:avLst/>
            <a:gdLst>
              <a:gd name="T0" fmla="*/ 36 w 786"/>
              <a:gd name="T1" fmla="*/ 0 h 162"/>
              <a:gd name="T2" fmla="*/ 0 w 786"/>
              <a:gd name="T3" fmla="*/ 109 h 162"/>
              <a:gd name="T4" fmla="*/ 786 w 786"/>
              <a:gd name="T5" fmla="*/ 109 h 162"/>
              <a:gd name="T6" fmla="*/ 751 w 786"/>
              <a:gd name="T7" fmla="*/ 0 h 162"/>
              <a:gd name="T8" fmla="*/ 393 w 786"/>
              <a:gd name="T9" fmla="*/ 32 h 162"/>
              <a:gd name="T10" fmla="*/ 36 w 786"/>
              <a:gd name="T11" fmla="*/ 0 h 162"/>
            </a:gdLst>
            <a:ahLst/>
            <a:cxnLst>
              <a:cxn ang="0">
                <a:pos x="T0" y="T1"/>
              </a:cxn>
              <a:cxn ang="0">
                <a:pos x="T2" y="T3"/>
              </a:cxn>
              <a:cxn ang="0">
                <a:pos x="T4" y="T5"/>
              </a:cxn>
              <a:cxn ang="0">
                <a:pos x="T6" y="T7"/>
              </a:cxn>
              <a:cxn ang="0">
                <a:pos x="T8" y="T9"/>
              </a:cxn>
              <a:cxn ang="0">
                <a:pos x="T10" y="T11"/>
              </a:cxn>
            </a:cxnLst>
            <a:rect l="0" t="0" r="r" b="b"/>
            <a:pathLst>
              <a:path w="786" h="162">
                <a:moveTo>
                  <a:pt x="36" y="0"/>
                </a:moveTo>
                <a:cubicBezTo>
                  <a:pt x="24" y="36"/>
                  <a:pt x="12" y="73"/>
                  <a:pt x="0" y="109"/>
                </a:cubicBezTo>
                <a:cubicBezTo>
                  <a:pt x="262" y="162"/>
                  <a:pt x="525" y="162"/>
                  <a:pt x="786" y="109"/>
                </a:cubicBezTo>
                <a:cubicBezTo>
                  <a:pt x="774" y="73"/>
                  <a:pt x="763" y="36"/>
                  <a:pt x="751" y="0"/>
                </a:cubicBezTo>
                <a:cubicBezTo>
                  <a:pt x="632" y="21"/>
                  <a:pt x="512" y="32"/>
                  <a:pt x="393" y="32"/>
                </a:cubicBezTo>
                <a:cubicBezTo>
                  <a:pt x="274" y="32"/>
                  <a:pt x="155" y="21"/>
                  <a:pt x="36" y="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07BA90F0-86D6-4056-BABD-468BFCD419CA}"/>
              </a:ext>
            </a:extLst>
          </p:cNvPr>
          <p:cNvSpPr>
            <a:spLocks/>
          </p:cNvSpPr>
          <p:nvPr/>
        </p:nvSpPr>
        <p:spPr bwMode="auto">
          <a:xfrm>
            <a:off x="7059539" y="4657437"/>
            <a:ext cx="2081168" cy="414615"/>
          </a:xfrm>
          <a:custGeom>
            <a:avLst/>
            <a:gdLst>
              <a:gd name="T0" fmla="*/ 36 w 862"/>
              <a:gd name="T1" fmla="*/ 0 h 172"/>
              <a:gd name="T2" fmla="*/ 0 w 862"/>
              <a:gd name="T3" fmla="*/ 109 h 172"/>
              <a:gd name="T4" fmla="*/ 862 w 862"/>
              <a:gd name="T5" fmla="*/ 109 h 172"/>
              <a:gd name="T6" fmla="*/ 827 w 862"/>
              <a:gd name="T7" fmla="*/ 0 h 172"/>
              <a:gd name="T8" fmla="*/ 431 w 862"/>
              <a:gd name="T9" fmla="*/ 40 h 172"/>
              <a:gd name="T10" fmla="*/ 36 w 862"/>
              <a:gd name="T11" fmla="*/ 0 h 172"/>
            </a:gdLst>
            <a:ahLst/>
            <a:cxnLst>
              <a:cxn ang="0">
                <a:pos x="T0" y="T1"/>
              </a:cxn>
              <a:cxn ang="0">
                <a:pos x="T2" y="T3"/>
              </a:cxn>
              <a:cxn ang="0">
                <a:pos x="T4" y="T5"/>
              </a:cxn>
              <a:cxn ang="0">
                <a:pos x="T6" y="T7"/>
              </a:cxn>
              <a:cxn ang="0">
                <a:pos x="T8" y="T9"/>
              </a:cxn>
              <a:cxn ang="0">
                <a:pos x="T10" y="T11"/>
              </a:cxn>
            </a:cxnLst>
            <a:rect l="0" t="0" r="r" b="b"/>
            <a:pathLst>
              <a:path w="862" h="172">
                <a:moveTo>
                  <a:pt x="36" y="0"/>
                </a:moveTo>
                <a:cubicBezTo>
                  <a:pt x="24" y="36"/>
                  <a:pt x="12" y="72"/>
                  <a:pt x="0" y="109"/>
                </a:cubicBezTo>
                <a:cubicBezTo>
                  <a:pt x="287" y="172"/>
                  <a:pt x="576" y="172"/>
                  <a:pt x="862" y="109"/>
                </a:cubicBezTo>
                <a:cubicBezTo>
                  <a:pt x="850" y="72"/>
                  <a:pt x="839" y="36"/>
                  <a:pt x="827" y="0"/>
                </a:cubicBezTo>
                <a:cubicBezTo>
                  <a:pt x="696" y="26"/>
                  <a:pt x="563" y="40"/>
                  <a:pt x="431" y="40"/>
                </a:cubicBezTo>
                <a:cubicBezTo>
                  <a:pt x="299" y="40"/>
                  <a:pt x="167" y="26"/>
                  <a:pt x="36"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8">
            <a:extLst>
              <a:ext uri="{FF2B5EF4-FFF2-40B4-BE49-F238E27FC236}">
                <a16:creationId xmlns:a16="http://schemas.microsoft.com/office/drawing/2014/main" id="{2646CAB4-BB7B-4509-B648-A484403F1C76}"/>
              </a:ext>
            </a:extLst>
          </p:cNvPr>
          <p:cNvSpPr>
            <a:spLocks/>
          </p:cNvSpPr>
          <p:nvPr/>
        </p:nvSpPr>
        <p:spPr bwMode="auto">
          <a:xfrm>
            <a:off x="6970549" y="4938567"/>
            <a:ext cx="2261171" cy="442930"/>
          </a:xfrm>
          <a:custGeom>
            <a:avLst/>
            <a:gdLst>
              <a:gd name="T0" fmla="*/ 35 w 937"/>
              <a:gd name="T1" fmla="*/ 0 h 184"/>
              <a:gd name="T2" fmla="*/ 0 w 937"/>
              <a:gd name="T3" fmla="*/ 108 h 184"/>
              <a:gd name="T4" fmla="*/ 937 w 937"/>
              <a:gd name="T5" fmla="*/ 109 h 184"/>
              <a:gd name="T6" fmla="*/ 902 w 937"/>
              <a:gd name="T7" fmla="*/ 0 h 184"/>
              <a:gd name="T8" fmla="*/ 468 w 937"/>
              <a:gd name="T9" fmla="*/ 48 h 184"/>
              <a:gd name="T10" fmla="*/ 35 w 937"/>
              <a:gd name="T11" fmla="*/ 0 h 184"/>
            </a:gdLst>
            <a:ahLst/>
            <a:cxnLst>
              <a:cxn ang="0">
                <a:pos x="T0" y="T1"/>
              </a:cxn>
              <a:cxn ang="0">
                <a:pos x="T2" y="T3"/>
              </a:cxn>
              <a:cxn ang="0">
                <a:pos x="T4" y="T5"/>
              </a:cxn>
              <a:cxn ang="0">
                <a:pos x="T6" y="T7"/>
              </a:cxn>
              <a:cxn ang="0">
                <a:pos x="T8" y="T9"/>
              </a:cxn>
              <a:cxn ang="0">
                <a:pos x="T10" y="T11"/>
              </a:cxn>
            </a:cxnLst>
            <a:rect l="0" t="0" r="r" b="b"/>
            <a:pathLst>
              <a:path w="937" h="184">
                <a:moveTo>
                  <a:pt x="35" y="0"/>
                </a:moveTo>
                <a:cubicBezTo>
                  <a:pt x="23" y="36"/>
                  <a:pt x="12" y="72"/>
                  <a:pt x="0" y="108"/>
                </a:cubicBezTo>
                <a:cubicBezTo>
                  <a:pt x="311" y="184"/>
                  <a:pt x="625" y="184"/>
                  <a:pt x="937" y="109"/>
                </a:cubicBezTo>
                <a:cubicBezTo>
                  <a:pt x="925" y="72"/>
                  <a:pt x="913" y="36"/>
                  <a:pt x="902" y="0"/>
                </a:cubicBezTo>
                <a:cubicBezTo>
                  <a:pt x="758" y="32"/>
                  <a:pt x="613" y="48"/>
                  <a:pt x="468" y="48"/>
                </a:cubicBezTo>
                <a:cubicBezTo>
                  <a:pt x="324" y="48"/>
                  <a:pt x="178" y="32"/>
                  <a:pt x="3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9">
            <a:extLst>
              <a:ext uri="{FF2B5EF4-FFF2-40B4-BE49-F238E27FC236}">
                <a16:creationId xmlns:a16="http://schemas.microsoft.com/office/drawing/2014/main" id="{EB5FF2E4-A432-41DE-BB6A-DB1A5A4D26E0}"/>
              </a:ext>
            </a:extLst>
          </p:cNvPr>
          <p:cNvSpPr>
            <a:spLocks/>
          </p:cNvSpPr>
          <p:nvPr/>
        </p:nvSpPr>
        <p:spPr bwMode="auto">
          <a:xfrm>
            <a:off x="6790546" y="5494758"/>
            <a:ext cx="2619157" cy="501584"/>
          </a:xfrm>
          <a:custGeom>
            <a:avLst/>
            <a:gdLst>
              <a:gd name="T0" fmla="*/ 35 w 1086"/>
              <a:gd name="T1" fmla="*/ 0 h 208"/>
              <a:gd name="T2" fmla="*/ 0 w 1086"/>
              <a:gd name="T3" fmla="*/ 107 h 208"/>
              <a:gd name="T4" fmla="*/ 1086 w 1086"/>
              <a:gd name="T5" fmla="*/ 107 h 208"/>
              <a:gd name="T6" fmla="*/ 1052 w 1086"/>
              <a:gd name="T7" fmla="*/ 0 h 208"/>
              <a:gd name="T8" fmla="*/ 543 w 1086"/>
              <a:gd name="T9" fmla="*/ 66 h 208"/>
              <a:gd name="T10" fmla="*/ 35 w 1086"/>
              <a:gd name="T11" fmla="*/ 0 h 208"/>
            </a:gdLst>
            <a:ahLst/>
            <a:cxnLst>
              <a:cxn ang="0">
                <a:pos x="T0" y="T1"/>
              </a:cxn>
              <a:cxn ang="0">
                <a:pos x="T2" y="T3"/>
              </a:cxn>
              <a:cxn ang="0">
                <a:pos x="T4" y="T5"/>
              </a:cxn>
              <a:cxn ang="0">
                <a:pos x="T6" y="T7"/>
              </a:cxn>
              <a:cxn ang="0">
                <a:pos x="T8" y="T9"/>
              </a:cxn>
              <a:cxn ang="0">
                <a:pos x="T10" y="T11"/>
              </a:cxn>
            </a:cxnLst>
            <a:rect l="0" t="0" r="r" b="b"/>
            <a:pathLst>
              <a:path w="1086" h="208">
                <a:moveTo>
                  <a:pt x="35" y="0"/>
                </a:moveTo>
                <a:cubicBezTo>
                  <a:pt x="23" y="36"/>
                  <a:pt x="12" y="71"/>
                  <a:pt x="0" y="107"/>
                </a:cubicBezTo>
                <a:cubicBezTo>
                  <a:pt x="361" y="208"/>
                  <a:pt x="726" y="208"/>
                  <a:pt x="1086" y="107"/>
                </a:cubicBezTo>
                <a:cubicBezTo>
                  <a:pt x="1075" y="71"/>
                  <a:pt x="1063" y="36"/>
                  <a:pt x="1052" y="0"/>
                </a:cubicBezTo>
                <a:cubicBezTo>
                  <a:pt x="884" y="44"/>
                  <a:pt x="713" y="66"/>
                  <a:pt x="543" y="66"/>
                </a:cubicBezTo>
                <a:cubicBezTo>
                  <a:pt x="373" y="66"/>
                  <a:pt x="203" y="44"/>
                  <a:pt x="3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0">
            <a:extLst>
              <a:ext uri="{FF2B5EF4-FFF2-40B4-BE49-F238E27FC236}">
                <a16:creationId xmlns:a16="http://schemas.microsoft.com/office/drawing/2014/main" id="{6818E50B-1096-43F6-9BD3-EBEAB138F97B}"/>
              </a:ext>
            </a:extLst>
          </p:cNvPr>
          <p:cNvSpPr>
            <a:spLocks/>
          </p:cNvSpPr>
          <p:nvPr/>
        </p:nvSpPr>
        <p:spPr bwMode="auto">
          <a:xfrm>
            <a:off x="7243589" y="4091133"/>
            <a:ext cx="1713070" cy="368098"/>
          </a:xfrm>
          <a:custGeom>
            <a:avLst/>
            <a:gdLst>
              <a:gd name="T0" fmla="*/ 36 w 710"/>
              <a:gd name="T1" fmla="*/ 0 h 153"/>
              <a:gd name="T2" fmla="*/ 0 w 710"/>
              <a:gd name="T3" fmla="*/ 110 h 153"/>
              <a:gd name="T4" fmla="*/ 710 w 710"/>
              <a:gd name="T5" fmla="*/ 110 h 153"/>
              <a:gd name="T6" fmla="*/ 674 w 710"/>
              <a:gd name="T7" fmla="*/ 0 h 153"/>
              <a:gd name="T8" fmla="*/ 355 w 710"/>
              <a:gd name="T9" fmla="*/ 26 h 153"/>
              <a:gd name="T10" fmla="*/ 36 w 710"/>
              <a:gd name="T11" fmla="*/ 0 h 153"/>
            </a:gdLst>
            <a:ahLst/>
            <a:cxnLst>
              <a:cxn ang="0">
                <a:pos x="T0" y="T1"/>
              </a:cxn>
              <a:cxn ang="0">
                <a:pos x="T2" y="T3"/>
              </a:cxn>
              <a:cxn ang="0">
                <a:pos x="T4" y="T5"/>
              </a:cxn>
              <a:cxn ang="0">
                <a:pos x="T6" y="T7"/>
              </a:cxn>
              <a:cxn ang="0">
                <a:pos x="T8" y="T9"/>
              </a:cxn>
              <a:cxn ang="0">
                <a:pos x="T10" y="T11"/>
              </a:cxn>
            </a:cxnLst>
            <a:rect l="0" t="0" r="r" b="b"/>
            <a:pathLst>
              <a:path w="710" h="153">
                <a:moveTo>
                  <a:pt x="36" y="0"/>
                </a:moveTo>
                <a:cubicBezTo>
                  <a:pt x="24" y="37"/>
                  <a:pt x="12" y="73"/>
                  <a:pt x="0" y="110"/>
                </a:cubicBezTo>
                <a:cubicBezTo>
                  <a:pt x="237" y="153"/>
                  <a:pt x="474" y="153"/>
                  <a:pt x="710" y="110"/>
                </a:cubicBezTo>
                <a:cubicBezTo>
                  <a:pt x="698" y="73"/>
                  <a:pt x="686" y="37"/>
                  <a:pt x="674" y="0"/>
                </a:cubicBezTo>
                <a:cubicBezTo>
                  <a:pt x="568" y="17"/>
                  <a:pt x="462" y="26"/>
                  <a:pt x="355" y="26"/>
                </a:cubicBezTo>
                <a:cubicBezTo>
                  <a:pt x="249" y="26"/>
                  <a:pt x="142" y="17"/>
                  <a:pt x="36" y="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a:extLst>
              <a:ext uri="{FF2B5EF4-FFF2-40B4-BE49-F238E27FC236}">
                <a16:creationId xmlns:a16="http://schemas.microsoft.com/office/drawing/2014/main" id="{4AEAB8CA-72A5-4BC3-8006-A4A7E6184087}"/>
              </a:ext>
            </a:extLst>
          </p:cNvPr>
          <p:cNvSpPr>
            <a:spLocks/>
          </p:cNvSpPr>
          <p:nvPr/>
        </p:nvSpPr>
        <p:spPr bwMode="auto">
          <a:xfrm>
            <a:off x="6879536" y="5217674"/>
            <a:ext cx="2441176" cy="469223"/>
          </a:xfrm>
          <a:custGeom>
            <a:avLst/>
            <a:gdLst>
              <a:gd name="T0" fmla="*/ 1012 w 1012"/>
              <a:gd name="T1" fmla="*/ 108 h 195"/>
              <a:gd name="T2" fmla="*/ 977 w 1012"/>
              <a:gd name="T3" fmla="*/ 0 h 195"/>
              <a:gd name="T4" fmla="*/ 506 w 1012"/>
              <a:gd name="T5" fmla="*/ 57 h 195"/>
              <a:gd name="T6" fmla="*/ 35 w 1012"/>
              <a:gd name="T7" fmla="*/ 0 h 195"/>
              <a:gd name="T8" fmla="*/ 0 w 1012"/>
              <a:gd name="T9" fmla="*/ 108 h 195"/>
              <a:gd name="T10" fmla="*/ 1012 w 1012"/>
              <a:gd name="T11" fmla="*/ 108 h 195"/>
            </a:gdLst>
            <a:ahLst/>
            <a:cxnLst>
              <a:cxn ang="0">
                <a:pos x="T0" y="T1"/>
              </a:cxn>
              <a:cxn ang="0">
                <a:pos x="T2" y="T3"/>
              </a:cxn>
              <a:cxn ang="0">
                <a:pos x="T4" y="T5"/>
              </a:cxn>
              <a:cxn ang="0">
                <a:pos x="T6" y="T7"/>
              </a:cxn>
              <a:cxn ang="0">
                <a:pos x="T8" y="T9"/>
              </a:cxn>
              <a:cxn ang="0">
                <a:pos x="T10" y="T11"/>
              </a:cxn>
            </a:cxnLst>
            <a:rect l="0" t="0" r="r" b="b"/>
            <a:pathLst>
              <a:path w="1012" h="195">
                <a:moveTo>
                  <a:pt x="1012" y="108"/>
                </a:moveTo>
                <a:cubicBezTo>
                  <a:pt x="1000" y="72"/>
                  <a:pt x="989" y="36"/>
                  <a:pt x="977" y="0"/>
                </a:cubicBezTo>
                <a:cubicBezTo>
                  <a:pt x="821" y="37"/>
                  <a:pt x="664" y="57"/>
                  <a:pt x="506" y="57"/>
                </a:cubicBezTo>
                <a:cubicBezTo>
                  <a:pt x="349" y="57"/>
                  <a:pt x="191" y="37"/>
                  <a:pt x="35" y="0"/>
                </a:cubicBezTo>
                <a:cubicBezTo>
                  <a:pt x="24" y="36"/>
                  <a:pt x="12" y="72"/>
                  <a:pt x="0" y="108"/>
                </a:cubicBezTo>
                <a:cubicBezTo>
                  <a:pt x="337" y="195"/>
                  <a:pt x="676" y="195"/>
                  <a:pt x="1012"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2">
            <a:extLst>
              <a:ext uri="{FF2B5EF4-FFF2-40B4-BE49-F238E27FC236}">
                <a16:creationId xmlns:a16="http://schemas.microsoft.com/office/drawing/2014/main" id="{C67CEB29-14E9-4089-8B0B-F2091B2C8A24}"/>
              </a:ext>
            </a:extLst>
          </p:cNvPr>
          <p:cNvSpPr>
            <a:spLocks/>
          </p:cNvSpPr>
          <p:nvPr/>
        </p:nvSpPr>
        <p:spPr bwMode="auto">
          <a:xfrm>
            <a:off x="7336625" y="3803936"/>
            <a:ext cx="1529021" cy="351918"/>
          </a:xfrm>
          <a:custGeom>
            <a:avLst/>
            <a:gdLst>
              <a:gd name="T0" fmla="*/ 36 w 633"/>
              <a:gd name="T1" fmla="*/ 0 h 146"/>
              <a:gd name="T2" fmla="*/ 0 w 633"/>
              <a:gd name="T3" fmla="*/ 111 h 146"/>
              <a:gd name="T4" fmla="*/ 633 w 633"/>
              <a:gd name="T5" fmla="*/ 111 h 146"/>
              <a:gd name="T6" fmla="*/ 597 w 633"/>
              <a:gd name="T7" fmla="*/ 0 h 146"/>
              <a:gd name="T8" fmla="*/ 316 w 633"/>
              <a:gd name="T9" fmla="*/ 20 h 146"/>
              <a:gd name="T10" fmla="*/ 36 w 633"/>
              <a:gd name="T11" fmla="*/ 0 h 146"/>
            </a:gdLst>
            <a:ahLst/>
            <a:cxnLst>
              <a:cxn ang="0">
                <a:pos x="T0" y="T1"/>
              </a:cxn>
              <a:cxn ang="0">
                <a:pos x="T2" y="T3"/>
              </a:cxn>
              <a:cxn ang="0">
                <a:pos x="T4" y="T5"/>
              </a:cxn>
              <a:cxn ang="0">
                <a:pos x="T6" y="T7"/>
              </a:cxn>
              <a:cxn ang="0">
                <a:pos x="T8" y="T9"/>
              </a:cxn>
              <a:cxn ang="0">
                <a:pos x="T10" y="T11"/>
              </a:cxn>
            </a:cxnLst>
            <a:rect l="0" t="0" r="r" b="b"/>
            <a:pathLst>
              <a:path w="633" h="146">
                <a:moveTo>
                  <a:pt x="36" y="0"/>
                </a:moveTo>
                <a:cubicBezTo>
                  <a:pt x="24" y="37"/>
                  <a:pt x="12" y="74"/>
                  <a:pt x="0" y="111"/>
                </a:cubicBezTo>
                <a:cubicBezTo>
                  <a:pt x="210" y="146"/>
                  <a:pt x="422" y="146"/>
                  <a:pt x="633" y="111"/>
                </a:cubicBezTo>
                <a:cubicBezTo>
                  <a:pt x="621" y="74"/>
                  <a:pt x="609" y="37"/>
                  <a:pt x="597" y="0"/>
                </a:cubicBezTo>
                <a:cubicBezTo>
                  <a:pt x="504" y="14"/>
                  <a:pt x="410" y="20"/>
                  <a:pt x="316" y="20"/>
                </a:cubicBezTo>
                <a:cubicBezTo>
                  <a:pt x="223" y="20"/>
                  <a:pt x="129" y="14"/>
                  <a:pt x="36" y="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a:extLst>
              <a:ext uri="{FF2B5EF4-FFF2-40B4-BE49-F238E27FC236}">
                <a16:creationId xmlns:a16="http://schemas.microsoft.com/office/drawing/2014/main" id="{C4353C0D-A9D1-47EB-9639-647C49F07070}"/>
              </a:ext>
            </a:extLst>
          </p:cNvPr>
          <p:cNvSpPr>
            <a:spLocks/>
          </p:cNvSpPr>
          <p:nvPr/>
        </p:nvSpPr>
        <p:spPr bwMode="auto">
          <a:xfrm>
            <a:off x="6705600" y="5771843"/>
            <a:ext cx="2789048" cy="523831"/>
          </a:xfrm>
          <a:custGeom>
            <a:avLst/>
            <a:gdLst>
              <a:gd name="T0" fmla="*/ 578 w 1156"/>
              <a:gd name="T1" fmla="*/ 75 h 217"/>
              <a:gd name="T2" fmla="*/ 33 w 1156"/>
              <a:gd name="T3" fmla="*/ 0 h 217"/>
              <a:gd name="T4" fmla="*/ 0 w 1156"/>
              <a:gd name="T5" fmla="*/ 99 h 217"/>
              <a:gd name="T6" fmla="*/ 1156 w 1156"/>
              <a:gd name="T7" fmla="*/ 99 h 217"/>
              <a:gd name="T8" fmla="*/ 1124 w 1156"/>
              <a:gd name="T9" fmla="*/ 0 h 217"/>
              <a:gd name="T10" fmla="*/ 578 w 1156"/>
              <a:gd name="T11" fmla="*/ 75 h 217"/>
            </a:gdLst>
            <a:ahLst/>
            <a:cxnLst>
              <a:cxn ang="0">
                <a:pos x="T0" y="T1"/>
              </a:cxn>
              <a:cxn ang="0">
                <a:pos x="T2" y="T3"/>
              </a:cxn>
              <a:cxn ang="0">
                <a:pos x="T4" y="T5"/>
              </a:cxn>
              <a:cxn ang="0">
                <a:pos x="T6" y="T7"/>
              </a:cxn>
              <a:cxn ang="0">
                <a:pos x="T8" y="T9"/>
              </a:cxn>
              <a:cxn ang="0">
                <a:pos x="T10" y="T11"/>
              </a:cxn>
            </a:cxnLst>
            <a:rect l="0" t="0" r="r" b="b"/>
            <a:pathLst>
              <a:path w="1156" h="217">
                <a:moveTo>
                  <a:pt x="578" y="75"/>
                </a:moveTo>
                <a:cubicBezTo>
                  <a:pt x="396" y="75"/>
                  <a:pt x="213" y="50"/>
                  <a:pt x="33" y="0"/>
                </a:cubicBezTo>
                <a:cubicBezTo>
                  <a:pt x="22" y="33"/>
                  <a:pt x="11" y="66"/>
                  <a:pt x="0" y="99"/>
                </a:cubicBezTo>
                <a:cubicBezTo>
                  <a:pt x="382" y="217"/>
                  <a:pt x="775" y="217"/>
                  <a:pt x="1156" y="99"/>
                </a:cubicBezTo>
                <a:cubicBezTo>
                  <a:pt x="1145" y="66"/>
                  <a:pt x="1135" y="33"/>
                  <a:pt x="1124" y="0"/>
                </a:cubicBezTo>
                <a:cubicBezTo>
                  <a:pt x="944" y="50"/>
                  <a:pt x="761" y="75"/>
                  <a:pt x="578" y="7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4">
            <a:extLst>
              <a:ext uri="{FF2B5EF4-FFF2-40B4-BE49-F238E27FC236}">
                <a16:creationId xmlns:a16="http://schemas.microsoft.com/office/drawing/2014/main" id="{B68099ED-8DF1-4046-A216-36665DE7AA72}"/>
              </a:ext>
            </a:extLst>
          </p:cNvPr>
          <p:cNvSpPr>
            <a:spLocks/>
          </p:cNvSpPr>
          <p:nvPr/>
        </p:nvSpPr>
        <p:spPr bwMode="auto">
          <a:xfrm>
            <a:off x="7617753" y="2972683"/>
            <a:ext cx="966762" cy="268994"/>
          </a:xfrm>
          <a:custGeom>
            <a:avLst/>
            <a:gdLst>
              <a:gd name="T0" fmla="*/ 0 w 401"/>
              <a:gd name="T1" fmla="*/ 98 h 112"/>
              <a:gd name="T2" fmla="*/ 401 w 401"/>
              <a:gd name="T3" fmla="*/ 98 h 112"/>
              <a:gd name="T4" fmla="*/ 369 w 401"/>
              <a:gd name="T5" fmla="*/ 1 h 112"/>
              <a:gd name="T6" fmla="*/ 369 w 401"/>
              <a:gd name="T7" fmla="*/ 3 h 112"/>
              <a:gd name="T8" fmla="*/ 368 w 401"/>
              <a:gd name="T9" fmla="*/ 4 h 112"/>
              <a:gd name="T10" fmla="*/ 202 w 401"/>
              <a:gd name="T11" fmla="*/ 22 h 112"/>
              <a:gd name="T12" fmla="*/ 202 w 401"/>
              <a:gd name="T13" fmla="*/ 22 h 112"/>
              <a:gd name="T14" fmla="*/ 33 w 401"/>
              <a:gd name="T15" fmla="*/ 4 h 112"/>
              <a:gd name="T16" fmla="*/ 32 w 401"/>
              <a:gd name="T17" fmla="*/ 3 h 112"/>
              <a:gd name="T18" fmla="*/ 32 w 401"/>
              <a:gd name="T19" fmla="*/ 0 h 112"/>
              <a:gd name="T20" fmla="*/ 0 w 401"/>
              <a:gd name="T21" fmla="*/ 9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112">
                <a:moveTo>
                  <a:pt x="0" y="98"/>
                </a:moveTo>
                <a:cubicBezTo>
                  <a:pt x="133" y="112"/>
                  <a:pt x="267" y="112"/>
                  <a:pt x="401" y="98"/>
                </a:cubicBezTo>
                <a:cubicBezTo>
                  <a:pt x="390" y="66"/>
                  <a:pt x="380" y="34"/>
                  <a:pt x="369" y="1"/>
                </a:cubicBezTo>
                <a:cubicBezTo>
                  <a:pt x="369" y="3"/>
                  <a:pt x="369" y="3"/>
                  <a:pt x="369" y="3"/>
                </a:cubicBezTo>
                <a:cubicBezTo>
                  <a:pt x="368" y="4"/>
                  <a:pt x="368" y="4"/>
                  <a:pt x="368" y="4"/>
                </a:cubicBezTo>
                <a:cubicBezTo>
                  <a:pt x="349" y="22"/>
                  <a:pt x="227" y="22"/>
                  <a:pt x="202" y="22"/>
                </a:cubicBezTo>
                <a:cubicBezTo>
                  <a:pt x="202" y="22"/>
                  <a:pt x="202" y="22"/>
                  <a:pt x="202" y="22"/>
                </a:cubicBezTo>
                <a:cubicBezTo>
                  <a:pt x="187" y="22"/>
                  <a:pt x="51" y="22"/>
                  <a:pt x="33" y="4"/>
                </a:cubicBezTo>
                <a:cubicBezTo>
                  <a:pt x="32" y="3"/>
                  <a:pt x="32" y="3"/>
                  <a:pt x="32" y="3"/>
                </a:cubicBezTo>
                <a:cubicBezTo>
                  <a:pt x="32" y="0"/>
                  <a:pt x="32" y="0"/>
                  <a:pt x="32" y="0"/>
                </a:cubicBezTo>
                <a:cubicBezTo>
                  <a:pt x="21" y="33"/>
                  <a:pt x="11" y="66"/>
                  <a:pt x="0" y="98"/>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a:extLst>
              <a:ext uri="{FF2B5EF4-FFF2-40B4-BE49-F238E27FC236}">
                <a16:creationId xmlns:a16="http://schemas.microsoft.com/office/drawing/2014/main" id="{3DD4212A-88E8-4E60-B3DE-56EF17371549}"/>
              </a:ext>
            </a:extLst>
          </p:cNvPr>
          <p:cNvSpPr>
            <a:spLocks/>
          </p:cNvSpPr>
          <p:nvPr/>
        </p:nvSpPr>
        <p:spPr bwMode="auto">
          <a:xfrm>
            <a:off x="7429660" y="3516739"/>
            <a:ext cx="1340928" cy="333714"/>
          </a:xfrm>
          <a:custGeom>
            <a:avLst/>
            <a:gdLst>
              <a:gd name="T0" fmla="*/ 36 w 556"/>
              <a:gd name="T1" fmla="*/ 0 h 138"/>
              <a:gd name="T2" fmla="*/ 0 w 556"/>
              <a:gd name="T3" fmla="*/ 112 h 138"/>
              <a:gd name="T4" fmla="*/ 556 w 556"/>
              <a:gd name="T5" fmla="*/ 112 h 138"/>
              <a:gd name="T6" fmla="*/ 520 w 556"/>
              <a:gd name="T7" fmla="*/ 0 h 138"/>
              <a:gd name="T8" fmla="*/ 278 w 556"/>
              <a:gd name="T9" fmla="*/ 15 h 138"/>
              <a:gd name="T10" fmla="*/ 36 w 556"/>
              <a:gd name="T11" fmla="*/ 0 h 138"/>
            </a:gdLst>
            <a:ahLst/>
            <a:cxnLst>
              <a:cxn ang="0">
                <a:pos x="T0" y="T1"/>
              </a:cxn>
              <a:cxn ang="0">
                <a:pos x="T2" y="T3"/>
              </a:cxn>
              <a:cxn ang="0">
                <a:pos x="T4" y="T5"/>
              </a:cxn>
              <a:cxn ang="0">
                <a:pos x="T6" y="T7"/>
              </a:cxn>
              <a:cxn ang="0">
                <a:pos x="T8" y="T9"/>
              </a:cxn>
              <a:cxn ang="0">
                <a:pos x="T10" y="T11"/>
              </a:cxn>
            </a:cxnLst>
            <a:rect l="0" t="0" r="r" b="b"/>
            <a:pathLst>
              <a:path w="556" h="138">
                <a:moveTo>
                  <a:pt x="36" y="0"/>
                </a:moveTo>
                <a:cubicBezTo>
                  <a:pt x="24" y="37"/>
                  <a:pt x="12" y="75"/>
                  <a:pt x="0" y="112"/>
                </a:cubicBezTo>
                <a:cubicBezTo>
                  <a:pt x="185" y="138"/>
                  <a:pt x="371" y="138"/>
                  <a:pt x="556" y="112"/>
                </a:cubicBezTo>
                <a:cubicBezTo>
                  <a:pt x="544" y="75"/>
                  <a:pt x="532" y="37"/>
                  <a:pt x="520" y="0"/>
                </a:cubicBezTo>
                <a:cubicBezTo>
                  <a:pt x="440" y="10"/>
                  <a:pt x="359" y="15"/>
                  <a:pt x="278" y="15"/>
                </a:cubicBezTo>
                <a:cubicBezTo>
                  <a:pt x="198" y="15"/>
                  <a:pt x="117" y="10"/>
                  <a:pt x="36" y="0"/>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6">
            <a:extLst>
              <a:ext uri="{FF2B5EF4-FFF2-40B4-BE49-F238E27FC236}">
                <a16:creationId xmlns:a16="http://schemas.microsoft.com/office/drawing/2014/main" id="{4F2A9874-D85B-4362-AD89-B5D589995619}"/>
              </a:ext>
            </a:extLst>
          </p:cNvPr>
          <p:cNvSpPr>
            <a:spLocks/>
          </p:cNvSpPr>
          <p:nvPr/>
        </p:nvSpPr>
        <p:spPr bwMode="auto">
          <a:xfrm>
            <a:off x="7522696" y="3227520"/>
            <a:ext cx="1156878" cy="319557"/>
          </a:xfrm>
          <a:custGeom>
            <a:avLst/>
            <a:gdLst>
              <a:gd name="T0" fmla="*/ 36 w 479"/>
              <a:gd name="T1" fmla="*/ 0 h 132"/>
              <a:gd name="T2" fmla="*/ 0 w 479"/>
              <a:gd name="T3" fmla="*/ 113 h 132"/>
              <a:gd name="T4" fmla="*/ 479 w 479"/>
              <a:gd name="T5" fmla="*/ 113 h 132"/>
              <a:gd name="T6" fmla="*/ 442 w 479"/>
              <a:gd name="T7" fmla="*/ 0 h 132"/>
              <a:gd name="T8" fmla="*/ 239 w 479"/>
              <a:gd name="T9" fmla="*/ 10 h 132"/>
              <a:gd name="T10" fmla="*/ 36 w 479"/>
              <a:gd name="T11" fmla="*/ 0 h 132"/>
            </a:gdLst>
            <a:ahLst/>
            <a:cxnLst>
              <a:cxn ang="0">
                <a:pos x="T0" y="T1"/>
              </a:cxn>
              <a:cxn ang="0">
                <a:pos x="T2" y="T3"/>
              </a:cxn>
              <a:cxn ang="0">
                <a:pos x="T4" y="T5"/>
              </a:cxn>
              <a:cxn ang="0">
                <a:pos x="T6" y="T7"/>
              </a:cxn>
              <a:cxn ang="0">
                <a:pos x="T8" y="T9"/>
              </a:cxn>
              <a:cxn ang="0">
                <a:pos x="T10" y="T11"/>
              </a:cxn>
            </a:cxnLst>
            <a:rect l="0" t="0" r="r" b="b"/>
            <a:pathLst>
              <a:path w="479" h="132">
                <a:moveTo>
                  <a:pt x="36" y="0"/>
                </a:moveTo>
                <a:cubicBezTo>
                  <a:pt x="24" y="37"/>
                  <a:pt x="12" y="75"/>
                  <a:pt x="0" y="113"/>
                </a:cubicBezTo>
                <a:cubicBezTo>
                  <a:pt x="159" y="132"/>
                  <a:pt x="319" y="132"/>
                  <a:pt x="479" y="113"/>
                </a:cubicBezTo>
                <a:cubicBezTo>
                  <a:pt x="466" y="75"/>
                  <a:pt x="454" y="37"/>
                  <a:pt x="442" y="0"/>
                </a:cubicBezTo>
                <a:cubicBezTo>
                  <a:pt x="375" y="7"/>
                  <a:pt x="307" y="10"/>
                  <a:pt x="239" y="10"/>
                </a:cubicBezTo>
                <a:cubicBezTo>
                  <a:pt x="172" y="10"/>
                  <a:pt x="104" y="7"/>
                  <a:pt x="36" y="0"/>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Title 7">
            <a:extLst>
              <a:ext uri="{FF2B5EF4-FFF2-40B4-BE49-F238E27FC236}">
                <a16:creationId xmlns:a16="http://schemas.microsoft.com/office/drawing/2014/main" id="{7DD14FF9-9D7D-47C2-9F67-E8A2F495ABA4}"/>
              </a:ext>
            </a:extLst>
          </p:cNvPr>
          <p:cNvSpPr txBox="1">
            <a:spLocks/>
          </p:cNvSpPr>
          <p:nvPr/>
        </p:nvSpPr>
        <p:spPr>
          <a:xfrm>
            <a:off x="812881" y="1551065"/>
            <a:ext cx="3508884" cy="44918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nSpc>
                <a:spcPct val="100000"/>
              </a:lnSpc>
            </a:pPr>
            <a:r>
              <a:rPr lang="en-US" sz="1600" dirty="0">
                <a:latin typeface="+mj-lt"/>
              </a:rPr>
              <a:t>Your Title Goes Here</a:t>
            </a:r>
            <a:endParaRPr lang="id-ID" sz="1600" dirty="0">
              <a:latin typeface="+mj-lt"/>
            </a:endParaRPr>
          </a:p>
        </p:txBody>
      </p:sp>
      <p:sp>
        <p:nvSpPr>
          <p:cNvPr id="70" name="TextBox 69">
            <a:extLst>
              <a:ext uri="{FF2B5EF4-FFF2-40B4-BE49-F238E27FC236}">
                <a16:creationId xmlns:a16="http://schemas.microsoft.com/office/drawing/2014/main" id="{6605F562-CA43-43B5-8A2A-CE732D31DFDB}"/>
              </a:ext>
            </a:extLst>
          </p:cNvPr>
          <p:cNvSpPr txBox="1"/>
          <p:nvPr/>
        </p:nvSpPr>
        <p:spPr>
          <a:xfrm>
            <a:off x="812881" y="1869684"/>
            <a:ext cx="5682584" cy="738664"/>
          </a:xfrm>
          <a:prstGeom prst="rect">
            <a:avLst/>
          </a:prstGeom>
          <a:noFill/>
        </p:spPr>
        <p:txBody>
          <a:bodyPr wrap="square" rtlCol="0">
            <a:spAutoFit/>
          </a:bodyPr>
          <a:lstStyle/>
          <a:p>
            <a:pPr algn="just"/>
            <a:r>
              <a:rPr lang="id-ID" sz="1400" dirty="0"/>
              <a:t>“ </a:t>
            </a:r>
            <a:r>
              <a:rPr lang="en-US" sz="1400" dirty="0"/>
              <a:t>Throughout our </a:t>
            </a:r>
            <a:r>
              <a:rPr lang="en-US" sz="1400" dirty="0" err="1"/>
              <a:t>organisation</a:t>
            </a:r>
            <a:r>
              <a:rPr lang="en-US" sz="1400" dirty="0"/>
              <a:t> we’ve always looked to bring together the right skills and knowledge to support our technology development, network growth and customer service. </a:t>
            </a:r>
          </a:p>
        </p:txBody>
      </p:sp>
      <p:graphicFrame>
        <p:nvGraphicFramePr>
          <p:cNvPr id="71" name="Chart 70">
            <a:extLst>
              <a:ext uri="{FF2B5EF4-FFF2-40B4-BE49-F238E27FC236}">
                <a16:creationId xmlns:a16="http://schemas.microsoft.com/office/drawing/2014/main" id="{F5925C25-836B-4793-9ACB-919FA88FE90D}"/>
              </a:ext>
            </a:extLst>
          </p:cNvPr>
          <p:cNvGraphicFramePr/>
          <p:nvPr>
            <p:extLst>
              <p:ext uri="{D42A27DB-BD31-4B8C-83A1-F6EECF244321}">
                <p14:modId xmlns:p14="http://schemas.microsoft.com/office/powerpoint/2010/main" val="3985739236"/>
              </p:ext>
            </p:extLst>
          </p:nvPr>
        </p:nvGraphicFramePr>
        <p:xfrm>
          <a:off x="423314" y="2798825"/>
          <a:ext cx="1765495" cy="11769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5" name="Chart 74">
            <a:extLst>
              <a:ext uri="{FF2B5EF4-FFF2-40B4-BE49-F238E27FC236}">
                <a16:creationId xmlns:a16="http://schemas.microsoft.com/office/drawing/2014/main" id="{C77DACFA-6700-4650-B239-67D5CDA3E3F4}"/>
              </a:ext>
            </a:extLst>
          </p:cNvPr>
          <p:cNvGraphicFramePr/>
          <p:nvPr>
            <p:extLst>
              <p:ext uri="{D42A27DB-BD31-4B8C-83A1-F6EECF244321}">
                <p14:modId xmlns:p14="http://schemas.microsoft.com/office/powerpoint/2010/main" val="4108101451"/>
              </p:ext>
            </p:extLst>
          </p:nvPr>
        </p:nvGraphicFramePr>
        <p:xfrm>
          <a:off x="423314" y="3945739"/>
          <a:ext cx="1765495" cy="11769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1" name="Chart 80">
            <a:extLst>
              <a:ext uri="{FF2B5EF4-FFF2-40B4-BE49-F238E27FC236}">
                <a16:creationId xmlns:a16="http://schemas.microsoft.com/office/drawing/2014/main" id="{022EAA1C-D807-4DCA-88E0-330471030B97}"/>
              </a:ext>
            </a:extLst>
          </p:cNvPr>
          <p:cNvGraphicFramePr/>
          <p:nvPr>
            <p:extLst>
              <p:ext uri="{D42A27DB-BD31-4B8C-83A1-F6EECF244321}">
                <p14:modId xmlns:p14="http://schemas.microsoft.com/office/powerpoint/2010/main" val="2970110512"/>
              </p:ext>
            </p:extLst>
          </p:nvPr>
        </p:nvGraphicFramePr>
        <p:xfrm>
          <a:off x="423314" y="5118678"/>
          <a:ext cx="1765495" cy="1176996"/>
        </p:xfrm>
        <a:graphic>
          <a:graphicData uri="http://schemas.openxmlformats.org/drawingml/2006/chart">
            <c:chart xmlns:c="http://schemas.openxmlformats.org/drawingml/2006/chart" xmlns:r="http://schemas.openxmlformats.org/officeDocument/2006/relationships" r:id="rId4"/>
          </a:graphicData>
        </a:graphic>
      </p:graphicFrame>
      <p:sp>
        <p:nvSpPr>
          <p:cNvPr id="85" name="Title 7">
            <a:extLst>
              <a:ext uri="{FF2B5EF4-FFF2-40B4-BE49-F238E27FC236}">
                <a16:creationId xmlns:a16="http://schemas.microsoft.com/office/drawing/2014/main" id="{90F19750-5D17-4E7F-8E92-F62707E82E93}"/>
              </a:ext>
            </a:extLst>
          </p:cNvPr>
          <p:cNvSpPr txBox="1">
            <a:spLocks/>
          </p:cNvSpPr>
          <p:nvPr/>
        </p:nvSpPr>
        <p:spPr>
          <a:xfrm>
            <a:off x="817874" y="3191982"/>
            <a:ext cx="976375" cy="449185"/>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gn="ctr">
              <a:lnSpc>
                <a:spcPct val="100000"/>
              </a:lnSpc>
            </a:pPr>
            <a:r>
              <a:rPr lang="en-US" sz="1800" b="1" dirty="0">
                <a:solidFill>
                  <a:schemeClr val="accent1">
                    <a:lumMod val="40000"/>
                    <a:lumOff val="60000"/>
                  </a:schemeClr>
                </a:solidFill>
                <a:latin typeface="+mj-lt"/>
              </a:rPr>
              <a:t>72%</a:t>
            </a:r>
            <a:endParaRPr lang="id-ID" sz="1800" b="1" dirty="0">
              <a:solidFill>
                <a:schemeClr val="accent1">
                  <a:lumMod val="40000"/>
                  <a:lumOff val="60000"/>
                </a:schemeClr>
              </a:solidFill>
              <a:latin typeface="+mj-lt"/>
            </a:endParaRPr>
          </a:p>
        </p:txBody>
      </p:sp>
      <p:sp>
        <p:nvSpPr>
          <p:cNvPr id="86" name="Title 7">
            <a:extLst>
              <a:ext uri="{FF2B5EF4-FFF2-40B4-BE49-F238E27FC236}">
                <a16:creationId xmlns:a16="http://schemas.microsoft.com/office/drawing/2014/main" id="{CB9ACD61-9D29-4534-B836-3FB6EA410CCD}"/>
              </a:ext>
            </a:extLst>
          </p:cNvPr>
          <p:cNvSpPr txBox="1">
            <a:spLocks/>
          </p:cNvSpPr>
          <p:nvPr/>
        </p:nvSpPr>
        <p:spPr>
          <a:xfrm>
            <a:off x="817874" y="4330425"/>
            <a:ext cx="976375" cy="449185"/>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gn="ctr">
              <a:lnSpc>
                <a:spcPct val="100000"/>
              </a:lnSpc>
            </a:pPr>
            <a:r>
              <a:rPr lang="en-US" sz="1800" b="1" dirty="0">
                <a:solidFill>
                  <a:schemeClr val="accent1">
                    <a:lumMod val="60000"/>
                    <a:lumOff val="40000"/>
                  </a:schemeClr>
                </a:solidFill>
                <a:latin typeface="+mj-lt"/>
              </a:rPr>
              <a:t>89%</a:t>
            </a:r>
            <a:endParaRPr lang="id-ID" sz="1800" b="1" dirty="0">
              <a:solidFill>
                <a:schemeClr val="accent1">
                  <a:lumMod val="60000"/>
                  <a:lumOff val="40000"/>
                </a:schemeClr>
              </a:solidFill>
              <a:latin typeface="+mj-lt"/>
            </a:endParaRPr>
          </a:p>
        </p:txBody>
      </p:sp>
      <p:sp>
        <p:nvSpPr>
          <p:cNvPr id="87" name="Title 7">
            <a:extLst>
              <a:ext uri="{FF2B5EF4-FFF2-40B4-BE49-F238E27FC236}">
                <a16:creationId xmlns:a16="http://schemas.microsoft.com/office/drawing/2014/main" id="{E0F6573A-A506-46AE-A3E5-45D359BC2736}"/>
              </a:ext>
            </a:extLst>
          </p:cNvPr>
          <p:cNvSpPr txBox="1">
            <a:spLocks/>
          </p:cNvSpPr>
          <p:nvPr/>
        </p:nvSpPr>
        <p:spPr>
          <a:xfrm>
            <a:off x="776357" y="5502443"/>
            <a:ext cx="1059409" cy="487385"/>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gn="ctr">
              <a:lnSpc>
                <a:spcPct val="100000"/>
              </a:lnSpc>
            </a:pPr>
            <a:r>
              <a:rPr lang="en-US" sz="1800" b="1" dirty="0">
                <a:solidFill>
                  <a:schemeClr val="accent1"/>
                </a:solidFill>
                <a:latin typeface="+mj-lt"/>
              </a:rPr>
              <a:t>57%</a:t>
            </a:r>
            <a:endParaRPr lang="id-ID" sz="1800" b="1" dirty="0">
              <a:solidFill>
                <a:schemeClr val="accent1"/>
              </a:solidFill>
              <a:latin typeface="+mj-lt"/>
            </a:endParaRPr>
          </a:p>
        </p:txBody>
      </p:sp>
      <p:sp>
        <p:nvSpPr>
          <p:cNvPr id="88" name="TextBox 87">
            <a:extLst>
              <a:ext uri="{FF2B5EF4-FFF2-40B4-BE49-F238E27FC236}">
                <a16:creationId xmlns:a16="http://schemas.microsoft.com/office/drawing/2014/main" id="{1A1AC00B-2A6E-4C9A-85DD-2E44E809BC81}"/>
              </a:ext>
            </a:extLst>
          </p:cNvPr>
          <p:cNvSpPr txBox="1"/>
          <p:nvPr/>
        </p:nvSpPr>
        <p:spPr>
          <a:xfrm>
            <a:off x="1874219" y="2972411"/>
            <a:ext cx="1125629" cy="307777"/>
          </a:xfrm>
          <a:prstGeom prst="rect">
            <a:avLst/>
          </a:prstGeom>
          <a:noFill/>
        </p:spPr>
        <p:txBody>
          <a:bodyPr wrap="none" rtlCol="0">
            <a:spAutoFit/>
          </a:bodyPr>
          <a:lstStyle/>
          <a:p>
            <a:r>
              <a:rPr lang="en-US" sz="1400" dirty="0">
                <a:latin typeface="+mj-lt"/>
              </a:rPr>
              <a:t>Description</a:t>
            </a:r>
            <a:endParaRPr lang="id-ID" sz="1400" dirty="0">
              <a:latin typeface="+mj-lt"/>
            </a:endParaRPr>
          </a:p>
        </p:txBody>
      </p:sp>
      <p:sp>
        <p:nvSpPr>
          <p:cNvPr id="89" name="Rectangle 88">
            <a:extLst>
              <a:ext uri="{FF2B5EF4-FFF2-40B4-BE49-F238E27FC236}">
                <a16:creationId xmlns:a16="http://schemas.microsoft.com/office/drawing/2014/main" id="{A97C780C-EB17-4043-A51A-5ABBA0EC38B2}"/>
              </a:ext>
            </a:extLst>
          </p:cNvPr>
          <p:cNvSpPr/>
          <p:nvPr/>
        </p:nvSpPr>
        <p:spPr>
          <a:xfrm>
            <a:off x="1874219" y="3203920"/>
            <a:ext cx="3258243" cy="523220"/>
          </a:xfrm>
          <a:prstGeom prst="rect">
            <a:avLst/>
          </a:prstGeom>
        </p:spPr>
        <p:txBody>
          <a:bodyPr wrap="square">
            <a:spAutoFit/>
          </a:bodyPr>
          <a:lstStyle/>
          <a:p>
            <a:r>
              <a:rPr lang="id-ID" sz="1400" dirty="0"/>
              <a:t>Suitable for all categories business and personal presentation</a:t>
            </a:r>
          </a:p>
        </p:txBody>
      </p:sp>
      <p:sp>
        <p:nvSpPr>
          <p:cNvPr id="90" name="TextBox 89">
            <a:extLst>
              <a:ext uri="{FF2B5EF4-FFF2-40B4-BE49-F238E27FC236}">
                <a16:creationId xmlns:a16="http://schemas.microsoft.com/office/drawing/2014/main" id="{929B49C7-6D0B-49A4-A454-50CCBCDC3EB1}"/>
              </a:ext>
            </a:extLst>
          </p:cNvPr>
          <p:cNvSpPr txBox="1"/>
          <p:nvPr/>
        </p:nvSpPr>
        <p:spPr>
          <a:xfrm>
            <a:off x="1874219" y="4131374"/>
            <a:ext cx="1125629" cy="307777"/>
          </a:xfrm>
          <a:prstGeom prst="rect">
            <a:avLst/>
          </a:prstGeom>
          <a:noFill/>
        </p:spPr>
        <p:txBody>
          <a:bodyPr wrap="none" rtlCol="0">
            <a:spAutoFit/>
          </a:bodyPr>
          <a:lstStyle/>
          <a:p>
            <a:r>
              <a:rPr lang="en-US" sz="1400" dirty="0">
                <a:latin typeface="+mj-lt"/>
              </a:rPr>
              <a:t>Description</a:t>
            </a:r>
            <a:endParaRPr lang="id-ID" sz="1400" dirty="0">
              <a:latin typeface="+mj-lt"/>
            </a:endParaRPr>
          </a:p>
        </p:txBody>
      </p:sp>
      <p:sp>
        <p:nvSpPr>
          <p:cNvPr id="91" name="Rectangle 90">
            <a:extLst>
              <a:ext uri="{FF2B5EF4-FFF2-40B4-BE49-F238E27FC236}">
                <a16:creationId xmlns:a16="http://schemas.microsoft.com/office/drawing/2014/main" id="{9C8E352B-7AE5-401E-BDA0-661ACC1C64DC}"/>
              </a:ext>
            </a:extLst>
          </p:cNvPr>
          <p:cNvSpPr/>
          <p:nvPr/>
        </p:nvSpPr>
        <p:spPr>
          <a:xfrm>
            <a:off x="1874219" y="4362883"/>
            <a:ext cx="3258243" cy="523220"/>
          </a:xfrm>
          <a:prstGeom prst="rect">
            <a:avLst/>
          </a:prstGeom>
        </p:spPr>
        <p:txBody>
          <a:bodyPr wrap="square">
            <a:spAutoFit/>
          </a:bodyPr>
          <a:lstStyle/>
          <a:p>
            <a:r>
              <a:rPr lang="id-ID" sz="1400" dirty="0"/>
              <a:t>Suitable for all categories business and personal presentation</a:t>
            </a:r>
          </a:p>
        </p:txBody>
      </p:sp>
      <p:sp>
        <p:nvSpPr>
          <p:cNvPr id="92" name="TextBox 91">
            <a:extLst>
              <a:ext uri="{FF2B5EF4-FFF2-40B4-BE49-F238E27FC236}">
                <a16:creationId xmlns:a16="http://schemas.microsoft.com/office/drawing/2014/main" id="{1090A0D5-298A-418B-A94C-E69F86CBAA1A}"/>
              </a:ext>
            </a:extLst>
          </p:cNvPr>
          <p:cNvSpPr txBox="1"/>
          <p:nvPr/>
        </p:nvSpPr>
        <p:spPr>
          <a:xfrm>
            <a:off x="1874219" y="5360621"/>
            <a:ext cx="1125629" cy="307777"/>
          </a:xfrm>
          <a:prstGeom prst="rect">
            <a:avLst/>
          </a:prstGeom>
          <a:noFill/>
        </p:spPr>
        <p:txBody>
          <a:bodyPr wrap="none" rtlCol="0">
            <a:spAutoFit/>
          </a:bodyPr>
          <a:lstStyle/>
          <a:p>
            <a:r>
              <a:rPr lang="en-US" sz="1400" dirty="0">
                <a:latin typeface="+mj-lt"/>
              </a:rPr>
              <a:t>Description</a:t>
            </a:r>
            <a:endParaRPr lang="id-ID" sz="1400" dirty="0">
              <a:latin typeface="+mj-lt"/>
            </a:endParaRPr>
          </a:p>
        </p:txBody>
      </p:sp>
      <p:sp>
        <p:nvSpPr>
          <p:cNvPr id="93" name="Rectangle 92">
            <a:extLst>
              <a:ext uri="{FF2B5EF4-FFF2-40B4-BE49-F238E27FC236}">
                <a16:creationId xmlns:a16="http://schemas.microsoft.com/office/drawing/2014/main" id="{6EF93C8F-2E0C-4081-AC41-E2D8D86AFD01}"/>
              </a:ext>
            </a:extLst>
          </p:cNvPr>
          <p:cNvSpPr/>
          <p:nvPr/>
        </p:nvSpPr>
        <p:spPr>
          <a:xfrm>
            <a:off x="1874219" y="5592130"/>
            <a:ext cx="3258243" cy="523220"/>
          </a:xfrm>
          <a:prstGeom prst="rect">
            <a:avLst/>
          </a:prstGeom>
        </p:spPr>
        <p:txBody>
          <a:bodyPr wrap="square">
            <a:spAutoFit/>
          </a:bodyPr>
          <a:lstStyle/>
          <a:p>
            <a:r>
              <a:rPr lang="id-ID" sz="1400" dirty="0"/>
              <a:t>Suitable for all categories business and personal presentation</a:t>
            </a:r>
          </a:p>
        </p:txBody>
      </p:sp>
    </p:spTree>
    <p:extLst>
      <p:ext uri="{BB962C8B-B14F-4D97-AF65-F5344CB8AC3E}">
        <p14:creationId xmlns:p14="http://schemas.microsoft.com/office/powerpoint/2010/main" val="426783548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2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20000">
                                          <p:cBhvr additive="base">
                                            <p:cTn id="7" dur="500" fill="hold"/>
                                            <p:tgtEl>
                                              <p:spTgt spid="53"/>
                                            </p:tgtEl>
                                            <p:attrNameLst>
                                              <p:attrName>ppt_x</p:attrName>
                                            </p:attrNameLst>
                                          </p:cBhvr>
                                          <p:tavLst>
                                            <p:tav tm="0">
                                              <p:val>
                                                <p:strVal val="1+#ppt_w/2"/>
                                              </p:val>
                                            </p:tav>
                                            <p:tav tm="100000">
                                              <p:val>
                                                <p:strVal val="#ppt_x"/>
                                              </p:val>
                                            </p:tav>
                                          </p:tavLst>
                                        </p:anim>
                                        <p:anim calcmode="lin" valueType="num" p14:bounceEnd="20000">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up)">
                                          <p:cBhvr>
                                            <p:cTn id="12" dur="500"/>
                                            <p:tgtEl>
                                              <p:spTgt spid="3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up)">
                                          <p:cBhvr>
                                            <p:cTn id="16" dur="500"/>
                                            <p:tgtEl>
                                              <p:spTgt spid="39"/>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up)">
                                          <p:cBhvr>
                                            <p:cTn id="20" dur="500"/>
                                            <p:tgtEl>
                                              <p:spTgt spid="38"/>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up)">
                                          <p:cBhvr>
                                            <p:cTn id="24" dur="500"/>
                                            <p:tgtEl>
                                              <p:spTgt spid="35"/>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up)">
                                          <p:cBhvr>
                                            <p:cTn id="28" dur="500"/>
                                            <p:tgtEl>
                                              <p:spTgt spid="33"/>
                                            </p:tgtEl>
                                          </p:cBhvr>
                                        </p:animEffect>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up)">
                                          <p:cBhvr>
                                            <p:cTn id="32" dur="500"/>
                                            <p:tgtEl>
                                              <p:spTgt spid="29"/>
                                            </p:tgtEl>
                                          </p:cBhvr>
                                        </p:animEffect>
                                      </p:childTnLst>
                                    </p:cTn>
                                  </p:par>
                                </p:childTnLst>
                              </p:cTn>
                            </p:par>
                            <p:par>
                              <p:cTn id="33" fill="hold">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up)">
                                          <p:cBhvr>
                                            <p:cTn id="36" dur="500"/>
                                            <p:tgtEl>
                                              <p:spTgt spid="30"/>
                                            </p:tgtEl>
                                          </p:cBhvr>
                                        </p:animEffect>
                                      </p:childTnLst>
                                    </p:cTn>
                                  </p:par>
                                </p:childTnLst>
                              </p:cTn>
                            </p:par>
                            <p:par>
                              <p:cTn id="37" fill="hold">
                                <p:stCondLst>
                                  <p:cond delay="4000"/>
                                </p:stCondLst>
                                <p:childTnLst>
                                  <p:par>
                                    <p:cTn id="38" presetID="2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up)">
                                          <p:cBhvr>
                                            <p:cTn id="40" dur="500"/>
                                            <p:tgtEl>
                                              <p:spTgt spid="31"/>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up)">
                                          <p:cBhvr>
                                            <p:cTn id="52" dur="500"/>
                                            <p:tgtEl>
                                              <p:spTgt spid="36"/>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childTnLst>
                              </p:cTn>
                            </p:par>
                            <p:par>
                              <p:cTn id="61" fill="hold">
                                <p:stCondLst>
                                  <p:cond delay="7000"/>
                                </p:stCondLst>
                                <p:childTnLst>
                                  <p:par>
                                    <p:cTn id="62" presetID="53" presetClass="entr" presetSubtype="16"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 calcmode="lin" valueType="num">
                                          <p:cBhvr>
                                            <p:cTn id="64" dur="500" fill="hold"/>
                                            <p:tgtEl>
                                              <p:spTgt spid="85"/>
                                            </p:tgtEl>
                                            <p:attrNameLst>
                                              <p:attrName>ppt_w</p:attrName>
                                            </p:attrNameLst>
                                          </p:cBhvr>
                                          <p:tavLst>
                                            <p:tav tm="0">
                                              <p:val>
                                                <p:fltVal val="0"/>
                                              </p:val>
                                            </p:tav>
                                            <p:tav tm="100000">
                                              <p:val>
                                                <p:strVal val="#ppt_w"/>
                                              </p:val>
                                            </p:tav>
                                          </p:tavLst>
                                        </p:anim>
                                        <p:anim calcmode="lin" valueType="num">
                                          <p:cBhvr>
                                            <p:cTn id="65" dur="500" fill="hold"/>
                                            <p:tgtEl>
                                              <p:spTgt spid="85"/>
                                            </p:tgtEl>
                                            <p:attrNameLst>
                                              <p:attrName>ppt_h</p:attrName>
                                            </p:attrNameLst>
                                          </p:cBhvr>
                                          <p:tavLst>
                                            <p:tav tm="0">
                                              <p:val>
                                                <p:fltVal val="0"/>
                                              </p:val>
                                            </p:tav>
                                            <p:tav tm="100000">
                                              <p:val>
                                                <p:strVal val="#ppt_h"/>
                                              </p:val>
                                            </p:tav>
                                          </p:tavLst>
                                        </p:anim>
                                        <p:animEffect transition="in" filter="fade">
                                          <p:cBhvr>
                                            <p:cTn id="66" dur="500"/>
                                            <p:tgtEl>
                                              <p:spTgt spid="85"/>
                                            </p:tgtEl>
                                          </p:cBhvr>
                                        </p:animEffect>
                                      </p:childTnLst>
                                    </p:cTn>
                                  </p:par>
                                </p:childTnLst>
                              </p:cTn>
                            </p:par>
                            <p:par>
                              <p:cTn id="67" fill="hold">
                                <p:stCondLst>
                                  <p:cond delay="7500"/>
                                </p:stCondLst>
                                <p:childTnLst>
                                  <p:par>
                                    <p:cTn id="68" presetID="21" presetClass="entr" presetSubtype="1" fill="hold" grpId="0" nodeType="after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wheel(1)">
                                          <p:cBhvr>
                                            <p:cTn id="70" dur="750"/>
                                            <p:tgtEl>
                                              <p:spTgt spid="71"/>
                                            </p:tgtEl>
                                          </p:cBhvr>
                                        </p:animEffect>
                                      </p:childTnLst>
                                    </p:cTn>
                                  </p:par>
                                </p:childTnLst>
                              </p:cTn>
                            </p:par>
                            <p:par>
                              <p:cTn id="71" fill="hold">
                                <p:stCondLst>
                                  <p:cond delay="8250"/>
                                </p:stCondLst>
                                <p:childTnLst>
                                  <p:par>
                                    <p:cTn id="72" presetID="10" presetClass="entr" presetSubtype="0" fill="hold" grpId="0" nodeType="afterEffect">
                                      <p:stCondLst>
                                        <p:cond delay="0"/>
                                      </p:stCondLst>
                                      <p:childTnLst>
                                        <p:set>
                                          <p:cBhvr>
                                            <p:cTn id="73" dur="1" fill="hold">
                                              <p:stCondLst>
                                                <p:cond delay="0"/>
                                              </p:stCondLst>
                                            </p:cTn>
                                            <p:tgtEl>
                                              <p:spTgt spid="88"/>
                                            </p:tgtEl>
                                            <p:attrNameLst>
                                              <p:attrName>style.visibility</p:attrName>
                                            </p:attrNameLst>
                                          </p:cBhvr>
                                          <p:to>
                                            <p:strVal val="visible"/>
                                          </p:to>
                                        </p:set>
                                        <p:animEffect transition="in" filter="fade">
                                          <p:cBhvr>
                                            <p:cTn id="74" dur="500"/>
                                            <p:tgtEl>
                                              <p:spTgt spid="88"/>
                                            </p:tgtEl>
                                          </p:cBhvr>
                                        </p:animEffect>
                                      </p:childTnLst>
                                    </p:cTn>
                                  </p:par>
                                </p:childTnLst>
                              </p:cTn>
                            </p:par>
                            <p:par>
                              <p:cTn id="75" fill="hold">
                                <p:stCondLst>
                                  <p:cond delay="8750"/>
                                </p:stCondLst>
                                <p:childTnLst>
                                  <p:par>
                                    <p:cTn id="76" presetID="10" presetClass="entr" presetSubtype="0" fill="hold" grpId="0" nodeType="after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500"/>
                                            <p:tgtEl>
                                              <p:spTgt spid="89"/>
                                            </p:tgtEl>
                                          </p:cBhvr>
                                        </p:animEffect>
                                      </p:childTnLst>
                                    </p:cTn>
                                  </p:par>
                                </p:childTnLst>
                              </p:cTn>
                            </p:par>
                            <p:par>
                              <p:cTn id="79" fill="hold">
                                <p:stCondLst>
                                  <p:cond delay="9250"/>
                                </p:stCondLst>
                                <p:childTnLst>
                                  <p:par>
                                    <p:cTn id="80" presetID="53" presetClass="entr" presetSubtype="16" fill="hold" grpId="0" nodeType="afterEffect">
                                      <p:stCondLst>
                                        <p:cond delay="0"/>
                                      </p:stCondLst>
                                      <p:childTnLst>
                                        <p:set>
                                          <p:cBhvr>
                                            <p:cTn id="81" dur="1" fill="hold">
                                              <p:stCondLst>
                                                <p:cond delay="0"/>
                                              </p:stCondLst>
                                            </p:cTn>
                                            <p:tgtEl>
                                              <p:spTgt spid="86"/>
                                            </p:tgtEl>
                                            <p:attrNameLst>
                                              <p:attrName>style.visibility</p:attrName>
                                            </p:attrNameLst>
                                          </p:cBhvr>
                                          <p:to>
                                            <p:strVal val="visible"/>
                                          </p:to>
                                        </p:set>
                                        <p:anim calcmode="lin" valueType="num">
                                          <p:cBhvr>
                                            <p:cTn id="82" dur="500" fill="hold"/>
                                            <p:tgtEl>
                                              <p:spTgt spid="86"/>
                                            </p:tgtEl>
                                            <p:attrNameLst>
                                              <p:attrName>ppt_w</p:attrName>
                                            </p:attrNameLst>
                                          </p:cBhvr>
                                          <p:tavLst>
                                            <p:tav tm="0">
                                              <p:val>
                                                <p:fltVal val="0"/>
                                              </p:val>
                                            </p:tav>
                                            <p:tav tm="100000">
                                              <p:val>
                                                <p:strVal val="#ppt_w"/>
                                              </p:val>
                                            </p:tav>
                                          </p:tavLst>
                                        </p:anim>
                                        <p:anim calcmode="lin" valueType="num">
                                          <p:cBhvr>
                                            <p:cTn id="83" dur="500" fill="hold"/>
                                            <p:tgtEl>
                                              <p:spTgt spid="86"/>
                                            </p:tgtEl>
                                            <p:attrNameLst>
                                              <p:attrName>ppt_h</p:attrName>
                                            </p:attrNameLst>
                                          </p:cBhvr>
                                          <p:tavLst>
                                            <p:tav tm="0">
                                              <p:val>
                                                <p:fltVal val="0"/>
                                              </p:val>
                                            </p:tav>
                                            <p:tav tm="100000">
                                              <p:val>
                                                <p:strVal val="#ppt_h"/>
                                              </p:val>
                                            </p:tav>
                                          </p:tavLst>
                                        </p:anim>
                                        <p:animEffect transition="in" filter="fade">
                                          <p:cBhvr>
                                            <p:cTn id="84" dur="500"/>
                                            <p:tgtEl>
                                              <p:spTgt spid="86"/>
                                            </p:tgtEl>
                                          </p:cBhvr>
                                        </p:animEffect>
                                      </p:childTnLst>
                                    </p:cTn>
                                  </p:par>
                                </p:childTnLst>
                              </p:cTn>
                            </p:par>
                            <p:par>
                              <p:cTn id="85" fill="hold">
                                <p:stCondLst>
                                  <p:cond delay="9750"/>
                                </p:stCondLst>
                                <p:childTnLst>
                                  <p:par>
                                    <p:cTn id="86" presetID="21" presetClass="entr" presetSubtype="1" fill="hold" grpId="0" nodeType="after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heel(1)">
                                          <p:cBhvr>
                                            <p:cTn id="88" dur="750"/>
                                            <p:tgtEl>
                                              <p:spTgt spid="75"/>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500"/>
                                            <p:tgtEl>
                                              <p:spTgt spid="90"/>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91"/>
                                            </p:tgtEl>
                                            <p:attrNameLst>
                                              <p:attrName>style.visibility</p:attrName>
                                            </p:attrNameLst>
                                          </p:cBhvr>
                                          <p:to>
                                            <p:strVal val="visible"/>
                                          </p:to>
                                        </p:set>
                                        <p:animEffect transition="in" filter="fade">
                                          <p:cBhvr>
                                            <p:cTn id="96" dur="500"/>
                                            <p:tgtEl>
                                              <p:spTgt spid="91"/>
                                            </p:tgtEl>
                                          </p:cBhvr>
                                        </p:animEffect>
                                      </p:childTnLst>
                                    </p:cTn>
                                  </p:par>
                                </p:childTnLst>
                              </p:cTn>
                            </p:par>
                            <p:par>
                              <p:cTn id="97" fill="hold">
                                <p:stCondLst>
                                  <p:cond delay="11500"/>
                                </p:stCondLst>
                                <p:childTnLst>
                                  <p:par>
                                    <p:cTn id="98" presetID="53" presetClass="entr" presetSubtype="16" fill="hold" grpId="0" nodeType="afterEffect">
                                      <p:stCondLst>
                                        <p:cond delay="0"/>
                                      </p:stCondLst>
                                      <p:childTnLst>
                                        <p:set>
                                          <p:cBhvr>
                                            <p:cTn id="99" dur="1" fill="hold">
                                              <p:stCondLst>
                                                <p:cond delay="0"/>
                                              </p:stCondLst>
                                            </p:cTn>
                                            <p:tgtEl>
                                              <p:spTgt spid="87"/>
                                            </p:tgtEl>
                                            <p:attrNameLst>
                                              <p:attrName>style.visibility</p:attrName>
                                            </p:attrNameLst>
                                          </p:cBhvr>
                                          <p:to>
                                            <p:strVal val="visible"/>
                                          </p:to>
                                        </p:set>
                                        <p:anim calcmode="lin" valueType="num">
                                          <p:cBhvr>
                                            <p:cTn id="100" dur="500" fill="hold"/>
                                            <p:tgtEl>
                                              <p:spTgt spid="87"/>
                                            </p:tgtEl>
                                            <p:attrNameLst>
                                              <p:attrName>ppt_w</p:attrName>
                                            </p:attrNameLst>
                                          </p:cBhvr>
                                          <p:tavLst>
                                            <p:tav tm="0">
                                              <p:val>
                                                <p:fltVal val="0"/>
                                              </p:val>
                                            </p:tav>
                                            <p:tav tm="100000">
                                              <p:val>
                                                <p:strVal val="#ppt_w"/>
                                              </p:val>
                                            </p:tav>
                                          </p:tavLst>
                                        </p:anim>
                                        <p:anim calcmode="lin" valueType="num">
                                          <p:cBhvr>
                                            <p:cTn id="101" dur="500" fill="hold"/>
                                            <p:tgtEl>
                                              <p:spTgt spid="87"/>
                                            </p:tgtEl>
                                            <p:attrNameLst>
                                              <p:attrName>ppt_h</p:attrName>
                                            </p:attrNameLst>
                                          </p:cBhvr>
                                          <p:tavLst>
                                            <p:tav tm="0">
                                              <p:val>
                                                <p:fltVal val="0"/>
                                              </p:val>
                                            </p:tav>
                                            <p:tav tm="100000">
                                              <p:val>
                                                <p:strVal val="#ppt_h"/>
                                              </p:val>
                                            </p:tav>
                                          </p:tavLst>
                                        </p:anim>
                                        <p:animEffect transition="in" filter="fade">
                                          <p:cBhvr>
                                            <p:cTn id="102" dur="500"/>
                                            <p:tgtEl>
                                              <p:spTgt spid="87"/>
                                            </p:tgtEl>
                                          </p:cBhvr>
                                        </p:animEffect>
                                      </p:childTnLst>
                                    </p:cTn>
                                  </p:par>
                                </p:childTnLst>
                              </p:cTn>
                            </p:par>
                            <p:par>
                              <p:cTn id="103" fill="hold">
                                <p:stCondLst>
                                  <p:cond delay="12000"/>
                                </p:stCondLst>
                                <p:childTnLst>
                                  <p:par>
                                    <p:cTn id="104" presetID="21" presetClass="entr" presetSubtype="1" fill="hold" grpId="0" nodeType="after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wheel(1)">
                                          <p:cBhvr>
                                            <p:cTn id="106" dur="750"/>
                                            <p:tgtEl>
                                              <p:spTgt spid="81"/>
                                            </p:tgtEl>
                                          </p:cBhvr>
                                        </p:animEffect>
                                      </p:childTnLst>
                                    </p:cTn>
                                  </p:par>
                                </p:childTnLst>
                              </p:cTn>
                            </p:par>
                            <p:par>
                              <p:cTn id="107" fill="hold">
                                <p:stCondLst>
                                  <p:cond delay="12750"/>
                                </p:stCondLst>
                                <p:childTnLst>
                                  <p:par>
                                    <p:cTn id="108" presetID="10" presetClass="entr" presetSubtype="0" fill="hold" grpId="0" nodeType="afterEffect">
                                      <p:stCondLst>
                                        <p:cond delay="0"/>
                                      </p:stCondLst>
                                      <p:childTnLst>
                                        <p:set>
                                          <p:cBhvr>
                                            <p:cTn id="109" dur="1" fill="hold">
                                              <p:stCondLst>
                                                <p:cond delay="0"/>
                                              </p:stCondLst>
                                            </p:cTn>
                                            <p:tgtEl>
                                              <p:spTgt spid="92"/>
                                            </p:tgtEl>
                                            <p:attrNameLst>
                                              <p:attrName>style.visibility</p:attrName>
                                            </p:attrNameLst>
                                          </p:cBhvr>
                                          <p:to>
                                            <p:strVal val="visible"/>
                                          </p:to>
                                        </p:set>
                                        <p:animEffect transition="in" filter="fade">
                                          <p:cBhvr>
                                            <p:cTn id="110" dur="500"/>
                                            <p:tgtEl>
                                              <p:spTgt spid="92"/>
                                            </p:tgtEl>
                                          </p:cBhvr>
                                        </p:animEffect>
                                      </p:childTnLst>
                                    </p:cTn>
                                  </p:par>
                                </p:childTnLst>
                              </p:cTn>
                            </p:par>
                            <p:par>
                              <p:cTn id="111" fill="hold">
                                <p:stCondLst>
                                  <p:cond delay="13250"/>
                                </p:stCondLst>
                                <p:childTnLst>
                                  <p:par>
                                    <p:cTn id="112" presetID="10" presetClass="entr" presetSubtype="0" fill="hold" grpId="0" nodeType="afterEffect">
                                      <p:stCondLst>
                                        <p:cond delay="0"/>
                                      </p:stCondLst>
                                      <p:childTnLst>
                                        <p:set>
                                          <p:cBhvr>
                                            <p:cTn id="113" dur="1" fill="hold">
                                              <p:stCondLst>
                                                <p:cond delay="0"/>
                                              </p:stCondLst>
                                            </p:cTn>
                                            <p:tgtEl>
                                              <p:spTgt spid="93"/>
                                            </p:tgtEl>
                                            <p:attrNameLst>
                                              <p:attrName>style.visibility</p:attrName>
                                            </p:attrNameLst>
                                          </p:cBhvr>
                                          <p:to>
                                            <p:strVal val="visible"/>
                                          </p:to>
                                        </p:set>
                                        <p:animEffect transition="in" filter="fade">
                                          <p:cBhvr>
                                            <p:cTn id="114"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69" grpId="0"/>
          <p:bldP spid="70" grpId="0"/>
          <p:bldGraphic spid="71" grpId="0">
            <p:bldAsOne/>
          </p:bldGraphic>
          <p:bldGraphic spid="75" grpId="0">
            <p:bldAsOne/>
          </p:bldGraphic>
          <p:bldGraphic spid="81" grpId="0">
            <p:bldAsOne/>
          </p:bldGraphic>
          <p:bldP spid="85" grpId="0"/>
          <p:bldP spid="86" grpId="0"/>
          <p:bldP spid="87" grpId="0"/>
          <p:bldP spid="88" grpId="0"/>
          <p:bldP spid="89" grpId="0"/>
          <p:bldP spid="90" grpId="0"/>
          <p:bldP spid="91" grpId="0"/>
          <p:bldP spid="92" grpId="0"/>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up)">
                                          <p:cBhvr>
                                            <p:cTn id="12" dur="500"/>
                                            <p:tgtEl>
                                              <p:spTgt spid="3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up)">
                                          <p:cBhvr>
                                            <p:cTn id="16" dur="500"/>
                                            <p:tgtEl>
                                              <p:spTgt spid="39"/>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up)">
                                          <p:cBhvr>
                                            <p:cTn id="20" dur="500"/>
                                            <p:tgtEl>
                                              <p:spTgt spid="38"/>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up)">
                                          <p:cBhvr>
                                            <p:cTn id="24" dur="500"/>
                                            <p:tgtEl>
                                              <p:spTgt spid="35"/>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up)">
                                          <p:cBhvr>
                                            <p:cTn id="28" dur="500"/>
                                            <p:tgtEl>
                                              <p:spTgt spid="33"/>
                                            </p:tgtEl>
                                          </p:cBhvr>
                                        </p:animEffect>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up)">
                                          <p:cBhvr>
                                            <p:cTn id="32" dur="500"/>
                                            <p:tgtEl>
                                              <p:spTgt spid="29"/>
                                            </p:tgtEl>
                                          </p:cBhvr>
                                        </p:animEffect>
                                      </p:childTnLst>
                                    </p:cTn>
                                  </p:par>
                                </p:childTnLst>
                              </p:cTn>
                            </p:par>
                            <p:par>
                              <p:cTn id="33" fill="hold">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up)">
                                          <p:cBhvr>
                                            <p:cTn id="36" dur="500"/>
                                            <p:tgtEl>
                                              <p:spTgt spid="30"/>
                                            </p:tgtEl>
                                          </p:cBhvr>
                                        </p:animEffect>
                                      </p:childTnLst>
                                    </p:cTn>
                                  </p:par>
                                </p:childTnLst>
                              </p:cTn>
                            </p:par>
                            <p:par>
                              <p:cTn id="37" fill="hold">
                                <p:stCondLst>
                                  <p:cond delay="4000"/>
                                </p:stCondLst>
                                <p:childTnLst>
                                  <p:par>
                                    <p:cTn id="38" presetID="2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up)">
                                          <p:cBhvr>
                                            <p:cTn id="40" dur="500"/>
                                            <p:tgtEl>
                                              <p:spTgt spid="31"/>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up)">
                                          <p:cBhvr>
                                            <p:cTn id="52" dur="500"/>
                                            <p:tgtEl>
                                              <p:spTgt spid="36"/>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childTnLst>
                              </p:cTn>
                            </p:par>
                            <p:par>
                              <p:cTn id="61" fill="hold">
                                <p:stCondLst>
                                  <p:cond delay="7000"/>
                                </p:stCondLst>
                                <p:childTnLst>
                                  <p:par>
                                    <p:cTn id="62" presetID="53" presetClass="entr" presetSubtype="16"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 calcmode="lin" valueType="num">
                                          <p:cBhvr>
                                            <p:cTn id="64" dur="500" fill="hold"/>
                                            <p:tgtEl>
                                              <p:spTgt spid="85"/>
                                            </p:tgtEl>
                                            <p:attrNameLst>
                                              <p:attrName>ppt_w</p:attrName>
                                            </p:attrNameLst>
                                          </p:cBhvr>
                                          <p:tavLst>
                                            <p:tav tm="0">
                                              <p:val>
                                                <p:fltVal val="0"/>
                                              </p:val>
                                            </p:tav>
                                            <p:tav tm="100000">
                                              <p:val>
                                                <p:strVal val="#ppt_w"/>
                                              </p:val>
                                            </p:tav>
                                          </p:tavLst>
                                        </p:anim>
                                        <p:anim calcmode="lin" valueType="num">
                                          <p:cBhvr>
                                            <p:cTn id="65" dur="500" fill="hold"/>
                                            <p:tgtEl>
                                              <p:spTgt spid="85"/>
                                            </p:tgtEl>
                                            <p:attrNameLst>
                                              <p:attrName>ppt_h</p:attrName>
                                            </p:attrNameLst>
                                          </p:cBhvr>
                                          <p:tavLst>
                                            <p:tav tm="0">
                                              <p:val>
                                                <p:fltVal val="0"/>
                                              </p:val>
                                            </p:tav>
                                            <p:tav tm="100000">
                                              <p:val>
                                                <p:strVal val="#ppt_h"/>
                                              </p:val>
                                            </p:tav>
                                          </p:tavLst>
                                        </p:anim>
                                        <p:animEffect transition="in" filter="fade">
                                          <p:cBhvr>
                                            <p:cTn id="66" dur="500"/>
                                            <p:tgtEl>
                                              <p:spTgt spid="85"/>
                                            </p:tgtEl>
                                          </p:cBhvr>
                                        </p:animEffect>
                                      </p:childTnLst>
                                    </p:cTn>
                                  </p:par>
                                </p:childTnLst>
                              </p:cTn>
                            </p:par>
                            <p:par>
                              <p:cTn id="67" fill="hold">
                                <p:stCondLst>
                                  <p:cond delay="7500"/>
                                </p:stCondLst>
                                <p:childTnLst>
                                  <p:par>
                                    <p:cTn id="68" presetID="21" presetClass="entr" presetSubtype="1" fill="hold" grpId="0" nodeType="after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wheel(1)">
                                          <p:cBhvr>
                                            <p:cTn id="70" dur="750"/>
                                            <p:tgtEl>
                                              <p:spTgt spid="71"/>
                                            </p:tgtEl>
                                          </p:cBhvr>
                                        </p:animEffect>
                                      </p:childTnLst>
                                    </p:cTn>
                                  </p:par>
                                </p:childTnLst>
                              </p:cTn>
                            </p:par>
                            <p:par>
                              <p:cTn id="71" fill="hold">
                                <p:stCondLst>
                                  <p:cond delay="8250"/>
                                </p:stCondLst>
                                <p:childTnLst>
                                  <p:par>
                                    <p:cTn id="72" presetID="10" presetClass="entr" presetSubtype="0" fill="hold" grpId="0" nodeType="afterEffect">
                                      <p:stCondLst>
                                        <p:cond delay="0"/>
                                      </p:stCondLst>
                                      <p:childTnLst>
                                        <p:set>
                                          <p:cBhvr>
                                            <p:cTn id="73" dur="1" fill="hold">
                                              <p:stCondLst>
                                                <p:cond delay="0"/>
                                              </p:stCondLst>
                                            </p:cTn>
                                            <p:tgtEl>
                                              <p:spTgt spid="88"/>
                                            </p:tgtEl>
                                            <p:attrNameLst>
                                              <p:attrName>style.visibility</p:attrName>
                                            </p:attrNameLst>
                                          </p:cBhvr>
                                          <p:to>
                                            <p:strVal val="visible"/>
                                          </p:to>
                                        </p:set>
                                        <p:animEffect transition="in" filter="fade">
                                          <p:cBhvr>
                                            <p:cTn id="74" dur="500"/>
                                            <p:tgtEl>
                                              <p:spTgt spid="88"/>
                                            </p:tgtEl>
                                          </p:cBhvr>
                                        </p:animEffect>
                                      </p:childTnLst>
                                    </p:cTn>
                                  </p:par>
                                </p:childTnLst>
                              </p:cTn>
                            </p:par>
                            <p:par>
                              <p:cTn id="75" fill="hold">
                                <p:stCondLst>
                                  <p:cond delay="8750"/>
                                </p:stCondLst>
                                <p:childTnLst>
                                  <p:par>
                                    <p:cTn id="76" presetID="10" presetClass="entr" presetSubtype="0" fill="hold" grpId="0" nodeType="after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500"/>
                                            <p:tgtEl>
                                              <p:spTgt spid="89"/>
                                            </p:tgtEl>
                                          </p:cBhvr>
                                        </p:animEffect>
                                      </p:childTnLst>
                                    </p:cTn>
                                  </p:par>
                                </p:childTnLst>
                              </p:cTn>
                            </p:par>
                            <p:par>
                              <p:cTn id="79" fill="hold">
                                <p:stCondLst>
                                  <p:cond delay="9250"/>
                                </p:stCondLst>
                                <p:childTnLst>
                                  <p:par>
                                    <p:cTn id="80" presetID="53" presetClass="entr" presetSubtype="16" fill="hold" grpId="0" nodeType="afterEffect">
                                      <p:stCondLst>
                                        <p:cond delay="0"/>
                                      </p:stCondLst>
                                      <p:childTnLst>
                                        <p:set>
                                          <p:cBhvr>
                                            <p:cTn id="81" dur="1" fill="hold">
                                              <p:stCondLst>
                                                <p:cond delay="0"/>
                                              </p:stCondLst>
                                            </p:cTn>
                                            <p:tgtEl>
                                              <p:spTgt spid="86"/>
                                            </p:tgtEl>
                                            <p:attrNameLst>
                                              <p:attrName>style.visibility</p:attrName>
                                            </p:attrNameLst>
                                          </p:cBhvr>
                                          <p:to>
                                            <p:strVal val="visible"/>
                                          </p:to>
                                        </p:set>
                                        <p:anim calcmode="lin" valueType="num">
                                          <p:cBhvr>
                                            <p:cTn id="82" dur="500" fill="hold"/>
                                            <p:tgtEl>
                                              <p:spTgt spid="86"/>
                                            </p:tgtEl>
                                            <p:attrNameLst>
                                              <p:attrName>ppt_w</p:attrName>
                                            </p:attrNameLst>
                                          </p:cBhvr>
                                          <p:tavLst>
                                            <p:tav tm="0">
                                              <p:val>
                                                <p:fltVal val="0"/>
                                              </p:val>
                                            </p:tav>
                                            <p:tav tm="100000">
                                              <p:val>
                                                <p:strVal val="#ppt_w"/>
                                              </p:val>
                                            </p:tav>
                                          </p:tavLst>
                                        </p:anim>
                                        <p:anim calcmode="lin" valueType="num">
                                          <p:cBhvr>
                                            <p:cTn id="83" dur="500" fill="hold"/>
                                            <p:tgtEl>
                                              <p:spTgt spid="86"/>
                                            </p:tgtEl>
                                            <p:attrNameLst>
                                              <p:attrName>ppt_h</p:attrName>
                                            </p:attrNameLst>
                                          </p:cBhvr>
                                          <p:tavLst>
                                            <p:tav tm="0">
                                              <p:val>
                                                <p:fltVal val="0"/>
                                              </p:val>
                                            </p:tav>
                                            <p:tav tm="100000">
                                              <p:val>
                                                <p:strVal val="#ppt_h"/>
                                              </p:val>
                                            </p:tav>
                                          </p:tavLst>
                                        </p:anim>
                                        <p:animEffect transition="in" filter="fade">
                                          <p:cBhvr>
                                            <p:cTn id="84" dur="500"/>
                                            <p:tgtEl>
                                              <p:spTgt spid="86"/>
                                            </p:tgtEl>
                                          </p:cBhvr>
                                        </p:animEffect>
                                      </p:childTnLst>
                                    </p:cTn>
                                  </p:par>
                                </p:childTnLst>
                              </p:cTn>
                            </p:par>
                            <p:par>
                              <p:cTn id="85" fill="hold">
                                <p:stCondLst>
                                  <p:cond delay="9750"/>
                                </p:stCondLst>
                                <p:childTnLst>
                                  <p:par>
                                    <p:cTn id="86" presetID="21" presetClass="entr" presetSubtype="1" fill="hold" grpId="0" nodeType="after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heel(1)">
                                          <p:cBhvr>
                                            <p:cTn id="88" dur="750"/>
                                            <p:tgtEl>
                                              <p:spTgt spid="75"/>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500"/>
                                            <p:tgtEl>
                                              <p:spTgt spid="90"/>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91"/>
                                            </p:tgtEl>
                                            <p:attrNameLst>
                                              <p:attrName>style.visibility</p:attrName>
                                            </p:attrNameLst>
                                          </p:cBhvr>
                                          <p:to>
                                            <p:strVal val="visible"/>
                                          </p:to>
                                        </p:set>
                                        <p:animEffect transition="in" filter="fade">
                                          <p:cBhvr>
                                            <p:cTn id="96" dur="500"/>
                                            <p:tgtEl>
                                              <p:spTgt spid="91"/>
                                            </p:tgtEl>
                                          </p:cBhvr>
                                        </p:animEffect>
                                      </p:childTnLst>
                                    </p:cTn>
                                  </p:par>
                                </p:childTnLst>
                              </p:cTn>
                            </p:par>
                            <p:par>
                              <p:cTn id="97" fill="hold">
                                <p:stCondLst>
                                  <p:cond delay="11500"/>
                                </p:stCondLst>
                                <p:childTnLst>
                                  <p:par>
                                    <p:cTn id="98" presetID="53" presetClass="entr" presetSubtype="16" fill="hold" grpId="0" nodeType="afterEffect">
                                      <p:stCondLst>
                                        <p:cond delay="0"/>
                                      </p:stCondLst>
                                      <p:childTnLst>
                                        <p:set>
                                          <p:cBhvr>
                                            <p:cTn id="99" dur="1" fill="hold">
                                              <p:stCondLst>
                                                <p:cond delay="0"/>
                                              </p:stCondLst>
                                            </p:cTn>
                                            <p:tgtEl>
                                              <p:spTgt spid="87"/>
                                            </p:tgtEl>
                                            <p:attrNameLst>
                                              <p:attrName>style.visibility</p:attrName>
                                            </p:attrNameLst>
                                          </p:cBhvr>
                                          <p:to>
                                            <p:strVal val="visible"/>
                                          </p:to>
                                        </p:set>
                                        <p:anim calcmode="lin" valueType="num">
                                          <p:cBhvr>
                                            <p:cTn id="100" dur="500" fill="hold"/>
                                            <p:tgtEl>
                                              <p:spTgt spid="87"/>
                                            </p:tgtEl>
                                            <p:attrNameLst>
                                              <p:attrName>ppt_w</p:attrName>
                                            </p:attrNameLst>
                                          </p:cBhvr>
                                          <p:tavLst>
                                            <p:tav tm="0">
                                              <p:val>
                                                <p:fltVal val="0"/>
                                              </p:val>
                                            </p:tav>
                                            <p:tav tm="100000">
                                              <p:val>
                                                <p:strVal val="#ppt_w"/>
                                              </p:val>
                                            </p:tav>
                                          </p:tavLst>
                                        </p:anim>
                                        <p:anim calcmode="lin" valueType="num">
                                          <p:cBhvr>
                                            <p:cTn id="101" dur="500" fill="hold"/>
                                            <p:tgtEl>
                                              <p:spTgt spid="87"/>
                                            </p:tgtEl>
                                            <p:attrNameLst>
                                              <p:attrName>ppt_h</p:attrName>
                                            </p:attrNameLst>
                                          </p:cBhvr>
                                          <p:tavLst>
                                            <p:tav tm="0">
                                              <p:val>
                                                <p:fltVal val="0"/>
                                              </p:val>
                                            </p:tav>
                                            <p:tav tm="100000">
                                              <p:val>
                                                <p:strVal val="#ppt_h"/>
                                              </p:val>
                                            </p:tav>
                                          </p:tavLst>
                                        </p:anim>
                                        <p:animEffect transition="in" filter="fade">
                                          <p:cBhvr>
                                            <p:cTn id="102" dur="500"/>
                                            <p:tgtEl>
                                              <p:spTgt spid="87"/>
                                            </p:tgtEl>
                                          </p:cBhvr>
                                        </p:animEffect>
                                      </p:childTnLst>
                                    </p:cTn>
                                  </p:par>
                                </p:childTnLst>
                              </p:cTn>
                            </p:par>
                            <p:par>
                              <p:cTn id="103" fill="hold">
                                <p:stCondLst>
                                  <p:cond delay="12000"/>
                                </p:stCondLst>
                                <p:childTnLst>
                                  <p:par>
                                    <p:cTn id="104" presetID="21" presetClass="entr" presetSubtype="1" fill="hold" grpId="0" nodeType="after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wheel(1)">
                                          <p:cBhvr>
                                            <p:cTn id="106" dur="750"/>
                                            <p:tgtEl>
                                              <p:spTgt spid="81"/>
                                            </p:tgtEl>
                                          </p:cBhvr>
                                        </p:animEffect>
                                      </p:childTnLst>
                                    </p:cTn>
                                  </p:par>
                                </p:childTnLst>
                              </p:cTn>
                            </p:par>
                            <p:par>
                              <p:cTn id="107" fill="hold">
                                <p:stCondLst>
                                  <p:cond delay="12750"/>
                                </p:stCondLst>
                                <p:childTnLst>
                                  <p:par>
                                    <p:cTn id="108" presetID="10" presetClass="entr" presetSubtype="0" fill="hold" grpId="0" nodeType="afterEffect">
                                      <p:stCondLst>
                                        <p:cond delay="0"/>
                                      </p:stCondLst>
                                      <p:childTnLst>
                                        <p:set>
                                          <p:cBhvr>
                                            <p:cTn id="109" dur="1" fill="hold">
                                              <p:stCondLst>
                                                <p:cond delay="0"/>
                                              </p:stCondLst>
                                            </p:cTn>
                                            <p:tgtEl>
                                              <p:spTgt spid="92"/>
                                            </p:tgtEl>
                                            <p:attrNameLst>
                                              <p:attrName>style.visibility</p:attrName>
                                            </p:attrNameLst>
                                          </p:cBhvr>
                                          <p:to>
                                            <p:strVal val="visible"/>
                                          </p:to>
                                        </p:set>
                                        <p:animEffect transition="in" filter="fade">
                                          <p:cBhvr>
                                            <p:cTn id="110" dur="500"/>
                                            <p:tgtEl>
                                              <p:spTgt spid="92"/>
                                            </p:tgtEl>
                                          </p:cBhvr>
                                        </p:animEffect>
                                      </p:childTnLst>
                                    </p:cTn>
                                  </p:par>
                                </p:childTnLst>
                              </p:cTn>
                            </p:par>
                            <p:par>
                              <p:cTn id="111" fill="hold">
                                <p:stCondLst>
                                  <p:cond delay="13250"/>
                                </p:stCondLst>
                                <p:childTnLst>
                                  <p:par>
                                    <p:cTn id="112" presetID="10" presetClass="entr" presetSubtype="0" fill="hold" grpId="0" nodeType="afterEffect">
                                      <p:stCondLst>
                                        <p:cond delay="0"/>
                                      </p:stCondLst>
                                      <p:childTnLst>
                                        <p:set>
                                          <p:cBhvr>
                                            <p:cTn id="113" dur="1" fill="hold">
                                              <p:stCondLst>
                                                <p:cond delay="0"/>
                                              </p:stCondLst>
                                            </p:cTn>
                                            <p:tgtEl>
                                              <p:spTgt spid="93"/>
                                            </p:tgtEl>
                                            <p:attrNameLst>
                                              <p:attrName>style.visibility</p:attrName>
                                            </p:attrNameLst>
                                          </p:cBhvr>
                                          <p:to>
                                            <p:strVal val="visible"/>
                                          </p:to>
                                        </p:set>
                                        <p:animEffect transition="in" filter="fade">
                                          <p:cBhvr>
                                            <p:cTn id="114"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69" grpId="0"/>
          <p:bldP spid="70" grpId="0"/>
          <p:bldGraphic spid="71" grpId="0">
            <p:bldAsOne/>
          </p:bldGraphic>
          <p:bldGraphic spid="75" grpId="0">
            <p:bldAsOne/>
          </p:bldGraphic>
          <p:bldGraphic spid="81" grpId="0">
            <p:bldAsOne/>
          </p:bldGraphic>
          <p:bldP spid="85" grpId="0"/>
          <p:bldP spid="86" grpId="0"/>
          <p:bldP spid="87" grpId="0"/>
          <p:bldP spid="88" grpId="0"/>
          <p:bldP spid="89" grpId="0"/>
          <p:bldP spid="90" grpId="0"/>
          <p:bldP spid="91" grpId="0"/>
          <p:bldP spid="92" grpId="0"/>
          <p:bldP spid="9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188FE-1CA8-4C75-AC3B-3765BAB7326B}"/>
              </a:ext>
            </a:extLst>
          </p:cNvPr>
          <p:cNvSpPr>
            <a:spLocks noGrp="1"/>
          </p:cNvSpPr>
          <p:nvPr>
            <p:ph type="title"/>
          </p:nvPr>
        </p:nvSpPr>
        <p:spPr>
          <a:xfrm>
            <a:off x="838200" y="365126"/>
            <a:ext cx="10515600" cy="768350"/>
          </a:xfrm>
        </p:spPr>
        <p:txBody>
          <a:bodyPr/>
          <a:lstStyle/>
          <a:p>
            <a:r>
              <a:rPr lang="en-ID" dirty="0"/>
              <a:t>WATER INFOGRAPHIC</a:t>
            </a:r>
          </a:p>
        </p:txBody>
      </p:sp>
      <p:sp>
        <p:nvSpPr>
          <p:cNvPr id="24" name="Freeform 10">
            <a:extLst>
              <a:ext uri="{FF2B5EF4-FFF2-40B4-BE49-F238E27FC236}">
                <a16:creationId xmlns:a16="http://schemas.microsoft.com/office/drawing/2014/main" id="{E101A635-685B-45AD-BFAD-916E73A8DAB7}"/>
              </a:ext>
            </a:extLst>
          </p:cNvPr>
          <p:cNvSpPr>
            <a:spLocks/>
          </p:cNvSpPr>
          <p:nvPr/>
        </p:nvSpPr>
        <p:spPr bwMode="auto">
          <a:xfrm>
            <a:off x="4885728" y="3801068"/>
            <a:ext cx="855700" cy="1257155"/>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grpSp>
        <p:nvGrpSpPr>
          <p:cNvPr id="73" name="Group 72">
            <a:extLst>
              <a:ext uri="{FF2B5EF4-FFF2-40B4-BE49-F238E27FC236}">
                <a16:creationId xmlns:a16="http://schemas.microsoft.com/office/drawing/2014/main" id="{2C3DC2C6-F043-4115-A601-123D6A3D456E}"/>
              </a:ext>
            </a:extLst>
          </p:cNvPr>
          <p:cNvGrpSpPr/>
          <p:nvPr/>
        </p:nvGrpSpPr>
        <p:grpSpPr>
          <a:xfrm>
            <a:off x="4006676" y="2707589"/>
            <a:ext cx="1484377" cy="1292763"/>
            <a:chOff x="4940541" y="2707589"/>
            <a:chExt cx="1484377" cy="1292763"/>
          </a:xfrm>
        </p:grpSpPr>
        <p:sp>
          <p:nvSpPr>
            <p:cNvPr id="25" name="Freeform 5">
              <a:extLst>
                <a:ext uri="{FF2B5EF4-FFF2-40B4-BE49-F238E27FC236}">
                  <a16:creationId xmlns:a16="http://schemas.microsoft.com/office/drawing/2014/main" id="{C4CCB769-2582-4C23-9B41-9CF38D49605F}"/>
                </a:ext>
              </a:extLst>
            </p:cNvPr>
            <p:cNvSpPr>
              <a:spLocks/>
            </p:cNvSpPr>
            <p:nvPr/>
          </p:nvSpPr>
          <p:spPr bwMode="auto">
            <a:xfrm>
              <a:off x="4940541" y="3461275"/>
              <a:ext cx="1466492" cy="485425"/>
            </a:xfrm>
            <a:custGeom>
              <a:avLst/>
              <a:gdLst>
                <a:gd name="T0" fmla="*/ 247 w 349"/>
                <a:gd name="T1" fmla="*/ 0 h 115"/>
                <a:gd name="T2" fmla="*/ 0 w 349"/>
                <a:gd name="T3" fmla="*/ 0 h 115"/>
                <a:gd name="T4" fmla="*/ 0 w 349"/>
                <a:gd name="T5" fmla="*/ 76 h 115"/>
                <a:gd name="T6" fmla="*/ 247 w 349"/>
                <a:gd name="T7" fmla="*/ 76 h 115"/>
                <a:gd name="T8" fmla="*/ 272 w 349"/>
                <a:gd name="T9" fmla="*/ 102 h 115"/>
                <a:gd name="T10" fmla="*/ 272 w 349"/>
                <a:gd name="T11" fmla="*/ 115 h 115"/>
                <a:gd name="T12" fmla="*/ 349 w 349"/>
                <a:gd name="T13" fmla="*/ 115 h 115"/>
                <a:gd name="T14" fmla="*/ 349 w 349"/>
                <a:gd name="T15" fmla="*/ 102 h 115"/>
                <a:gd name="T16" fmla="*/ 247 w 349"/>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115">
                  <a:moveTo>
                    <a:pt x="247" y="0"/>
                  </a:moveTo>
                  <a:cubicBezTo>
                    <a:pt x="0" y="0"/>
                    <a:pt x="0" y="0"/>
                    <a:pt x="0" y="0"/>
                  </a:cubicBezTo>
                  <a:cubicBezTo>
                    <a:pt x="0" y="76"/>
                    <a:pt x="0" y="76"/>
                    <a:pt x="0" y="76"/>
                  </a:cubicBezTo>
                  <a:cubicBezTo>
                    <a:pt x="247" y="76"/>
                    <a:pt x="247" y="76"/>
                    <a:pt x="247" y="76"/>
                  </a:cubicBezTo>
                  <a:cubicBezTo>
                    <a:pt x="261" y="76"/>
                    <a:pt x="272" y="88"/>
                    <a:pt x="272" y="102"/>
                  </a:cubicBezTo>
                  <a:cubicBezTo>
                    <a:pt x="272" y="115"/>
                    <a:pt x="272" y="115"/>
                    <a:pt x="272" y="115"/>
                  </a:cubicBezTo>
                  <a:cubicBezTo>
                    <a:pt x="349" y="115"/>
                    <a:pt x="349" y="115"/>
                    <a:pt x="349" y="115"/>
                  </a:cubicBezTo>
                  <a:cubicBezTo>
                    <a:pt x="349" y="102"/>
                    <a:pt x="349" y="102"/>
                    <a:pt x="349" y="102"/>
                  </a:cubicBezTo>
                  <a:cubicBezTo>
                    <a:pt x="349" y="45"/>
                    <a:pt x="303" y="0"/>
                    <a:pt x="247"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6" name="Freeform 6">
              <a:extLst>
                <a:ext uri="{FF2B5EF4-FFF2-40B4-BE49-F238E27FC236}">
                  <a16:creationId xmlns:a16="http://schemas.microsoft.com/office/drawing/2014/main" id="{4B36EE76-DAD5-4E20-B9F5-0960A1B8E356}"/>
                </a:ext>
              </a:extLst>
            </p:cNvPr>
            <p:cNvSpPr>
              <a:spLocks/>
            </p:cNvSpPr>
            <p:nvPr/>
          </p:nvSpPr>
          <p:spPr bwMode="auto">
            <a:xfrm>
              <a:off x="5183254" y="3297763"/>
              <a:ext cx="687260" cy="689813"/>
            </a:xfrm>
            <a:custGeom>
              <a:avLst/>
              <a:gdLst>
                <a:gd name="T0" fmla="*/ 0 w 163"/>
                <a:gd name="T1" fmla="*/ 0 h 164"/>
                <a:gd name="T2" fmla="*/ 0 w 163"/>
                <a:gd name="T3" fmla="*/ 82 h 164"/>
                <a:gd name="T4" fmla="*/ 81 w 163"/>
                <a:gd name="T5" fmla="*/ 164 h 164"/>
                <a:gd name="T6" fmla="*/ 163 w 163"/>
                <a:gd name="T7" fmla="*/ 82 h 164"/>
                <a:gd name="T8" fmla="*/ 163 w 163"/>
                <a:gd name="T9" fmla="*/ 0 h 164"/>
                <a:gd name="T10" fmla="*/ 0 w 163"/>
                <a:gd name="T11" fmla="*/ 0 h 164"/>
              </a:gdLst>
              <a:ahLst/>
              <a:cxnLst>
                <a:cxn ang="0">
                  <a:pos x="T0" y="T1"/>
                </a:cxn>
                <a:cxn ang="0">
                  <a:pos x="T2" y="T3"/>
                </a:cxn>
                <a:cxn ang="0">
                  <a:pos x="T4" y="T5"/>
                </a:cxn>
                <a:cxn ang="0">
                  <a:pos x="T6" y="T7"/>
                </a:cxn>
                <a:cxn ang="0">
                  <a:pos x="T8" y="T9"/>
                </a:cxn>
                <a:cxn ang="0">
                  <a:pos x="T10" y="T11"/>
                </a:cxn>
              </a:cxnLst>
              <a:rect l="0" t="0" r="r" b="b"/>
              <a:pathLst>
                <a:path w="163" h="164">
                  <a:moveTo>
                    <a:pt x="0" y="0"/>
                  </a:moveTo>
                  <a:cubicBezTo>
                    <a:pt x="0" y="82"/>
                    <a:pt x="0" y="82"/>
                    <a:pt x="0" y="82"/>
                  </a:cubicBezTo>
                  <a:cubicBezTo>
                    <a:pt x="0" y="127"/>
                    <a:pt x="36" y="164"/>
                    <a:pt x="81" y="164"/>
                  </a:cubicBezTo>
                  <a:cubicBezTo>
                    <a:pt x="126" y="164"/>
                    <a:pt x="163" y="127"/>
                    <a:pt x="163" y="82"/>
                  </a:cubicBezTo>
                  <a:cubicBezTo>
                    <a:pt x="163" y="0"/>
                    <a:pt x="163" y="0"/>
                    <a:pt x="163" y="0"/>
                  </a:cubicBezTo>
                  <a:lnTo>
                    <a:pt x="0" y="0"/>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Rectangle 7">
              <a:extLst>
                <a:ext uri="{FF2B5EF4-FFF2-40B4-BE49-F238E27FC236}">
                  <a16:creationId xmlns:a16="http://schemas.microsoft.com/office/drawing/2014/main" id="{A572D97A-FBDF-4D0E-952F-8C7D959256BE}"/>
                </a:ext>
              </a:extLst>
            </p:cNvPr>
            <p:cNvSpPr>
              <a:spLocks noChangeArrowheads="1"/>
            </p:cNvSpPr>
            <p:nvPr/>
          </p:nvSpPr>
          <p:spPr bwMode="auto">
            <a:xfrm>
              <a:off x="5160259" y="3147026"/>
              <a:ext cx="730692" cy="112414"/>
            </a:xfrm>
            <a:prstGeom prst="rect">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Rectangle 8">
              <a:extLst>
                <a:ext uri="{FF2B5EF4-FFF2-40B4-BE49-F238E27FC236}">
                  <a16:creationId xmlns:a16="http://schemas.microsoft.com/office/drawing/2014/main" id="{EA38C8B2-09DD-4084-8EE3-956DBAFBD73A}"/>
                </a:ext>
              </a:extLst>
            </p:cNvPr>
            <p:cNvSpPr>
              <a:spLocks noChangeArrowheads="1"/>
            </p:cNvSpPr>
            <p:nvPr/>
          </p:nvSpPr>
          <p:spPr bwMode="auto">
            <a:xfrm>
              <a:off x="5231795" y="3259440"/>
              <a:ext cx="592729" cy="38323"/>
            </a:xfrm>
            <a:prstGeom prst="rect">
              <a:avLst/>
            </a:pr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9" name="Freeform 9">
              <a:extLst>
                <a:ext uri="{FF2B5EF4-FFF2-40B4-BE49-F238E27FC236}">
                  <a16:creationId xmlns:a16="http://schemas.microsoft.com/office/drawing/2014/main" id="{68B298BA-DC33-43DE-9B57-2F3EA71BB375}"/>
                </a:ext>
              </a:extLst>
            </p:cNvPr>
            <p:cNvSpPr>
              <a:spLocks/>
            </p:cNvSpPr>
            <p:nvPr/>
          </p:nvSpPr>
          <p:spPr bwMode="auto">
            <a:xfrm>
              <a:off x="5303332" y="3003953"/>
              <a:ext cx="449657" cy="143072"/>
            </a:xfrm>
            <a:custGeom>
              <a:avLst/>
              <a:gdLst>
                <a:gd name="T0" fmla="*/ 107 w 107"/>
                <a:gd name="T1" fmla="*/ 34 h 34"/>
                <a:gd name="T2" fmla="*/ 107 w 107"/>
                <a:gd name="T3" fmla="*/ 13 h 34"/>
                <a:gd name="T4" fmla="*/ 94 w 107"/>
                <a:gd name="T5" fmla="*/ 0 h 34"/>
                <a:gd name="T6" fmla="*/ 13 w 107"/>
                <a:gd name="T7" fmla="*/ 0 h 34"/>
                <a:gd name="T8" fmla="*/ 0 w 107"/>
                <a:gd name="T9" fmla="*/ 13 h 34"/>
                <a:gd name="T10" fmla="*/ 0 w 107"/>
                <a:gd name="T11" fmla="*/ 34 h 34"/>
                <a:gd name="T12" fmla="*/ 107 w 10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07" h="34">
                  <a:moveTo>
                    <a:pt x="107" y="34"/>
                  </a:moveTo>
                  <a:cubicBezTo>
                    <a:pt x="107" y="13"/>
                    <a:pt x="107" y="13"/>
                    <a:pt x="107" y="13"/>
                  </a:cubicBezTo>
                  <a:cubicBezTo>
                    <a:pt x="107" y="6"/>
                    <a:pt x="101" y="0"/>
                    <a:pt x="94" y="0"/>
                  </a:cubicBezTo>
                  <a:cubicBezTo>
                    <a:pt x="13" y="0"/>
                    <a:pt x="13" y="0"/>
                    <a:pt x="13" y="0"/>
                  </a:cubicBezTo>
                  <a:cubicBezTo>
                    <a:pt x="5" y="0"/>
                    <a:pt x="0" y="6"/>
                    <a:pt x="0" y="13"/>
                  </a:cubicBezTo>
                  <a:cubicBezTo>
                    <a:pt x="0" y="34"/>
                    <a:pt x="0" y="34"/>
                    <a:pt x="0" y="34"/>
                  </a:cubicBezTo>
                  <a:lnTo>
                    <a:pt x="107" y="34"/>
                  </a:lnTo>
                  <a:close/>
                </a:path>
              </a:pathLst>
            </a:cu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0" name="Freeform 10">
              <a:extLst>
                <a:ext uri="{FF2B5EF4-FFF2-40B4-BE49-F238E27FC236}">
                  <a16:creationId xmlns:a16="http://schemas.microsoft.com/office/drawing/2014/main" id="{56D2D730-5C76-4B63-BD2A-BFAFF869E270}"/>
                </a:ext>
              </a:extLst>
            </p:cNvPr>
            <p:cNvSpPr>
              <a:spLocks/>
            </p:cNvSpPr>
            <p:nvPr/>
          </p:nvSpPr>
          <p:spPr bwMode="auto">
            <a:xfrm>
              <a:off x="5408081" y="2894095"/>
              <a:ext cx="240157" cy="109860"/>
            </a:xfrm>
            <a:custGeom>
              <a:avLst/>
              <a:gdLst>
                <a:gd name="T0" fmla="*/ 57 w 57"/>
                <a:gd name="T1" fmla="*/ 26 h 26"/>
                <a:gd name="T2" fmla="*/ 57 w 57"/>
                <a:gd name="T3" fmla="*/ 10 h 26"/>
                <a:gd name="T4" fmla="*/ 47 w 57"/>
                <a:gd name="T5" fmla="*/ 0 h 26"/>
                <a:gd name="T6" fmla="*/ 10 w 57"/>
                <a:gd name="T7" fmla="*/ 0 h 26"/>
                <a:gd name="T8" fmla="*/ 0 w 57"/>
                <a:gd name="T9" fmla="*/ 10 h 26"/>
                <a:gd name="T10" fmla="*/ 0 w 57"/>
                <a:gd name="T11" fmla="*/ 26 h 26"/>
                <a:gd name="T12" fmla="*/ 57 w 57"/>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57" h="26">
                  <a:moveTo>
                    <a:pt x="57" y="26"/>
                  </a:moveTo>
                  <a:cubicBezTo>
                    <a:pt x="57" y="10"/>
                    <a:pt x="57" y="10"/>
                    <a:pt x="57" y="10"/>
                  </a:cubicBezTo>
                  <a:cubicBezTo>
                    <a:pt x="57" y="5"/>
                    <a:pt x="52" y="0"/>
                    <a:pt x="47" y="0"/>
                  </a:cubicBezTo>
                  <a:cubicBezTo>
                    <a:pt x="10" y="0"/>
                    <a:pt x="10" y="0"/>
                    <a:pt x="10" y="0"/>
                  </a:cubicBezTo>
                  <a:cubicBezTo>
                    <a:pt x="4" y="0"/>
                    <a:pt x="0" y="5"/>
                    <a:pt x="0" y="10"/>
                  </a:cubicBezTo>
                  <a:cubicBezTo>
                    <a:pt x="0" y="26"/>
                    <a:pt x="0" y="26"/>
                    <a:pt x="0" y="26"/>
                  </a:cubicBezTo>
                  <a:lnTo>
                    <a:pt x="57" y="26"/>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Rectangle 11">
              <a:extLst>
                <a:ext uri="{FF2B5EF4-FFF2-40B4-BE49-F238E27FC236}">
                  <a16:creationId xmlns:a16="http://schemas.microsoft.com/office/drawing/2014/main" id="{335CF1E9-A77F-4B37-B7C7-2943BF80080F}"/>
                </a:ext>
              </a:extLst>
            </p:cNvPr>
            <p:cNvSpPr>
              <a:spLocks noChangeArrowheads="1"/>
            </p:cNvSpPr>
            <p:nvPr/>
          </p:nvSpPr>
          <p:spPr bwMode="auto">
            <a:xfrm>
              <a:off x="5494947" y="2745912"/>
              <a:ext cx="63872" cy="148182"/>
            </a:xfrm>
            <a:prstGeom prst="rect">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Oval 12">
              <a:extLst>
                <a:ext uri="{FF2B5EF4-FFF2-40B4-BE49-F238E27FC236}">
                  <a16:creationId xmlns:a16="http://schemas.microsoft.com/office/drawing/2014/main" id="{2C5522C2-1618-4164-9067-792FDB41B88D}"/>
                </a:ext>
              </a:extLst>
            </p:cNvPr>
            <p:cNvSpPr>
              <a:spLocks noChangeArrowheads="1"/>
            </p:cNvSpPr>
            <p:nvPr/>
          </p:nvSpPr>
          <p:spPr bwMode="auto">
            <a:xfrm>
              <a:off x="5482172" y="2707589"/>
              <a:ext cx="89421" cy="89421"/>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6B0ECC15-FA02-4FB5-AA72-D4D9F67F99C0}"/>
                </a:ext>
              </a:extLst>
            </p:cNvPr>
            <p:cNvSpPr>
              <a:spLocks/>
            </p:cNvSpPr>
            <p:nvPr/>
          </p:nvSpPr>
          <p:spPr bwMode="auto">
            <a:xfrm>
              <a:off x="5167925" y="2733138"/>
              <a:ext cx="717918" cy="114970"/>
            </a:xfrm>
            <a:custGeom>
              <a:avLst/>
              <a:gdLst>
                <a:gd name="T0" fmla="*/ 157 w 171"/>
                <a:gd name="T1" fmla="*/ 0 h 27"/>
                <a:gd name="T2" fmla="*/ 157 w 171"/>
                <a:gd name="T3" fmla="*/ 0 h 27"/>
                <a:gd name="T4" fmla="*/ 157 w 171"/>
                <a:gd name="T5" fmla="*/ 0 h 27"/>
                <a:gd name="T6" fmla="*/ 154 w 171"/>
                <a:gd name="T7" fmla="*/ 0 h 27"/>
                <a:gd name="T8" fmla="*/ 85 w 171"/>
                <a:gd name="T9" fmla="*/ 2 h 27"/>
                <a:gd name="T10" fmla="*/ 85 w 171"/>
                <a:gd name="T11" fmla="*/ 2 h 27"/>
                <a:gd name="T12" fmla="*/ 85 w 171"/>
                <a:gd name="T13" fmla="*/ 2 h 27"/>
                <a:gd name="T14" fmla="*/ 16 w 171"/>
                <a:gd name="T15" fmla="*/ 0 h 27"/>
                <a:gd name="T16" fmla="*/ 14 w 171"/>
                <a:gd name="T17" fmla="*/ 0 h 27"/>
                <a:gd name="T18" fmla="*/ 0 w 171"/>
                <a:gd name="T19" fmla="*/ 13 h 27"/>
                <a:gd name="T20" fmla="*/ 14 w 171"/>
                <a:gd name="T21" fmla="*/ 27 h 27"/>
                <a:gd name="T22" fmla="*/ 17 w 171"/>
                <a:gd name="T23" fmla="*/ 26 h 27"/>
                <a:gd name="T24" fmla="*/ 85 w 171"/>
                <a:gd name="T25" fmla="*/ 24 h 27"/>
                <a:gd name="T26" fmla="*/ 85 w 171"/>
                <a:gd name="T27" fmla="*/ 24 h 27"/>
                <a:gd name="T28" fmla="*/ 85 w 171"/>
                <a:gd name="T29" fmla="*/ 24 h 27"/>
                <a:gd name="T30" fmla="*/ 154 w 171"/>
                <a:gd name="T31" fmla="*/ 26 h 27"/>
                <a:gd name="T32" fmla="*/ 157 w 171"/>
                <a:gd name="T33" fmla="*/ 27 h 27"/>
                <a:gd name="T34" fmla="*/ 157 w 171"/>
                <a:gd name="T35" fmla="*/ 27 h 27"/>
                <a:gd name="T36" fmla="*/ 157 w 171"/>
                <a:gd name="T37" fmla="*/ 27 h 27"/>
                <a:gd name="T38" fmla="*/ 171 w 171"/>
                <a:gd name="T39" fmla="*/ 13 h 27"/>
                <a:gd name="T40" fmla="*/ 157 w 171"/>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1" h="27">
                  <a:moveTo>
                    <a:pt x="157" y="0"/>
                  </a:moveTo>
                  <a:cubicBezTo>
                    <a:pt x="157" y="0"/>
                    <a:pt x="157" y="0"/>
                    <a:pt x="157" y="0"/>
                  </a:cubicBezTo>
                  <a:cubicBezTo>
                    <a:pt x="157" y="0"/>
                    <a:pt x="157" y="0"/>
                    <a:pt x="157" y="0"/>
                  </a:cubicBezTo>
                  <a:cubicBezTo>
                    <a:pt x="156" y="0"/>
                    <a:pt x="155" y="0"/>
                    <a:pt x="154" y="0"/>
                  </a:cubicBezTo>
                  <a:cubicBezTo>
                    <a:pt x="148" y="1"/>
                    <a:pt x="98" y="2"/>
                    <a:pt x="85" y="2"/>
                  </a:cubicBezTo>
                  <a:cubicBezTo>
                    <a:pt x="85" y="2"/>
                    <a:pt x="85" y="2"/>
                    <a:pt x="85" y="2"/>
                  </a:cubicBezTo>
                  <a:cubicBezTo>
                    <a:pt x="85" y="2"/>
                    <a:pt x="85" y="2"/>
                    <a:pt x="85" y="2"/>
                  </a:cubicBezTo>
                  <a:cubicBezTo>
                    <a:pt x="73" y="2"/>
                    <a:pt x="23" y="1"/>
                    <a:pt x="16" y="0"/>
                  </a:cubicBezTo>
                  <a:cubicBezTo>
                    <a:pt x="16" y="0"/>
                    <a:pt x="15" y="0"/>
                    <a:pt x="14" y="0"/>
                  </a:cubicBezTo>
                  <a:cubicBezTo>
                    <a:pt x="6" y="0"/>
                    <a:pt x="0" y="6"/>
                    <a:pt x="0" y="13"/>
                  </a:cubicBezTo>
                  <a:cubicBezTo>
                    <a:pt x="0" y="21"/>
                    <a:pt x="6" y="27"/>
                    <a:pt x="14" y="27"/>
                  </a:cubicBezTo>
                  <a:cubicBezTo>
                    <a:pt x="15" y="27"/>
                    <a:pt x="16" y="27"/>
                    <a:pt x="17" y="26"/>
                  </a:cubicBezTo>
                  <a:cubicBezTo>
                    <a:pt x="29" y="25"/>
                    <a:pt x="85" y="24"/>
                    <a:pt x="85" y="24"/>
                  </a:cubicBezTo>
                  <a:cubicBezTo>
                    <a:pt x="85" y="24"/>
                    <a:pt x="85" y="24"/>
                    <a:pt x="85" y="24"/>
                  </a:cubicBezTo>
                  <a:cubicBezTo>
                    <a:pt x="85" y="24"/>
                    <a:pt x="85" y="24"/>
                    <a:pt x="85" y="24"/>
                  </a:cubicBezTo>
                  <a:cubicBezTo>
                    <a:pt x="85" y="24"/>
                    <a:pt x="142" y="25"/>
                    <a:pt x="154" y="26"/>
                  </a:cubicBezTo>
                  <a:cubicBezTo>
                    <a:pt x="155" y="27"/>
                    <a:pt x="156" y="27"/>
                    <a:pt x="157" y="27"/>
                  </a:cubicBezTo>
                  <a:cubicBezTo>
                    <a:pt x="157" y="27"/>
                    <a:pt x="157" y="27"/>
                    <a:pt x="157" y="27"/>
                  </a:cubicBezTo>
                  <a:cubicBezTo>
                    <a:pt x="157" y="27"/>
                    <a:pt x="157" y="27"/>
                    <a:pt x="157" y="27"/>
                  </a:cubicBezTo>
                  <a:cubicBezTo>
                    <a:pt x="165" y="27"/>
                    <a:pt x="171" y="21"/>
                    <a:pt x="171" y="13"/>
                  </a:cubicBezTo>
                  <a:cubicBezTo>
                    <a:pt x="171" y="6"/>
                    <a:pt x="165" y="0"/>
                    <a:pt x="157"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110B1F66-D3A9-430D-AF61-1228E4C19FAC}"/>
                </a:ext>
              </a:extLst>
            </p:cNvPr>
            <p:cNvSpPr>
              <a:spLocks/>
            </p:cNvSpPr>
            <p:nvPr/>
          </p:nvSpPr>
          <p:spPr bwMode="auto">
            <a:xfrm>
              <a:off x="6072347" y="3936480"/>
              <a:ext cx="352571" cy="63872"/>
            </a:xfrm>
            <a:custGeom>
              <a:avLst/>
              <a:gdLst>
                <a:gd name="T0" fmla="*/ 84 w 84"/>
                <a:gd name="T1" fmla="*/ 13 h 15"/>
                <a:gd name="T2" fmla="*/ 83 w 84"/>
                <a:gd name="T3" fmla="*/ 15 h 15"/>
                <a:gd name="T4" fmla="*/ 1 w 84"/>
                <a:gd name="T5" fmla="*/ 15 h 15"/>
                <a:gd name="T6" fmla="*/ 0 w 84"/>
                <a:gd name="T7" fmla="*/ 13 h 15"/>
                <a:gd name="T8" fmla="*/ 0 w 84"/>
                <a:gd name="T9" fmla="*/ 2 h 15"/>
                <a:gd name="T10" fmla="*/ 1 w 84"/>
                <a:gd name="T11" fmla="*/ 0 h 15"/>
                <a:gd name="T12" fmla="*/ 83 w 84"/>
                <a:gd name="T13" fmla="*/ 0 h 15"/>
                <a:gd name="T14" fmla="*/ 84 w 84"/>
                <a:gd name="T15" fmla="*/ 2 h 15"/>
                <a:gd name="T16" fmla="*/ 84 w 84"/>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5">
                  <a:moveTo>
                    <a:pt x="84" y="13"/>
                  </a:moveTo>
                  <a:cubicBezTo>
                    <a:pt x="84" y="14"/>
                    <a:pt x="83" y="15"/>
                    <a:pt x="83" y="15"/>
                  </a:cubicBezTo>
                  <a:cubicBezTo>
                    <a:pt x="1" y="15"/>
                    <a:pt x="1" y="15"/>
                    <a:pt x="1" y="15"/>
                  </a:cubicBezTo>
                  <a:cubicBezTo>
                    <a:pt x="0" y="15"/>
                    <a:pt x="0" y="14"/>
                    <a:pt x="0" y="13"/>
                  </a:cubicBezTo>
                  <a:cubicBezTo>
                    <a:pt x="0" y="2"/>
                    <a:pt x="0" y="2"/>
                    <a:pt x="0" y="2"/>
                  </a:cubicBezTo>
                  <a:cubicBezTo>
                    <a:pt x="0" y="1"/>
                    <a:pt x="0" y="0"/>
                    <a:pt x="1" y="0"/>
                  </a:cubicBezTo>
                  <a:cubicBezTo>
                    <a:pt x="83" y="0"/>
                    <a:pt x="83" y="0"/>
                    <a:pt x="83" y="0"/>
                  </a:cubicBezTo>
                  <a:cubicBezTo>
                    <a:pt x="83" y="0"/>
                    <a:pt x="84" y="1"/>
                    <a:pt x="84" y="2"/>
                  </a:cubicBezTo>
                  <a:lnTo>
                    <a:pt x="84" y="13"/>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grpSp>
      <p:sp>
        <p:nvSpPr>
          <p:cNvPr id="36" name="TextBox 35">
            <a:extLst>
              <a:ext uri="{FF2B5EF4-FFF2-40B4-BE49-F238E27FC236}">
                <a16:creationId xmlns:a16="http://schemas.microsoft.com/office/drawing/2014/main" id="{7C01B016-C1A3-4472-8FDA-82D650AE4B27}"/>
              </a:ext>
            </a:extLst>
          </p:cNvPr>
          <p:cNvSpPr txBox="1"/>
          <p:nvPr/>
        </p:nvSpPr>
        <p:spPr>
          <a:xfrm>
            <a:off x="4896636" y="4455319"/>
            <a:ext cx="833883" cy="461665"/>
          </a:xfrm>
          <a:prstGeom prst="rect">
            <a:avLst/>
          </a:prstGeom>
          <a:noFill/>
        </p:spPr>
        <p:txBody>
          <a:bodyPr wrap="none" rtlCol="0" anchor="ctr">
            <a:spAutoFit/>
          </a:bodyPr>
          <a:lstStyle/>
          <a:p>
            <a:pPr algn="ctr"/>
            <a:r>
              <a:rPr lang="en-ID" sz="2400" b="1" dirty="0">
                <a:solidFill>
                  <a:schemeClr val="bg2"/>
                </a:solidFill>
                <a:latin typeface="+mj-lt"/>
              </a:rPr>
              <a:t>80%</a:t>
            </a:r>
            <a:endParaRPr lang="id-ID" sz="2400" b="1" dirty="0">
              <a:solidFill>
                <a:schemeClr val="bg2"/>
              </a:solidFill>
              <a:latin typeface="+mj-lt"/>
            </a:endParaRPr>
          </a:p>
        </p:txBody>
      </p:sp>
      <p:sp>
        <p:nvSpPr>
          <p:cNvPr id="39" name="Freeform 10">
            <a:extLst>
              <a:ext uri="{FF2B5EF4-FFF2-40B4-BE49-F238E27FC236}">
                <a16:creationId xmlns:a16="http://schemas.microsoft.com/office/drawing/2014/main" id="{04958B10-F854-43DE-A4A3-BE94F2023BFD}"/>
              </a:ext>
            </a:extLst>
          </p:cNvPr>
          <p:cNvSpPr>
            <a:spLocks/>
          </p:cNvSpPr>
          <p:nvPr/>
        </p:nvSpPr>
        <p:spPr bwMode="auto">
          <a:xfrm>
            <a:off x="4249567" y="5198500"/>
            <a:ext cx="855700" cy="1257155"/>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72" name="Group 71">
            <a:extLst>
              <a:ext uri="{FF2B5EF4-FFF2-40B4-BE49-F238E27FC236}">
                <a16:creationId xmlns:a16="http://schemas.microsoft.com/office/drawing/2014/main" id="{98953B72-2AF6-4644-9346-5360A1A0367D}"/>
              </a:ext>
            </a:extLst>
          </p:cNvPr>
          <p:cNvGrpSpPr/>
          <p:nvPr/>
        </p:nvGrpSpPr>
        <p:grpSpPr>
          <a:xfrm>
            <a:off x="3370515" y="4105021"/>
            <a:ext cx="1484377" cy="1292763"/>
            <a:chOff x="4304380" y="4105021"/>
            <a:chExt cx="1484377" cy="1292763"/>
          </a:xfrm>
        </p:grpSpPr>
        <p:sp>
          <p:nvSpPr>
            <p:cNvPr id="40" name="Freeform 5">
              <a:extLst>
                <a:ext uri="{FF2B5EF4-FFF2-40B4-BE49-F238E27FC236}">
                  <a16:creationId xmlns:a16="http://schemas.microsoft.com/office/drawing/2014/main" id="{B9AEA21C-EA7E-49FA-8FBE-9CEDC9EED33C}"/>
                </a:ext>
              </a:extLst>
            </p:cNvPr>
            <p:cNvSpPr>
              <a:spLocks/>
            </p:cNvSpPr>
            <p:nvPr/>
          </p:nvSpPr>
          <p:spPr bwMode="auto">
            <a:xfrm>
              <a:off x="4304380" y="4858707"/>
              <a:ext cx="1466492" cy="485425"/>
            </a:xfrm>
            <a:custGeom>
              <a:avLst/>
              <a:gdLst>
                <a:gd name="T0" fmla="*/ 247 w 349"/>
                <a:gd name="T1" fmla="*/ 0 h 115"/>
                <a:gd name="T2" fmla="*/ 0 w 349"/>
                <a:gd name="T3" fmla="*/ 0 h 115"/>
                <a:gd name="T4" fmla="*/ 0 w 349"/>
                <a:gd name="T5" fmla="*/ 76 h 115"/>
                <a:gd name="T6" fmla="*/ 247 w 349"/>
                <a:gd name="T7" fmla="*/ 76 h 115"/>
                <a:gd name="T8" fmla="*/ 272 w 349"/>
                <a:gd name="T9" fmla="*/ 102 h 115"/>
                <a:gd name="T10" fmla="*/ 272 w 349"/>
                <a:gd name="T11" fmla="*/ 115 h 115"/>
                <a:gd name="T12" fmla="*/ 349 w 349"/>
                <a:gd name="T13" fmla="*/ 115 h 115"/>
                <a:gd name="T14" fmla="*/ 349 w 349"/>
                <a:gd name="T15" fmla="*/ 102 h 115"/>
                <a:gd name="T16" fmla="*/ 247 w 349"/>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115">
                  <a:moveTo>
                    <a:pt x="247" y="0"/>
                  </a:moveTo>
                  <a:cubicBezTo>
                    <a:pt x="0" y="0"/>
                    <a:pt x="0" y="0"/>
                    <a:pt x="0" y="0"/>
                  </a:cubicBezTo>
                  <a:cubicBezTo>
                    <a:pt x="0" y="76"/>
                    <a:pt x="0" y="76"/>
                    <a:pt x="0" y="76"/>
                  </a:cubicBezTo>
                  <a:cubicBezTo>
                    <a:pt x="247" y="76"/>
                    <a:pt x="247" y="76"/>
                    <a:pt x="247" y="76"/>
                  </a:cubicBezTo>
                  <a:cubicBezTo>
                    <a:pt x="261" y="76"/>
                    <a:pt x="272" y="88"/>
                    <a:pt x="272" y="102"/>
                  </a:cubicBezTo>
                  <a:cubicBezTo>
                    <a:pt x="272" y="115"/>
                    <a:pt x="272" y="115"/>
                    <a:pt x="272" y="115"/>
                  </a:cubicBezTo>
                  <a:cubicBezTo>
                    <a:pt x="349" y="115"/>
                    <a:pt x="349" y="115"/>
                    <a:pt x="349" y="115"/>
                  </a:cubicBezTo>
                  <a:cubicBezTo>
                    <a:pt x="349" y="102"/>
                    <a:pt x="349" y="102"/>
                    <a:pt x="349" y="102"/>
                  </a:cubicBezTo>
                  <a:cubicBezTo>
                    <a:pt x="349" y="45"/>
                    <a:pt x="303" y="0"/>
                    <a:pt x="247"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1" name="Freeform 6">
              <a:extLst>
                <a:ext uri="{FF2B5EF4-FFF2-40B4-BE49-F238E27FC236}">
                  <a16:creationId xmlns:a16="http://schemas.microsoft.com/office/drawing/2014/main" id="{C20AA48B-17F9-4161-9204-437065AB0BA8}"/>
                </a:ext>
              </a:extLst>
            </p:cNvPr>
            <p:cNvSpPr>
              <a:spLocks/>
            </p:cNvSpPr>
            <p:nvPr/>
          </p:nvSpPr>
          <p:spPr bwMode="auto">
            <a:xfrm>
              <a:off x="4547093" y="4695195"/>
              <a:ext cx="687260" cy="689813"/>
            </a:xfrm>
            <a:custGeom>
              <a:avLst/>
              <a:gdLst>
                <a:gd name="T0" fmla="*/ 0 w 163"/>
                <a:gd name="T1" fmla="*/ 0 h 164"/>
                <a:gd name="T2" fmla="*/ 0 w 163"/>
                <a:gd name="T3" fmla="*/ 82 h 164"/>
                <a:gd name="T4" fmla="*/ 81 w 163"/>
                <a:gd name="T5" fmla="*/ 164 h 164"/>
                <a:gd name="T6" fmla="*/ 163 w 163"/>
                <a:gd name="T7" fmla="*/ 82 h 164"/>
                <a:gd name="T8" fmla="*/ 163 w 163"/>
                <a:gd name="T9" fmla="*/ 0 h 164"/>
                <a:gd name="T10" fmla="*/ 0 w 163"/>
                <a:gd name="T11" fmla="*/ 0 h 164"/>
              </a:gdLst>
              <a:ahLst/>
              <a:cxnLst>
                <a:cxn ang="0">
                  <a:pos x="T0" y="T1"/>
                </a:cxn>
                <a:cxn ang="0">
                  <a:pos x="T2" y="T3"/>
                </a:cxn>
                <a:cxn ang="0">
                  <a:pos x="T4" y="T5"/>
                </a:cxn>
                <a:cxn ang="0">
                  <a:pos x="T6" y="T7"/>
                </a:cxn>
                <a:cxn ang="0">
                  <a:pos x="T8" y="T9"/>
                </a:cxn>
                <a:cxn ang="0">
                  <a:pos x="T10" y="T11"/>
                </a:cxn>
              </a:cxnLst>
              <a:rect l="0" t="0" r="r" b="b"/>
              <a:pathLst>
                <a:path w="163" h="164">
                  <a:moveTo>
                    <a:pt x="0" y="0"/>
                  </a:moveTo>
                  <a:cubicBezTo>
                    <a:pt x="0" y="82"/>
                    <a:pt x="0" y="82"/>
                    <a:pt x="0" y="82"/>
                  </a:cubicBezTo>
                  <a:cubicBezTo>
                    <a:pt x="0" y="127"/>
                    <a:pt x="36" y="164"/>
                    <a:pt x="81" y="164"/>
                  </a:cubicBezTo>
                  <a:cubicBezTo>
                    <a:pt x="126" y="164"/>
                    <a:pt x="163" y="127"/>
                    <a:pt x="163" y="82"/>
                  </a:cubicBezTo>
                  <a:cubicBezTo>
                    <a:pt x="163" y="0"/>
                    <a:pt x="163" y="0"/>
                    <a:pt x="163" y="0"/>
                  </a:cubicBezTo>
                  <a:lnTo>
                    <a:pt x="0" y="0"/>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2" name="Rectangle 7">
              <a:extLst>
                <a:ext uri="{FF2B5EF4-FFF2-40B4-BE49-F238E27FC236}">
                  <a16:creationId xmlns:a16="http://schemas.microsoft.com/office/drawing/2014/main" id="{40C88E59-4D4E-4057-B04B-A2ABA854F7B6}"/>
                </a:ext>
              </a:extLst>
            </p:cNvPr>
            <p:cNvSpPr>
              <a:spLocks noChangeArrowheads="1"/>
            </p:cNvSpPr>
            <p:nvPr/>
          </p:nvSpPr>
          <p:spPr bwMode="auto">
            <a:xfrm>
              <a:off x="4524098" y="4544458"/>
              <a:ext cx="730692" cy="112414"/>
            </a:xfrm>
            <a:prstGeom prst="rect">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3" name="Rectangle 8">
              <a:extLst>
                <a:ext uri="{FF2B5EF4-FFF2-40B4-BE49-F238E27FC236}">
                  <a16:creationId xmlns:a16="http://schemas.microsoft.com/office/drawing/2014/main" id="{65C40A20-EF60-4DB3-A6BB-F0CC7A792833}"/>
                </a:ext>
              </a:extLst>
            </p:cNvPr>
            <p:cNvSpPr>
              <a:spLocks noChangeArrowheads="1"/>
            </p:cNvSpPr>
            <p:nvPr/>
          </p:nvSpPr>
          <p:spPr bwMode="auto">
            <a:xfrm>
              <a:off x="4595634" y="4656872"/>
              <a:ext cx="592729" cy="38323"/>
            </a:xfrm>
            <a:prstGeom prst="rect">
              <a:avLst/>
            </a:pr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4" name="Freeform 9">
              <a:extLst>
                <a:ext uri="{FF2B5EF4-FFF2-40B4-BE49-F238E27FC236}">
                  <a16:creationId xmlns:a16="http://schemas.microsoft.com/office/drawing/2014/main" id="{A0FE1D91-5934-42EC-93E5-282E0E3C8C6F}"/>
                </a:ext>
              </a:extLst>
            </p:cNvPr>
            <p:cNvSpPr>
              <a:spLocks/>
            </p:cNvSpPr>
            <p:nvPr/>
          </p:nvSpPr>
          <p:spPr bwMode="auto">
            <a:xfrm>
              <a:off x="4667171" y="4401385"/>
              <a:ext cx="449657" cy="143072"/>
            </a:xfrm>
            <a:custGeom>
              <a:avLst/>
              <a:gdLst>
                <a:gd name="T0" fmla="*/ 107 w 107"/>
                <a:gd name="T1" fmla="*/ 34 h 34"/>
                <a:gd name="T2" fmla="*/ 107 w 107"/>
                <a:gd name="T3" fmla="*/ 13 h 34"/>
                <a:gd name="T4" fmla="*/ 94 w 107"/>
                <a:gd name="T5" fmla="*/ 0 h 34"/>
                <a:gd name="T6" fmla="*/ 13 w 107"/>
                <a:gd name="T7" fmla="*/ 0 h 34"/>
                <a:gd name="T8" fmla="*/ 0 w 107"/>
                <a:gd name="T9" fmla="*/ 13 h 34"/>
                <a:gd name="T10" fmla="*/ 0 w 107"/>
                <a:gd name="T11" fmla="*/ 34 h 34"/>
                <a:gd name="T12" fmla="*/ 107 w 10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07" h="34">
                  <a:moveTo>
                    <a:pt x="107" y="34"/>
                  </a:moveTo>
                  <a:cubicBezTo>
                    <a:pt x="107" y="13"/>
                    <a:pt x="107" y="13"/>
                    <a:pt x="107" y="13"/>
                  </a:cubicBezTo>
                  <a:cubicBezTo>
                    <a:pt x="107" y="6"/>
                    <a:pt x="101" y="0"/>
                    <a:pt x="94" y="0"/>
                  </a:cubicBezTo>
                  <a:cubicBezTo>
                    <a:pt x="13" y="0"/>
                    <a:pt x="13" y="0"/>
                    <a:pt x="13" y="0"/>
                  </a:cubicBezTo>
                  <a:cubicBezTo>
                    <a:pt x="5" y="0"/>
                    <a:pt x="0" y="6"/>
                    <a:pt x="0" y="13"/>
                  </a:cubicBezTo>
                  <a:cubicBezTo>
                    <a:pt x="0" y="34"/>
                    <a:pt x="0" y="34"/>
                    <a:pt x="0" y="34"/>
                  </a:cubicBezTo>
                  <a:lnTo>
                    <a:pt x="107" y="34"/>
                  </a:lnTo>
                  <a:close/>
                </a:path>
              </a:pathLst>
            </a:cu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5" name="Freeform 10">
              <a:extLst>
                <a:ext uri="{FF2B5EF4-FFF2-40B4-BE49-F238E27FC236}">
                  <a16:creationId xmlns:a16="http://schemas.microsoft.com/office/drawing/2014/main" id="{BF77BB18-3971-4B01-B73D-D0604A7A3FB2}"/>
                </a:ext>
              </a:extLst>
            </p:cNvPr>
            <p:cNvSpPr>
              <a:spLocks/>
            </p:cNvSpPr>
            <p:nvPr/>
          </p:nvSpPr>
          <p:spPr bwMode="auto">
            <a:xfrm>
              <a:off x="4771920" y="4291527"/>
              <a:ext cx="240157" cy="109860"/>
            </a:xfrm>
            <a:custGeom>
              <a:avLst/>
              <a:gdLst>
                <a:gd name="T0" fmla="*/ 57 w 57"/>
                <a:gd name="T1" fmla="*/ 26 h 26"/>
                <a:gd name="T2" fmla="*/ 57 w 57"/>
                <a:gd name="T3" fmla="*/ 10 h 26"/>
                <a:gd name="T4" fmla="*/ 47 w 57"/>
                <a:gd name="T5" fmla="*/ 0 h 26"/>
                <a:gd name="T6" fmla="*/ 10 w 57"/>
                <a:gd name="T7" fmla="*/ 0 h 26"/>
                <a:gd name="T8" fmla="*/ 0 w 57"/>
                <a:gd name="T9" fmla="*/ 10 h 26"/>
                <a:gd name="T10" fmla="*/ 0 w 57"/>
                <a:gd name="T11" fmla="*/ 26 h 26"/>
                <a:gd name="T12" fmla="*/ 57 w 57"/>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57" h="26">
                  <a:moveTo>
                    <a:pt x="57" y="26"/>
                  </a:moveTo>
                  <a:cubicBezTo>
                    <a:pt x="57" y="10"/>
                    <a:pt x="57" y="10"/>
                    <a:pt x="57" y="10"/>
                  </a:cubicBezTo>
                  <a:cubicBezTo>
                    <a:pt x="57" y="5"/>
                    <a:pt x="52" y="0"/>
                    <a:pt x="47" y="0"/>
                  </a:cubicBezTo>
                  <a:cubicBezTo>
                    <a:pt x="10" y="0"/>
                    <a:pt x="10" y="0"/>
                    <a:pt x="10" y="0"/>
                  </a:cubicBezTo>
                  <a:cubicBezTo>
                    <a:pt x="4" y="0"/>
                    <a:pt x="0" y="5"/>
                    <a:pt x="0" y="10"/>
                  </a:cubicBezTo>
                  <a:cubicBezTo>
                    <a:pt x="0" y="26"/>
                    <a:pt x="0" y="26"/>
                    <a:pt x="0" y="26"/>
                  </a:cubicBezTo>
                  <a:lnTo>
                    <a:pt x="57" y="26"/>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6" name="Rectangle 11">
              <a:extLst>
                <a:ext uri="{FF2B5EF4-FFF2-40B4-BE49-F238E27FC236}">
                  <a16:creationId xmlns:a16="http://schemas.microsoft.com/office/drawing/2014/main" id="{079BCFD3-34B7-4010-BAC0-E3C31253688D}"/>
                </a:ext>
              </a:extLst>
            </p:cNvPr>
            <p:cNvSpPr>
              <a:spLocks noChangeArrowheads="1"/>
            </p:cNvSpPr>
            <p:nvPr/>
          </p:nvSpPr>
          <p:spPr bwMode="auto">
            <a:xfrm>
              <a:off x="4858786" y="4143344"/>
              <a:ext cx="63872" cy="148182"/>
            </a:xfrm>
            <a:prstGeom prst="rect">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7" name="Oval 12">
              <a:extLst>
                <a:ext uri="{FF2B5EF4-FFF2-40B4-BE49-F238E27FC236}">
                  <a16:creationId xmlns:a16="http://schemas.microsoft.com/office/drawing/2014/main" id="{2FE1FC1E-2923-430F-81F7-F9C0499C7A29}"/>
                </a:ext>
              </a:extLst>
            </p:cNvPr>
            <p:cNvSpPr>
              <a:spLocks noChangeArrowheads="1"/>
            </p:cNvSpPr>
            <p:nvPr/>
          </p:nvSpPr>
          <p:spPr bwMode="auto">
            <a:xfrm>
              <a:off x="4846011" y="4105021"/>
              <a:ext cx="89421" cy="89421"/>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8" name="Freeform 13">
              <a:extLst>
                <a:ext uri="{FF2B5EF4-FFF2-40B4-BE49-F238E27FC236}">
                  <a16:creationId xmlns:a16="http://schemas.microsoft.com/office/drawing/2014/main" id="{F340A571-8DC4-48A3-8F7F-54645F5FD251}"/>
                </a:ext>
              </a:extLst>
            </p:cNvPr>
            <p:cNvSpPr>
              <a:spLocks/>
            </p:cNvSpPr>
            <p:nvPr/>
          </p:nvSpPr>
          <p:spPr bwMode="auto">
            <a:xfrm>
              <a:off x="4531764" y="4130570"/>
              <a:ext cx="717918" cy="114970"/>
            </a:xfrm>
            <a:custGeom>
              <a:avLst/>
              <a:gdLst>
                <a:gd name="T0" fmla="*/ 157 w 171"/>
                <a:gd name="T1" fmla="*/ 0 h 27"/>
                <a:gd name="T2" fmla="*/ 157 w 171"/>
                <a:gd name="T3" fmla="*/ 0 h 27"/>
                <a:gd name="T4" fmla="*/ 157 w 171"/>
                <a:gd name="T5" fmla="*/ 0 h 27"/>
                <a:gd name="T6" fmla="*/ 154 w 171"/>
                <a:gd name="T7" fmla="*/ 0 h 27"/>
                <a:gd name="T8" fmla="*/ 85 w 171"/>
                <a:gd name="T9" fmla="*/ 2 h 27"/>
                <a:gd name="T10" fmla="*/ 85 w 171"/>
                <a:gd name="T11" fmla="*/ 2 h 27"/>
                <a:gd name="T12" fmla="*/ 85 w 171"/>
                <a:gd name="T13" fmla="*/ 2 h 27"/>
                <a:gd name="T14" fmla="*/ 16 w 171"/>
                <a:gd name="T15" fmla="*/ 0 h 27"/>
                <a:gd name="T16" fmla="*/ 14 w 171"/>
                <a:gd name="T17" fmla="*/ 0 h 27"/>
                <a:gd name="T18" fmla="*/ 0 w 171"/>
                <a:gd name="T19" fmla="*/ 13 h 27"/>
                <a:gd name="T20" fmla="*/ 14 w 171"/>
                <a:gd name="T21" fmla="*/ 27 h 27"/>
                <a:gd name="T22" fmla="*/ 17 w 171"/>
                <a:gd name="T23" fmla="*/ 26 h 27"/>
                <a:gd name="T24" fmla="*/ 85 w 171"/>
                <a:gd name="T25" fmla="*/ 24 h 27"/>
                <a:gd name="T26" fmla="*/ 85 w 171"/>
                <a:gd name="T27" fmla="*/ 24 h 27"/>
                <a:gd name="T28" fmla="*/ 85 w 171"/>
                <a:gd name="T29" fmla="*/ 24 h 27"/>
                <a:gd name="T30" fmla="*/ 154 w 171"/>
                <a:gd name="T31" fmla="*/ 26 h 27"/>
                <a:gd name="T32" fmla="*/ 157 w 171"/>
                <a:gd name="T33" fmla="*/ 27 h 27"/>
                <a:gd name="T34" fmla="*/ 157 w 171"/>
                <a:gd name="T35" fmla="*/ 27 h 27"/>
                <a:gd name="T36" fmla="*/ 157 w 171"/>
                <a:gd name="T37" fmla="*/ 27 h 27"/>
                <a:gd name="T38" fmla="*/ 171 w 171"/>
                <a:gd name="T39" fmla="*/ 13 h 27"/>
                <a:gd name="T40" fmla="*/ 157 w 171"/>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1" h="27">
                  <a:moveTo>
                    <a:pt x="157" y="0"/>
                  </a:moveTo>
                  <a:cubicBezTo>
                    <a:pt x="157" y="0"/>
                    <a:pt x="157" y="0"/>
                    <a:pt x="157" y="0"/>
                  </a:cubicBezTo>
                  <a:cubicBezTo>
                    <a:pt x="157" y="0"/>
                    <a:pt x="157" y="0"/>
                    <a:pt x="157" y="0"/>
                  </a:cubicBezTo>
                  <a:cubicBezTo>
                    <a:pt x="156" y="0"/>
                    <a:pt x="155" y="0"/>
                    <a:pt x="154" y="0"/>
                  </a:cubicBezTo>
                  <a:cubicBezTo>
                    <a:pt x="148" y="1"/>
                    <a:pt x="98" y="2"/>
                    <a:pt x="85" y="2"/>
                  </a:cubicBezTo>
                  <a:cubicBezTo>
                    <a:pt x="85" y="2"/>
                    <a:pt x="85" y="2"/>
                    <a:pt x="85" y="2"/>
                  </a:cubicBezTo>
                  <a:cubicBezTo>
                    <a:pt x="85" y="2"/>
                    <a:pt x="85" y="2"/>
                    <a:pt x="85" y="2"/>
                  </a:cubicBezTo>
                  <a:cubicBezTo>
                    <a:pt x="73" y="2"/>
                    <a:pt x="23" y="1"/>
                    <a:pt x="16" y="0"/>
                  </a:cubicBezTo>
                  <a:cubicBezTo>
                    <a:pt x="16" y="0"/>
                    <a:pt x="15" y="0"/>
                    <a:pt x="14" y="0"/>
                  </a:cubicBezTo>
                  <a:cubicBezTo>
                    <a:pt x="6" y="0"/>
                    <a:pt x="0" y="6"/>
                    <a:pt x="0" y="13"/>
                  </a:cubicBezTo>
                  <a:cubicBezTo>
                    <a:pt x="0" y="21"/>
                    <a:pt x="6" y="27"/>
                    <a:pt x="14" y="27"/>
                  </a:cubicBezTo>
                  <a:cubicBezTo>
                    <a:pt x="15" y="27"/>
                    <a:pt x="16" y="27"/>
                    <a:pt x="17" y="26"/>
                  </a:cubicBezTo>
                  <a:cubicBezTo>
                    <a:pt x="29" y="25"/>
                    <a:pt x="85" y="24"/>
                    <a:pt x="85" y="24"/>
                  </a:cubicBezTo>
                  <a:cubicBezTo>
                    <a:pt x="85" y="24"/>
                    <a:pt x="85" y="24"/>
                    <a:pt x="85" y="24"/>
                  </a:cubicBezTo>
                  <a:cubicBezTo>
                    <a:pt x="85" y="24"/>
                    <a:pt x="85" y="24"/>
                    <a:pt x="85" y="24"/>
                  </a:cubicBezTo>
                  <a:cubicBezTo>
                    <a:pt x="85" y="24"/>
                    <a:pt x="142" y="25"/>
                    <a:pt x="154" y="26"/>
                  </a:cubicBezTo>
                  <a:cubicBezTo>
                    <a:pt x="155" y="27"/>
                    <a:pt x="156" y="27"/>
                    <a:pt x="157" y="27"/>
                  </a:cubicBezTo>
                  <a:cubicBezTo>
                    <a:pt x="157" y="27"/>
                    <a:pt x="157" y="27"/>
                    <a:pt x="157" y="27"/>
                  </a:cubicBezTo>
                  <a:cubicBezTo>
                    <a:pt x="157" y="27"/>
                    <a:pt x="157" y="27"/>
                    <a:pt x="157" y="27"/>
                  </a:cubicBezTo>
                  <a:cubicBezTo>
                    <a:pt x="165" y="27"/>
                    <a:pt x="171" y="21"/>
                    <a:pt x="171" y="13"/>
                  </a:cubicBezTo>
                  <a:cubicBezTo>
                    <a:pt x="171" y="6"/>
                    <a:pt x="165" y="0"/>
                    <a:pt x="157"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9" name="Freeform 14">
              <a:extLst>
                <a:ext uri="{FF2B5EF4-FFF2-40B4-BE49-F238E27FC236}">
                  <a16:creationId xmlns:a16="http://schemas.microsoft.com/office/drawing/2014/main" id="{358DAAF3-9C8A-4C8D-95C8-551B1F1966F2}"/>
                </a:ext>
              </a:extLst>
            </p:cNvPr>
            <p:cNvSpPr>
              <a:spLocks/>
            </p:cNvSpPr>
            <p:nvPr/>
          </p:nvSpPr>
          <p:spPr bwMode="auto">
            <a:xfrm>
              <a:off x="5436186" y="5333912"/>
              <a:ext cx="352571" cy="63872"/>
            </a:xfrm>
            <a:custGeom>
              <a:avLst/>
              <a:gdLst>
                <a:gd name="T0" fmla="*/ 84 w 84"/>
                <a:gd name="T1" fmla="*/ 13 h 15"/>
                <a:gd name="T2" fmla="*/ 83 w 84"/>
                <a:gd name="T3" fmla="*/ 15 h 15"/>
                <a:gd name="T4" fmla="*/ 1 w 84"/>
                <a:gd name="T5" fmla="*/ 15 h 15"/>
                <a:gd name="T6" fmla="*/ 0 w 84"/>
                <a:gd name="T7" fmla="*/ 13 h 15"/>
                <a:gd name="T8" fmla="*/ 0 w 84"/>
                <a:gd name="T9" fmla="*/ 2 h 15"/>
                <a:gd name="T10" fmla="*/ 1 w 84"/>
                <a:gd name="T11" fmla="*/ 0 h 15"/>
                <a:gd name="T12" fmla="*/ 83 w 84"/>
                <a:gd name="T13" fmla="*/ 0 h 15"/>
                <a:gd name="T14" fmla="*/ 84 w 84"/>
                <a:gd name="T15" fmla="*/ 2 h 15"/>
                <a:gd name="T16" fmla="*/ 84 w 84"/>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5">
                  <a:moveTo>
                    <a:pt x="84" y="13"/>
                  </a:moveTo>
                  <a:cubicBezTo>
                    <a:pt x="84" y="14"/>
                    <a:pt x="83" y="15"/>
                    <a:pt x="83" y="15"/>
                  </a:cubicBezTo>
                  <a:cubicBezTo>
                    <a:pt x="1" y="15"/>
                    <a:pt x="1" y="15"/>
                    <a:pt x="1" y="15"/>
                  </a:cubicBezTo>
                  <a:cubicBezTo>
                    <a:pt x="0" y="15"/>
                    <a:pt x="0" y="14"/>
                    <a:pt x="0" y="13"/>
                  </a:cubicBezTo>
                  <a:cubicBezTo>
                    <a:pt x="0" y="2"/>
                    <a:pt x="0" y="2"/>
                    <a:pt x="0" y="2"/>
                  </a:cubicBezTo>
                  <a:cubicBezTo>
                    <a:pt x="0" y="1"/>
                    <a:pt x="0" y="0"/>
                    <a:pt x="1" y="0"/>
                  </a:cubicBezTo>
                  <a:cubicBezTo>
                    <a:pt x="83" y="0"/>
                    <a:pt x="83" y="0"/>
                    <a:pt x="83" y="0"/>
                  </a:cubicBezTo>
                  <a:cubicBezTo>
                    <a:pt x="83" y="0"/>
                    <a:pt x="84" y="1"/>
                    <a:pt x="84" y="2"/>
                  </a:cubicBezTo>
                  <a:lnTo>
                    <a:pt x="84" y="13"/>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grpSp>
      <p:sp>
        <p:nvSpPr>
          <p:cNvPr id="35" name="Rectangle 15">
            <a:extLst>
              <a:ext uri="{FF2B5EF4-FFF2-40B4-BE49-F238E27FC236}">
                <a16:creationId xmlns:a16="http://schemas.microsoft.com/office/drawing/2014/main" id="{97C83BAC-A8C5-4ECD-8CC8-3C5D3D570F9D}"/>
              </a:ext>
            </a:extLst>
          </p:cNvPr>
          <p:cNvSpPr>
            <a:spLocks noChangeArrowheads="1"/>
          </p:cNvSpPr>
          <p:nvPr/>
        </p:nvSpPr>
        <p:spPr bwMode="auto">
          <a:xfrm>
            <a:off x="-933865" y="3461276"/>
            <a:ext cx="4981419" cy="320002"/>
          </a:xfrm>
          <a:prstGeom prst="rect">
            <a:avLst/>
          </a:pr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0" name="Freeform 10">
            <a:extLst>
              <a:ext uri="{FF2B5EF4-FFF2-40B4-BE49-F238E27FC236}">
                <a16:creationId xmlns:a16="http://schemas.microsoft.com/office/drawing/2014/main" id="{EB0B23E2-CD67-4B37-A99D-B3EA9F879EC8}"/>
              </a:ext>
            </a:extLst>
          </p:cNvPr>
          <p:cNvSpPr>
            <a:spLocks/>
          </p:cNvSpPr>
          <p:nvPr/>
        </p:nvSpPr>
        <p:spPr bwMode="auto">
          <a:xfrm>
            <a:off x="3022308" y="2543916"/>
            <a:ext cx="855700" cy="1257155"/>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3" name="Group 2">
            <a:extLst>
              <a:ext uri="{FF2B5EF4-FFF2-40B4-BE49-F238E27FC236}">
                <a16:creationId xmlns:a16="http://schemas.microsoft.com/office/drawing/2014/main" id="{E1EDC52E-906B-41A0-822F-26FA30E8AC57}"/>
              </a:ext>
            </a:extLst>
          </p:cNvPr>
          <p:cNvGrpSpPr/>
          <p:nvPr/>
        </p:nvGrpSpPr>
        <p:grpSpPr>
          <a:xfrm>
            <a:off x="2143256" y="1450437"/>
            <a:ext cx="1484377" cy="1292763"/>
            <a:chOff x="2143256" y="1450437"/>
            <a:chExt cx="1484377" cy="1292763"/>
          </a:xfrm>
        </p:grpSpPr>
        <p:sp>
          <p:nvSpPr>
            <p:cNvPr id="7" name="Freeform 5">
              <a:extLst>
                <a:ext uri="{FF2B5EF4-FFF2-40B4-BE49-F238E27FC236}">
                  <a16:creationId xmlns:a16="http://schemas.microsoft.com/office/drawing/2014/main" id="{4B5926AD-B5B4-4705-80FD-A372D894D821}"/>
                </a:ext>
              </a:extLst>
            </p:cNvPr>
            <p:cNvSpPr>
              <a:spLocks/>
            </p:cNvSpPr>
            <p:nvPr/>
          </p:nvSpPr>
          <p:spPr bwMode="auto">
            <a:xfrm>
              <a:off x="2143256" y="2204123"/>
              <a:ext cx="1466492" cy="485425"/>
            </a:xfrm>
            <a:custGeom>
              <a:avLst/>
              <a:gdLst>
                <a:gd name="T0" fmla="*/ 247 w 349"/>
                <a:gd name="T1" fmla="*/ 0 h 115"/>
                <a:gd name="T2" fmla="*/ 0 w 349"/>
                <a:gd name="T3" fmla="*/ 0 h 115"/>
                <a:gd name="T4" fmla="*/ 0 w 349"/>
                <a:gd name="T5" fmla="*/ 76 h 115"/>
                <a:gd name="T6" fmla="*/ 247 w 349"/>
                <a:gd name="T7" fmla="*/ 76 h 115"/>
                <a:gd name="T8" fmla="*/ 272 w 349"/>
                <a:gd name="T9" fmla="*/ 102 h 115"/>
                <a:gd name="T10" fmla="*/ 272 w 349"/>
                <a:gd name="T11" fmla="*/ 115 h 115"/>
                <a:gd name="T12" fmla="*/ 349 w 349"/>
                <a:gd name="T13" fmla="*/ 115 h 115"/>
                <a:gd name="T14" fmla="*/ 349 w 349"/>
                <a:gd name="T15" fmla="*/ 102 h 115"/>
                <a:gd name="T16" fmla="*/ 247 w 349"/>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115">
                  <a:moveTo>
                    <a:pt x="247" y="0"/>
                  </a:moveTo>
                  <a:cubicBezTo>
                    <a:pt x="0" y="0"/>
                    <a:pt x="0" y="0"/>
                    <a:pt x="0" y="0"/>
                  </a:cubicBezTo>
                  <a:cubicBezTo>
                    <a:pt x="0" y="76"/>
                    <a:pt x="0" y="76"/>
                    <a:pt x="0" y="76"/>
                  </a:cubicBezTo>
                  <a:cubicBezTo>
                    <a:pt x="247" y="76"/>
                    <a:pt x="247" y="76"/>
                    <a:pt x="247" y="76"/>
                  </a:cubicBezTo>
                  <a:cubicBezTo>
                    <a:pt x="261" y="76"/>
                    <a:pt x="272" y="88"/>
                    <a:pt x="272" y="102"/>
                  </a:cubicBezTo>
                  <a:cubicBezTo>
                    <a:pt x="272" y="115"/>
                    <a:pt x="272" y="115"/>
                    <a:pt x="272" y="115"/>
                  </a:cubicBezTo>
                  <a:cubicBezTo>
                    <a:pt x="349" y="115"/>
                    <a:pt x="349" y="115"/>
                    <a:pt x="349" y="115"/>
                  </a:cubicBezTo>
                  <a:cubicBezTo>
                    <a:pt x="349" y="102"/>
                    <a:pt x="349" y="102"/>
                    <a:pt x="349" y="102"/>
                  </a:cubicBezTo>
                  <a:cubicBezTo>
                    <a:pt x="349" y="45"/>
                    <a:pt x="303" y="0"/>
                    <a:pt x="247"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D49DD347-EF2E-450E-AA37-9EC07BE5A36C}"/>
                </a:ext>
              </a:extLst>
            </p:cNvPr>
            <p:cNvSpPr>
              <a:spLocks/>
            </p:cNvSpPr>
            <p:nvPr/>
          </p:nvSpPr>
          <p:spPr bwMode="auto">
            <a:xfrm>
              <a:off x="2385969" y="2040611"/>
              <a:ext cx="687260" cy="689813"/>
            </a:xfrm>
            <a:custGeom>
              <a:avLst/>
              <a:gdLst>
                <a:gd name="T0" fmla="*/ 0 w 163"/>
                <a:gd name="T1" fmla="*/ 0 h 164"/>
                <a:gd name="T2" fmla="*/ 0 w 163"/>
                <a:gd name="T3" fmla="*/ 82 h 164"/>
                <a:gd name="T4" fmla="*/ 81 w 163"/>
                <a:gd name="T5" fmla="*/ 164 h 164"/>
                <a:gd name="T6" fmla="*/ 163 w 163"/>
                <a:gd name="T7" fmla="*/ 82 h 164"/>
                <a:gd name="T8" fmla="*/ 163 w 163"/>
                <a:gd name="T9" fmla="*/ 0 h 164"/>
                <a:gd name="T10" fmla="*/ 0 w 163"/>
                <a:gd name="T11" fmla="*/ 0 h 164"/>
              </a:gdLst>
              <a:ahLst/>
              <a:cxnLst>
                <a:cxn ang="0">
                  <a:pos x="T0" y="T1"/>
                </a:cxn>
                <a:cxn ang="0">
                  <a:pos x="T2" y="T3"/>
                </a:cxn>
                <a:cxn ang="0">
                  <a:pos x="T4" y="T5"/>
                </a:cxn>
                <a:cxn ang="0">
                  <a:pos x="T6" y="T7"/>
                </a:cxn>
                <a:cxn ang="0">
                  <a:pos x="T8" y="T9"/>
                </a:cxn>
                <a:cxn ang="0">
                  <a:pos x="T10" y="T11"/>
                </a:cxn>
              </a:cxnLst>
              <a:rect l="0" t="0" r="r" b="b"/>
              <a:pathLst>
                <a:path w="163" h="164">
                  <a:moveTo>
                    <a:pt x="0" y="0"/>
                  </a:moveTo>
                  <a:cubicBezTo>
                    <a:pt x="0" y="82"/>
                    <a:pt x="0" y="82"/>
                    <a:pt x="0" y="82"/>
                  </a:cubicBezTo>
                  <a:cubicBezTo>
                    <a:pt x="0" y="127"/>
                    <a:pt x="36" y="164"/>
                    <a:pt x="81" y="164"/>
                  </a:cubicBezTo>
                  <a:cubicBezTo>
                    <a:pt x="126" y="164"/>
                    <a:pt x="163" y="127"/>
                    <a:pt x="163" y="82"/>
                  </a:cubicBezTo>
                  <a:cubicBezTo>
                    <a:pt x="163" y="0"/>
                    <a:pt x="163" y="0"/>
                    <a:pt x="163" y="0"/>
                  </a:cubicBezTo>
                  <a:lnTo>
                    <a:pt x="0" y="0"/>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Rectangle 7">
              <a:extLst>
                <a:ext uri="{FF2B5EF4-FFF2-40B4-BE49-F238E27FC236}">
                  <a16:creationId xmlns:a16="http://schemas.microsoft.com/office/drawing/2014/main" id="{D911F9F3-8015-49C5-B0BD-04181E69D810}"/>
                </a:ext>
              </a:extLst>
            </p:cNvPr>
            <p:cNvSpPr>
              <a:spLocks noChangeArrowheads="1"/>
            </p:cNvSpPr>
            <p:nvPr/>
          </p:nvSpPr>
          <p:spPr bwMode="auto">
            <a:xfrm>
              <a:off x="2362974" y="1889874"/>
              <a:ext cx="730692" cy="112414"/>
            </a:xfrm>
            <a:prstGeom prst="rect">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Rectangle 8">
              <a:extLst>
                <a:ext uri="{FF2B5EF4-FFF2-40B4-BE49-F238E27FC236}">
                  <a16:creationId xmlns:a16="http://schemas.microsoft.com/office/drawing/2014/main" id="{F796B901-32E9-4D9E-B707-7FA914BCFB97}"/>
                </a:ext>
              </a:extLst>
            </p:cNvPr>
            <p:cNvSpPr>
              <a:spLocks noChangeArrowheads="1"/>
            </p:cNvSpPr>
            <p:nvPr/>
          </p:nvSpPr>
          <p:spPr bwMode="auto">
            <a:xfrm>
              <a:off x="2434510" y="2002288"/>
              <a:ext cx="592729" cy="38323"/>
            </a:xfrm>
            <a:prstGeom prst="rect">
              <a:avLst/>
            </a:pr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2D15CFC2-FBF1-49C7-9C56-ED05B7664B88}"/>
                </a:ext>
              </a:extLst>
            </p:cNvPr>
            <p:cNvSpPr>
              <a:spLocks/>
            </p:cNvSpPr>
            <p:nvPr/>
          </p:nvSpPr>
          <p:spPr bwMode="auto">
            <a:xfrm>
              <a:off x="2506047" y="1746801"/>
              <a:ext cx="449657" cy="143072"/>
            </a:xfrm>
            <a:custGeom>
              <a:avLst/>
              <a:gdLst>
                <a:gd name="T0" fmla="*/ 107 w 107"/>
                <a:gd name="T1" fmla="*/ 34 h 34"/>
                <a:gd name="T2" fmla="*/ 107 w 107"/>
                <a:gd name="T3" fmla="*/ 13 h 34"/>
                <a:gd name="T4" fmla="*/ 94 w 107"/>
                <a:gd name="T5" fmla="*/ 0 h 34"/>
                <a:gd name="T6" fmla="*/ 13 w 107"/>
                <a:gd name="T7" fmla="*/ 0 h 34"/>
                <a:gd name="T8" fmla="*/ 0 w 107"/>
                <a:gd name="T9" fmla="*/ 13 h 34"/>
                <a:gd name="T10" fmla="*/ 0 w 107"/>
                <a:gd name="T11" fmla="*/ 34 h 34"/>
                <a:gd name="T12" fmla="*/ 107 w 10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07" h="34">
                  <a:moveTo>
                    <a:pt x="107" y="34"/>
                  </a:moveTo>
                  <a:cubicBezTo>
                    <a:pt x="107" y="13"/>
                    <a:pt x="107" y="13"/>
                    <a:pt x="107" y="13"/>
                  </a:cubicBezTo>
                  <a:cubicBezTo>
                    <a:pt x="107" y="6"/>
                    <a:pt x="101" y="0"/>
                    <a:pt x="94" y="0"/>
                  </a:cubicBezTo>
                  <a:cubicBezTo>
                    <a:pt x="13" y="0"/>
                    <a:pt x="13" y="0"/>
                    <a:pt x="13" y="0"/>
                  </a:cubicBezTo>
                  <a:cubicBezTo>
                    <a:pt x="5" y="0"/>
                    <a:pt x="0" y="6"/>
                    <a:pt x="0" y="13"/>
                  </a:cubicBezTo>
                  <a:cubicBezTo>
                    <a:pt x="0" y="34"/>
                    <a:pt x="0" y="34"/>
                    <a:pt x="0" y="34"/>
                  </a:cubicBezTo>
                  <a:lnTo>
                    <a:pt x="107" y="34"/>
                  </a:lnTo>
                  <a:close/>
                </a:path>
              </a:pathLst>
            </a:cu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0DF47E02-81B0-49B1-8465-614390409CBA}"/>
                </a:ext>
              </a:extLst>
            </p:cNvPr>
            <p:cNvSpPr>
              <a:spLocks/>
            </p:cNvSpPr>
            <p:nvPr/>
          </p:nvSpPr>
          <p:spPr bwMode="auto">
            <a:xfrm>
              <a:off x="2610796" y="1636943"/>
              <a:ext cx="240157" cy="109860"/>
            </a:xfrm>
            <a:custGeom>
              <a:avLst/>
              <a:gdLst>
                <a:gd name="T0" fmla="*/ 57 w 57"/>
                <a:gd name="T1" fmla="*/ 26 h 26"/>
                <a:gd name="T2" fmla="*/ 57 w 57"/>
                <a:gd name="T3" fmla="*/ 10 h 26"/>
                <a:gd name="T4" fmla="*/ 47 w 57"/>
                <a:gd name="T5" fmla="*/ 0 h 26"/>
                <a:gd name="T6" fmla="*/ 10 w 57"/>
                <a:gd name="T7" fmla="*/ 0 h 26"/>
                <a:gd name="T8" fmla="*/ 0 w 57"/>
                <a:gd name="T9" fmla="*/ 10 h 26"/>
                <a:gd name="T10" fmla="*/ 0 w 57"/>
                <a:gd name="T11" fmla="*/ 26 h 26"/>
                <a:gd name="T12" fmla="*/ 57 w 57"/>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57" h="26">
                  <a:moveTo>
                    <a:pt x="57" y="26"/>
                  </a:moveTo>
                  <a:cubicBezTo>
                    <a:pt x="57" y="10"/>
                    <a:pt x="57" y="10"/>
                    <a:pt x="57" y="10"/>
                  </a:cubicBezTo>
                  <a:cubicBezTo>
                    <a:pt x="57" y="5"/>
                    <a:pt x="52" y="0"/>
                    <a:pt x="47" y="0"/>
                  </a:cubicBezTo>
                  <a:cubicBezTo>
                    <a:pt x="10" y="0"/>
                    <a:pt x="10" y="0"/>
                    <a:pt x="10" y="0"/>
                  </a:cubicBezTo>
                  <a:cubicBezTo>
                    <a:pt x="4" y="0"/>
                    <a:pt x="0" y="5"/>
                    <a:pt x="0" y="10"/>
                  </a:cubicBezTo>
                  <a:cubicBezTo>
                    <a:pt x="0" y="26"/>
                    <a:pt x="0" y="26"/>
                    <a:pt x="0" y="26"/>
                  </a:cubicBezTo>
                  <a:lnTo>
                    <a:pt x="57" y="26"/>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3" name="Rectangle 11">
              <a:extLst>
                <a:ext uri="{FF2B5EF4-FFF2-40B4-BE49-F238E27FC236}">
                  <a16:creationId xmlns:a16="http://schemas.microsoft.com/office/drawing/2014/main" id="{0431EFC0-231F-4FCB-A477-7A8777735C90}"/>
                </a:ext>
              </a:extLst>
            </p:cNvPr>
            <p:cNvSpPr>
              <a:spLocks noChangeArrowheads="1"/>
            </p:cNvSpPr>
            <p:nvPr/>
          </p:nvSpPr>
          <p:spPr bwMode="auto">
            <a:xfrm>
              <a:off x="2697662" y="1488760"/>
              <a:ext cx="63872" cy="148182"/>
            </a:xfrm>
            <a:prstGeom prst="rect">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4" name="Oval 12">
              <a:extLst>
                <a:ext uri="{FF2B5EF4-FFF2-40B4-BE49-F238E27FC236}">
                  <a16:creationId xmlns:a16="http://schemas.microsoft.com/office/drawing/2014/main" id="{9671CA98-AFAD-45A9-B522-4C8389D0871B}"/>
                </a:ext>
              </a:extLst>
            </p:cNvPr>
            <p:cNvSpPr>
              <a:spLocks noChangeArrowheads="1"/>
            </p:cNvSpPr>
            <p:nvPr/>
          </p:nvSpPr>
          <p:spPr bwMode="auto">
            <a:xfrm>
              <a:off x="2684887" y="1450437"/>
              <a:ext cx="89421" cy="89421"/>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193D32C6-47DC-4ADD-8216-ECDFD84BF6B7}"/>
                </a:ext>
              </a:extLst>
            </p:cNvPr>
            <p:cNvSpPr>
              <a:spLocks/>
            </p:cNvSpPr>
            <p:nvPr/>
          </p:nvSpPr>
          <p:spPr bwMode="auto">
            <a:xfrm>
              <a:off x="2370640" y="1475986"/>
              <a:ext cx="717918" cy="114970"/>
            </a:xfrm>
            <a:custGeom>
              <a:avLst/>
              <a:gdLst>
                <a:gd name="T0" fmla="*/ 157 w 171"/>
                <a:gd name="T1" fmla="*/ 0 h 27"/>
                <a:gd name="T2" fmla="*/ 157 w 171"/>
                <a:gd name="T3" fmla="*/ 0 h 27"/>
                <a:gd name="T4" fmla="*/ 157 w 171"/>
                <a:gd name="T5" fmla="*/ 0 h 27"/>
                <a:gd name="T6" fmla="*/ 154 w 171"/>
                <a:gd name="T7" fmla="*/ 0 h 27"/>
                <a:gd name="T8" fmla="*/ 85 w 171"/>
                <a:gd name="T9" fmla="*/ 2 h 27"/>
                <a:gd name="T10" fmla="*/ 85 w 171"/>
                <a:gd name="T11" fmla="*/ 2 h 27"/>
                <a:gd name="T12" fmla="*/ 85 w 171"/>
                <a:gd name="T13" fmla="*/ 2 h 27"/>
                <a:gd name="T14" fmla="*/ 16 w 171"/>
                <a:gd name="T15" fmla="*/ 0 h 27"/>
                <a:gd name="T16" fmla="*/ 14 w 171"/>
                <a:gd name="T17" fmla="*/ 0 h 27"/>
                <a:gd name="T18" fmla="*/ 0 w 171"/>
                <a:gd name="T19" fmla="*/ 13 h 27"/>
                <a:gd name="T20" fmla="*/ 14 w 171"/>
                <a:gd name="T21" fmla="*/ 27 h 27"/>
                <a:gd name="T22" fmla="*/ 17 w 171"/>
                <a:gd name="T23" fmla="*/ 26 h 27"/>
                <a:gd name="T24" fmla="*/ 85 w 171"/>
                <a:gd name="T25" fmla="*/ 24 h 27"/>
                <a:gd name="T26" fmla="*/ 85 w 171"/>
                <a:gd name="T27" fmla="*/ 24 h 27"/>
                <a:gd name="T28" fmla="*/ 85 w 171"/>
                <a:gd name="T29" fmla="*/ 24 h 27"/>
                <a:gd name="T30" fmla="*/ 154 w 171"/>
                <a:gd name="T31" fmla="*/ 26 h 27"/>
                <a:gd name="T32" fmla="*/ 157 w 171"/>
                <a:gd name="T33" fmla="*/ 27 h 27"/>
                <a:gd name="T34" fmla="*/ 157 w 171"/>
                <a:gd name="T35" fmla="*/ 27 h 27"/>
                <a:gd name="T36" fmla="*/ 157 w 171"/>
                <a:gd name="T37" fmla="*/ 27 h 27"/>
                <a:gd name="T38" fmla="*/ 171 w 171"/>
                <a:gd name="T39" fmla="*/ 13 h 27"/>
                <a:gd name="T40" fmla="*/ 157 w 171"/>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1" h="27">
                  <a:moveTo>
                    <a:pt x="157" y="0"/>
                  </a:moveTo>
                  <a:cubicBezTo>
                    <a:pt x="157" y="0"/>
                    <a:pt x="157" y="0"/>
                    <a:pt x="157" y="0"/>
                  </a:cubicBezTo>
                  <a:cubicBezTo>
                    <a:pt x="157" y="0"/>
                    <a:pt x="157" y="0"/>
                    <a:pt x="157" y="0"/>
                  </a:cubicBezTo>
                  <a:cubicBezTo>
                    <a:pt x="156" y="0"/>
                    <a:pt x="155" y="0"/>
                    <a:pt x="154" y="0"/>
                  </a:cubicBezTo>
                  <a:cubicBezTo>
                    <a:pt x="148" y="1"/>
                    <a:pt x="98" y="2"/>
                    <a:pt x="85" y="2"/>
                  </a:cubicBezTo>
                  <a:cubicBezTo>
                    <a:pt x="85" y="2"/>
                    <a:pt x="85" y="2"/>
                    <a:pt x="85" y="2"/>
                  </a:cubicBezTo>
                  <a:cubicBezTo>
                    <a:pt x="85" y="2"/>
                    <a:pt x="85" y="2"/>
                    <a:pt x="85" y="2"/>
                  </a:cubicBezTo>
                  <a:cubicBezTo>
                    <a:pt x="73" y="2"/>
                    <a:pt x="23" y="1"/>
                    <a:pt x="16" y="0"/>
                  </a:cubicBezTo>
                  <a:cubicBezTo>
                    <a:pt x="16" y="0"/>
                    <a:pt x="15" y="0"/>
                    <a:pt x="14" y="0"/>
                  </a:cubicBezTo>
                  <a:cubicBezTo>
                    <a:pt x="6" y="0"/>
                    <a:pt x="0" y="6"/>
                    <a:pt x="0" y="13"/>
                  </a:cubicBezTo>
                  <a:cubicBezTo>
                    <a:pt x="0" y="21"/>
                    <a:pt x="6" y="27"/>
                    <a:pt x="14" y="27"/>
                  </a:cubicBezTo>
                  <a:cubicBezTo>
                    <a:pt x="15" y="27"/>
                    <a:pt x="16" y="27"/>
                    <a:pt x="17" y="26"/>
                  </a:cubicBezTo>
                  <a:cubicBezTo>
                    <a:pt x="29" y="25"/>
                    <a:pt x="85" y="24"/>
                    <a:pt x="85" y="24"/>
                  </a:cubicBezTo>
                  <a:cubicBezTo>
                    <a:pt x="85" y="24"/>
                    <a:pt x="85" y="24"/>
                    <a:pt x="85" y="24"/>
                  </a:cubicBezTo>
                  <a:cubicBezTo>
                    <a:pt x="85" y="24"/>
                    <a:pt x="85" y="24"/>
                    <a:pt x="85" y="24"/>
                  </a:cubicBezTo>
                  <a:cubicBezTo>
                    <a:pt x="85" y="24"/>
                    <a:pt x="142" y="25"/>
                    <a:pt x="154" y="26"/>
                  </a:cubicBezTo>
                  <a:cubicBezTo>
                    <a:pt x="155" y="27"/>
                    <a:pt x="156" y="27"/>
                    <a:pt x="157" y="27"/>
                  </a:cubicBezTo>
                  <a:cubicBezTo>
                    <a:pt x="157" y="27"/>
                    <a:pt x="157" y="27"/>
                    <a:pt x="157" y="27"/>
                  </a:cubicBezTo>
                  <a:cubicBezTo>
                    <a:pt x="157" y="27"/>
                    <a:pt x="157" y="27"/>
                    <a:pt x="157" y="27"/>
                  </a:cubicBezTo>
                  <a:cubicBezTo>
                    <a:pt x="165" y="27"/>
                    <a:pt x="171" y="21"/>
                    <a:pt x="171" y="13"/>
                  </a:cubicBezTo>
                  <a:cubicBezTo>
                    <a:pt x="171" y="6"/>
                    <a:pt x="165" y="0"/>
                    <a:pt x="157" y="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3825302F-096F-4F8E-A424-0A9F72783FEB}"/>
                </a:ext>
              </a:extLst>
            </p:cNvPr>
            <p:cNvSpPr>
              <a:spLocks/>
            </p:cNvSpPr>
            <p:nvPr/>
          </p:nvSpPr>
          <p:spPr bwMode="auto">
            <a:xfrm>
              <a:off x="3275062" y="2679328"/>
              <a:ext cx="352571" cy="63872"/>
            </a:xfrm>
            <a:custGeom>
              <a:avLst/>
              <a:gdLst>
                <a:gd name="T0" fmla="*/ 84 w 84"/>
                <a:gd name="T1" fmla="*/ 13 h 15"/>
                <a:gd name="T2" fmla="*/ 83 w 84"/>
                <a:gd name="T3" fmla="*/ 15 h 15"/>
                <a:gd name="T4" fmla="*/ 1 w 84"/>
                <a:gd name="T5" fmla="*/ 15 h 15"/>
                <a:gd name="T6" fmla="*/ 0 w 84"/>
                <a:gd name="T7" fmla="*/ 13 h 15"/>
                <a:gd name="T8" fmla="*/ 0 w 84"/>
                <a:gd name="T9" fmla="*/ 2 h 15"/>
                <a:gd name="T10" fmla="*/ 1 w 84"/>
                <a:gd name="T11" fmla="*/ 0 h 15"/>
                <a:gd name="T12" fmla="*/ 83 w 84"/>
                <a:gd name="T13" fmla="*/ 0 h 15"/>
                <a:gd name="T14" fmla="*/ 84 w 84"/>
                <a:gd name="T15" fmla="*/ 2 h 15"/>
                <a:gd name="T16" fmla="*/ 84 w 84"/>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5">
                  <a:moveTo>
                    <a:pt x="84" y="13"/>
                  </a:moveTo>
                  <a:cubicBezTo>
                    <a:pt x="84" y="14"/>
                    <a:pt x="83" y="15"/>
                    <a:pt x="83" y="15"/>
                  </a:cubicBezTo>
                  <a:cubicBezTo>
                    <a:pt x="1" y="15"/>
                    <a:pt x="1" y="15"/>
                    <a:pt x="1" y="15"/>
                  </a:cubicBezTo>
                  <a:cubicBezTo>
                    <a:pt x="0" y="15"/>
                    <a:pt x="0" y="14"/>
                    <a:pt x="0" y="13"/>
                  </a:cubicBezTo>
                  <a:cubicBezTo>
                    <a:pt x="0" y="2"/>
                    <a:pt x="0" y="2"/>
                    <a:pt x="0" y="2"/>
                  </a:cubicBezTo>
                  <a:cubicBezTo>
                    <a:pt x="0" y="1"/>
                    <a:pt x="0" y="0"/>
                    <a:pt x="1" y="0"/>
                  </a:cubicBezTo>
                  <a:cubicBezTo>
                    <a:pt x="83" y="0"/>
                    <a:pt x="83" y="0"/>
                    <a:pt x="83" y="0"/>
                  </a:cubicBezTo>
                  <a:cubicBezTo>
                    <a:pt x="83" y="0"/>
                    <a:pt x="84" y="1"/>
                    <a:pt x="84" y="2"/>
                  </a:cubicBezTo>
                  <a:lnTo>
                    <a:pt x="84" y="13"/>
                  </a:ln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grpSp>
      <p:sp>
        <p:nvSpPr>
          <p:cNvPr id="21" name="TextBox 20">
            <a:extLst>
              <a:ext uri="{FF2B5EF4-FFF2-40B4-BE49-F238E27FC236}">
                <a16:creationId xmlns:a16="http://schemas.microsoft.com/office/drawing/2014/main" id="{6D62B8B3-50CA-43C7-9373-73D6408E38D3}"/>
              </a:ext>
            </a:extLst>
          </p:cNvPr>
          <p:cNvSpPr txBox="1"/>
          <p:nvPr/>
        </p:nvSpPr>
        <p:spPr>
          <a:xfrm>
            <a:off x="3034819" y="3198167"/>
            <a:ext cx="830677" cy="461665"/>
          </a:xfrm>
          <a:prstGeom prst="rect">
            <a:avLst/>
          </a:prstGeom>
          <a:noFill/>
        </p:spPr>
        <p:txBody>
          <a:bodyPr wrap="none" rtlCol="0" anchor="ctr">
            <a:spAutoFit/>
          </a:bodyPr>
          <a:lstStyle/>
          <a:p>
            <a:pPr algn="ctr"/>
            <a:r>
              <a:rPr lang="en-ID" sz="2400" b="1" dirty="0">
                <a:solidFill>
                  <a:schemeClr val="bg2"/>
                </a:solidFill>
                <a:latin typeface="+mj-lt"/>
              </a:rPr>
              <a:t>60%</a:t>
            </a:r>
            <a:endParaRPr lang="id-ID" sz="2400" b="1" dirty="0">
              <a:solidFill>
                <a:schemeClr val="bg2"/>
              </a:solidFill>
              <a:latin typeface="+mj-lt"/>
            </a:endParaRPr>
          </a:p>
        </p:txBody>
      </p:sp>
      <p:sp>
        <p:nvSpPr>
          <p:cNvPr id="17" name="Rectangle 15">
            <a:extLst>
              <a:ext uri="{FF2B5EF4-FFF2-40B4-BE49-F238E27FC236}">
                <a16:creationId xmlns:a16="http://schemas.microsoft.com/office/drawing/2014/main" id="{979A4F0B-161A-41EE-8B69-DD8BE8B987BF}"/>
              </a:ext>
            </a:extLst>
          </p:cNvPr>
          <p:cNvSpPr>
            <a:spLocks noChangeArrowheads="1"/>
          </p:cNvSpPr>
          <p:nvPr/>
        </p:nvSpPr>
        <p:spPr bwMode="auto">
          <a:xfrm>
            <a:off x="-933865" y="2204124"/>
            <a:ext cx="3118001" cy="320002"/>
          </a:xfrm>
          <a:prstGeom prst="rect">
            <a:avLst/>
          </a:pr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50" name="Rectangle 15">
            <a:extLst>
              <a:ext uri="{FF2B5EF4-FFF2-40B4-BE49-F238E27FC236}">
                <a16:creationId xmlns:a16="http://schemas.microsoft.com/office/drawing/2014/main" id="{4CF1E04F-3B00-4C2D-BEE2-C6BD77975F85}"/>
              </a:ext>
            </a:extLst>
          </p:cNvPr>
          <p:cNvSpPr>
            <a:spLocks noChangeArrowheads="1"/>
          </p:cNvSpPr>
          <p:nvPr/>
        </p:nvSpPr>
        <p:spPr bwMode="auto">
          <a:xfrm>
            <a:off x="-933865" y="4858708"/>
            <a:ext cx="4370753" cy="320002"/>
          </a:xfrm>
          <a:prstGeom prst="rect">
            <a:avLst/>
          </a:pr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51" name="TextBox 50">
            <a:extLst>
              <a:ext uri="{FF2B5EF4-FFF2-40B4-BE49-F238E27FC236}">
                <a16:creationId xmlns:a16="http://schemas.microsoft.com/office/drawing/2014/main" id="{14FF7F25-EF05-4FD0-9D1E-F662CDB6FAA2}"/>
              </a:ext>
            </a:extLst>
          </p:cNvPr>
          <p:cNvSpPr txBox="1"/>
          <p:nvPr/>
        </p:nvSpPr>
        <p:spPr>
          <a:xfrm>
            <a:off x="4273299" y="5852751"/>
            <a:ext cx="808235" cy="461665"/>
          </a:xfrm>
          <a:prstGeom prst="rect">
            <a:avLst/>
          </a:prstGeom>
          <a:noFill/>
        </p:spPr>
        <p:txBody>
          <a:bodyPr wrap="none" rtlCol="0" anchor="ctr">
            <a:spAutoFit/>
          </a:bodyPr>
          <a:lstStyle/>
          <a:p>
            <a:pPr algn="ctr"/>
            <a:r>
              <a:rPr lang="en-ID" sz="2400" b="1" dirty="0">
                <a:solidFill>
                  <a:schemeClr val="bg2"/>
                </a:solidFill>
                <a:latin typeface="+mj-lt"/>
              </a:rPr>
              <a:t>75%</a:t>
            </a:r>
            <a:endParaRPr lang="id-ID" sz="2400" b="1" dirty="0">
              <a:solidFill>
                <a:schemeClr val="bg2"/>
              </a:solidFill>
              <a:latin typeface="+mj-lt"/>
            </a:endParaRPr>
          </a:p>
        </p:txBody>
      </p:sp>
      <p:sp>
        <p:nvSpPr>
          <p:cNvPr id="74" name="TextBox 73">
            <a:extLst>
              <a:ext uri="{FF2B5EF4-FFF2-40B4-BE49-F238E27FC236}">
                <a16:creationId xmlns:a16="http://schemas.microsoft.com/office/drawing/2014/main" id="{9F8C58BC-0CF0-45EC-84F5-FC6AACE3619E}"/>
              </a:ext>
            </a:extLst>
          </p:cNvPr>
          <p:cNvSpPr txBox="1"/>
          <p:nvPr/>
        </p:nvSpPr>
        <p:spPr>
          <a:xfrm>
            <a:off x="6317242" y="2834480"/>
            <a:ext cx="4860621" cy="704232"/>
          </a:xfrm>
          <a:prstGeom prst="rect">
            <a:avLst/>
          </a:prstGeom>
          <a:noFill/>
        </p:spPr>
        <p:txBody>
          <a:bodyPr wrap="square" rtlCol="0">
            <a:spAutoFit/>
          </a:bodyPr>
          <a:lstStyle/>
          <a:p>
            <a:pPr algn="just">
              <a:lnSpc>
                <a:spcPct val="150000"/>
              </a:lnSpc>
            </a:pPr>
            <a:r>
              <a:rPr lang="id-ID" sz="1400" dirty="0"/>
              <a:t>For every 6 emails received, we get 3 Phone calls. Suitable for all business </a:t>
            </a:r>
            <a:r>
              <a:rPr lang="en-ID" sz="1400" dirty="0"/>
              <a:t>&amp;</a:t>
            </a:r>
            <a:r>
              <a:rPr lang="id-ID" sz="1400" dirty="0"/>
              <a:t> personal presentation</a:t>
            </a:r>
            <a:r>
              <a:rPr lang="en-US" sz="1400" b="1" dirty="0"/>
              <a:t>.</a:t>
            </a:r>
            <a:endParaRPr lang="id-ID" sz="1400" dirty="0"/>
          </a:p>
        </p:txBody>
      </p:sp>
      <p:sp>
        <p:nvSpPr>
          <p:cNvPr id="75" name="TextBox 74">
            <a:extLst>
              <a:ext uri="{FF2B5EF4-FFF2-40B4-BE49-F238E27FC236}">
                <a16:creationId xmlns:a16="http://schemas.microsoft.com/office/drawing/2014/main" id="{D5BF9C38-0598-4DA1-923F-F431064B67B3}"/>
              </a:ext>
            </a:extLst>
          </p:cNvPr>
          <p:cNvSpPr txBox="1"/>
          <p:nvPr/>
        </p:nvSpPr>
        <p:spPr>
          <a:xfrm>
            <a:off x="6310873" y="1867579"/>
            <a:ext cx="2276585" cy="369332"/>
          </a:xfrm>
          <a:prstGeom prst="rect">
            <a:avLst/>
          </a:prstGeom>
          <a:noFill/>
        </p:spPr>
        <p:txBody>
          <a:bodyPr wrap="none" rtlCol="0">
            <a:spAutoFit/>
          </a:bodyPr>
          <a:lstStyle/>
          <a:p>
            <a:r>
              <a:rPr lang="en-US" dirty="0">
                <a:latin typeface="+mj-lt"/>
              </a:rPr>
              <a:t>Water</a:t>
            </a:r>
            <a:r>
              <a:rPr lang="id-ID" dirty="0">
                <a:latin typeface="+mj-lt"/>
              </a:rPr>
              <a:t> Consumed</a:t>
            </a:r>
          </a:p>
        </p:txBody>
      </p:sp>
      <p:sp>
        <p:nvSpPr>
          <p:cNvPr id="76" name="TextBox 75">
            <a:extLst>
              <a:ext uri="{FF2B5EF4-FFF2-40B4-BE49-F238E27FC236}">
                <a16:creationId xmlns:a16="http://schemas.microsoft.com/office/drawing/2014/main" id="{82F976FC-2A15-48EA-A011-E75913B9B88C}"/>
              </a:ext>
            </a:extLst>
          </p:cNvPr>
          <p:cNvSpPr txBox="1"/>
          <p:nvPr/>
        </p:nvSpPr>
        <p:spPr>
          <a:xfrm>
            <a:off x="7693014" y="2172010"/>
            <a:ext cx="3258966" cy="704232"/>
          </a:xfrm>
          <a:prstGeom prst="rect">
            <a:avLst/>
          </a:prstGeom>
          <a:noFill/>
        </p:spPr>
        <p:txBody>
          <a:bodyPr wrap="square" rtlCol="0">
            <a:spAutoFit/>
          </a:bodyPr>
          <a:lstStyle/>
          <a:p>
            <a:pPr algn="just">
              <a:lnSpc>
                <a:spcPct val="150000"/>
              </a:lnSpc>
            </a:pPr>
            <a:r>
              <a:rPr lang="en-US" sz="1400" dirty="0"/>
              <a:t>Click the shape on truck, ungroup it and recolor a fill with your own.</a:t>
            </a:r>
            <a:endParaRPr lang="id-ID" sz="1400" dirty="0"/>
          </a:p>
        </p:txBody>
      </p:sp>
      <p:sp>
        <p:nvSpPr>
          <p:cNvPr id="77" name="TextBox 76">
            <a:extLst>
              <a:ext uri="{FF2B5EF4-FFF2-40B4-BE49-F238E27FC236}">
                <a16:creationId xmlns:a16="http://schemas.microsoft.com/office/drawing/2014/main" id="{F8B89504-4C44-401F-8F4D-47F6EC1C0532}"/>
              </a:ext>
            </a:extLst>
          </p:cNvPr>
          <p:cNvSpPr txBox="1"/>
          <p:nvPr/>
        </p:nvSpPr>
        <p:spPr>
          <a:xfrm>
            <a:off x="6369578" y="2236911"/>
            <a:ext cx="1350050" cy="830997"/>
          </a:xfrm>
          <a:prstGeom prst="rect">
            <a:avLst/>
          </a:prstGeom>
          <a:noFill/>
        </p:spPr>
        <p:txBody>
          <a:bodyPr wrap="none" rtlCol="0">
            <a:spAutoFit/>
          </a:bodyPr>
          <a:lstStyle/>
          <a:p>
            <a:r>
              <a:rPr lang="en-ID" sz="4800" b="1" dirty="0">
                <a:solidFill>
                  <a:schemeClr val="accent1"/>
                </a:solidFill>
                <a:latin typeface="+mj-lt"/>
              </a:rPr>
              <a:t>23K</a:t>
            </a:r>
            <a:endParaRPr lang="id-ID" sz="4800" b="1" dirty="0">
              <a:solidFill>
                <a:schemeClr val="accent1"/>
              </a:solidFill>
              <a:latin typeface="+mj-lt"/>
            </a:endParaRPr>
          </a:p>
        </p:txBody>
      </p:sp>
      <p:grpSp>
        <p:nvGrpSpPr>
          <p:cNvPr id="4" name="Group 3">
            <a:extLst>
              <a:ext uri="{FF2B5EF4-FFF2-40B4-BE49-F238E27FC236}">
                <a16:creationId xmlns:a16="http://schemas.microsoft.com/office/drawing/2014/main" id="{2D841ECF-EE41-4289-91B4-700214B8BE1D}"/>
              </a:ext>
            </a:extLst>
          </p:cNvPr>
          <p:cNvGrpSpPr/>
          <p:nvPr/>
        </p:nvGrpSpPr>
        <p:grpSpPr>
          <a:xfrm>
            <a:off x="6433554" y="3752859"/>
            <a:ext cx="4654993" cy="588950"/>
            <a:chOff x="6433554" y="3752859"/>
            <a:chExt cx="4654993" cy="588950"/>
          </a:xfrm>
        </p:grpSpPr>
        <p:sp>
          <p:nvSpPr>
            <p:cNvPr id="78" name="Freeform 10">
              <a:extLst>
                <a:ext uri="{FF2B5EF4-FFF2-40B4-BE49-F238E27FC236}">
                  <a16:creationId xmlns:a16="http://schemas.microsoft.com/office/drawing/2014/main" id="{D1E0F03C-6AF9-4932-905F-CEE98CB600C5}"/>
                </a:ext>
              </a:extLst>
            </p:cNvPr>
            <p:cNvSpPr>
              <a:spLocks/>
            </p:cNvSpPr>
            <p:nvPr/>
          </p:nvSpPr>
          <p:spPr bwMode="auto">
            <a:xfrm>
              <a:off x="6433554" y="376549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79" name="Freeform 10">
              <a:extLst>
                <a:ext uri="{FF2B5EF4-FFF2-40B4-BE49-F238E27FC236}">
                  <a16:creationId xmlns:a16="http://schemas.microsoft.com/office/drawing/2014/main" id="{93E99B35-5228-4D46-9B80-03F77849E8FE}"/>
                </a:ext>
              </a:extLst>
            </p:cNvPr>
            <p:cNvSpPr>
              <a:spLocks/>
            </p:cNvSpPr>
            <p:nvPr/>
          </p:nvSpPr>
          <p:spPr bwMode="auto">
            <a:xfrm>
              <a:off x="6907190" y="376549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0" name="Freeform 10">
              <a:extLst>
                <a:ext uri="{FF2B5EF4-FFF2-40B4-BE49-F238E27FC236}">
                  <a16:creationId xmlns:a16="http://schemas.microsoft.com/office/drawing/2014/main" id="{DB053D26-5C12-4746-BF1D-DA1056A431E6}"/>
                </a:ext>
              </a:extLst>
            </p:cNvPr>
            <p:cNvSpPr>
              <a:spLocks/>
            </p:cNvSpPr>
            <p:nvPr/>
          </p:nvSpPr>
          <p:spPr bwMode="auto">
            <a:xfrm>
              <a:off x="7380825" y="375917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1" name="Freeform 10">
              <a:extLst>
                <a:ext uri="{FF2B5EF4-FFF2-40B4-BE49-F238E27FC236}">
                  <a16:creationId xmlns:a16="http://schemas.microsoft.com/office/drawing/2014/main" id="{2F9D6E62-4F73-4500-BE70-F39C18BFB66E}"/>
                </a:ext>
              </a:extLst>
            </p:cNvPr>
            <p:cNvSpPr>
              <a:spLocks/>
            </p:cNvSpPr>
            <p:nvPr/>
          </p:nvSpPr>
          <p:spPr bwMode="auto">
            <a:xfrm>
              <a:off x="7854460" y="375917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 name="Freeform 10">
              <a:extLst>
                <a:ext uri="{FF2B5EF4-FFF2-40B4-BE49-F238E27FC236}">
                  <a16:creationId xmlns:a16="http://schemas.microsoft.com/office/drawing/2014/main" id="{62BE2361-676E-4C32-AB2C-92DAB8E0BDF7}"/>
                </a:ext>
              </a:extLst>
            </p:cNvPr>
            <p:cNvSpPr>
              <a:spLocks/>
            </p:cNvSpPr>
            <p:nvPr/>
          </p:nvSpPr>
          <p:spPr bwMode="auto">
            <a:xfrm>
              <a:off x="8328096" y="375917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3" name="Freeform 10">
              <a:extLst>
                <a:ext uri="{FF2B5EF4-FFF2-40B4-BE49-F238E27FC236}">
                  <a16:creationId xmlns:a16="http://schemas.microsoft.com/office/drawing/2014/main" id="{7EFFBA80-F9C9-4D3B-9B49-34F28858F87C}"/>
                </a:ext>
              </a:extLst>
            </p:cNvPr>
            <p:cNvSpPr>
              <a:spLocks/>
            </p:cNvSpPr>
            <p:nvPr/>
          </p:nvSpPr>
          <p:spPr bwMode="auto">
            <a:xfrm>
              <a:off x="8801732" y="375917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4" name="Freeform 10">
              <a:extLst>
                <a:ext uri="{FF2B5EF4-FFF2-40B4-BE49-F238E27FC236}">
                  <a16:creationId xmlns:a16="http://schemas.microsoft.com/office/drawing/2014/main" id="{5D1692A1-8C1A-4ED0-AC30-5440B0A4AD33}"/>
                </a:ext>
              </a:extLst>
            </p:cNvPr>
            <p:cNvSpPr>
              <a:spLocks/>
            </p:cNvSpPr>
            <p:nvPr/>
          </p:nvSpPr>
          <p:spPr bwMode="auto">
            <a:xfrm>
              <a:off x="9275367" y="375285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5" name="Freeform 10">
              <a:extLst>
                <a:ext uri="{FF2B5EF4-FFF2-40B4-BE49-F238E27FC236}">
                  <a16:creationId xmlns:a16="http://schemas.microsoft.com/office/drawing/2014/main" id="{5A11D735-6ED6-42E6-8C65-E7D5F73EFC73}"/>
                </a:ext>
              </a:extLst>
            </p:cNvPr>
            <p:cNvSpPr>
              <a:spLocks/>
            </p:cNvSpPr>
            <p:nvPr/>
          </p:nvSpPr>
          <p:spPr bwMode="auto">
            <a:xfrm>
              <a:off x="9749003" y="375285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7" name="Freeform 10">
              <a:extLst>
                <a:ext uri="{FF2B5EF4-FFF2-40B4-BE49-F238E27FC236}">
                  <a16:creationId xmlns:a16="http://schemas.microsoft.com/office/drawing/2014/main" id="{82D6112D-C46B-4B62-B6CB-C58C73E4812C}"/>
                </a:ext>
              </a:extLst>
            </p:cNvPr>
            <p:cNvSpPr>
              <a:spLocks/>
            </p:cNvSpPr>
            <p:nvPr/>
          </p:nvSpPr>
          <p:spPr bwMode="auto">
            <a:xfrm>
              <a:off x="10222637" y="376549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8" name="Freeform 10">
              <a:extLst>
                <a:ext uri="{FF2B5EF4-FFF2-40B4-BE49-F238E27FC236}">
                  <a16:creationId xmlns:a16="http://schemas.microsoft.com/office/drawing/2014/main" id="{9E3539BF-F576-4B18-8A06-8889D4EE1225}"/>
                </a:ext>
              </a:extLst>
            </p:cNvPr>
            <p:cNvSpPr>
              <a:spLocks/>
            </p:cNvSpPr>
            <p:nvPr/>
          </p:nvSpPr>
          <p:spPr bwMode="auto">
            <a:xfrm>
              <a:off x="10696273" y="3765499"/>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5" name="Group 4">
            <a:extLst>
              <a:ext uri="{FF2B5EF4-FFF2-40B4-BE49-F238E27FC236}">
                <a16:creationId xmlns:a16="http://schemas.microsoft.com/office/drawing/2014/main" id="{4D8B87D6-3A09-4EA8-B8A0-8786B886B4C3}"/>
              </a:ext>
            </a:extLst>
          </p:cNvPr>
          <p:cNvGrpSpPr/>
          <p:nvPr/>
        </p:nvGrpSpPr>
        <p:grpSpPr>
          <a:xfrm>
            <a:off x="6420055" y="4517271"/>
            <a:ext cx="4654993" cy="588950"/>
            <a:chOff x="6420055" y="4517271"/>
            <a:chExt cx="4654993" cy="588950"/>
          </a:xfrm>
        </p:grpSpPr>
        <p:sp>
          <p:nvSpPr>
            <p:cNvPr id="91" name="Freeform 10">
              <a:extLst>
                <a:ext uri="{FF2B5EF4-FFF2-40B4-BE49-F238E27FC236}">
                  <a16:creationId xmlns:a16="http://schemas.microsoft.com/office/drawing/2014/main" id="{121B0173-B18F-46C8-BBA8-A6933284F8BE}"/>
                </a:ext>
              </a:extLst>
            </p:cNvPr>
            <p:cNvSpPr>
              <a:spLocks/>
            </p:cNvSpPr>
            <p:nvPr/>
          </p:nvSpPr>
          <p:spPr bwMode="auto">
            <a:xfrm>
              <a:off x="6420055" y="452991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2" name="Freeform 10">
              <a:extLst>
                <a:ext uri="{FF2B5EF4-FFF2-40B4-BE49-F238E27FC236}">
                  <a16:creationId xmlns:a16="http://schemas.microsoft.com/office/drawing/2014/main" id="{80864F76-E26E-42D2-BD2B-31D878EBF62F}"/>
                </a:ext>
              </a:extLst>
            </p:cNvPr>
            <p:cNvSpPr>
              <a:spLocks/>
            </p:cNvSpPr>
            <p:nvPr/>
          </p:nvSpPr>
          <p:spPr bwMode="auto">
            <a:xfrm>
              <a:off x="6893691" y="452991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3" name="Freeform 10">
              <a:extLst>
                <a:ext uri="{FF2B5EF4-FFF2-40B4-BE49-F238E27FC236}">
                  <a16:creationId xmlns:a16="http://schemas.microsoft.com/office/drawing/2014/main" id="{EC7C41F2-2A19-43BF-976D-9F1E325E9FDD}"/>
                </a:ext>
              </a:extLst>
            </p:cNvPr>
            <p:cNvSpPr>
              <a:spLocks/>
            </p:cNvSpPr>
            <p:nvPr/>
          </p:nvSpPr>
          <p:spPr bwMode="auto">
            <a:xfrm>
              <a:off x="7367326" y="452359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4" name="Freeform 10">
              <a:extLst>
                <a:ext uri="{FF2B5EF4-FFF2-40B4-BE49-F238E27FC236}">
                  <a16:creationId xmlns:a16="http://schemas.microsoft.com/office/drawing/2014/main" id="{F4DEDF11-4EFF-44C7-84F9-1F5C2EE50416}"/>
                </a:ext>
              </a:extLst>
            </p:cNvPr>
            <p:cNvSpPr>
              <a:spLocks/>
            </p:cNvSpPr>
            <p:nvPr/>
          </p:nvSpPr>
          <p:spPr bwMode="auto">
            <a:xfrm>
              <a:off x="7840961" y="452359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5" name="Freeform 10">
              <a:extLst>
                <a:ext uri="{FF2B5EF4-FFF2-40B4-BE49-F238E27FC236}">
                  <a16:creationId xmlns:a16="http://schemas.microsoft.com/office/drawing/2014/main" id="{D6AAF4BA-D35B-4B67-AA79-D821F0280936}"/>
                </a:ext>
              </a:extLst>
            </p:cNvPr>
            <p:cNvSpPr>
              <a:spLocks/>
            </p:cNvSpPr>
            <p:nvPr/>
          </p:nvSpPr>
          <p:spPr bwMode="auto">
            <a:xfrm>
              <a:off x="8314597" y="452359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6" name="Freeform 10">
              <a:extLst>
                <a:ext uri="{FF2B5EF4-FFF2-40B4-BE49-F238E27FC236}">
                  <a16:creationId xmlns:a16="http://schemas.microsoft.com/office/drawing/2014/main" id="{D5F6C0FA-376F-4C32-9BFE-1F97B0F51888}"/>
                </a:ext>
              </a:extLst>
            </p:cNvPr>
            <p:cNvSpPr>
              <a:spLocks/>
            </p:cNvSpPr>
            <p:nvPr/>
          </p:nvSpPr>
          <p:spPr bwMode="auto">
            <a:xfrm>
              <a:off x="8788233" y="452359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7" name="Freeform 10">
              <a:extLst>
                <a:ext uri="{FF2B5EF4-FFF2-40B4-BE49-F238E27FC236}">
                  <a16:creationId xmlns:a16="http://schemas.microsoft.com/office/drawing/2014/main" id="{9DA5D8B9-A9BB-4D5E-9C96-FCF7AED0C539}"/>
                </a:ext>
              </a:extLst>
            </p:cNvPr>
            <p:cNvSpPr>
              <a:spLocks/>
            </p:cNvSpPr>
            <p:nvPr/>
          </p:nvSpPr>
          <p:spPr bwMode="auto">
            <a:xfrm>
              <a:off x="9261868" y="451727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8" name="Freeform 10">
              <a:extLst>
                <a:ext uri="{FF2B5EF4-FFF2-40B4-BE49-F238E27FC236}">
                  <a16:creationId xmlns:a16="http://schemas.microsoft.com/office/drawing/2014/main" id="{D6AAFB1E-2760-43A9-86EB-6E726FCEF167}"/>
                </a:ext>
              </a:extLst>
            </p:cNvPr>
            <p:cNvSpPr>
              <a:spLocks/>
            </p:cNvSpPr>
            <p:nvPr/>
          </p:nvSpPr>
          <p:spPr bwMode="auto">
            <a:xfrm>
              <a:off x="9735504" y="451727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99" name="Freeform 10">
              <a:extLst>
                <a:ext uri="{FF2B5EF4-FFF2-40B4-BE49-F238E27FC236}">
                  <a16:creationId xmlns:a16="http://schemas.microsoft.com/office/drawing/2014/main" id="{49947147-D935-4895-9909-3F6CD8939CE1}"/>
                </a:ext>
              </a:extLst>
            </p:cNvPr>
            <p:cNvSpPr>
              <a:spLocks/>
            </p:cNvSpPr>
            <p:nvPr/>
          </p:nvSpPr>
          <p:spPr bwMode="auto">
            <a:xfrm>
              <a:off x="10209138" y="452991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0" name="Freeform 10">
              <a:extLst>
                <a:ext uri="{FF2B5EF4-FFF2-40B4-BE49-F238E27FC236}">
                  <a16:creationId xmlns:a16="http://schemas.microsoft.com/office/drawing/2014/main" id="{F7C008FC-730C-43A4-B07C-AD7EA95674F8}"/>
                </a:ext>
              </a:extLst>
            </p:cNvPr>
            <p:cNvSpPr>
              <a:spLocks/>
            </p:cNvSpPr>
            <p:nvPr/>
          </p:nvSpPr>
          <p:spPr bwMode="auto">
            <a:xfrm>
              <a:off x="10682774" y="4529911"/>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6" name="Group 5">
            <a:extLst>
              <a:ext uri="{FF2B5EF4-FFF2-40B4-BE49-F238E27FC236}">
                <a16:creationId xmlns:a16="http://schemas.microsoft.com/office/drawing/2014/main" id="{4342074C-5291-4DCD-A5F8-BB84BB6F9FCB}"/>
              </a:ext>
            </a:extLst>
          </p:cNvPr>
          <p:cNvGrpSpPr/>
          <p:nvPr/>
        </p:nvGrpSpPr>
        <p:grpSpPr>
          <a:xfrm>
            <a:off x="6416820" y="5239802"/>
            <a:ext cx="4654993" cy="588950"/>
            <a:chOff x="6416820" y="5239802"/>
            <a:chExt cx="4654993" cy="588950"/>
          </a:xfrm>
        </p:grpSpPr>
        <p:sp>
          <p:nvSpPr>
            <p:cNvPr id="101" name="Freeform 10">
              <a:extLst>
                <a:ext uri="{FF2B5EF4-FFF2-40B4-BE49-F238E27FC236}">
                  <a16:creationId xmlns:a16="http://schemas.microsoft.com/office/drawing/2014/main" id="{EA51257F-B00E-49C6-9C1F-F5E9EB4775A3}"/>
                </a:ext>
              </a:extLst>
            </p:cNvPr>
            <p:cNvSpPr>
              <a:spLocks/>
            </p:cNvSpPr>
            <p:nvPr/>
          </p:nvSpPr>
          <p:spPr bwMode="auto">
            <a:xfrm>
              <a:off x="6416820" y="525244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2" name="Freeform 10">
              <a:extLst>
                <a:ext uri="{FF2B5EF4-FFF2-40B4-BE49-F238E27FC236}">
                  <a16:creationId xmlns:a16="http://schemas.microsoft.com/office/drawing/2014/main" id="{B940FF37-4AE8-4D01-BBB5-5B7F6A801329}"/>
                </a:ext>
              </a:extLst>
            </p:cNvPr>
            <p:cNvSpPr>
              <a:spLocks/>
            </p:cNvSpPr>
            <p:nvPr/>
          </p:nvSpPr>
          <p:spPr bwMode="auto">
            <a:xfrm>
              <a:off x="6890456" y="525244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3" name="Freeform 10">
              <a:extLst>
                <a:ext uri="{FF2B5EF4-FFF2-40B4-BE49-F238E27FC236}">
                  <a16:creationId xmlns:a16="http://schemas.microsoft.com/office/drawing/2014/main" id="{DA7678F5-E811-4793-9B70-ABEC5C8AB596}"/>
                </a:ext>
              </a:extLst>
            </p:cNvPr>
            <p:cNvSpPr>
              <a:spLocks/>
            </p:cNvSpPr>
            <p:nvPr/>
          </p:nvSpPr>
          <p:spPr bwMode="auto">
            <a:xfrm>
              <a:off x="7364091" y="524612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4" name="Freeform 10">
              <a:extLst>
                <a:ext uri="{FF2B5EF4-FFF2-40B4-BE49-F238E27FC236}">
                  <a16:creationId xmlns:a16="http://schemas.microsoft.com/office/drawing/2014/main" id="{668A9CDF-111C-483A-91B6-BAB7869EF72D}"/>
                </a:ext>
              </a:extLst>
            </p:cNvPr>
            <p:cNvSpPr>
              <a:spLocks/>
            </p:cNvSpPr>
            <p:nvPr/>
          </p:nvSpPr>
          <p:spPr bwMode="auto">
            <a:xfrm>
              <a:off x="7837726" y="524612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5" name="Freeform 10">
              <a:extLst>
                <a:ext uri="{FF2B5EF4-FFF2-40B4-BE49-F238E27FC236}">
                  <a16:creationId xmlns:a16="http://schemas.microsoft.com/office/drawing/2014/main" id="{83BBB9E6-14EA-4595-AE43-3FC5266917AA}"/>
                </a:ext>
              </a:extLst>
            </p:cNvPr>
            <p:cNvSpPr>
              <a:spLocks/>
            </p:cNvSpPr>
            <p:nvPr/>
          </p:nvSpPr>
          <p:spPr bwMode="auto">
            <a:xfrm>
              <a:off x="8311362" y="524612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6" name="Freeform 10">
              <a:extLst>
                <a:ext uri="{FF2B5EF4-FFF2-40B4-BE49-F238E27FC236}">
                  <a16:creationId xmlns:a16="http://schemas.microsoft.com/office/drawing/2014/main" id="{B88CD920-6EBB-484C-AEC7-0F891CB79F60}"/>
                </a:ext>
              </a:extLst>
            </p:cNvPr>
            <p:cNvSpPr>
              <a:spLocks/>
            </p:cNvSpPr>
            <p:nvPr/>
          </p:nvSpPr>
          <p:spPr bwMode="auto">
            <a:xfrm>
              <a:off x="8784998" y="524612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7" name="Freeform 10">
              <a:extLst>
                <a:ext uri="{FF2B5EF4-FFF2-40B4-BE49-F238E27FC236}">
                  <a16:creationId xmlns:a16="http://schemas.microsoft.com/office/drawing/2014/main" id="{35A1A6B0-C953-4523-84E8-0B68FEED9382}"/>
                </a:ext>
              </a:extLst>
            </p:cNvPr>
            <p:cNvSpPr>
              <a:spLocks/>
            </p:cNvSpPr>
            <p:nvPr/>
          </p:nvSpPr>
          <p:spPr bwMode="auto">
            <a:xfrm>
              <a:off x="9258633" y="523980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8" name="Freeform 10">
              <a:extLst>
                <a:ext uri="{FF2B5EF4-FFF2-40B4-BE49-F238E27FC236}">
                  <a16:creationId xmlns:a16="http://schemas.microsoft.com/office/drawing/2014/main" id="{092365BB-E53E-4221-AA12-A81F2DEAA272}"/>
                </a:ext>
              </a:extLst>
            </p:cNvPr>
            <p:cNvSpPr>
              <a:spLocks/>
            </p:cNvSpPr>
            <p:nvPr/>
          </p:nvSpPr>
          <p:spPr bwMode="auto">
            <a:xfrm>
              <a:off x="9732269" y="523980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9" name="Freeform 10">
              <a:extLst>
                <a:ext uri="{FF2B5EF4-FFF2-40B4-BE49-F238E27FC236}">
                  <a16:creationId xmlns:a16="http://schemas.microsoft.com/office/drawing/2014/main" id="{C15E9262-C827-4F75-84D4-7A9002B3CDC3}"/>
                </a:ext>
              </a:extLst>
            </p:cNvPr>
            <p:cNvSpPr>
              <a:spLocks/>
            </p:cNvSpPr>
            <p:nvPr/>
          </p:nvSpPr>
          <p:spPr bwMode="auto">
            <a:xfrm>
              <a:off x="10205903" y="525244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10" name="Freeform 10">
              <a:extLst>
                <a:ext uri="{FF2B5EF4-FFF2-40B4-BE49-F238E27FC236}">
                  <a16:creationId xmlns:a16="http://schemas.microsoft.com/office/drawing/2014/main" id="{48FEDD62-CB8D-47B6-A239-EFAFCD5221FF}"/>
                </a:ext>
              </a:extLst>
            </p:cNvPr>
            <p:cNvSpPr>
              <a:spLocks/>
            </p:cNvSpPr>
            <p:nvPr/>
          </p:nvSpPr>
          <p:spPr bwMode="auto">
            <a:xfrm>
              <a:off x="10679539" y="5252442"/>
              <a:ext cx="392274" cy="576310"/>
            </a:xfrm>
            <a:custGeom>
              <a:avLst/>
              <a:gdLst>
                <a:gd name="T0" fmla="*/ 169 w 338"/>
                <a:gd name="T1" fmla="*/ 498 h 498"/>
                <a:gd name="T2" fmla="*/ 0 w 338"/>
                <a:gd name="T3" fmla="*/ 329 h 498"/>
                <a:gd name="T4" fmla="*/ 169 w 338"/>
                <a:gd name="T5" fmla="*/ 0 h 498"/>
                <a:gd name="T6" fmla="*/ 338 w 338"/>
                <a:gd name="T7" fmla="*/ 329 h 498"/>
                <a:gd name="T8" fmla="*/ 169 w 338"/>
                <a:gd name="T9" fmla="*/ 498 h 498"/>
              </a:gdLst>
              <a:ahLst/>
              <a:cxnLst>
                <a:cxn ang="0">
                  <a:pos x="T0" y="T1"/>
                </a:cxn>
                <a:cxn ang="0">
                  <a:pos x="T2" y="T3"/>
                </a:cxn>
                <a:cxn ang="0">
                  <a:pos x="T4" y="T5"/>
                </a:cxn>
                <a:cxn ang="0">
                  <a:pos x="T6" y="T7"/>
                </a:cxn>
                <a:cxn ang="0">
                  <a:pos x="T8" y="T9"/>
                </a:cxn>
              </a:cxnLst>
              <a:rect l="0" t="0" r="r" b="b"/>
              <a:pathLst>
                <a:path w="338" h="498">
                  <a:moveTo>
                    <a:pt x="169" y="498"/>
                  </a:moveTo>
                  <a:cubicBezTo>
                    <a:pt x="76" y="498"/>
                    <a:pt x="0" y="423"/>
                    <a:pt x="0" y="329"/>
                  </a:cubicBezTo>
                  <a:cubicBezTo>
                    <a:pt x="0" y="236"/>
                    <a:pt x="66" y="126"/>
                    <a:pt x="169" y="0"/>
                  </a:cubicBezTo>
                  <a:cubicBezTo>
                    <a:pt x="278" y="133"/>
                    <a:pt x="338" y="236"/>
                    <a:pt x="338" y="329"/>
                  </a:cubicBezTo>
                  <a:cubicBezTo>
                    <a:pt x="338" y="423"/>
                    <a:pt x="262" y="498"/>
                    <a:pt x="169" y="498"/>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dirty="0"/>
            </a:p>
          </p:txBody>
        </p:sp>
      </p:grpSp>
    </p:spTree>
    <p:extLst>
      <p:ext uri="{BB962C8B-B14F-4D97-AF65-F5344CB8AC3E}">
        <p14:creationId xmlns:p14="http://schemas.microsoft.com/office/powerpoint/2010/main" val="284185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22" presetClass="entr" presetSubtype="8" fill="hold" nodeType="with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left)">
                                      <p:cBhvr>
                                        <p:cTn id="20" dur="500"/>
                                        <p:tgtEl>
                                          <p:spTgt spid="73"/>
                                        </p:tgtEl>
                                      </p:cBhvr>
                                    </p:animEffect>
                                  </p:childTnLst>
                                </p:cTn>
                              </p:par>
                              <p:par>
                                <p:cTn id="21" presetID="22" presetClass="entr" presetSubtype="8" fill="hold" nodeType="with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left)">
                                      <p:cBhvr>
                                        <p:cTn id="23" dur="500"/>
                                        <p:tgtEl>
                                          <p:spTgt spid="72"/>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up)">
                                      <p:cBhvr>
                                        <p:cTn id="30" dur="500"/>
                                        <p:tgtEl>
                                          <p:spTgt spid="24"/>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500"/>
                                        <p:tgtEl>
                                          <p:spTgt spid="77"/>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fade">
                                      <p:cBhvr>
                                        <p:cTn id="55" dur="500"/>
                                        <p:tgtEl>
                                          <p:spTgt spid="76"/>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500"/>
                                        <p:tgtEl>
                                          <p:spTgt spid="74"/>
                                        </p:tgtEl>
                                      </p:cBhvr>
                                    </p:animEffect>
                                  </p:childTnLst>
                                </p:cTn>
                              </p:par>
                            </p:childTnLst>
                          </p:cTn>
                        </p:par>
                        <p:par>
                          <p:cTn id="60" fill="hold">
                            <p:stCondLst>
                              <p:cond delay="4000"/>
                            </p:stCondLst>
                            <p:childTnLst>
                              <p:par>
                                <p:cTn id="61" presetID="2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left)">
                                      <p:cBhvr>
                                        <p:cTn id="63" dur="500"/>
                                        <p:tgtEl>
                                          <p:spTgt spid="4"/>
                                        </p:tgtEl>
                                      </p:cBhvr>
                                    </p:animEffect>
                                  </p:childTnLst>
                                </p:cTn>
                              </p:par>
                            </p:childTnLst>
                          </p:cTn>
                        </p:par>
                        <p:par>
                          <p:cTn id="64" fill="hold">
                            <p:stCondLst>
                              <p:cond delay="4500"/>
                            </p:stCondLst>
                            <p:childTnLst>
                              <p:par>
                                <p:cTn id="65" presetID="22" presetClass="entr" presetSubtype="8"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p:stCondLst>
                              <p:cond delay="5000"/>
                            </p:stCondLst>
                            <p:childTnLst>
                              <p:par>
                                <p:cTn id="69" presetID="22" presetClass="entr" presetSubtype="8" fill="hold"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left)">
                                      <p:cBhvr>
                                        <p:cTn id="7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6" grpId="0"/>
      <p:bldP spid="39" grpId="0" animBg="1"/>
      <p:bldP spid="35" grpId="0" animBg="1"/>
      <p:bldP spid="20" grpId="0" animBg="1"/>
      <p:bldP spid="21" grpId="0"/>
      <p:bldP spid="17" grpId="0" animBg="1"/>
      <p:bldP spid="50" grpId="0" animBg="1"/>
      <p:bldP spid="51" grpId="0"/>
      <p:bldP spid="74" grpId="0"/>
      <p:bldP spid="75" grpId="0"/>
      <p:bldP spid="76" grpId="0"/>
      <p:bldP spid="7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A9A3D2B1-1A87-492C-B55A-C88C73983186}"/>
              </a:ext>
            </a:extLst>
          </p:cNvPr>
          <p:cNvSpPr>
            <a:spLocks/>
          </p:cNvSpPr>
          <p:nvPr/>
        </p:nvSpPr>
        <p:spPr bwMode="auto">
          <a:xfrm>
            <a:off x="7172022" y="1555750"/>
            <a:ext cx="3832225" cy="4767263"/>
          </a:xfrm>
          <a:custGeom>
            <a:avLst/>
            <a:gdLst>
              <a:gd name="T0" fmla="*/ 148 w 755"/>
              <a:gd name="T1" fmla="*/ 940 h 940"/>
              <a:gd name="T2" fmla="*/ 26 w 755"/>
              <a:gd name="T3" fmla="*/ 739 h 940"/>
              <a:gd name="T4" fmla="*/ 103 w 755"/>
              <a:gd name="T5" fmla="*/ 468 h 940"/>
              <a:gd name="T6" fmla="*/ 151 w 755"/>
              <a:gd name="T7" fmla="*/ 393 h 940"/>
              <a:gd name="T8" fmla="*/ 182 w 755"/>
              <a:gd name="T9" fmla="*/ 44 h 940"/>
              <a:gd name="T10" fmla="*/ 133 w 755"/>
              <a:gd name="T11" fmla="*/ 0 h 940"/>
              <a:gd name="T12" fmla="*/ 136 w 755"/>
              <a:gd name="T13" fmla="*/ 0 h 940"/>
              <a:gd name="T14" fmla="*/ 367 w 755"/>
              <a:gd name="T15" fmla="*/ 6 h 940"/>
              <a:gd name="T16" fmla="*/ 612 w 755"/>
              <a:gd name="T17" fmla="*/ 15 h 940"/>
              <a:gd name="T18" fmla="*/ 579 w 755"/>
              <a:gd name="T19" fmla="*/ 280 h 940"/>
              <a:gd name="T20" fmla="*/ 664 w 755"/>
              <a:gd name="T21" fmla="*/ 482 h 940"/>
              <a:gd name="T22" fmla="*/ 732 w 755"/>
              <a:gd name="T23" fmla="*/ 634 h 940"/>
              <a:gd name="T24" fmla="*/ 614 w 755"/>
              <a:gd name="T25" fmla="*/ 940 h 940"/>
              <a:gd name="T26" fmla="*/ 148 w 755"/>
              <a:gd name="T27" fmla="*/ 940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5" h="940">
                <a:moveTo>
                  <a:pt x="148" y="940"/>
                </a:moveTo>
                <a:cubicBezTo>
                  <a:pt x="126" y="923"/>
                  <a:pt x="52" y="858"/>
                  <a:pt x="26" y="739"/>
                </a:cubicBezTo>
                <a:cubicBezTo>
                  <a:pt x="0" y="617"/>
                  <a:pt x="48" y="548"/>
                  <a:pt x="103" y="468"/>
                </a:cubicBezTo>
                <a:cubicBezTo>
                  <a:pt x="119" y="444"/>
                  <a:pt x="136" y="419"/>
                  <a:pt x="151" y="393"/>
                </a:cubicBezTo>
                <a:cubicBezTo>
                  <a:pt x="213" y="284"/>
                  <a:pt x="206" y="81"/>
                  <a:pt x="182" y="44"/>
                </a:cubicBezTo>
                <a:cubicBezTo>
                  <a:pt x="173" y="29"/>
                  <a:pt x="154" y="14"/>
                  <a:pt x="133" y="0"/>
                </a:cubicBezTo>
                <a:cubicBezTo>
                  <a:pt x="134" y="0"/>
                  <a:pt x="135" y="0"/>
                  <a:pt x="136" y="0"/>
                </a:cubicBezTo>
                <a:cubicBezTo>
                  <a:pt x="367" y="6"/>
                  <a:pt x="367" y="6"/>
                  <a:pt x="367" y="6"/>
                </a:cubicBezTo>
                <a:cubicBezTo>
                  <a:pt x="458" y="9"/>
                  <a:pt x="559" y="12"/>
                  <a:pt x="612" y="15"/>
                </a:cubicBezTo>
                <a:cubicBezTo>
                  <a:pt x="590" y="60"/>
                  <a:pt x="562" y="146"/>
                  <a:pt x="579" y="280"/>
                </a:cubicBezTo>
                <a:cubicBezTo>
                  <a:pt x="594" y="387"/>
                  <a:pt x="631" y="437"/>
                  <a:pt x="664" y="482"/>
                </a:cubicBezTo>
                <a:cubicBezTo>
                  <a:pt x="694" y="523"/>
                  <a:pt x="720" y="558"/>
                  <a:pt x="732" y="634"/>
                </a:cubicBezTo>
                <a:cubicBezTo>
                  <a:pt x="755" y="780"/>
                  <a:pt x="644" y="908"/>
                  <a:pt x="614" y="940"/>
                </a:cubicBezTo>
                <a:lnTo>
                  <a:pt x="148" y="940"/>
                </a:ln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1" name="Rectangle 6">
            <a:extLst>
              <a:ext uri="{FF2B5EF4-FFF2-40B4-BE49-F238E27FC236}">
                <a16:creationId xmlns:a16="http://schemas.microsoft.com/office/drawing/2014/main" id="{DD374093-6BC0-4E90-AA88-B226B943BFF1}"/>
              </a:ext>
            </a:extLst>
          </p:cNvPr>
          <p:cNvSpPr>
            <a:spLocks noChangeArrowheads="1"/>
          </p:cNvSpPr>
          <p:nvPr/>
        </p:nvSpPr>
        <p:spPr bwMode="auto">
          <a:xfrm>
            <a:off x="6984697" y="2468270"/>
            <a:ext cx="4086225" cy="1458411"/>
          </a:xfrm>
          <a:prstGeom prst="rect">
            <a:avLst/>
          </a:pr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2" name="Title 1">
            <a:extLst>
              <a:ext uri="{FF2B5EF4-FFF2-40B4-BE49-F238E27FC236}">
                <a16:creationId xmlns:a16="http://schemas.microsoft.com/office/drawing/2014/main" id="{9A6F5BB7-62DB-4C5B-BF12-C57F09CC6AA7}"/>
              </a:ext>
            </a:extLst>
          </p:cNvPr>
          <p:cNvSpPr>
            <a:spLocks noGrp="1"/>
          </p:cNvSpPr>
          <p:nvPr>
            <p:ph type="title"/>
          </p:nvPr>
        </p:nvSpPr>
        <p:spPr/>
        <p:txBody>
          <a:bodyPr/>
          <a:lstStyle/>
          <a:p>
            <a:r>
              <a:rPr lang="en-ID" dirty="0"/>
              <a:t>CLEAN WATER</a:t>
            </a:r>
          </a:p>
        </p:txBody>
      </p:sp>
      <p:sp>
        <p:nvSpPr>
          <p:cNvPr id="8" name="Rectangle 6">
            <a:extLst>
              <a:ext uri="{FF2B5EF4-FFF2-40B4-BE49-F238E27FC236}">
                <a16:creationId xmlns:a16="http://schemas.microsoft.com/office/drawing/2014/main" id="{56FBD865-6F03-49F5-AB42-E2EB8B012464}"/>
              </a:ext>
            </a:extLst>
          </p:cNvPr>
          <p:cNvSpPr>
            <a:spLocks noChangeArrowheads="1"/>
          </p:cNvSpPr>
          <p:nvPr/>
        </p:nvSpPr>
        <p:spPr bwMode="auto">
          <a:xfrm>
            <a:off x="7060897" y="3926681"/>
            <a:ext cx="4086225" cy="2467769"/>
          </a:xfrm>
          <a:prstGeom prst="rect">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useBgFill="1">
        <p:nvSpPr>
          <p:cNvPr id="9" name="Freeform 7">
            <a:extLst>
              <a:ext uri="{FF2B5EF4-FFF2-40B4-BE49-F238E27FC236}">
                <a16:creationId xmlns:a16="http://schemas.microsoft.com/office/drawing/2014/main" id="{3E516B2F-41BE-462B-ACFD-40D5274B3D7F}"/>
              </a:ext>
            </a:extLst>
          </p:cNvPr>
          <p:cNvSpPr>
            <a:spLocks noEditPoints="1"/>
          </p:cNvSpPr>
          <p:nvPr/>
        </p:nvSpPr>
        <p:spPr bwMode="auto">
          <a:xfrm>
            <a:off x="6862460" y="1352550"/>
            <a:ext cx="4532312" cy="5148263"/>
          </a:xfrm>
          <a:custGeom>
            <a:avLst/>
            <a:gdLst>
              <a:gd name="T0" fmla="*/ 0 w 893"/>
              <a:gd name="T1" fmla="*/ 0 h 1015"/>
              <a:gd name="T2" fmla="*/ 0 w 893"/>
              <a:gd name="T3" fmla="*/ 1015 h 1015"/>
              <a:gd name="T4" fmla="*/ 893 w 893"/>
              <a:gd name="T5" fmla="*/ 1015 h 1015"/>
              <a:gd name="T6" fmla="*/ 893 w 893"/>
              <a:gd name="T7" fmla="*/ 0 h 1015"/>
              <a:gd name="T8" fmla="*/ 0 w 893"/>
              <a:gd name="T9" fmla="*/ 0 h 1015"/>
              <a:gd name="T10" fmla="*/ 793 w 893"/>
              <a:gd name="T11" fmla="*/ 213 h 1015"/>
              <a:gd name="T12" fmla="*/ 663 w 893"/>
              <a:gd name="T13" fmla="*/ 254 h 1015"/>
              <a:gd name="T14" fmla="*/ 668 w 893"/>
              <a:gd name="T15" fmla="*/ 316 h 1015"/>
              <a:gd name="T16" fmla="*/ 821 w 893"/>
              <a:gd name="T17" fmla="*/ 670 h 1015"/>
              <a:gd name="T18" fmla="*/ 686 w 893"/>
              <a:gd name="T19" fmla="*/ 1008 h 1015"/>
              <a:gd name="T20" fmla="*/ 429 w 893"/>
              <a:gd name="T21" fmla="*/ 1008 h 1015"/>
              <a:gd name="T22" fmla="*/ 200 w 893"/>
              <a:gd name="T23" fmla="*/ 1008 h 1015"/>
              <a:gd name="T24" fmla="*/ 60 w 893"/>
              <a:gd name="T25" fmla="*/ 785 h 1015"/>
              <a:gd name="T26" fmla="*/ 188 w 893"/>
              <a:gd name="T27" fmla="*/ 419 h 1015"/>
              <a:gd name="T28" fmla="*/ 220 w 893"/>
              <a:gd name="T29" fmla="*/ 99 h 1015"/>
              <a:gd name="T30" fmla="*/ 143 w 893"/>
              <a:gd name="T31" fmla="*/ 42 h 1015"/>
              <a:gd name="T32" fmla="*/ 196 w 893"/>
              <a:gd name="T33" fmla="*/ 12 h 1015"/>
              <a:gd name="T34" fmla="*/ 429 w 893"/>
              <a:gd name="T35" fmla="*/ 18 h 1015"/>
              <a:gd name="T36" fmla="*/ 716 w 893"/>
              <a:gd name="T37" fmla="*/ 31 h 1015"/>
              <a:gd name="T38" fmla="*/ 671 w 893"/>
              <a:gd name="T39" fmla="*/ 153 h 1015"/>
              <a:gd name="T40" fmla="*/ 765 w 893"/>
              <a:gd name="T41" fmla="*/ 151 h 1015"/>
              <a:gd name="T42" fmla="*/ 869 w 893"/>
              <a:gd name="T43" fmla="*/ 242 h 1015"/>
              <a:gd name="T44" fmla="*/ 813 w 893"/>
              <a:gd name="T45" fmla="*/ 456 h 1015"/>
              <a:gd name="T46" fmla="*/ 780 w 893"/>
              <a:gd name="T47" fmla="*/ 432 h 1015"/>
              <a:gd name="T48" fmla="*/ 816 w 893"/>
              <a:gd name="T49" fmla="*/ 323 h 1015"/>
              <a:gd name="T50" fmla="*/ 793 w 893"/>
              <a:gd name="T51" fmla="*/ 213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93" h="1015">
                <a:moveTo>
                  <a:pt x="0" y="0"/>
                </a:moveTo>
                <a:cubicBezTo>
                  <a:pt x="0" y="1015"/>
                  <a:pt x="0" y="1015"/>
                  <a:pt x="0" y="1015"/>
                </a:cubicBezTo>
                <a:cubicBezTo>
                  <a:pt x="893" y="1015"/>
                  <a:pt x="893" y="1015"/>
                  <a:pt x="893" y="1015"/>
                </a:cubicBezTo>
                <a:cubicBezTo>
                  <a:pt x="893" y="0"/>
                  <a:pt x="893" y="0"/>
                  <a:pt x="893" y="0"/>
                </a:cubicBezTo>
                <a:lnTo>
                  <a:pt x="0" y="0"/>
                </a:lnTo>
                <a:close/>
                <a:moveTo>
                  <a:pt x="793" y="213"/>
                </a:moveTo>
                <a:cubicBezTo>
                  <a:pt x="766" y="203"/>
                  <a:pt x="687" y="213"/>
                  <a:pt x="663" y="254"/>
                </a:cubicBezTo>
                <a:cubicBezTo>
                  <a:pt x="664" y="274"/>
                  <a:pt x="665" y="294"/>
                  <a:pt x="668" y="316"/>
                </a:cubicBezTo>
                <a:cubicBezTo>
                  <a:pt x="694" y="508"/>
                  <a:pt x="794" y="498"/>
                  <a:pt x="821" y="670"/>
                </a:cubicBezTo>
                <a:cubicBezTo>
                  <a:pt x="849" y="855"/>
                  <a:pt x="686" y="1008"/>
                  <a:pt x="686" y="1008"/>
                </a:cubicBezTo>
                <a:cubicBezTo>
                  <a:pt x="429" y="1008"/>
                  <a:pt x="429" y="1008"/>
                  <a:pt x="429" y="1008"/>
                </a:cubicBezTo>
                <a:cubicBezTo>
                  <a:pt x="200" y="1008"/>
                  <a:pt x="200" y="1008"/>
                  <a:pt x="200" y="1008"/>
                </a:cubicBezTo>
                <a:cubicBezTo>
                  <a:pt x="200" y="1008"/>
                  <a:pt x="93" y="938"/>
                  <a:pt x="60" y="785"/>
                </a:cubicBezTo>
                <a:cubicBezTo>
                  <a:pt x="23" y="612"/>
                  <a:pt x="124" y="532"/>
                  <a:pt x="188" y="419"/>
                </a:cubicBezTo>
                <a:cubicBezTo>
                  <a:pt x="246" y="316"/>
                  <a:pt x="236" y="124"/>
                  <a:pt x="220" y="99"/>
                </a:cubicBezTo>
                <a:cubicBezTo>
                  <a:pt x="206" y="79"/>
                  <a:pt x="161" y="52"/>
                  <a:pt x="143" y="42"/>
                </a:cubicBezTo>
                <a:cubicBezTo>
                  <a:pt x="143" y="42"/>
                  <a:pt x="146" y="19"/>
                  <a:pt x="196" y="12"/>
                </a:cubicBezTo>
                <a:cubicBezTo>
                  <a:pt x="429" y="18"/>
                  <a:pt x="429" y="18"/>
                  <a:pt x="429" y="18"/>
                </a:cubicBezTo>
                <a:cubicBezTo>
                  <a:pt x="429" y="18"/>
                  <a:pt x="715" y="25"/>
                  <a:pt x="716" y="31"/>
                </a:cubicBezTo>
                <a:cubicBezTo>
                  <a:pt x="717" y="35"/>
                  <a:pt x="686" y="73"/>
                  <a:pt x="671" y="153"/>
                </a:cubicBezTo>
                <a:cubicBezTo>
                  <a:pt x="707" y="160"/>
                  <a:pt x="727" y="151"/>
                  <a:pt x="765" y="151"/>
                </a:cubicBezTo>
                <a:cubicBezTo>
                  <a:pt x="806" y="151"/>
                  <a:pt x="860" y="175"/>
                  <a:pt x="869" y="242"/>
                </a:cubicBezTo>
                <a:cubicBezTo>
                  <a:pt x="878" y="309"/>
                  <a:pt x="839" y="435"/>
                  <a:pt x="813" y="456"/>
                </a:cubicBezTo>
                <a:cubicBezTo>
                  <a:pt x="799" y="468"/>
                  <a:pt x="765" y="461"/>
                  <a:pt x="780" y="432"/>
                </a:cubicBezTo>
                <a:cubicBezTo>
                  <a:pt x="799" y="398"/>
                  <a:pt x="812" y="367"/>
                  <a:pt x="816" y="323"/>
                </a:cubicBezTo>
                <a:cubicBezTo>
                  <a:pt x="821" y="278"/>
                  <a:pt x="828" y="225"/>
                  <a:pt x="793" y="213"/>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86E2F4C1-988A-4BCF-9E09-BA13EFABCA08}"/>
              </a:ext>
            </a:extLst>
          </p:cNvPr>
          <p:cNvSpPr>
            <a:spLocks noEditPoints="1"/>
          </p:cNvSpPr>
          <p:nvPr/>
        </p:nvSpPr>
        <p:spPr bwMode="auto">
          <a:xfrm>
            <a:off x="6978347" y="1412875"/>
            <a:ext cx="4340225" cy="5053013"/>
          </a:xfrm>
          <a:custGeom>
            <a:avLst/>
            <a:gdLst>
              <a:gd name="T0" fmla="*/ 645 w 855"/>
              <a:gd name="T1" fmla="*/ 304 h 996"/>
              <a:gd name="T2" fmla="*/ 640 w 855"/>
              <a:gd name="T3" fmla="*/ 242 h 996"/>
              <a:gd name="T4" fmla="*/ 770 w 855"/>
              <a:gd name="T5" fmla="*/ 201 h 996"/>
              <a:gd name="T6" fmla="*/ 793 w 855"/>
              <a:gd name="T7" fmla="*/ 311 h 996"/>
              <a:gd name="T8" fmla="*/ 757 w 855"/>
              <a:gd name="T9" fmla="*/ 420 h 996"/>
              <a:gd name="T10" fmla="*/ 790 w 855"/>
              <a:gd name="T11" fmla="*/ 444 h 996"/>
              <a:gd name="T12" fmla="*/ 846 w 855"/>
              <a:gd name="T13" fmla="*/ 230 h 996"/>
              <a:gd name="T14" fmla="*/ 742 w 855"/>
              <a:gd name="T15" fmla="*/ 139 h 996"/>
              <a:gd name="T16" fmla="*/ 648 w 855"/>
              <a:gd name="T17" fmla="*/ 141 h 996"/>
              <a:gd name="T18" fmla="*/ 693 w 855"/>
              <a:gd name="T19" fmla="*/ 19 h 996"/>
              <a:gd name="T20" fmla="*/ 406 w 855"/>
              <a:gd name="T21" fmla="*/ 6 h 996"/>
              <a:gd name="T22" fmla="*/ 173 w 855"/>
              <a:gd name="T23" fmla="*/ 0 h 996"/>
              <a:gd name="T24" fmla="*/ 120 w 855"/>
              <a:gd name="T25" fmla="*/ 30 h 996"/>
              <a:gd name="T26" fmla="*/ 197 w 855"/>
              <a:gd name="T27" fmla="*/ 87 h 996"/>
              <a:gd name="T28" fmla="*/ 165 w 855"/>
              <a:gd name="T29" fmla="*/ 407 h 996"/>
              <a:gd name="T30" fmla="*/ 37 w 855"/>
              <a:gd name="T31" fmla="*/ 773 h 996"/>
              <a:gd name="T32" fmla="*/ 177 w 855"/>
              <a:gd name="T33" fmla="*/ 996 h 996"/>
              <a:gd name="T34" fmla="*/ 406 w 855"/>
              <a:gd name="T35" fmla="*/ 996 h 996"/>
              <a:gd name="T36" fmla="*/ 663 w 855"/>
              <a:gd name="T37" fmla="*/ 996 h 996"/>
              <a:gd name="T38" fmla="*/ 798 w 855"/>
              <a:gd name="T39" fmla="*/ 658 h 996"/>
              <a:gd name="T40" fmla="*/ 645 w 855"/>
              <a:gd name="T41" fmla="*/ 304 h 996"/>
              <a:gd name="T42" fmla="*/ 652 w 855"/>
              <a:gd name="T43" fmla="*/ 968 h 996"/>
              <a:gd name="T44" fmla="*/ 186 w 855"/>
              <a:gd name="T45" fmla="*/ 968 h 996"/>
              <a:gd name="T46" fmla="*/ 64 w 855"/>
              <a:gd name="T47" fmla="*/ 767 h 996"/>
              <a:gd name="T48" fmla="*/ 141 w 855"/>
              <a:gd name="T49" fmla="*/ 496 h 996"/>
              <a:gd name="T50" fmla="*/ 189 w 855"/>
              <a:gd name="T51" fmla="*/ 421 h 996"/>
              <a:gd name="T52" fmla="*/ 220 w 855"/>
              <a:gd name="T53" fmla="*/ 72 h 996"/>
              <a:gd name="T54" fmla="*/ 171 w 855"/>
              <a:gd name="T55" fmla="*/ 28 h 996"/>
              <a:gd name="T56" fmla="*/ 174 w 855"/>
              <a:gd name="T57" fmla="*/ 28 h 996"/>
              <a:gd name="T58" fmla="*/ 405 w 855"/>
              <a:gd name="T59" fmla="*/ 34 h 996"/>
              <a:gd name="T60" fmla="*/ 650 w 855"/>
              <a:gd name="T61" fmla="*/ 43 h 996"/>
              <a:gd name="T62" fmla="*/ 617 w 855"/>
              <a:gd name="T63" fmla="*/ 308 h 996"/>
              <a:gd name="T64" fmla="*/ 702 w 855"/>
              <a:gd name="T65" fmla="*/ 510 h 996"/>
              <a:gd name="T66" fmla="*/ 770 w 855"/>
              <a:gd name="T67" fmla="*/ 662 h 996"/>
              <a:gd name="T68" fmla="*/ 652 w 855"/>
              <a:gd name="T69" fmla="*/ 968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5" h="996">
                <a:moveTo>
                  <a:pt x="645" y="304"/>
                </a:moveTo>
                <a:cubicBezTo>
                  <a:pt x="642" y="282"/>
                  <a:pt x="641" y="262"/>
                  <a:pt x="640" y="242"/>
                </a:cubicBezTo>
                <a:cubicBezTo>
                  <a:pt x="664" y="201"/>
                  <a:pt x="743" y="191"/>
                  <a:pt x="770" y="201"/>
                </a:cubicBezTo>
                <a:cubicBezTo>
                  <a:pt x="805" y="213"/>
                  <a:pt x="798" y="266"/>
                  <a:pt x="793" y="311"/>
                </a:cubicBezTo>
                <a:cubicBezTo>
                  <a:pt x="789" y="355"/>
                  <a:pt x="776" y="386"/>
                  <a:pt x="757" y="420"/>
                </a:cubicBezTo>
                <a:cubicBezTo>
                  <a:pt x="742" y="449"/>
                  <a:pt x="776" y="456"/>
                  <a:pt x="790" y="444"/>
                </a:cubicBezTo>
                <a:cubicBezTo>
                  <a:pt x="816" y="423"/>
                  <a:pt x="855" y="297"/>
                  <a:pt x="846" y="230"/>
                </a:cubicBezTo>
                <a:cubicBezTo>
                  <a:pt x="837" y="163"/>
                  <a:pt x="783" y="139"/>
                  <a:pt x="742" y="139"/>
                </a:cubicBezTo>
                <a:cubicBezTo>
                  <a:pt x="704" y="139"/>
                  <a:pt x="684" y="148"/>
                  <a:pt x="648" y="141"/>
                </a:cubicBezTo>
                <a:cubicBezTo>
                  <a:pt x="663" y="61"/>
                  <a:pt x="694" y="23"/>
                  <a:pt x="693" y="19"/>
                </a:cubicBezTo>
                <a:cubicBezTo>
                  <a:pt x="692" y="13"/>
                  <a:pt x="406" y="6"/>
                  <a:pt x="406" y="6"/>
                </a:cubicBezTo>
                <a:cubicBezTo>
                  <a:pt x="173" y="0"/>
                  <a:pt x="173" y="0"/>
                  <a:pt x="173" y="0"/>
                </a:cubicBezTo>
                <a:cubicBezTo>
                  <a:pt x="123" y="7"/>
                  <a:pt x="120" y="30"/>
                  <a:pt x="120" y="30"/>
                </a:cubicBezTo>
                <a:cubicBezTo>
                  <a:pt x="138" y="40"/>
                  <a:pt x="183" y="67"/>
                  <a:pt x="197" y="87"/>
                </a:cubicBezTo>
                <a:cubicBezTo>
                  <a:pt x="213" y="112"/>
                  <a:pt x="223" y="304"/>
                  <a:pt x="165" y="407"/>
                </a:cubicBezTo>
                <a:cubicBezTo>
                  <a:pt x="101" y="520"/>
                  <a:pt x="0" y="600"/>
                  <a:pt x="37" y="773"/>
                </a:cubicBezTo>
                <a:cubicBezTo>
                  <a:pt x="70" y="926"/>
                  <a:pt x="177" y="996"/>
                  <a:pt x="177" y="996"/>
                </a:cubicBezTo>
                <a:cubicBezTo>
                  <a:pt x="406" y="996"/>
                  <a:pt x="406" y="996"/>
                  <a:pt x="406" y="996"/>
                </a:cubicBezTo>
                <a:cubicBezTo>
                  <a:pt x="663" y="996"/>
                  <a:pt x="663" y="996"/>
                  <a:pt x="663" y="996"/>
                </a:cubicBezTo>
                <a:cubicBezTo>
                  <a:pt x="663" y="996"/>
                  <a:pt x="826" y="843"/>
                  <a:pt x="798" y="658"/>
                </a:cubicBezTo>
                <a:cubicBezTo>
                  <a:pt x="771" y="486"/>
                  <a:pt x="671" y="496"/>
                  <a:pt x="645" y="304"/>
                </a:cubicBezTo>
                <a:close/>
                <a:moveTo>
                  <a:pt x="652" y="968"/>
                </a:moveTo>
                <a:cubicBezTo>
                  <a:pt x="186" y="968"/>
                  <a:pt x="186" y="968"/>
                  <a:pt x="186" y="968"/>
                </a:cubicBezTo>
                <a:cubicBezTo>
                  <a:pt x="164" y="951"/>
                  <a:pt x="90" y="886"/>
                  <a:pt x="64" y="767"/>
                </a:cubicBezTo>
                <a:cubicBezTo>
                  <a:pt x="38" y="645"/>
                  <a:pt x="86" y="576"/>
                  <a:pt x="141" y="496"/>
                </a:cubicBezTo>
                <a:cubicBezTo>
                  <a:pt x="157" y="472"/>
                  <a:pt x="174" y="447"/>
                  <a:pt x="189" y="421"/>
                </a:cubicBezTo>
                <a:cubicBezTo>
                  <a:pt x="251" y="312"/>
                  <a:pt x="244" y="109"/>
                  <a:pt x="220" y="72"/>
                </a:cubicBezTo>
                <a:cubicBezTo>
                  <a:pt x="211" y="57"/>
                  <a:pt x="192" y="42"/>
                  <a:pt x="171" y="28"/>
                </a:cubicBezTo>
                <a:cubicBezTo>
                  <a:pt x="172" y="28"/>
                  <a:pt x="173" y="28"/>
                  <a:pt x="174" y="28"/>
                </a:cubicBezTo>
                <a:cubicBezTo>
                  <a:pt x="405" y="34"/>
                  <a:pt x="405" y="34"/>
                  <a:pt x="405" y="34"/>
                </a:cubicBezTo>
                <a:cubicBezTo>
                  <a:pt x="496" y="37"/>
                  <a:pt x="597" y="40"/>
                  <a:pt x="650" y="43"/>
                </a:cubicBezTo>
                <a:cubicBezTo>
                  <a:pt x="628" y="88"/>
                  <a:pt x="600" y="174"/>
                  <a:pt x="617" y="308"/>
                </a:cubicBezTo>
                <a:cubicBezTo>
                  <a:pt x="632" y="415"/>
                  <a:pt x="669" y="465"/>
                  <a:pt x="702" y="510"/>
                </a:cubicBezTo>
                <a:cubicBezTo>
                  <a:pt x="732" y="551"/>
                  <a:pt x="758" y="586"/>
                  <a:pt x="770" y="662"/>
                </a:cubicBezTo>
                <a:cubicBezTo>
                  <a:pt x="793" y="808"/>
                  <a:pt x="682" y="936"/>
                  <a:pt x="652" y="968"/>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2" name="TextBox 11">
            <a:extLst>
              <a:ext uri="{FF2B5EF4-FFF2-40B4-BE49-F238E27FC236}">
                <a16:creationId xmlns:a16="http://schemas.microsoft.com/office/drawing/2014/main" id="{65047E30-693E-40A3-864F-B824AE4D062F}"/>
              </a:ext>
            </a:extLst>
          </p:cNvPr>
          <p:cNvSpPr txBox="1"/>
          <p:nvPr/>
        </p:nvSpPr>
        <p:spPr>
          <a:xfrm>
            <a:off x="844569" y="5378776"/>
            <a:ext cx="4860621" cy="704232"/>
          </a:xfrm>
          <a:prstGeom prst="rect">
            <a:avLst/>
          </a:prstGeom>
          <a:noFill/>
        </p:spPr>
        <p:txBody>
          <a:bodyPr wrap="square" rtlCol="0">
            <a:spAutoFit/>
          </a:bodyPr>
          <a:lstStyle/>
          <a:p>
            <a:pPr algn="just">
              <a:lnSpc>
                <a:spcPct val="150000"/>
              </a:lnSpc>
            </a:pPr>
            <a:r>
              <a:rPr lang="id-ID" sz="1400" dirty="0"/>
              <a:t>For every 6 emails received, we get 3 Phone calls. Suitable for all business </a:t>
            </a:r>
            <a:r>
              <a:rPr lang="en-ID" sz="1400" dirty="0"/>
              <a:t>&amp;</a:t>
            </a:r>
            <a:r>
              <a:rPr lang="id-ID" sz="1400" dirty="0"/>
              <a:t> personal presentation</a:t>
            </a:r>
            <a:r>
              <a:rPr lang="en-US" sz="1400" b="1" dirty="0"/>
              <a:t>.</a:t>
            </a:r>
            <a:endParaRPr lang="id-ID" sz="1400" dirty="0"/>
          </a:p>
        </p:txBody>
      </p:sp>
      <p:sp>
        <p:nvSpPr>
          <p:cNvPr id="13" name="TextBox 12">
            <a:extLst>
              <a:ext uri="{FF2B5EF4-FFF2-40B4-BE49-F238E27FC236}">
                <a16:creationId xmlns:a16="http://schemas.microsoft.com/office/drawing/2014/main" id="{9BFF0DA7-3D83-42FB-8824-3C74C3FADF85}"/>
              </a:ext>
            </a:extLst>
          </p:cNvPr>
          <p:cNvSpPr txBox="1"/>
          <p:nvPr/>
        </p:nvSpPr>
        <p:spPr>
          <a:xfrm>
            <a:off x="838200" y="4411875"/>
            <a:ext cx="2276585" cy="369332"/>
          </a:xfrm>
          <a:prstGeom prst="rect">
            <a:avLst/>
          </a:prstGeom>
          <a:noFill/>
        </p:spPr>
        <p:txBody>
          <a:bodyPr wrap="none" rtlCol="0">
            <a:spAutoFit/>
          </a:bodyPr>
          <a:lstStyle/>
          <a:p>
            <a:r>
              <a:rPr lang="en-US" dirty="0">
                <a:latin typeface="+mj-lt"/>
              </a:rPr>
              <a:t>Water</a:t>
            </a:r>
            <a:r>
              <a:rPr lang="id-ID" dirty="0">
                <a:latin typeface="+mj-lt"/>
              </a:rPr>
              <a:t> Consumed</a:t>
            </a:r>
          </a:p>
        </p:txBody>
      </p:sp>
      <p:sp>
        <p:nvSpPr>
          <p:cNvPr id="14" name="TextBox 13">
            <a:extLst>
              <a:ext uri="{FF2B5EF4-FFF2-40B4-BE49-F238E27FC236}">
                <a16:creationId xmlns:a16="http://schemas.microsoft.com/office/drawing/2014/main" id="{D9E9A0B3-EE1B-4545-A843-F86529E843B6}"/>
              </a:ext>
            </a:extLst>
          </p:cNvPr>
          <p:cNvSpPr txBox="1"/>
          <p:nvPr/>
        </p:nvSpPr>
        <p:spPr>
          <a:xfrm>
            <a:off x="2220341" y="4716306"/>
            <a:ext cx="3258966" cy="704232"/>
          </a:xfrm>
          <a:prstGeom prst="rect">
            <a:avLst/>
          </a:prstGeom>
          <a:noFill/>
        </p:spPr>
        <p:txBody>
          <a:bodyPr wrap="square" rtlCol="0">
            <a:spAutoFit/>
          </a:bodyPr>
          <a:lstStyle/>
          <a:p>
            <a:pPr algn="just">
              <a:lnSpc>
                <a:spcPct val="150000"/>
              </a:lnSpc>
            </a:pPr>
            <a:r>
              <a:rPr lang="en-US" sz="1400" dirty="0"/>
              <a:t>Click the shape on truck, ungroup it and recolor a fill with your own.</a:t>
            </a:r>
            <a:endParaRPr lang="id-ID" sz="1400" dirty="0"/>
          </a:p>
        </p:txBody>
      </p:sp>
      <p:sp>
        <p:nvSpPr>
          <p:cNvPr id="15" name="TextBox 14">
            <a:extLst>
              <a:ext uri="{FF2B5EF4-FFF2-40B4-BE49-F238E27FC236}">
                <a16:creationId xmlns:a16="http://schemas.microsoft.com/office/drawing/2014/main" id="{FC14D60D-8027-48C4-B29C-5772F56A86CE}"/>
              </a:ext>
            </a:extLst>
          </p:cNvPr>
          <p:cNvSpPr txBox="1"/>
          <p:nvPr/>
        </p:nvSpPr>
        <p:spPr>
          <a:xfrm>
            <a:off x="896905" y="4781207"/>
            <a:ext cx="1350050" cy="830997"/>
          </a:xfrm>
          <a:prstGeom prst="rect">
            <a:avLst/>
          </a:prstGeom>
          <a:noFill/>
        </p:spPr>
        <p:txBody>
          <a:bodyPr wrap="none" rtlCol="0">
            <a:spAutoFit/>
          </a:bodyPr>
          <a:lstStyle/>
          <a:p>
            <a:r>
              <a:rPr lang="en-ID" sz="4800" b="1" dirty="0">
                <a:solidFill>
                  <a:schemeClr val="accent1"/>
                </a:solidFill>
                <a:latin typeface="+mj-lt"/>
              </a:rPr>
              <a:t>23K</a:t>
            </a:r>
            <a:endParaRPr lang="id-ID" sz="4800" b="1" dirty="0">
              <a:solidFill>
                <a:schemeClr val="accent1"/>
              </a:solidFill>
              <a:latin typeface="+mj-lt"/>
            </a:endParaRPr>
          </a:p>
        </p:txBody>
      </p:sp>
      <p:sp>
        <p:nvSpPr>
          <p:cNvPr id="16" name="TextBox 15">
            <a:extLst>
              <a:ext uri="{FF2B5EF4-FFF2-40B4-BE49-F238E27FC236}">
                <a16:creationId xmlns:a16="http://schemas.microsoft.com/office/drawing/2014/main" id="{DDF213FD-F2DF-4CC7-8EAD-58C430ED0B92}"/>
              </a:ext>
            </a:extLst>
          </p:cNvPr>
          <p:cNvSpPr txBox="1"/>
          <p:nvPr/>
        </p:nvSpPr>
        <p:spPr>
          <a:xfrm>
            <a:off x="8402010" y="2944799"/>
            <a:ext cx="1247457" cy="707886"/>
          </a:xfrm>
          <a:prstGeom prst="rect">
            <a:avLst/>
          </a:prstGeom>
          <a:noFill/>
        </p:spPr>
        <p:txBody>
          <a:bodyPr wrap="none" rtlCol="0" anchor="ctr">
            <a:spAutoFit/>
          </a:bodyPr>
          <a:lstStyle/>
          <a:p>
            <a:pPr algn="ctr"/>
            <a:r>
              <a:rPr lang="en-ID" sz="4000" b="1" dirty="0">
                <a:solidFill>
                  <a:schemeClr val="bg2"/>
                </a:solidFill>
                <a:latin typeface="+mj-lt"/>
              </a:rPr>
              <a:t>30%</a:t>
            </a:r>
            <a:endParaRPr lang="id-ID" sz="4000" b="1" dirty="0">
              <a:solidFill>
                <a:schemeClr val="bg2"/>
              </a:solidFill>
              <a:latin typeface="+mj-lt"/>
            </a:endParaRPr>
          </a:p>
        </p:txBody>
      </p:sp>
      <p:sp>
        <p:nvSpPr>
          <p:cNvPr id="17" name="TextBox 16">
            <a:extLst>
              <a:ext uri="{FF2B5EF4-FFF2-40B4-BE49-F238E27FC236}">
                <a16:creationId xmlns:a16="http://schemas.microsoft.com/office/drawing/2014/main" id="{5C21C789-D0C2-4F67-B19E-730DB085BF1B}"/>
              </a:ext>
            </a:extLst>
          </p:cNvPr>
          <p:cNvSpPr txBox="1"/>
          <p:nvPr/>
        </p:nvSpPr>
        <p:spPr>
          <a:xfrm>
            <a:off x="8393995" y="4948307"/>
            <a:ext cx="1263487" cy="707886"/>
          </a:xfrm>
          <a:prstGeom prst="rect">
            <a:avLst/>
          </a:prstGeom>
          <a:noFill/>
        </p:spPr>
        <p:txBody>
          <a:bodyPr wrap="none" rtlCol="0" anchor="ctr">
            <a:spAutoFit/>
          </a:bodyPr>
          <a:lstStyle/>
          <a:p>
            <a:pPr algn="ctr"/>
            <a:r>
              <a:rPr lang="en-ID" sz="4000" b="1" dirty="0">
                <a:solidFill>
                  <a:schemeClr val="bg2"/>
                </a:solidFill>
                <a:latin typeface="+mj-lt"/>
              </a:rPr>
              <a:t>60%</a:t>
            </a:r>
            <a:endParaRPr lang="id-ID" sz="4000" b="1" dirty="0">
              <a:solidFill>
                <a:schemeClr val="bg2"/>
              </a:solidFill>
              <a:latin typeface="+mj-lt"/>
            </a:endParaRPr>
          </a:p>
        </p:txBody>
      </p:sp>
      <p:grpSp>
        <p:nvGrpSpPr>
          <p:cNvPr id="108" name="Group 107">
            <a:extLst>
              <a:ext uri="{FF2B5EF4-FFF2-40B4-BE49-F238E27FC236}">
                <a16:creationId xmlns:a16="http://schemas.microsoft.com/office/drawing/2014/main" id="{52328FC0-5040-4239-88B9-C6FAD18A0CD7}"/>
              </a:ext>
            </a:extLst>
          </p:cNvPr>
          <p:cNvGrpSpPr/>
          <p:nvPr/>
        </p:nvGrpSpPr>
        <p:grpSpPr>
          <a:xfrm>
            <a:off x="838200" y="2015275"/>
            <a:ext cx="4751972" cy="696294"/>
            <a:chOff x="838200" y="2015275"/>
            <a:chExt cx="4751972" cy="696294"/>
          </a:xfrm>
        </p:grpSpPr>
        <p:sp>
          <p:nvSpPr>
            <p:cNvPr id="26" name="Freeform 17">
              <a:extLst>
                <a:ext uri="{FF2B5EF4-FFF2-40B4-BE49-F238E27FC236}">
                  <a16:creationId xmlns:a16="http://schemas.microsoft.com/office/drawing/2014/main" id="{DE2E1EF8-7BFD-4A26-8D0F-C5929F216D59}"/>
                </a:ext>
              </a:extLst>
            </p:cNvPr>
            <p:cNvSpPr>
              <a:spLocks/>
            </p:cNvSpPr>
            <p:nvPr/>
          </p:nvSpPr>
          <p:spPr bwMode="auto">
            <a:xfrm>
              <a:off x="838200" y="2018384"/>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Freeform 18">
              <a:extLst>
                <a:ext uri="{FF2B5EF4-FFF2-40B4-BE49-F238E27FC236}">
                  <a16:creationId xmlns:a16="http://schemas.microsoft.com/office/drawing/2014/main" id="{7C8CF711-30A3-4505-B270-CD40829647E9}"/>
                </a:ext>
              </a:extLst>
            </p:cNvPr>
            <p:cNvSpPr>
              <a:spLocks/>
            </p:cNvSpPr>
            <p:nvPr/>
          </p:nvSpPr>
          <p:spPr bwMode="auto">
            <a:xfrm>
              <a:off x="882612" y="2189162"/>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17">
              <a:extLst>
                <a:ext uri="{FF2B5EF4-FFF2-40B4-BE49-F238E27FC236}">
                  <a16:creationId xmlns:a16="http://schemas.microsoft.com/office/drawing/2014/main" id="{02D5B460-9088-419D-A6F3-FAACD58D8BBB}"/>
                </a:ext>
              </a:extLst>
            </p:cNvPr>
            <p:cNvSpPr>
              <a:spLocks/>
            </p:cNvSpPr>
            <p:nvPr/>
          </p:nvSpPr>
          <p:spPr bwMode="auto">
            <a:xfrm>
              <a:off x="1316270" y="2018384"/>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Freeform 18">
              <a:extLst>
                <a:ext uri="{FF2B5EF4-FFF2-40B4-BE49-F238E27FC236}">
                  <a16:creationId xmlns:a16="http://schemas.microsoft.com/office/drawing/2014/main" id="{39420130-955B-4177-8583-C71CA3FC9CA1}"/>
                </a:ext>
              </a:extLst>
            </p:cNvPr>
            <p:cNvSpPr>
              <a:spLocks/>
            </p:cNvSpPr>
            <p:nvPr/>
          </p:nvSpPr>
          <p:spPr bwMode="auto">
            <a:xfrm>
              <a:off x="1360682" y="2189162"/>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Freeform 17">
              <a:extLst>
                <a:ext uri="{FF2B5EF4-FFF2-40B4-BE49-F238E27FC236}">
                  <a16:creationId xmlns:a16="http://schemas.microsoft.com/office/drawing/2014/main" id="{77BB66FD-AC8D-412A-8CFE-98F4F30BF98D}"/>
                </a:ext>
              </a:extLst>
            </p:cNvPr>
            <p:cNvSpPr>
              <a:spLocks/>
            </p:cNvSpPr>
            <p:nvPr/>
          </p:nvSpPr>
          <p:spPr bwMode="auto">
            <a:xfrm>
              <a:off x="1801865" y="2018384"/>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0" name="Freeform 18">
              <a:extLst>
                <a:ext uri="{FF2B5EF4-FFF2-40B4-BE49-F238E27FC236}">
                  <a16:creationId xmlns:a16="http://schemas.microsoft.com/office/drawing/2014/main" id="{81C1760F-8721-4E63-A14D-885639B7E17B}"/>
                </a:ext>
              </a:extLst>
            </p:cNvPr>
            <p:cNvSpPr>
              <a:spLocks/>
            </p:cNvSpPr>
            <p:nvPr/>
          </p:nvSpPr>
          <p:spPr bwMode="auto">
            <a:xfrm>
              <a:off x="1846277" y="2189162"/>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Freeform 17">
              <a:extLst>
                <a:ext uri="{FF2B5EF4-FFF2-40B4-BE49-F238E27FC236}">
                  <a16:creationId xmlns:a16="http://schemas.microsoft.com/office/drawing/2014/main" id="{1AB77F4F-5250-4B8B-AEEF-D1D4C0436C62}"/>
                </a:ext>
              </a:extLst>
            </p:cNvPr>
            <p:cNvSpPr>
              <a:spLocks/>
            </p:cNvSpPr>
            <p:nvPr/>
          </p:nvSpPr>
          <p:spPr bwMode="auto">
            <a:xfrm>
              <a:off x="2279936" y="2018384"/>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38" name="Freeform 18">
              <a:extLst>
                <a:ext uri="{FF2B5EF4-FFF2-40B4-BE49-F238E27FC236}">
                  <a16:creationId xmlns:a16="http://schemas.microsoft.com/office/drawing/2014/main" id="{DF106CFE-C667-4F64-A8E5-EA28124CC933}"/>
                </a:ext>
              </a:extLst>
            </p:cNvPr>
            <p:cNvSpPr>
              <a:spLocks/>
            </p:cNvSpPr>
            <p:nvPr/>
          </p:nvSpPr>
          <p:spPr bwMode="auto">
            <a:xfrm>
              <a:off x="2324348" y="2189162"/>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55" name="Freeform 17">
              <a:extLst>
                <a:ext uri="{FF2B5EF4-FFF2-40B4-BE49-F238E27FC236}">
                  <a16:creationId xmlns:a16="http://schemas.microsoft.com/office/drawing/2014/main" id="{E2F5285D-CD50-4C99-92D2-0C2D3C0BFFDC}"/>
                </a:ext>
              </a:extLst>
            </p:cNvPr>
            <p:cNvSpPr>
              <a:spLocks/>
            </p:cNvSpPr>
            <p:nvPr/>
          </p:nvSpPr>
          <p:spPr bwMode="auto">
            <a:xfrm>
              <a:off x="2765120" y="2015275"/>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56" name="Freeform 18">
              <a:extLst>
                <a:ext uri="{FF2B5EF4-FFF2-40B4-BE49-F238E27FC236}">
                  <a16:creationId xmlns:a16="http://schemas.microsoft.com/office/drawing/2014/main" id="{6CE6278F-8E52-4F92-A480-09E5806CA869}"/>
                </a:ext>
              </a:extLst>
            </p:cNvPr>
            <p:cNvSpPr>
              <a:spLocks/>
            </p:cNvSpPr>
            <p:nvPr/>
          </p:nvSpPr>
          <p:spPr bwMode="auto">
            <a:xfrm>
              <a:off x="2809532" y="2186053"/>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Freeform 17">
              <a:extLst>
                <a:ext uri="{FF2B5EF4-FFF2-40B4-BE49-F238E27FC236}">
                  <a16:creationId xmlns:a16="http://schemas.microsoft.com/office/drawing/2014/main" id="{C726EB6D-42DE-40EC-9C88-820E85B49247}"/>
                </a:ext>
              </a:extLst>
            </p:cNvPr>
            <p:cNvSpPr>
              <a:spLocks/>
            </p:cNvSpPr>
            <p:nvPr/>
          </p:nvSpPr>
          <p:spPr bwMode="auto">
            <a:xfrm>
              <a:off x="3243190" y="2015275"/>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54" name="Freeform 18">
              <a:extLst>
                <a:ext uri="{FF2B5EF4-FFF2-40B4-BE49-F238E27FC236}">
                  <a16:creationId xmlns:a16="http://schemas.microsoft.com/office/drawing/2014/main" id="{4D80BCA7-7626-47E1-8AB2-4BF4E30F69F3}"/>
                </a:ext>
              </a:extLst>
            </p:cNvPr>
            <p:cNvSpPr>
              <a:spLocks/>
            </p:cNvSpPr>
            <p:nvPr/>
          </p:nvSpPr>
          <p:spPr bwMode="auto">
            <a:xfrm>
              <a:off x="3287602" y="2186053"/>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CDF2FF"/>
            </a:solidFill>
            <a:ln>
              <a:noFill/>
            </a:ln>
          </p:spPr>
          <p:txBody>
            <a:bodyPr vert="horz" wrap="square" lIns="91440" tIns="45720" rIns="91440" bIns="45720" numCol="1" anchor="t" anchorCtr="0" compatLnSpc="1">
              <a:prstTxWarp prst="textNoShape">
                <a:avLst/>
              </a:prstTxWarp>
            </a:bodyPr>
            <a:lstStyle/>
            <a:p>
              <a:endParaRPr lang="en-ID"/>
            </a:p>
          </p:txBody>
        </p:sp>
        <p:sp>
          <p:nvSpPr>
            <p:cNvPr id="49" name="Freeform 17">
              <a:extLst>
                <a:ext uri="{FF2B5EF4-FFF2-40B4-BE49-F238E27FC236}">
                  <a16:creationId xmlns:a16="http://schemas.microsoft.com/office/drawing/2014/main" id="{C4D4BA5F-5645-4289-B4C7-5FA4229984CF}"/>
                </a:ext>
              </a:extLst>
            </p:cNvPr>
            <p:cNvSpPr>
              <a:spLocks/>
            </p:cNvSpPr>
            <p:nvPr/>
          </p:nvSpPr>
          <p:spPr bwMode="auto">
            <a:xfrm>
              <a:off x="3728785" y="2015275"/>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50" name="Freeform 18">
              <a:extLst>
                <a:ext uri="{FF2B5EF4-FFF2-40B4-BE49-F238E27FC236}">
                  <a16:creationId xmlns:a16="http://schemas.microsoft.com/office/drawing/2014/main" id="{581CE7BB-1C29-44EE-9219-CCB2CF40BA40}"/>
                </a:ext>
              </a:extLst>
            </p:cNvPr>
            <p:cNvSpPr>
              <a:spLocks/>
            </p:cNvSpPr>
            <p:nvPr/>
          </p:nvSpPr>
          <p:spPr bwMode="auto">
            <a:xfrm>
              <a:off x="3773197" y="2186053"/>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7" name="Freeform 17">
              <a:extLst>
                <a:ext uri="{FF2B5EF4-FFF2-40B4-BE49-F238E27FC236}">
                  <a16:creationId xmlns:a16="http://schemas.microsoft.com/office/drawing/2014/main" id="{1A527470-2ED0-4A14-B5C0-B34192275ED7}"/>
                </a:ext>
              </a:extLst>
            </p:cNvPr>
            <p:cNvSpPr>
              <a:spLocks/>
            </p:cNvSpPr>
            <p:nvPr/>
          </p:nvSpPr>
          <p:spPr bwMode="auto">
            <a:xfrm>
              <a:off x="4206855" y="2015275"/>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48" name="Freeform 18">
              <a:extLst>
                <a:ext uri="{FF2B5EF4-FFF2-40B4-BE49-F238E27FC236}">
                  <a16:creationId xmlns:a16="http://schemas.microsoft.com/office/drawing/2014/main" id="{CB9D2452-CA1B-473F-95EC-7F078776E34E}"/>
                </a:ext>
              </a:extLst>
            </p:cNvPr>
            <p:cNvSpPr>
              <a:spLocks/>
            </p:cNvSpPr>
            <p:nvPr/>
          </p:nvSpPr>
          <p:spPr bwMode="auto">
            <a:xfrm>
              <a:off x="4251267" y="2186053"/>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0" name="Freeform 17">
              <a:extLst>
                <a:ext uri="{FF2B5EF4-FFF2-40B4-BE49-F238E27FC236}">
                  <a16:creationId xmlns:a16="http://schemas.microsoft.com/office/drawing/2014/main" id="{7C022235-A70E-4F7C-B2BC-631C1B8475CB}"/>
                </a:ext>
              </a:extLst>
            </p:cNvPr>
            <p:cNvSpPr>
              <a:spLocks/>
            </p:cNvSpPr>
            <p:nvPr/>
          </p:nvSpPr>
          <p:spPr bwMode="auto">
            <a:xfrm>
              <a:off x="4684927" y="2015275"/>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1" name="Freeform 18">
              <a:extLst>
                <a:ext uri="{FF2B5EF4-FFF2-40B4-BE49-F238E27FC236}">
                  <a16:creationId xmlns:a16="http://schemas.microsoft.com/office/drawing/2014/main" id="{5B951EB5-1378-44EA-BF80-D69BB3BCE0D1}"/>
                </a:ext>
              </a:extLst>
            </p:cNvPr>
            <p:cNvSpPr>
              <a:spLocks/>
            </p:cNvSpPr>
            <p:nvPr/>
          </p:nvSpPr>
          <p:spPr bwMode="auto">
            <a:xfrm>
              <a:off x="4729339" y="2186053"/>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8" name="Freeform 17">
              <a:extLst>
                <a:ext uri="{FF2B5EF4-FFF2-40B4-BE49-F238E27FC236}">
                  <a16:creationId xmlns:a16="http://schemas.microsoft.com/office/drawing/2014/main" id="{419D535B-A19C-4796-96D1-2DD596C3DF35}"/>
                </a:ext>
              </a:extLst>
            </p:cNvPr>
            <p:cNvSpPr>
              <a:spLocks/>
            </p:cNvSpPr>
            <p:nvPr/>
          </p:nvSpPr>
          <p:spPr bwMode="auto">
            <a:xfrm>
              <a:off x="5162997" y="2015275"/>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9" name="Freeform 18">
              <a:extLst>
                <a:ext uri="{FF2B5EF4-FFF2-40B4-BE49-F238E27FC236}">
                  <a16:creationId xmlns:a16="http://schemas.microsoft.com/office/drawing/2014/main" id="{6494B90E-F735-4165-A591-EA5F8FB5DE15}"/>
                </a:ext>
              </a:extLst>
            </p:cNvPr>
            <p:cNvSpPr>
              <a:spLocks/>
            </p:cNvSpPr>
            <p:nvPr/>
          </p:nvSpPr>
          <p:spPr bwMode="auto">
            <a:xfrm>
              <a:off x="5207409" y="2186053"/>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109" name="Group 108">
            <a:extLst>
              <a:ext uri="{FF2B5EF4-FFF2-40B4-BE49-F238E27FC236}">
                <a16:creationId xmlns:a16="http://schemas.microsoft.com/office/drawing/2014/main" id="{0ED986B4-1361-46E5-998F-B6A058510756}"/>
              </a:ext>
            </a:extLst>
          </p:cNvPr>
          <p:cNvGrpSpPr/>
          <p:nvPr/>
        </p:nvGrpSpPr>
        <p:grpSpPr>
          <a:xfrm>
            <a:off x="838483" y="3230387"/>
            <a:ext cx="4751972" cy="696294"/>
            <a:chOff x="838483" y="3230387"/>
            <a:chExt cx="4751972" cy="696294"/>
          </a:xfrm>
        </p:grpSpPr>
        <p:sp>
          <p:nvSpPr>
            <p:cNvPr id="74" name="Freeform 17">
              <a:extLst>
                <a:ext uri="{FF2B5EF4-FFF2-40B4-BE49-F238E27FC236}">
                  <a16:creationId xmlns:a16="http://schemas.microsoft.com/office/drawing/2014/main" id="{FD5CD095-FC1D-45D6-8491-0E87B2496FC6}"/>
                </a:ext>
              </a:extLst>
            </p:cNvPr>
            <p:cNvSpPr>
              <a:spLocks/>
            </p:cNvSpPr>
            <p:nvPr/>
          </p:nvSpPr>
          <p:spPr bwMode="auto">
            <a:xfrm>
              <a:off x="838483" y="3233496"/>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5" name="Freeform 18">
              <a:extLst>
                <a:ext uri="{FF2B5EF4-FFF2-40B4-BE49-F238E27FC236}">
                  <a16:creationId xmlns:a16="http://schemas.microsoft.com/office/drawing/2014/main" id="{34E2C722-DBE8-4327-A2AF-CAE36737E547}"/>
                </a:ext>
              </a:extLst>
            </p:cNvPr>
            <p:cNvSpPr>
              <a:spLocks/>
            </p:cNvSpPr>
            <p:nvPr/>
          </p:nvSpPr>
          <p:spPr bwMode="auto">
            <a:xfrm>
              <a:off x="882895" y="3404274"/>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77" name="Freeform 17">
              <a:extLst>
                <a:ext uri="{FF2B5EF4-FFF2-40B4-BE49-F238E27FC236}">
                  <a16:creationId xmlns:a16="http://schemas.microsoft.com/office/drawing/2014/main" id="{C0F0019C-D6C0-4522-BAB0-1C144301FB76}"/>
                </a:ext>
              </a:extLst>
            </p:cNvPr>
            <p:cNvSpPr>
              <a:spLocks/>
            </p:cNvSpPr>
            <p:nvPr/>
          </p:nvSpPr>
          <p:spPr bwMode="auto">
            <a:xfrm>
              <a:off x="1316554" y="3233496"/>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8" name="Freeform 18">
              <a:extLst>
                <a:ext uri="{FF2B5EF4-FFF2-40B4-BE49-F238E27FC236}">
                  <a16:creationId xmlns:a16="http://schemas.microsoft.com/office/drawing/2014/main" id="{DCFB52CC-FAA8-46BD-BC33-A86756B78DCD}"/>
                </a:ext>
              </a:extLst>
            </p:cNvPr>
            <p:cNvSpPr>
              <a:spLocks/>
            </p:cNvSpPr>
            <p:nvPr/>
          </p:nvSpPr>
          <p:spPr bwMode="auto">
            <a:xfrm>
              <a:off x="1360966" y="3404274"/>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80" name="Freeform 17">
              <a:extLst>
                <a:ext uri="{FF2B5EF4-FFF2-40B4-BE49-F238E27FC236}">
                  <a16:creationId xmlns:a16="http://schemas.microsoft.com/office/drawing/2014/main" id="{47C8E2C0-BA3B-4474-A9E2-D587C3CE3B74}"/>
                </a:ext>
              </a:extLst>
            </p:cNvPr>
            <p:cNvSpPr>
              <a:spLocks/>
            </p:cNvSpPr>
            <p:nvPr/>
          </p:nvSpPr>
          <p:spPr bwMode="auto">
            <a:xfrm>
              <a:off x="1802149" y="3233496"/>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1" name="Freeform 18">
              <a:extLst>
                <a:ext uri="{FF2B5EF4-FFF2-40B4-BE49-F238E27FC236}">
                  <a16:creationId xmlns:a16="http://schemas.microsoft.com/office/drawing/2014/main" id="{52E0FA84-4D2D-47DE-97DD-7F458539C03E}"/>
                </a:ext>
              </a:extLst>
            </p:cNvPr>
            <p:cNvSpPr>
              <a:spLocks/>
            </p:cNvSpPr>
            <p:nvPr/>
          </p:nvSpPr>
          <p:spPr bwMode="auto">
            <a:xfrm>
              <a:off x="1846561" y="3404274"/>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83" name="Freeform 17">
              <a:extLst>
                <a:ext uri="{FF2B5EF4-FFF2-40B4-BE49-F238E27FC236}">
                  <a16:creationId xmlns:a16="http://schemas.microsoft.com/office/drawing/2014/main" id="{6AD4D9ED-8B89-469C-BE43-3F9A07C84FCF}"/>
                </a:ext>
              </a:extLst>
            </p:cNvPr>
            <p:cNvSpPr>
              <a:spLocks/>
            </p:cNvSpPr>
            <p:nvPr/>
          </p:nvSpPr>
          <p:spPr bwMode="auto">
            <a:xfrm>
              <a:off x="2280219" y="3233496"/>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4" name="Freeform 18">
              <a:extLst>
                <a:ext uri="{FF2B5EF4-FFF2-40B4-BE49-F238E27FC236}">
                  <a16:creationId xmlns:a16="http://schemas.microsoft.com/office/drawing/2014/main" id="{CA708DE1-DB0E-425D-95B8-801BB7E42458}"/>
                </a:ext>
              </a:extLst>
            </p:cNvPr>
            <p:cNvSpPr>
              <a:spLocks/>
            </p:cNvSpPr>
            <p:nvPr/>
          </p:nvSpPr>
          <p:spPr bwMode="auto">
            <a:xfrm>
              <a:off x="2324631" y="3404274"/>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86" name="Freeform 17">
              <a:extLst>
                <a:ext uri="{FF2B5EF4-FFF2-40B4-BE49-F238E27FC236}">
                  <a16:creationId xmlns:a16="http://schemas.microsoft.com/office/drawing/2014/main" id="{03EB5DDB-2040-461C-8147-C12B6E4068EE}"/>
                </a:ext>
              </a:extLst>
            </p:cNvPr>
            <p:cNvSpPr>
              <a:spLocks/>
            </p:cNvSpPr>
            <p:nvPr/>
          </p:nvSpPr>
          <p:spPr bwMode="auto">
            <a:xfrm>
              <a:off x="2765403" y="3230387"/>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7" name="Freeform 18">
              <a:extLst>
                <a:ext uri="{FF2B5EF4-FFF2-40B4-BE49-F238E27FC236}">
                  <a16:creationId xmlns:a16="http://schemas.microsoft.com/office/drawing/2014/main" id="{E5608159-89C8-4D33-94B0-324B9AEA9EF7}"/>
                </a:ext>
              </a:extLst>
            </p:cNvPr>
            <p:cNvSpPr>
              <a:spLocks/>
            </p:cNvSpPr>
            <p:nvPr/>
          </p:nvSpPr>
          <p:spPr bwMode="auto">
            <a:xfrm>
              <a:off x="2809815" y="3401165"/>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89" name="Freeform 17">
              <a:extLst>
                <a:ext uri="{FF2B5EF4-FFF2-40B4-BE49-F238E27FC236}">
                  <a16:creationId xmlns:a16="http://schemas.microsoft.com/office/drawing/2014/main" id="{2E58C498-8AE4-4BC8-9A91-97026A5A1C5B}"/>
                </a:ext>
              </a:extLst>
            </p:cNvPr>
            <p:cNvSpPr>
              <a:spLocks/>
            </p:cNvSpPr>
            <p:nvPr/>
          </p:nvSpPr>
          <p:spPr bwMode="auto">
            <a:xfrm>
              <a:off x="3243474" y="3230387"/>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90" name="Freeform 18">
              <a:extLst>
                <a:ext uri="{FF2B5EF4-FFF2-40B4-BE49-F238E27FC236}">
                  <a16:creationId xmlns:a16="http://schemas.microsoft.com/office/drawing/2014/main" id="{54A25EA0-9AC3-4A75-8DF9-8FC806680804}"/>
                </a:ext>
              </a:extLst>
            </p:cNvPr>
            <p:cNvSpPr>
              <a:spLocks/>
            </p:cNvSpPr>
            <p:nvPr/>
          </p:nvSpPr>
          <p:spPr bwMode="auto">
            <a:xfrm>
              <a:off x="3287886" y="3401165"/>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92" name="Freeform 17">
              <a:extLst>
                <a:ext uri="{FF2B5EF4-FFF2-40B4-BE49-F238E27FC236}">
                  <a16:creationId xmlns:a16="http://schemas.microsoft.com/office/drawing/2014/main" id="{D8A34E09-C3FB-4345-B096-390EDE7C1F79}"/>
                </a:ext>
              </a:extLst>
            </p:cNvPr>
            <p:cNvSpPr>
              <a:spLocks/>
            </p:cNvSpPr>
            <p:nvPr/>
          </p:nvSpPr>
          <p:spPr bwMode="auto">
            <a:xfrm>
              <a:off x="3729068" y="3230387"/>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93" name="Freeform 18">
              <a:extLst>
                <a:ext uri="{FF2B5EF4-FFF2-40B4-BE49-F238E27FC236}">
                  <a16:creationId xmlns:a16="http://schemas.microsoft.com/office/drawing/2014/main" id="{AF76E18E-35BA-4D8C-A934-46C45F73E751}"/>
                </a:ext>
              </a:extLst>
            </p:cNvPr>
            <p:cNvSpPr>
              <a:spLocks/>
            </p:cNvSpPr>
            <p:nvPr/>
          </p:nvSpPr>
          <p:spPr bwMode="auto">
            <a:xfrm>
              <a:off x="3773480" y="3401165"/>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95" name="Freeform 17">
              <a:extLst>
                <a:ext uri="{FF2B5EF4-FFF2-40B4-BE49-F238E27FC236}">
                  <a16:creationId xmlns:a16="http://schemas.microsoft.com/office/drawing/2014/main" id="{D65FF3C5-C5BE-46EE-917F-6E356E378346}"/>
                </a:ext>
              </a:extLst>
            </p:cNvPr>
            <p:cNvSpPr>
              <a:spLocks/>
            </p:cNvSpPr>
            <p:nvPr/>
          </p:nvSpPr>
          <p:spPr bwMode="auto">
            <a:xfrm>
              <a:off x="4207139" y="3230387"/>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96" name="Freeform 18">
              <a:extLst>
                <a:ext uri="{FF2B5EF4-FFF2-40B4-BE49-F238E27FC236}">
                  <a16:creationId xmlns:a16="http://schemas.microsoft.com/office/drawing/2014/main" id="{BF513AD5-22AF-45CB-917C-D102186A4ED0}"/>
                </a:ext>
              </a:extLst>
            </p:cNvPr>
            <p:cNvSpPr>
              <a:spLocks/>
            </p:cNvSpPr>
            <p:nvPr/>
          </p:nvSpPr>
          <p:spPr bwMode="auto">
            <a:xfrm>
              <a:off x="4251551" y="3401165"/>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ID"/>
            </a:p>
          </p:txBody>
        </p:sp>
        <p:sp>
          <p:nvSpPr>
            <p:cNvPr id="98" name="Freeform 17">
              <a:extLst>
                <a:ext uri="{FF2B5EF4-FFF2-40B4-BE49-F238E27FC236}">
                  <a16:creationId xmlns:a16="http://schemas.microsoft.com/office/drawing/2014/main" id="{497D504D-BBA0-4112-B06A-679F9A22E444}"/>
                </a:ext>
              </a:extLst>
            </p:cNvPr>
            <p:cNvSpPr>
              <a:spLocks/>
            </p:cNvSpPr>
            <p:nvPr/>
          </p:nvSpPr>
          <p:spPr bwMode="auto">
            <a:xfrm>
              <a:off x="4685210" y="3230387"/>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99" name="Freeform 18">
              <a:extLst>
                <a:ext uri="{FF2B5EF4-FFF2-40B4-BE49-F238E27FC236}">
                  <a16:creationId xmlns:a16="http://schemas.microsoft.com/office/drawing/2014/main" id="{0C1141EA-0827-4EE2-82CD-55A04A5A7678}"/>
                </a:ext>
              </a:extLst>
            </p:cNvPr>
            <p:cNvSpPr>
              <a:spLocks/>
            </p:cNvSpPr>
            <p:nvPr/>
          </p:nvSpPr>
          <p:spPr bwMode="auto">
            <a:xfrm>
              <a:off x="4729622" y="3401165"/>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01" name="Freeform 17">
              <a:extLst>
                <a:ext uri="{FF2B5EF4-FFF2-40B4-BE49-F238E27FC236}">
                  <a16:creationId xmlns:a16="http://schemas.microsoft.com/office/drawing/2014/main" id="{A0E27E10-5D25-4C4B-A00E-B73F9F945A45}"/>
                </a:ext>
              </a:extLst>
            </p:cNvPr>
            <p:cNvSpPr>
              <a:spLocks/>
            </p:cNvSpPr>
            <p:nvPr/>
          </p:nvSpPr>
          <p:spPr bwMode="auto">
            <a:xfrm>
              <a:off x="5163280" y="3230387"/>
              <a:ext cx="427175" cy="693185"/>
            </a:xfrm>
            <a:custGeom>
              <a:avLst/>
              <a:gdLst>
                <a:gd name="T0" fmla="*/ 478 w 568"/>
                <a:gd name="T1" fmla="*/ 925 h 925"/>
                <a:gd name="T2" fmla="*/ 89 w 568"/>
                <a:gd name="T3" fmla="*/ 925 h 925"/>
                <a:gd name="T4" fmla="*/ 58 w 568"/>
                <a:gd name="T5" fmla="*/ 894 h 925"/>
                <a:gd name="T6" fmla="*/ 0 w 568"/>
                <a:gd name="T7" fmla="*/ 0 h 925"/>
                <a:gd name="T8" fmla="*/ 568 w 568"/>
                <a:gd name="T9" fmla="*/ 0 h 925"/>
                <a:gd name="T10" fmla="*/ 509 w 568"/>
                <a:gd name="T11" fmla="*/ 894 h 925"/>
                <a:gd name="T12" fmla="*/ 478 w 568"/>
                <a:gd name="T13" fmla="*/ 925 h 925"/>
              </a:gdLst>
              <a:ahLst/>
              <a:cxnLst>
                <a:cxn ang="0">
                  <a:pos x="T0" y="T1"/>
                </a:cxn>
                <a:cxn ang="0">
                  <a:pos x="T2" y="T3"/>
                </a:cxn>
                <a:cxn ang="0">
                  <a:pos x="T4" y="T5"/>
                </a:cxn>
                <a:cxn ang="0">
                  <a:pos x="T6" y="T7"/>
                </a:cxn>
                <a:cxn ang="0">
                  <a:pos x="T8" y="T9"/>
                </a:cxn>
                <a:cxn ang="0">
                  <a:pos x="T10" y="T11"/>
                </a:cxn>
                <a:cxn ang="0">
                  <a:pos x="T12" y="T13"/>
                </a:cxn>
              </a:cxnLst>
              <a:rect l="0" t="0" r="r" b="b"/>
              <a:pathLst>
                <a:path w="568" h="925">
                  <a:moveTo>
                    <a:pt x="478" y="925"/>
                  </a:moveTo>
                  <a:cubicBezTo>
                    <a:pt x="89" y="925"/>
                    <a:pt x="89" y="925"/>
                    <a:pt x="89" y="925"/>
                  </a:cubicBezTo>
                  <a:cubicBezTo>
                    <a:pt x="72" y="925"/>
                    <a:pt x="58" y="911"/>
                    <a:pt x="58" y="894"/>
                  </a:cubicBezTo>
                  <a:cubicBezTo>
                    <a:pt x="0" y="0"/>
                    <a:pt x="0" y="0"/>
                    <a:pt x="0" y="0"/>
                  </a:cubicBezTo>
                  <a:cubicBezTo>
                    <a:pt x="568" y="0"/>
                    <a:pt x="568" y="0"/>
                    <a:pt x="568" y="0"/>
                  </a:cubicBezTo>
                  <a:cubicBezTo>
                    <a:pt x="509" y="894"/>
                    <a:pt x="509" y="894"/>
                    <a:pt x="509" y="894"/>
                  </a:cubicBezTo>
                  <a:cubicBezTo>
                    <a:pt x="509" y="911"/>
                    <a:pt x="495" y="925"/>
                    <a:pt x="478" y="925"/>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02" name="Freeform 18">
              <a:extLst>
                <a:ext uri="{FF2B5EF4-FFF2-40B4-BE49-F238E27FC236}">
                  <a16:creationId xmlns:a16="http://schemas.microsoft.com/office/drawing/2014/main" id="{3392FA40-D266-413E-BA5F-05FAA77962E7}"/>
                </a:ext>
              </a:extLst>
            </p:cNvPr>
            <p:cNvSpPr>
              <a:spLocks/>
            </p:cNvSpPr>
            <p:nvPr/>
          </p:nvSpPr>
          <p:spPr bwMode="auto">
            <a:xfrm>
              <a:off x="5207692" y="3401165"/>
              <a:ext cx="337436" cy="491273"/>
            </a:xfrm>
            <a:custGeom>
              <a:avLst/>
              <a:gdLst>
                <a:gd name="T0" fmla="*/ 371 w 449"/>
                <a:gd name="T1" fmla="*/ 655 h 655"/>
                <a:gd name="T2" fmla="*/ 78 w 449"/>
                <a:gd name="T3" fmla="*/ 655 h 655"/>
                <a:gd name="T4" fmla="*/ 36 w 449"/>
                <a:gd name="T5" fmla="*/ 530 h 655"/>
                <a:gd name="T6" fmla="*/ 0 w 449"/>
                <a:gd name="T7" fmla="*/ 0 h 655"/>
                <a:gd name="T8" fmla="*/ 449 w 449"/>
                <a:gd name="T9" fmla="*/ 0 h 655"/>
                <a:gd name="T10" fmla="*/ 413 w 449"/>
                <a:gd name="T11" fmla="*/ 589 h 655"/>
                <a:gd name="T12" fmla="*/ 371 w 449"/>
                <a:gd name="T13" fmla="*/ 655 h 655"/>
              </a:gdLst>
              <a:ahLst/>
              <a:cxnLst>
                <a:cxn ang="0">
                  <a:pos x="T0" y="T1"/>
                </a:cxn>
                <a:cxn ang="0">
                  <a:pos x="T2" y="T3"/>
                </a:cxn>
                <a:cxn ang="0">
                  <a:pos x="T4" y="T5"/>
                </a:cxn>
                <a:cxn ang="0">
                  <a:pos x="T6" y="T7"/>
                </a:cxn>
                <a:cxn ang="0">
                  <a:pos x="T8" y="T9"/>
                </a:cxn>
                <a:cxn ang="0">
                  <a:pos x="T10" y="T11"/>
                </a:cxn>
                <a:cxn ang="0">
                  <a:pos x="T12" y="T13"/>
                </a:cxn>
              </a:cxnLst>
              <a:rect l="0" t="0" r="r" b="b"/>
              <a:pathLst>
                <a:path w="449" h="655">
                  <a:moveTo>
                    <a:pt x="371" y="655"/>
                  </a:moveTo>
                  <a:cubicBezTo>
                    <a:pt x="78" y="655"/>
                    <a:pt x="78" y="655"/>
                    <a:pt x="78" y="655"/>
                  </a:cubicBezTo>
                  <a:cubicBezTo>
                    <a:pt x="45" y="655"/>
                    <a:pt x="36" y="606"/>
                    <a:pt x="36" y="530"/>
                  </a:cubicBezTo>
                  <a:cubicBezTo>
                    <a:pt x="0" y="0"/>
                    <a:pt x="0" y="0"/>
                    <a:pt x="0" y="0"/>
                  </a:cubicBezTo>
                  <a:cubicBezTo>
                    <a:pt x="449" y="0"/>
                    <a:pt x="449" y="0"/>
                    <a:pt x="449" y="0"/>
                  </a:cubicBezTo>
                  <a:cubicBezTo>
                    <a:pt x="413" y="589"/>
                    <a:pt x="413" y="589"/>
                    <a:pt x="413" y="589"/>
                  </a:cubicBezTo>
                  <a:cubicBezTo>
                    <a:pt x="413" y="606"/>
                    <a:pt x="405" y="655"/>
                    <a:pt x="371" y="655"/>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grpSp>
      <p:sp>
        <p:nvSpPr>
          <p:cNvPr id="104" name="TextBox 103">
            <a:extLst>
              <a:ext uri="{FF2B5EF4-FFF2-40B4-BE49-F238E27FC236}">
                <a16:creationId xmlns:a16="http://schemas.microsoft.com/office/drawing/2014/main" id="{18C0C0A2-8775-474B-9A90-385CC7A4FEDE}"/>
              </a:ext>
            </a:extLst>
          </p:cNvPr>
          <p:cNvSpPr txBox="1"/>
          <p:nvPr/>
        </p:nvSpPr>
        <p:spPr>
          <a:xfrm>
            <a:off x="775425" y="1648888"/>
            <a:ext cx="1326004" cy="338554"/>
          </a:xfrm>
          <a:prstGeom prst="rect">
            <a:avLst/>
          </a:prstGeom>
          <a:noFill/>
        </p:spPr>
        <p:txBody>
          <a:bodyPr wrap="none" rtlCol="0">
            <a:spAutoFit/>
          </a:bodyPr>
          <a:lstStyle/>
          <a:p>
            <a:r>
              <a:rPr lang="en-ID" sz="1600" dirty="0">
                <a:latin typeface="+mj-lt"/>
              </a:rPr>
              <a:t>Description</a:t>
            </a:r>
            <a:endParaRPr lang="id-ID" sz="1600" dirty="0">
              <a:latin typeface="+mj-lt"/>
            </a:endParaRPr>
          </a:p>
        </p:txBody>
      </p:sp>
      <p:sp>
        <p:nvSpPr>
          <p:cNvPr id="105" name="TextBox 104">
            <a:extLst>
              <a:ext uri="{FF2B5EF4-FFF2-40B4-BE49-F238E27FC236}">
                <a16:creationId xmlns:a16="http://schemas.microsoft.com/office/drawing/2014/main" id="{6F9912E4-31F9-4442-B833-8E7026832299}"/>
              </a:ext>
            </a:extLst>
          </p:cNvPr>
          <p:cNvSpPr txBox="1"/>
          <p:nvPr/>
        </p:nvSpPr>
        <p:spPr>
          <a:xfrm>
            <a:off x="775425" y="2846925"/>
            <a:ext cx="1326004" cy="338554"/>
          </a:xfrm>
          <a:prstGeom prst="rect">
            <a:avLst/>
          </a:prstGeom>
          <a:noFill/>
        </p:spPr>
        <p:txBody>
          <a:bodyPr wrap="none" rtlCol="0">
            <a:spAutoFit/>
          </a:bodyPr>
          <a:lstStyle/>
          <a:p>
            <a:r>
              <a:rPr lang="en-ID" sz="1600" dirty="0">
                <a:latin typeface="+mj-lt"/>
              </a:rPr>
              <a:t>Description</a:t>
            </a:r>
            <a:endParaRPr lang="id-ID" sz="1600" dirty="0">
              <a:latin typeface="+mj-lt"/>
            </a:endParaRPr>
          </a:p>
        </p:txBody>
      </p:sp>
      <p:sp>
        <p:nvSpPr>
          <p:cNvPr id="106" name="TextBox 105">
            <a:extLst>
              <a:ext uri="{FF2B5EF4-FFF2-40B4-BE49-F238E27FC236}">
                <a16:creationId xmlns:a16="http://schemas.microsoft.com/office/drawing/2014/main" id="{2FF2984E-63E7-4708-A7F4-41D19EBD842F}"/>
              </a:ext>
            </a:extLst>
          </p:cNvPr>
          <p:cNvSpPr txBox="1"/>
          <p:nvPr/>
        </p:nvSpPr>
        <p:spPr>
          <a:xfrm>
            <a:off x="5639383" y="3271414"/>
            <a:ext cx="1350050" cy="830997"/>
          </a:xfrm>
          <a:prstGeom prst="rect">
            <a:avLst/>
          </a:prstGeom>
          <a:noFill/>
        </p:spPr>
        <p:txBody>
          <a:bodyPr wrap="none" rtlCol="0">
            <a:spAutoFit/>
          </a:bodyPr>
          <a:lstStyle/>
          <a:p>
            <a:r>
              <a:rPr lang="en-ID" sz="4800" b="1" dirty="0">
                <a:solidFill>
                  <a:srgbClr val="00B0F0"/>
                </a:solidFill>
                <a:latin typeface="+mj-lt"/>
              </a:rPr>
              <a:t>23K</a:t>
            </a:r>
            <a:endParaRPr lang="id-ID" sz="4800" b="1" dirty="0">
              <a:solidFill>
                <a:srgbClr val="00B0F0"/>
              </a:solidFill>
              <a:latin typeface="+mj-lt"/>
            </a:endParaRPr>
          </a:p>
        </p:txBody>
      </p:sp>
      <p:sp>
        <p:nvSpPr>
          <p:cNvPr id="107" name="TextBox 106">
            <a:extLst>
              <a:ext uri="{FF2B5EF4-FFF2-40B4-BE49-F238E27FC236}">
                <a16:creationId xmlns:a16="http://schemas.microsoft.com/office/drawing/2014/main" id="{1279A244-E808-4782-8DDF-8035102201DA}"/>
              </a:ext>
            </a:extLst>
          </p:cNvPr>
          <p:cNvSpPr txBox="1"/>
          <p:nvPr/>
        </p:nvSpPr>
        <p:spPr>
          <a:xfrm>
            <a:off x="5639383" y="2052771"/>
            <a:ext cx="1231427" cy="830997"/>
          </a:xfrm>
          <a:prstGeom prst="rect">
            <a:avLst/>
          </a:prstGeom>
          <a:noFill/>
        </p:spPr>
        <p:txBody>
          <a:bodyPr wrap="none" rtlCol="0">
            <a:spAutoFit/>
          </a:bodyPr>
          <a:lstStyle/>
          <a:p>
            <a:r>
              <a:rPr lang="en-ID" sz="4800" b="1" dirty="0">
                <a:solidFill>
                  <a:srgbClr val="CDF2FF"/>
                </a:solidFill>
                <a:latin typeface="+mj-lt"/>
              </a:rPr>
              <a:t>17K</a:t>
            </a:r>
            <a:endParaRPr lang="id-ID" sz="4800" b="1" dirty="0">
              <a:solidFill>
                <a:srgbClr val="CDF2FF"/>
              </a:solidFill>
              <a:latin typeface="+mj-lt"/>
            </a:endParaRPr>
          </a:p>
        </p:txBody>
      </p:sp>
    </p:spTree>
    <p:extLst>
      <p:ext uri="{BB962C8B-B14F-4D97-AF65-F5344CB8AC3E}">
        <p14:creationId xmlns:p14="http://schemas.microsoft.com/office/powerpoint/2010/main" val="6802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5"/>
                                        </p:tgtEl>
                                        <p:attrNameLst>
                                          <p:attrName>style.visibility</p:attrName>
                                        </p:attrNameLst>
                                      </p:cBhvr>
                                      <p:to>
                                        <p:strVal val="visible"/>
                                      </p:to>
                                    </p:set>
                                    <p:animEffect transition="in" filter="fade">
                                      <p:cBhvr>
                                        <p:cTn id="37" dur="500"/>
                                        <p:tgtEl>
                                          <p:spTgt spid="105"/>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108"/>
                                        </p:tgtEl>
                                        <p:attrNameLst>
                                          <p:attrName>style.visibility</p:attrName>
                                        </p:attrNameLst>
                                      </p:cBhvr>
                                      <p:to>
                                        <p:strVal val="visible"/>
                                      </p:to>
                                    </p:set>
                                    <p:animEffect transition="in" filter="wipe(left)">
                                      <p:cBhvr>
                                        <p:cTn id="41" dur="500"/>
                                        <p:tgtEl>
                                          <p:spTgt spid="108"/>
                                        </p:tgtEl>
                                      </p:cBhvr>
                                    </p:animEffect>
                                  </p:childTnLst>
                                </p:cTn>
                              </p:par>
                              <p:par>
                                <p:cTn id="42" presetID="22" presetClass="entr" presetSubtype="8" fill="hold" nodeType="with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wipe(left)">
                                      <p:cBhvr>
                                        <p:cTn id="44" dur="500"/>
                                        <p:tgtEl>
                                          <p:spTgt spid="109"/>
                                        </p:tgtEl>
                                      </p:cBhvr>
                                    </p:animEffect>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106"/>
                                        </p:tgtEl>
                                        <p:attrNameLst>
                                          <p:attrName>style.visibility</p:attrName>
                                        </p:attrNameLst>
                                      </p:cBhvr>
                                      <p:to>
                                        <p:strVal val="visible"/>
                                      </p:to>
                                    </p:set>
                                    <p:anim calcmode="lin" valueType="num">
                                      <p:cBhvr>
                                        <p:cTn id="48" dur="500" fill="hold"/>
                                        <p:tgtEl>
                                          <p:spTgt spid="106"/>
                                        </p:tgtEl>
                                        <p:attrNameLst>
                                          <p:attrName>ppt_w</p:attrName>
                                        </p:attrNameLst>
                                      </p:cBhvr>
                                      <p:tavLst>
                                        <p:tav tm="0">
                                          <p:val>
                                            <p:fltVal val="0"/>
                                          </p:val>
                                        </p:tav>
                                        <p:tav tm="100000">
                                          <p:val>
                                            <p:strVal val="#ppt_w"/>
                                          </p:val>
                                        </p:tav>
                                      </p:tavLst>
                                    </p:anim>
                                    <p:anim calcmode="lin" valueType="num">
                                      <p:cBhvr>
                                        <p:cTn id="49" dur="500" fill="hold"/>
                                        <p:tgtEl>
                                          <p:spTgt spid="106"/>
                                        </p:tgtEl>
                                        <p:attrNameLst>
                                          <p:attrName>ppt_h</p:attrName>
                                        </p:attrNameLst>
                                      </p:cBhvr>
                                      <p:tavLst>
                                        <p:tav tm="0">
                                          <p:val>
                                            <p:fltVal val="0"/>
                                          </p:val>
                                        </p:tav>
                                        <p:tav tm="100000">
                                          <p:val>
                                            <p:strVal val="#ppt_h"/>
                                          </p:val>
                                        </p:tav>
                                      </p:tavLst>
                                    </p:anim>
                                    <p:animEffect transition="in" filter="fade">
                                      <p:cBhvr>
                                        <p:cTn id="50" dur="500"/>
                                        <p:tgtEl>
                                          <p:spTgt spid="10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07"/>
                                        </p:tgtEl>
                                        <p:attrNameLst>
                                          <p:attrName>style.visibility</p:attrName>
                                        </p:attrNameLst>
                                      </p:cBhvr>
                                      <p:to>
                                        <p:strVal val="visible"/>
                                      </p:to>
                                    </p:set>
                                    <p:anim calcmode="lin" valueType="num">
                                      <p:cBhvr>
                                        <p:cTn id="53" dur="500" fill="hold"/>
                                        <p:tgtEl>
                                          <p:spTgt spid="107"/>
                                        </p:tgtEl>
                                        <p:attrNameLst>
                                          <p:attrName>ppt_w</p:attrName>
                                        </p:attrNameLst>
                                      </p:cBhvr>
                                      <p:tavLst>
                                        <p:tav tm="0">
                                          <p:val>
                                            <p:fltVal val="0"/>
                                          </p:val>
                                        </p:tav>
                                        <p:tav tm="100000">
                                          <p:val>
                                            <p:strVal val="#ppt_w"/>
                                          </p:val>
                                        </p:tav>
                                      </p:tavLst>
                                    </p:anim>
                                    <p:anim calcmode="lin" valueType="num">
                                      <p:cBhvr>
                                        <p:cTn id="54" dur="500" fill="hold"/>
                                        <p:tgtEl>
                                          <p:spTgt spid="107"/>
                                        </p:tgtEl>
                                        <p:attrNameLst>
                                          <p:attrName>ppt_h</p:attrName>
                                        </p:attrNameLst>
                                      </p:cBhvr>
                                      <p:tavLst>
                                        <p:tav tm="0">
                                          <p:val>
                                            <p:fltVal val="0"/>
                                          </p:val>
                                        </p:tav>
                                        <p:tav tm="100000">
                                          <p:val>
                                            <p:strVal val="#ppt_h"/>
                                          </p:val>
                                        </p:tav>
                                      </p:tavLst>
                                    </p:anim>
                                    <p:animEffect transition="in" filter="fade">
                                      <p:cBhvr>
                                        <p:cTn id="55" dur="500"/>
                                        <p:tgtEl>
                                          <p:spTgt spid="107"/>
                                        </p:tgtEl>
                                      </p:cBhvr>
                                    </p:animEffect>
                                  </p:childTnLst>
                                </p:cTn>
                              </p:par>
                            </p:childTnLst>
                          </p:cTn>
                        </p:par>
                        <p:par>
                          <p:cTn id="56" fill="hold">
                            <p:stCondLst>
                              <p:cond delay="4000"/>
                            </p:stCondLst>
                            <p:childTnLst>
                              <p:par>
                                <p:cTn id="57" presetID="10"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8" grpId="0" animBg="1"/>
      <p:bldP spid="10" grpId="0" animBg="1"/>
      <p:bldP spid="12" grpId="0"/>
      <p:bldP spid="13" grpId="0"/>
      <p:bldP spid="14" grpId="0"/>
      <p:bldP spid="15" grpId="0"/>
      <p:bldP spid="16" grpId="0"/>
      <p:bldP spid="17" grpId="0"/>
      <p:bldP spid="104" grpId="0"/>
      <p:bldP spid="105" grpId="0"/>
      <p:bldP spid="106" grpId="0"/>
      <p:bldP spid="10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2DA7D4-1DC3-4AD6-B0F6-97AFA0F02E37}"/>
              </a:ext>
            </a:extLst>
          </p:cNvPr>
          <p:cNvSpPr>
            <a:spLocks noGrp="1"/>
          </p:cNvSpPr>
          <p:nvPr>
            <p:ph type="title"/>
          </p:nvPr>
        </p:nvSpPr>
        <p:spPr/>
        <p:txBody>
          <a:bodyPr/>
          <a:lstStyle/>
          <a:p>
            <a:r>
              <a:rPr lang="en-ID" dirty="0"/>
              <a:t>TREE GROWTH</a:t>
            </a:r>
          </a:p>
        </p:txBody>
      </p:sp>
      <p:sp>
        <p:nvSpPr>
          <p:cNvPr id="6" name="Shape 14531">
            <a:extLst>
              <a:ext uri="{FF2B5EF4-FFF2-40B4-BE49-F238E27FC236}">
                <a16:creationId xmlns:a16="http://schemas.microsoft.com/office/drawing/2014/main" id="{E5E487B9-3A29-4FC8-8E49-90578BE4117F}"/>
              </a:ext>
            </a:extLst>
          </p:cNvPr>
          <p:cNvSpPr/>
          <p:nvPr/>
        </p:nvSpPr>
        <p:spPr>
          <a:xfrm rot="1200000">
            <a:off x="1104224" y="6185251"/>
            <a:ext cx="226189" cy="337404"/>
          </a:xfrm>
          <a:custGeom>
            <a:avLst/>
            <a:gdLst/>
            <a:ahLst/>
            <a:cxnLst>
              <a:cxn ang="0">
                <a:pos x="wd2" y="hd2"/>
              </a:cxn>
              <a:cxn ang="5400000">
                <a:pos x="wd2" y="hd2"/>
              </a:cxn>
              <a:cxn ang="10800000">
                <a:pos x="wd2" y="hd2"/>
              </a:cxn>
              <a:cxn ang="16200000">
                <a:pos x="wd2" y="hd2"/>
              </a:cxn>
            </a:cxnLst>
            <a:rect l="0" t="0" r="r" b="b"/>
            <a:pathLst>
              <a:path w="21258" h="20942" extrusionOk="0">
                <a:moveTo>
                  <a:pt x="10629" y="0"/>
                </a:moveTo>
                <a:cubicBezTo>
                  <a:pt x="8326" y="3089"/>
                  <a:pt x="5824" y="6112"/>
                  <a:pt x="3130" y="9060"/>
                </a:cubicBezTo>
                <a:cubicBezTo>
                  <a:pt x="1711" y="10612"/>
                  <a:pt x="212" y="12199"/>
                  <a:pt x="20" y="14012"/>
                </a:cubicBezTo>
                <a:cubicBezTo>
                  <a:pt x="-171" y="15822"/>
                  <a:pt x="984" y="17627"/>
                  <a:pt x="3130" y="18969"/>
                </a:cubicBezTo>
                <a:cubicBezTo>
                  <a:pt x="7339" y="21600"/>
                  <a:pt x="13926" y="21600"/>
                  <a:pt x="18135" y="18969"/>
                </a:cubicBezTo>
                <a:cubicBezTo>
                  <a:pt x="20281" y="17627"/>
                  <a:pt x="21429" y="15822"/>
                  <a:pt x="21238" y="14012"/>
                </a:cubicBezTo>
                <a:cubicBezTo>
                  <a:pt x="21046" y="12199"/>
                  <a:pt x="19551" y="10612"/>
                  <a:pt x="18135" y="9060"/>
                </a:cubicBezTo>
                <a:cubicBezTo>
                  <a:pt x="15444" y="6110"/>
                  <a:pt x="12940" y="3087"/>
                  <a:pt x="10629" y="0"/>
                </a:cubicBezTo>
                <a:close/>
              </a:path>
            </a:pathLst>
          </a:custGeom>
          <a:solidFill>
            <a:srgbClr val="5A4017"/>
          </a:solidFill>
          <a:ln w="12700" cap="flat">
            <a:noFill/>
            <a:miter lim="400000"/>
          </a:ln>
          <a:effectLst/>
        </p:spPr>
        <p:txBody>
          <a:bodyPr wrap="square" lIns="0" tIns="0" rIns="0" bIns="0" numCol="1" anchor="t">
            <a:noAutofit/>
          </a:bodyPr>
          <a:lstStyle/>
          <a:p>
            <a:endParaRPr/>
          </a:p>
        </p:txBody>
      </p:sp>
      <p:grpSp>
        <p:nvGrpSpPr>
          <p:cNvPr id="7" name="Group 14538">
            <a:extLst>
              <a:ext uri="{FF2B5EF4-FFF2-40B4-BE49-F238E27FC236}">
                <a16:creationId xmlns:a16="http://schemas.microsoft.com/office/drawing/2014/main" id="{53CBF8B9-C7F8-48C0-B20F-90E29A65FF79}"/>
              </a:ext>
            </a:extLst>
          </p:cNvPr>
          <p:cNvGrpSpPr/>
          <p:nvPr/>
        </p:nvGrpSpPr>
        <p:grpSpPr>
          <a:xfrm>
            <a:off x="3467353" y="5317091"/>
            <a:ext cx="372498" cy="913102"/>
            <a:chOff x="0" y="0"/>
            <a:chExt cx="318799" cy="781476"/>
          </a:xfrm>
          <a:solidFill>
            <a:srgbClr val="5A4017"/>
          </a:solidFill>
        </p:grpSpPr>
        <p:sp>
          <p:nvSpPr>
            <p:cNvPr id="8" name="Shape 14536">
              <a:extLst>
                <a:ext uri="{FF2B5EF4-FFF2-40B4-BE49-F238E27FC236}">
                  <a16:creationId xmlns:a16="http://schemas.microsoft.com/office/drawing/2014/main" id="{A64C08E9-0488-4CD5-8D38-A419FB118A10}"/>
                </a:ext>
              </a:extLst>
            </p:cNvPr>
            <p:cNvSpPr/>
            <p:nvPr/>
          </p:nvSpPr>
          <p:spPr>
            <a:xfrm>
              <a:off x="-1" y="0"/>
              <a:ext cx="172754" cy="781477"/>
            </a:xfrm>
            <a:custGeom>
              <a:avLst/>
              <a:gdLst/>
              <a:ahLst/>
              <a:cxnLst>
                <a:cxn ang="0">
                  <a:pos x="wd2" y="hd2"/>
                </a:cxn>
                <a:cxn ang="5400000">
                  <a:pos x="wd2" y="hd2"/>
                </a:cxn>
                <a:cxn ang="10800000">
                  <a:pos x="wd2" y="hd2"/>
                </a:cxn>
                <a:cxn ang="16200000">
                  <a:pos x="wd2" y="hd2"/>
                </a:cxn>
              </a:cxnLst>
              <a:rect l="0" t="0" r="r" b="b"/>
              <a:pathLst>
                <a:path w="20726" h="21600" extrusionOk="0">
                  <a:moveTo>
                    <a:pt x="15608" y="0"/>
                  </a:moveTo>
                  <a:cubicBezTo>
                    <a:pt x="4316" y="6928"/>
                    <a:pt x="-874" y="13996"/>
                    <a:pt x="120" y="21073"/>
                  </a:cubicBezTo>
                  <a:cubicBezTo>
                    <a:pt x="144" y="21249"/>
                    <a:pt x="173" y="21424"/>
                    <a:pt x="205" y="21600"/>
                  </a:cubicBezTo>
                  <a:lnTo>
                    <a:pt x="20726" y="21600"/>
                  </a:lnTo>
                  <a:cubicBezTo>
                    <a:pt x="17337" y="19620"/>
                    <a:pt x="14792" y="17617"/>
                    <a:pt x="13105" y="15603"/>
                  </a:cubicBezTo>
                  <a:cubicBezTo>
                    <a:pt x="8730" y="10380"/>
                    <a:pt x="10146" y="5115"/>
                    <a:pt x="17306" y="0"/>
                  </a:cubicBezTo>
                  <a:lnTo>
                    <a:pt x="15608" y="0"/>
                  </a:lnTo>
                  <a:close/>
                </a:path>
              </a:pathLst>
            </a:custGeom>
            <a:grpFill/>
            <a:ln w="12700" cap="flat">
              <a:noFill/>
              <a:miter lim="400000"/>
            </a:ln>
            <a:effectLst/>
          </p:spPr>
          <p:txBody>
            <a:bodyPr wrap="square" lIns="50800" tIns="50800" rIns="50800" bIns="50800" numCol="1" anchor="ctr">
              <a:noAutofit/>
            </a:bodyPr>
            <a:lstStyle/>
            <a:p>
              <a:endParaRPr/>
            </a:p>
          </p:txBody>
        </p:sp>
        <p:sp>
          <p:nvSpPr>
            <p:cNvPr id="9" name="Shape 14537">
              <a:extLst>
                <a:ext uri="{FF2B5EF4-FFF2-40B4-BE49-F238E27FC236}">
                  <a16:creationId xmlns:a16="http://schemas.microsoft.com/office/drawing/2014/main" id="{038938C3-77AF-441B-A638-01A2968CED89}"/>
                </a:ext>
              </a:extLst>
            </p:cNvPr>
            <p:cNvSpPr/>
            <p:nvPr/>
          </p:nvSpPr>
          <p:spPr>
            <a:xfrm>
              <a:off x="61674" y="276218"/>
              <a:ext cx="257126" cy="260264"/>
            </a:xfrm>
            <a:custGeom>
              <a:avLst/>
              <a:gdLst/>
              <a:ahLst/>
              <a:cxnLst>
                <a:cxn ang="0">
                  <a:pos x="wd2" y="hd2"/>
                </a:cxn>
                <a:cxn ang="5400000">
                  <a:pos x="wd2" y="hd2"/>
                </a:cxn>
                <a:cxn ang="10800000">
                  <a:pos x="wd2" y="hd2"/>
                </a:cxn>
                <a:cxn ang="16200000">
                  <a:pos x="wd2" y="hd2"/>
                </a:cxn>
              </a:cxnLst>
              <a:rect l="0" t="0" r="r" b="b"/>
              <a:pathLst>
                <a:path w="21532" h="21600" extrusionOk="0">
                  <a:moveTo>
                    <a:pt x="21443" y="1873"/>
                  </a:moveTo>
                  <a:cubicBezTo>
                    <a:pt x="15395" y="8901"/>
                    <a:pt x="9003" y="15375"/>
                    <a:pt x="2294" y="21225"/>
                  </a:cubicBezTo>
                  <a:cubicBezTo>
                    <a:pt x="2151" y="21350"/>
                    <a:pt x="2008" y="21475"/>
                    <a:pt x="1864" y="21600"/>
                  </a:cubicBezTo>
                  <a:lnTo>
                    <a:pt x="0" y="17886"/>
                  </a:lnTo>
                  <a:cubicBezTo>
                    <a:pt x="2305" y="16617"/>
                    <a:pt x="4561" y="15192"/>
                    <a:pt x="6759" y="13616"/>
                  </a:cubicBezTo>
                  <a:cubicBezTo>
                    <a:pt x="11977" y="9874"/>
                    <a:pt x="16842" y="5303"/>
                    <a:pt x="21248" y="0"/>
                  </a:cubicBezTo>
                  <a:cubicBezTo>
                    <a:pt x="21266" y="34"/>
                    <a:pt x="21283" y="68"/>
                    <a:pt x="21300" y="104"/>
                  </a:cubicBezTo>
                  <a:cubicBezTo>
                    <a:pt x="21547" y="632"/>
                    <a:pt x="21600" y="1285"/>
                    <a:pt x="21443" y="1873"/>
                  </a:cubicBezTo>
                  <a:close/>
                </a:path>
              </a:pathLst>
            </a:custGeom>
            <a:grpFill/>
            <a:ln w="12700" cap="flat">
              <a:noFill/>
              <a:miter lim="400000"/>
            </a:ln>
            <a:effectLst/>
          </p:spPr>
          <p:txBody>
            <a:bodyPr wrap="square" lIns="50800" tIns="50800" rIns="50800" bIns="50800" numCol="1" anchor="ctr">
              <a:noAutofit/>
            </a:bodyPr>
            <a:lstStyle/>
            <a:p>
              <a:endParaRPr/>
            </a:p>
          </p:txBody>
        </p:sp>
      </p:grpSp>
      <p:sp>
        <p:nvSpPr>
          <p:cNvPr id="10" name="Shape 14539">
            <a:extLst>
              <a:ext uri="{FF2B5EF4-FFF2-40B4-BE49-F238E27FC236}">
                <a16:creationId xmlns:a16="http://schemas.microsoft.com/office/drawing/2014/main" id="{3A7FEEDD-FD1B-43AC-AD87-E43FFF553744}"/>
              </a:ext>
            </a:extLst>
          </p:cNvPr>
          <p:cNvSpPr/>
          <p:nvPr/>
        </p:nvSpPr>
        <p:spPr>
          <a:xfrm>
            <a:off x="3668440" y="5470249"/>
            <a:ext cx="418303" cy="428716"/>
          </a:xfrm>
          <a:custGeom>
            <a:avLst/>
            <a:gdLst/>
            <a:ahLst/>
            <a:cxnLst>
              <a:cxn ang="0">
                <a:pos x="wd2" y="hd2"/>
              </a:cxn>
              <a:cxn ang="5400000">
                <a:pos x="wd2" y="hd2"/>
              </a:cxn>
              <a:cxn ang="10800000">
                <a:pos x="wd2" y="hd2"/>
              </a:cxn>
              <a:cxn ang="16200000">
                <a:pos x="wd2" y="hd2"/>
              </a:cxn>
            </a:cxnLst>
            <a:rect l="0" t="0" r="r" b="b"/>
            <a:pathLst>
              <a:path w="20431" h="21256" extrusionOk="0">
                <a:moveTo>
                  <a:pt x="20431" y="0"/>
                </a:moveTo>
                <a:cubicBezTo>
                  <a:pt x="20417" y="3286"/>
                  <a:pt x="19943" y="6495"/>
                  <a:pt x="19060" y="9551"/>
                </a:cubicBezTo>
                <a:cubicBezTo>
                  <a:pt x="18132" y="12764"/>
                  <a:pt x="16712" y="15935"/>
                  <a:pt x="14185" y="18276"/>
                </a:cubicBezTo>
                <a:cubicBezTo>
                  <a:pt x="12928" y="19440"/>
                  <a:pt x="11444" y="20322"/>
                  <a:pt x="9829" y="20866"/>
                </a:cubicBezTo>
                <a:cubicBezTo>
                  <a:pt x="7619" y="21600"/>
                  <a:pt x="5396" y="21263"/>
                  <a:pt x="3626" y="20152"/>
                </a:cubicBezTo>
                <a:cubicBezTo>
                  <a:pt x="2915" y="19706"/>
                  <a:pt x="2284" y="19133"/>
                  <a:pt x="1762" y="18470"/>
                </a:cubicBezTo>
                <a:cubicBezTo>
                  <a:pt x="-1169" y="14742"/>
                  <a:pt x="-433" y="9093"/>
                  <a:pt x="3891" y="5877"/>
                </a:cubicBezTo>
                <a:cubicBezTo>
                  <a:pt x="5473" y="4700"/>
                  <a:pt x="7393" y="4173"/>
                  <a:pt x="9311" y="3768"/>
                </a:cubicBezTo>
                <a:cubicBezTo>
                  <a:pt x="11426" y="3322"/>
                  <a:pt x="13621" y="2967"/>
                  <a:pt x="15680" y="2293"/>
                </a:cubicBezTo>
                <a:cubicBezTo>
                  <a:pt x="17356" y="1745"/>
                  <a:pt x="18954" y="974"/>
                  <a:pt x="20431"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grpSp>
        <p:nvGrpSpPr>
          <p:cNvPr id="11" name="Group 14550">
            <a:extLst>
              <a:ext uri="{FF2B5EF4-FFF2-40B4-BE49-F238E27FC236}">
                <a16:creationId xmlns:a16="http://schemas.microsoft.com/office/drawing/2014/main" id="{E48F805B-0F52-4C41-82C7-4F5E5E265F4D}"/>
              </a:ext>
            </a:extLst>
          </p:cNvPr>
          <p:cNvGrpSpPr/>
          <p:nvPr/>
        </p:nvGrpSpPr>
        <p:grpSpPr>
          <a:xfrm>
            <a:off x="6263428" y="3973355"/>
            <a:ext cx="951572" cy="2256838"/>
            <a:chOff x="0" y="0"/>
            <a:chExt cx="814400" cy="1931510"/>
          </a:xfrm>
          <a:solidFill>
            <a:srgbClr val="5A4017"/>
          </a:solidFill>
        </p:grpSpPr>
        <p:sp>
          <p:nvSpPr>
            <p:cNvPr id="12" name="Shape 14545">
              <a:extLst>
                <a:ext uri="{FF2B5EF4-FFF2-40B4-BE49-F238E27FC236}">
                  <a16:creationId xmlns:a16="http://schemas.microsoft.com/office/drawing/2014/main" id="{3B612F66-7D98-4419-A460-87765AD649F2}"/>
                </a:ext>
              </a:extLst>
            </p:cNvPr>
            <p:cNvSpPr/>
            <p:nvPr/>
          </p:nvSpPr>
          <p:spPr>
            <a:xfrm>
              <a:off x="414602" y="270143"/>
              <a:ext cx="338813" cy="235686"/>
            </a:xfrm>
            <a:custGeom>
              <a:avLst/>
              <a:gdLst/>
              <a:ahLst/>
              <a:cxnLst>
                <a:cxn ang="0">
                  <a:pos x="wd2" y="hd2"/>
                </a:cxn>
                <a:cxn ang="5400000">
                  <a:pos x="wd2" y="hd2"/>
                </a:cxn>
                <a:cxn ang="10800000">
                  <a:pos x="wd2" y="hd2"/>
                </a:cxn>
                <a:cxn ang="16200000">
                  <a:pos x="wd2" y="hd2"/>
                </a:cxn>
              </a:cxnLst>
              <a:rect l="0" t="0" r="r" b="b"/>
              <a:pathLst>
                <a:path w="21600" h="21600" extrusionOk="0">
                  <a:moveTo>
                    <a:pt x="20412" y="0"/>
                  </a:moveTo>
                  <a:cubicBezTo>
                    <a:pt x="13479" y="5112"/>
                    <a:pt x="6792" y="10886"/>
                    <a:pt x="409" y="17316"/>
                  </a:cubicBezTo>
                  <a:cubicBezTo>
                    <a:pt x="272" y="17453"/>
                    <a:pt x="136" y="17590"/>
                    <a:pt x="0" y="17728"/>
                  </a:cubicBezTo>
                  <a:lnTo>
                    <a:pt x="1817" y="21600"/>
                  </a:lnTo>
                  <a:cubicBezTo>
                    <a:pt x="3512" y="19101"/>
                    <a:pt x="5293" y="16727"/>
                    <a:pt x="7155" y="14488"/>
                  </a:cubicBezTo>
                  <a:cubicBezTo>
                    <a:pt x="11576" y="9171"/>
                    <a:pt x="16426" y="4638"/>
                    <a:pt x="21600" y="985"/>
                  </a:cubicBezTo>
                  <a:cubicBezTo>
                    <a:pt x="21584" y="948"/>
                    <a:pt x="21567" y="912"/>
                    <a:pt x="21549" y="877"/>
                  </a:cubicBezTo>
                  <a:cubicBezTo>
                    <a:pt x="21284" y="349"/>
                    <a:pt x="20865" y="26"/>
                    <a:pt x="20412" y="0"/>
                  </a:cubicBezTo>
                  <a:close/>
                </a:path>
              </a:pathLst>
            </a:custGeom>
            <a:grpFill/>
            <a:ln w="12700" cap="flat">
              <a:noFill/>
              <a:miter lim="400000"/>
            </a:ln>
            <a:effectLst/>
          </p:spPr>
          <p:txBody>
            <a:bodyPr wrap="square" lIns="50800" tIns="50800" rIns="50800" bIns="50800" numCol="1" anchor="ctr">
              <a:noAutofit/>
            </a:bodyPr>
            <a:lstStyle/>
            <a:p>
              <a:endParaRPr/>
            </a:p>
          </p:txBody>
        </p:sp>
        <p:sp>
          <p:nvSpPr>
            <p:cNvPr id="13" name="Shape 14546">
              <a:extLst>
                <a:ext uri="{FF2B5EF4-FFF2-40B4-BE49-F238E27FC236}">
                  <a16:creationId xmlns:a16="http://schemas.microsoft.com/office/drawing/2014/main" id="{D625F134-D7A5-451C-9389-2B5B868EDBC8}"/>
                </a:ext>
              </a:extLst>
            </p:cNvPr>
            <p:cNvSpPr/>
            <p:nvPr/>
          </p:nvSpPr>
          <p:spPr>
            <a:xfrm>
              <a:off x="292592" y="0"/>
              <a:ext cx="300039" cy="1931511"/>
            </a:xfrm>
            <a:custGeom>
              <a:avLst/>
              <a:gdLst/>
              <a:ahLst/>
              <a:cxnLst>
                <a:cxn ang="0">
                  <a:pos x="wd2" y="hd2"/>
                </a:cxn>
                <a:cxn ang="5400000">
                  <a:pos x="wd2" y="hd2"/>
                </a:cxn>
                <a:cxn ang="10800000">
                  <a:pos x="wd2" y="hd2"/>
                </a:cxn>
                <a:cxn ang="16200000">
                  <a:pos x="wd2" y="hd2"/>
                </a:cxn>
              </a:cxnLst>
              <a:rect l="0" t="0" r="r" b="b"/>
              <a:pathLst>
                <a:path w="20823" h="21600" extrusionOk="0">
                  <a:moveTo>
                    <a:pt x="14416" y="0"/>
                  </a:moveTo>
                  <a:cubicBezTo>
                    <a:pt x="4058" y="6957"/>
                    <a:pt x="-777" y="14052"/>
                    <a:pt x="102" y="21158"/>
                  </a:cubicBezTo>
                  <a:cubicBezTo>
                    <a:pt x="120" y="21306"/>
                    <a:pt x="138" y="21453"/>
                    <a:pt x="159" y="21600"/>
                  </a:cubicBezTo>
                  <a:lnTo>
                    <a:pt x="20823" y="21600"/>
                  </a:lnTo>
                  <a:cubicBezTo>
                    <a:pt x="17684" y="19497"/>
                    <a:pt x="15315" y="17374"/>
                    <a:pt x="13724" y="15238"/>
                  </a:cubicBezTo>
                  <a:cubicBezTo>
                    <a:pt x="9946" y="10167"/>
                    <a:pt x="10566" y="5051"/>
                    <a:pt x="15571" y="0"/>
                  </a:cubicBezTo>
                  <a:lnTo>
                    <a:pt x="14416" y="0"/>
                  </a:lnTo>
                  <a:close/>
                </a:path>
              </a:pathLst>
            </a:custGeom>
            <a:grpFill/>
            <a:ln w="12700" cap="flat">
              <a:noFill/>
              <a:miter lim="400000"/>
            </a:ln>
            <a:effectLst/>
          </p:spPr>
          <p:txBody>
            <a:bodyPr wrap="square" lIns="50800" tIns="50800" rIns="50800" bIns="50800" numCol="1" anchor="ctr">
              <a:noAutofit/>
            </a:bodyPr>
            <a:lstStyle/>
            <a:p>
              <a:endParaRPr/>
            </a:p>
          </p:txBody>
        </p:sp>
        <p:sp>
          <p:nvSpPr>
            <p:cNvPr id="14" name="Shape 14547">
              <a:extLst>
                <a:ext uri="{FF2B5EF4-FFF2-40B4-BE49-F238E27FC236}">
                  <a16:creationId xmlns:a16="http://schemas.microsoft.com/office/drawing/2014/main" id="{9CA7E424-C7DF-46D3-A0C2-1190DFE366D2}"/>
                </a:ext>
              </a:extLst>
            </p:cNvPr>
            <p:cNvSpPr/>
            <p:nvPr/>
          </p:nvSpPr>
          <p:spPr>
            <a:xfrm>
              <a:off x="150301" y="150045"/>
              <a:ext cx="284583" cy="294935"/>
            </a:xfrm>
            <a:custGeom>
              <a:avLst/>
              <a:gdLst/>
              <a:ahLst/>
              <a:cxnLst>
                <a:cxn ang="0">
                  <a:pos x="wd2" y="hd2"/>
                </a:cxn>
                <a:cxn ang="5400000">
                  <a:pos x="wd2" y="hd2"/>
                </a:cxn>
                <a:cxn ang="10800000">
                  <a:pos x="wd2" y="hd2"/>
                </a:cxn>
                <a:cxn ang="16200000">
                  <a:pos x="wd2" y="hd2"/>
                </a:cxn>
              </a:cxnLst>
              <a:rect l="0" t="0" r="r" b="b"/>
              <a:pathLst>
                <a:path w="21539" h="21600" extrusionOk="0">
                  <a:moveTo>
                    <a:pt x="20" y="1476"/>
                  </a:moveTo>
                  <a:cubicBezTo>
                    <a:pt x="5681" y="8449"/>
                    <a:pt x="11818" y="15046"/>
                    <a:pt x="18414" y="21206"/>
                  </a:cubicBezTo>
                  <a:cubicBezTo>
                    <a:pt x="18555" y="21337"/>
                    <a:pt x="18696" y="21469"/>
                    <a:pt x="18837" y="21600"/>
                  </a:cubicBezTo>
                  <a:lnTo>
                    <a:pt x="21539" y="18986"/>
                  </a:lnTo>
                  <a:cubicBezTo>
                    <a:pt x="19152" y="17470"/>
                    <a:pt x="16846" y="15838"/>
                    <a:pt x="14629" y="14096"/>
                  </a:cubicBezTo>
                  <a:cubicBezTo>
                    <a:pt x="9368" y="9961"/>
                    <a:pt x="4639" y="5228"/>
                    <a:pt x="545" y="0"/>
                  </a:cubicBezTo>
                  <a:cubicBezTo>
                    <a:pt x="519" y="24"/>
                    <a:pt x="493" y="48"/>
                    <a:pt x="469" y="73"/>
                  </a:cubicBezTo>
                  <a:cubicBezTo>
                    <a:pt x="105" y="449"/>
                    <a:pt x="-61" y="966"/>
                    <a:pt x="20" y="1476"/>
                  </a:cubicBezTo>
                  <a:close/>
                </a:path>
              </a:pathLst>
            </a:custGeom>
            <a:grpFill/>
            <a:ln w="12700" cap="flat">
              <a:noFill/>
              <a:miter lim="400000"/>
            </a:ln>
            <a:effectLst/>
          </p:spPr>
          <p:txBody>
            <a:bodyPr wrap="square" lIns="50800" tIns="50800" rIns="50800" bIns="50800" numCol="1" anchor="ctr">
              <a:noAutofit/>
            </a:bodyPr>
            <a:lstStyle/>
            <a:p>
              <a:endParaRPr/>
            </a:p>
          </p:txBody>
        </p:sp>
        <p:sp>
          <p:nvSpPr>
            <p:cNvPr id="15" name="Shape 14548">
              <a:extLst>
                <a:ext uri="{FF2B5EF4-FFF2-40B4-BE49-F238E27FC236}">
                  <a16:creationId xmlns:a16="http://schemas.microsoft.com/office/drawing/2014/main" id="{85C82C2B-E4A1-44E5-A206-3A0EDFC3A01A}"/>
                </a:ext>
              </a:extLst>
            </p:cNvPr>
            <p:cNvSpPr/>
            <p:nvPr/>
          </p:nvSpPr>
          <p:spPr>
            <a:xfrm>
              <a:off x="356206" y="694961"/>
              <a:ext cx="458195" cy="342039"/>
            </a:xfrm>
            <a:custGeom>
              <a:avLst/>
              <a:gdLst/>
              <a:ahLst/>
              <a:cxnLst>
                <a:cxn ang="0">
                  <a:pos x="wd2" y="hd2"/>
                </a:cxn>
                <a:cxn ang="5400000">
                  <a:pos x="wd2" y="hd2"/>
                </a:cxn>
                <a:cxn ang="10800000">
                  <a:pos x="wd2" y="hd2"/>
                </a:cxn>
                <a:cxn ang="16200000">
                  <a:pos x="wd2" y="hd2"/>
                </a:cxn>
              </a:cxnLst>
              <a:rect l="0" t="0" r="r" b="b"/>
              <a:pathLst>
                <a:path w="21532" h="21600" extrusionOk="0">
                  <a:moveTo>
                    <a:pt x="21443" y="1873"/>
                  </a:moveTo>
                  <a:cubicBezTo>
                    <a:pt x="15395" y="8901"/>
                    <a:pt x="9003" y="15375"/>
                    <a:pt x="2294" y="21225"/>
                  </a:cubicBezTo>
                  <a:cubicBezTo>
                    <a:pt x="2151" y="21350"/>
                    <a:pt x="2008" y="21475"/>
                    <a:pt x="1864" y="21600"/>
                  </a:cubicBezTo>
                  <a:lnTo>
                    <a:pt x="0" y="17886"/>
                  </a:lnTo>
                  <a:cubicBezTo>
                    <a:pt x="2305" y="16617"/>
                    <a:pt x="4561" y="15192"/>
                    <a:pt x="6759" y="13616"/>
                  </a:cubicBezTo>
                  <a:cubicBezTo>
                    <a:pt x="11977" y="9874"/>
                    <a:pt x="16842" y="5303"/>
                    <a:pt x="21248" y="0"/>
                  </a:cubicBezTo>
                  <a:cubicBezTo>
                    <a:pt x="21266" y="34"/>
                    <a:pt x="21283" y="68"/>
                    <a:pt x="21300" y="104"/>
                  </a:cubicBezTo>
                  <a:cubicBezTo>
                    <a:pt x="21547" y="632"/>
                    <a:pt x="21600" y="1285"/>
                    <a:pt x="21443" y="1873"/>
                  </a:cubicBezTo>
                  <a:close/>
                </a:path>
              </a:pathLst>
            </a:custGeom>
            <a:grpFill/>
            <a:ln w="12700" cap="flat">
              <a:noFill/>
              <a:miter lim="400000"/>
            </a:ln>
            <a:effectLst/>
          </p:spPr>
          <p:txBody>
            <a:bodyPr wrap="square" lIns="50800" tIns="50800" rIns="50800" bIns="50800" numCol="1" anchor="ctr">
              <a:noAutofit/>
            </a:bodyPr>
            <a:lstStyle/>
            <a:p>
              <a:endParaRPr/>
            </a:p>
          </p:txBody>
        </p:sp>
        <p:sp>
          <p:nvSpPr>
            <p:cNvPr id="16" name="Shape 14549">
              <a:extLst>
                <a:ext uri="{FF2B5EF4-FFF2-40B4-BE49-F238E27FC236}">
                  <a16:creationId xmlns:a16="http://schemas.microsoft.com/office/drawing/2014/main" id="{4ACEC23D-685C-468A-8A0B-0A0DA343ED11}"/>
                </a:ext>
              </a:extLst>
            </p:cNvPr>
            <p:cNvSpPr/>
            <p:nvPr/>
          </p:nvSpPr>
          <p:spPr>
            <a:xfrm>
              <a:off x="-1" y="789433"/>
              <a:ext cx="393381" cy="258419"/>
            </a:xfrm>
            <a:custGeom>
              <a:avLst/>
              <a:gdLst/>
              <a:ahLst/>
              <a:cxnLst>
                <a:cxn ang="0">
                  <a:pos x="wd2" y="hd2"/>
                </a:cxn>
                <a:cxn ang="5400000">
                  <a:pos x="wd2" y="hd2"/>
                </a:cxn>
                <a:cxn ang="10800000">
                  <a:pos x="wd2" y="hd2"/>
                </a:cxn>
                <a:cxn ang="16200000">
                  <a:pos x="wd2" y="hd2"/>
                </a:cxn>
              </a:cxnLst>
              <a:rect l="0" t="0" r="r" b="b"/>
              <a:pathLst>
                <a:path w="21543" h="21600" extrusionOk="0">
                  <a:moveTo>
                    <a:pt x="123" y="2065"/>
                  </a:moveTo>
                  <a:cubicBezTo>
                    <a:pt x="6291" y="9120"/>
                    <a:pt x="12760" y="15534"/>
                    <a:pt x="19504" y="21235"/>
                  </a:cubicBezTo>
                  <a:cubicBezTo>
                    <a:pt x="19648" y="21357"/>
                    <a:pt x="19792" y="21479"/>
                    <a:pt x="19936" y="21600"/>
                  </a:cubicBezTo>
                  <a:lnTo>
                    <a:pt x="21543" y="17352"/>
                  </a:lnTo>
                  <a:cubicBezTo>
                    <a:pt x="19263" y="16203"/>
                    <a:pt x="17022" y="14878"/>
                    <a:pt x="14830" y="13383"/>
                  </a:cubicBezTo>
                  <a:cubicBezTo>
                    <a:pt x="9626" y="9832"/>
                    <a:pt x="4719" y="5339"/>
                    <a:pt x="218" y="0"/>
                  </a:cubicBezTo>
                  <a:cubicBezTo>
                    <a:pt x="202" y="39"/>
                    <a:pt x="187" y="78"/>
                    <a:pt x="173" y="119"/>
                  </a:cubicBezTo>
                  <a:cubicBezTo>
                    <a:pt x="-39" y="721"/>
                    <a:pt x="-57" y="1439"/>
                    <a:pt x="123" y="2065"/>
                  </a:cubicBezTo>
                  <a:close/>
                </a:path>
              </a:pathLst>
            </a:custGeom>
            <a:grpFill/>
            <a:ln w="12700" cap="flat">
              <a:noFill/>
              <a:miter lim="400000"/>
            </a:ln>
            <a:effectLst/>
          </p:spPr>
          <p:txBody>
            <a:bodyPr wrap="square" lIns="50800" tIns="50800" rIns="50800" bIns="50800" numCol="1" anchor="ctr">
              <a:noAutofit/>
            </a:bodyPr>
            <a:lstStyle/>
            <a:p>
              <a:endParaRPr/>
            </a:p>
          </p:txBody>
        </p:sp>
      </p:grpSp>
      <p:sp>
        <p:nvSpPr>
          <p:cNvPr id="17" name="Shape 14551">
            <a:extLst>
              <a:ext uri="{FF2B5EF4-FFF2-40B4-BE49-F238E27FC236}">
                <a16:creationId xmlns:a16="http://schemas.microsoft.com/office/drawing/2014/main" id="{A3859203-4939-4419-BB58-8B2A220D3F9D}"/>
              </a:ext>
            </a:extLst>
          </p:cNvPr>
          <p:cNvSpPr/>
          <p:nvPr/>
        </p:nvSpPr>
        <p:spPr>
          <a:xfrm>
            <a:off x="6879430" y="5012773"/>
            <a:ext cx="975562" cy="667286"/>
          </a:xfrm>
          <a:custGeom>
            <a:avLst/>
            <a:gdLst/>
            <a:ahLst/>
            <a:cxnLst>
              <a:cxn ang="0">
                <a:pos x="wd2" y="hd2"/>
              </a:cxn>
              <a:cxn ang="5400000">
                <a:pos x="wd2" y="hd2"/>
              </a:cxn>
              <a:cxn ang="10800000">
                <a:pos x="wd2" y="hd2"/>
              </a:cxn>
              <a:cxn ang="16200000">
                <a:pos x="wd2" y="hd2"/>
              </a:cxn>
            </a:cxnLst>
            <a:rect l="0" t="0" r="r" b="b"/>
            <a:pathLst>
              <a:path w="20618" h="21398" extrusionOk="0">
                <a:moveTo>
                  <a:pt x="20618" y="92"/>
                </a:moveTo>
                <a:cubicBezTo>
                  <a:pt x="19743" y="4117"/>
                  <a:pt x="18511" y="7861"/>
                  <a:pt x="16984" y="11254"/>
                </a:cubicBezTo>
                <a:cubicBezTo>
                  <a:pt x="15378" y="14819"/>
                  <a:pt x="13380" y="18135"/>
                  <a:pt x="10691" y="19983"/>
                </a:cubicBezTo>
                <a:cubicBezTo>
                  <a:pt x="9354" y="20903"/>
                  <a:pt x="7903" y="21385"/>
                  <a:pt x="6435" y="21398"/>
                </a:cubicBezTo>
                <a:cubicBezTo>
                  <a:pt x="4429" y="21405"/>
                  <a:pt x="2693" y="20093"/>
                  <a:pt x="1533" y="18013"/>
                </a:cubicBezTo>
                <a:cubicBezTo>
                  <a:pt x="1066" y="17178"/>
                  <a:pt x="698" y="16220"/>
                  <a:pt x="445" y="15196"/>
                </a:cubicBezTo>
                <a:cubicBezTo>
                  <a:pt x="-982" y="9437"/>
                  <a:pt x="1106" y="2805"/>
                  <a:pt x="5500" y="609"/>
                </a:cubicBezTo>
                <a:cubicBezTo>
                  <a:pt x="7107" y="-195"/>
                  <a:pt x="8821" y="-64"/>
                  <a:pt x="10502" y="215"/>
                </a:cubicBezTo>
                <a:cubicBezTo>
                  <a:pt x="12355" y="523"/>
                  <a:pt x="14249" y="975"/>
                  <a:pt x="16116" y="982"/>
                </a:cubicBezTo>
                <a:cubicBezTo>
                  <a:pt x="17636" y="988"/>
                  <a:pt x="19150" y="688"/>
                  <a:pt x="20618" y="92"/>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18" name="Shape 14552">
            <a:extLst>
              <a:ext uri="{FF2B5EF4-FFF2-40B4-BE49-F238E27FC236}">
                <a16:creationId xmlns:a16="http://schemas.microsoft.com/office/drawing/2014/main" id="{4746FDA8-DC84-4F52-9765-E78CE4858E1A}"/>
              </a:ext>
            </a:extLst>
          </p:cNvPr>
          <p:cNvSpPr/>
          <p:nvPr/>
        </p:nvSpPr>
        <p:spPr>
          <a:xfrm>
            <a:off x="5875002" y="5046251"/>
            <a:ext cx="699504" cy="600330"/>
          </a:xfrm>
          <a:custGeom>
            <a:avLst/>
            <a:gdLst/>
            <a:ahLst/>
            <a:cxnLst>
              <a:cxn ang="0">
                <a:pos x="wd2" y="hd2"/>
              </a:cxn>
              <a:cxn ang="5400000">
                <a:pos x="wd2" y="hd2"/>
              </a:cxn>
              <a:cxn ang="10800000">
                <a:pos x="wd2" y="hd2"/>
              </a:cxn>
              <a:cxn ang="16200000">
                <a:pos x="wd2" y="hd2"/>
              </a:cxn>
            </a:cxnLst>
            <a:rect l="0" t="0" r="r" b="b"/>
            <a:pathLst>
              <a:path w="20428" h="21279" extrusionOk="0">
                <a:moveTo>
                  <a:pt x="0" y="0"/>
                </a:moveTo>
                <a:cubicBezTo>
                  <a:pt x="428" y="3588"/>
                  <a:pt x="1268" y="7019"/>
                  <a:pt x="2461" y="10221"/>
                </a:cubicBezTo>
                <a:cubicBezTo>
                  <a:pt x="3715" y="13586"/>
                  <a:pt x="5413" y="16829"/>
                  <a:pt x="8019" y="18991"/>
                </a:cubicBezTo>
                <a:cubicBezTo>
                  <a:pt x="9314" y="20067"/>
                  <a:pt x="10782" y="20800"/>
                  <a:pt x="12326" y="21142"/>
                </a:cubicBezTo>
                <a:cubicBezTo>
                  <a:pt x="14438" y="21600"/>
                  <a:pt x="16426" y="20886"/>
                  <a:pt x="17903" y="19396"/>
                </a:cubicBezTo>
                <a:cubicBezTo>
                  <a:pt x="18496" y="18797"/>
                  <a:pt x="19001" y="18074"/>
                  <a:pt x="19393" y="17268"/>
                </a:cubicBezTo>
                <a:cubicBezTo>
                  <a:pt x="21600" y="12739"/>
                  <a:pt x="20213" y="6682"/>
                  <a:pt x="15855" y="3842"/>
                </a:cubicBezTo>
                <a:cubicBezTo>
                  <a:pt x="14261" y="2803"/>
                  <a:pt x="12440" y="2527"/>
                  <a:pt x="10637" y="2384"/>
                </a:cubicBezTo>
                <a:cubicBezTo>
                  <a:pt x="8648" y="2225"/>
                  <a:pt x="6598" y="2180"/>
                  <a:pt x="4631" y="1765"/>
                </a:cubicBezTo>
                <a:cubicBezTo>
                  <a:pt x="3030" y="1427"/>
                  <a:pt x="1473" y="833"/>
                  <a:pt x="0"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19" name="Shape 14553">
            <a:extLst>
              <a:ext uri="{FF2B5EF4-FFF2-40B4-BE49-F238E27FC236}">
                <a16:creationId xmlns:a16="http://schemas.microsoft.com/office/drawing/2014/main" id="{FE777EE6-E267-46E1-AC17-FDD81FC85E01}"/>
              </a:ext>
            </a:extLst>
          </p:cNvPr>
          <p:cNvSpPr/>
          <p:nvPr/>
        </p:nvSpPr>
        <p:spPr>
          <a:xfrm>
            <a:off x="6265465" y="4363662"/>
            <a:ext cx="374723" cy="442710"/>
          </a:xfrm>
          <a:custGeom>
            <a:avLst/>
            <a:gdLst/>
            <a:ahLst/>
            <a:cxnLst>
              <a:cxn ang="0">
                <a:pos x="wd2" y="hd2"/>
              </a:cxn>
              <a:cxn ang="5400000">
                <a:pos x="wd2" y="hd2"/>
              </a:cxn>
              <a:cxn ang="10800000">
                <a:pos x="wd2" y="hd2"/>
              </a:cxn>
              <a:cxn ang="16200000">
                <a:pos x="wd2" y="hd2"/>
              </a:cxn>
            </a:cxnLst>
            <a:rect l="0" t="0" r="r" b="b"/>
            <a:pathLst>
              <a:path w="20444" h="21351" extrusionOk="0">
                <a:moveTo>
                  <a:pt x="254" y="0"/>
                </a:moveTo>
                <a:cubicBezTo>
                  <a:pt x="-156" y="3061"/>
                  <a:pt x="-64" y="6105"/>
                  <a:pt x="485" y="9053"/>
                </a:cubicBezTo>
                <a:cubicBezTo>
                  <a:pt x="1062" y="12152"/>
                  <a:pt x="2170" y="15270"/>
                  <a:pt x="4569" y="17742"/>
                </a:cubicBezTo>
                <a:cubicBezTo>
                  <a:pt x="5763" y="18972"/>
                  <a:pt x="7236" y="19966"/>
                  <a:pt x="8892" y="20660"/>
                </a:cubicBezTo>
                <a:cubicBezTo>
                  <a:pt x="11160" y="21600"/>
                  <a:pt x="13580" y="21545"/>
                  <a:pt x="15617" y="20715"/>
                </a:cubicBezTo>
                <a:cubicBezTo>
                  <a:pt x="16435" y="20382"/>
                  <a:pt x="17184" y="19922"/>
                  <a:pt x="17827" y="19365"/>
                </a:cubicBezTo>
                <a:cubicBezTo>
                  <a:pt x="21444" y="16234"/>
                  <a:pt x="21388" y="10889"/>
                  <a:pt x="17180" y="7392"/>
                </a:cubicBezTo>
                <a:cubicBezTo>
                  <a:pt x="15641" y="6113"/>
                  <a:pt x="13656" y="5399"/>
                  <a:pt x="11658" y="4800"/>
                </a:cubicBezTo>
                <a:cubicBezTo>
                  <a:pt x="9454" y="4138"/>
                  <a:pt x="7153" y="3553"/>
                  <a:pt x="5038" y="2687"/>
                </a:cubicBezTo>
                <a:cubicBezTo>
                  <a:pt x="3316" y="1981"/>
                  <a:pt x="1708" y="1078"/>
                  <a:pt x="254"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20" name="Shape 14554">
            <a:extLst>
              <a:ext uri="{FF2B5EF4-FFF2-40B4-BE49-F238E27FC236}">
                <a16:creationId xmlns:a16="http://schemas.microsoft.com/office/drawing/2014/main" id="{92AC5CED-F019-4600-804F-FCE10A9EC5AF}"/>
              </a:ext>
            </a:extLst>
          </p:cNvPr>
          <p:cNvSpPr/>
          <p:nvPr/>
        </p:nvSpPr>
        <p:spPr>
          <a:xfrm>
            <a:off x="6016756" y="4668808"/>
            <a:ext cx="337632" cy="353695"/>
          </a:xfrm>
          <a:custGeom>
            <a:avLst/>
            <a:gdLst/>
            <a:ahLst/>
            <a:cxnLst>
              <a:cxn ang="0">
                <a:pos x="wd2" y="hd2"/>
              </a:cxn>
              <a:cxn ang="5400000">
                <a:pos x="wd2" y="hd2"/>
              </a:cxn>
              <a:cxn ang="10800000">
                <a:pos x="wd2" y="hd2"/>
              </a:cxn>
              <a:cxn ang="16200000">
                <a:pos x="wd2" y="hd2"/>
              </a:cxn>
            </a:cxnLst>
            <a:rect l="0" t="0" r="r" b="b"/>
            <a:pathLst>
              <a:path w="20405" h="21264" extrusionOk="0">
                <a:moveTo>
                  <a:pt x="3" y="0"/>
                </a:moveTo>
                <a:cubicBezTo>
                  <a:pt x="-40" y="3252"/>
                  <a:pt x="384" y="6436"/>
                  <a:pt x="1222" y="9476"/>
                </a:cubicBezTo>
                <a:cubicBezTo>
                  <a:pt x="2104" y="12672"/>
                  <a:pt x="3482" y="15835"/>
                  <a:pt x="5993" y="18195"/>
                </a:cubicBezTo>
                <a:cubicBezTo>
                  <a:pt x="7242" y="19369"/>
                  <a:pt x="8726" y="20268"/>
                  <a:pt x="10348" y="20835"/>
                </a:cubicBezTo>
                <a:cubicBezTo>
                  <a:pt x="12566" y="21600"/>
                  <a:pt x="14817" y="21306"/>
                  <a:pt x="16623" y="20237"/>
                </a:cubicBezTo>
                <a:cubicBezTo>
                  <a:pt x="17349" y="19808"/>
                  <a:pt x="17997" y="19253"/>
                  <a:pt x="18535" y="18605"/>
                </a:cubicBezTo>
                <a:cubicBezTo>
                  <a:pt x="21560" y="14968"/>
                  <a:pt x="20915" y="9365"/>
                  <a:pt x="16604" y="6106"/>
                </a:cubicBezTo>
                <a:cubicBezTo>
                  <a:pt x="15027" y="4913"/>
                  <a:pt x="13097" y="4359"/>
                  <a:pt x="11168" y="3924"/>
                </a:cubicBezTo>
                <a:cubicBezTo>
                  <a:pt x="9039" y="3445"/>
                  <a:pt x="6829" y="3055"/>
                  <a:pt x="4761" y="2353"/>
                </a:cubicBezTo>
                <a:cubicBezTo>
                  <a:pt x="3078" y="1780"/>
                  <a:pt x="1478" y="989"/>
                  <a:pt x="3"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21" name="Shape 14555">
            <a:extLst>
              <a:ext uri="{FF2B5EF4-FFF2-40B4-BE49-F238E27FC236}">
                <a16:creationId xmlns:a16="http://schemas.microsoft.com/office/drawing/2014/main" id="{A5B97AAC-8E9E-4E14-A937-833B88EEBAB8}"/>
              </a:ext>
            </a:extLst>
          </p:cNvPr>
          <p:cNvSpPr/>
          <p:nvPr/>
        </p:nvSpPr>
        <p:spPr>
          <a:xfrm rot="21300000">
            <a:off x="7128903" y="4516206"/>
            <a:ext cx="456644" cy="391902"/>
          </a:xfrm>
          <a:custGeom>
            <a:avLst/>
            <a:gdLst/>
            <a:ahLst/>
            <a:cxnLst>
              <a:cxn ang="0">
                <a:pos x="wd2" y="hd2"/>
              </a:cxn>
              <a:cxn ang="5400000">
                <a:pos x="wd2" y="hd2"/>
              </a:cxn>
              <a:cxn ang="10800000">
                <a:pos x="wd2" y="hd2"/>
              </a:cxn>
              <a:cxn ang="16200000">
                <a:pos x="wd2" y="hd2"/>
              </a:cxn>
            </a:cxnLst>
            <a:rect l="0" t="0" r="r" b="b"/>
            <a:pathLst>
              <a:path w="20428" h="21279" extrusionOk="0">
                <a:moveTo>
                  <a:pt x="20428" y="0"/>
                </a:moveTo>
                <a:cubicBezTo>
                  <a:pt x="20000" y="3588"/>
                  <a:pt x="19160" y="7019"/>
                  <a:pt x="17967" y="10221"/>
                </a:cubicBezTo>
                <a:cubicBezTo>
                  <a:pt x="16713" y="13586"/>
                  <a:pt x="15015" y="16829"/>
                  <a:pt x="12409" y="18991"/>
                </a:cubicBezTo>
                <a:cubicBezTo>
                  <a:pt x="11114" y="20067"/>
                  <a:pt x="9646" y="20800"/>
                  <a:pt x="8102" y="21142"/>
                </a:cubicBezTo>
                <a:cubicBezTo>
                  <a:pt x="5990" y="21600"/>
                  <a:pt x="4002" y="20886"/>
                  <a:pt x="2525" y="19396"/>
                </a:cubicBezTo>
                <a:cubicBezTo>
                  <a:pt x="1932" y="18797"/>
                  <a:pt x="1427" y="18074"/>
                  <a:pt x="1035" y="17268"/>
                </a:cubicBezTo>
                <a:cubicBezTo>
                  <a:pt x="-1172" y="12739"/>
                  <a:pt x="215" y="6682"/>
                  <a:pt x="4573" y="3842"/>
                </a:cubicBezTo>
                <a:cubicBezTo>
                  <a:pt x="6167" y="2803"/>
                  <a:pt x="7988" y="2527"/>
                  <a:pt x="9791" y="2384"/>
                </a:cubicBezTo>
                <a:cubicBezTo>
                  <a:pt x="11780" y="2225"/>
                  <a:pt x="13830" y="2180"/>
                  <a:pt x="15797" y="1765"/>
                </a:cubicBezTo>
                <a:cubicBezTo>
                  <a:pt x="17398" y="1427"/>
                  <a:pt x="18955" y="833"/>
                  <a:pt x="20428"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22" name="Shape 14556">
            <a:extLst>
              <a:ext uri="{FF2B5EF4-FFF2-40B4-BE49-F238E27FC236}">
                <a16:creationId xmlns:a16="http://schemas.microsoft.com/office/drawing/2014/main" id="{4AB43672-8B05-4430-906A-6D1D4036D91D}"/>
              </a:ext>
            </a:extLst>
          </p:cNvPr>
          <p:cNvSpPr/>
          <p:nvPr/>
        </p:nvSpPr>
        <p:spPr>
          <a:xfrm>
            <a:off x="6922529" y="4020860"/>
            <a:ext cx="595651" cy="511201"/>
          </a:xfrm>
          <a:custGeom>
            <a:avLst/>
            <a:gdLst/>
            <a:ahLst/>
            <a:cxnLst>
              <a:cxn ang="0">
                <a:pos x="wd2" y="hd2"/>
              </a:cxn>
              <a:cxn ang="5400000">
                <a:pos x="wd2" y="hd2"/>
              </a:cxn>
              <a:cxn ang="10800000">
                <a:pos x="wd2" y="hd2"/>
              </a:cxn>
              <a:cxn ang="16200000">
                <a:pos x="wd2" y="hd2"/>
              </a:cxn>
            </a:cxnLst>
            <a:rect l="0" t="0" r="r" b="b"/>
            <a:pathLst>
              <a:path w="20428" h="21279" extrusionOk="0">
                <a:moveTo>
                  <a:pt x="20428" y="0"/>
                </a:moveTo>
                <a:cubicBezTo>
                  <a:pt x="20000" y="3588"/>
                  <a:pt x="19160" y="7019"/>
                  <a:pt x="17967" y="10221"/>
                </a:cubicBezTo>
                <a:cubicBezTo>
                  <a:pt x="16713" y="13586"/>
                  <a:pt x="15015" y="16829"/>
                  <a:pt x="12409" y="18991"/>
                </a:cubicBezTo>
                <a:cubicBezTo>
                  <a:pt x="11114" y="20067"/>
                  <a:pt x="9646" y="20800"/>
                  <a:pt x="8102" y="21142"/>
                </a:cubicBezTo>
                <a:cubicBezTo>
                  <a:pt x="5990" y="21600"/>
                  <a:pt x="4002" y="20886"/>
                  <a:pt x="2525" y="19396"/>
                </a:cubicBezTo>
                <a:cubicBezTo>
                  <a:pt x="1932" y="18797"/>
                  <a:pt x="1427" y="18074"/>
                  <a:pt x="1035" y="17268"/>
                </a:cubicBezTo>
                <a:cubicBezTo>
                  <a:pt x="-1172" y="12739"/>
                  <a:pt x="215" y="6682"/>
                  <a:pt x="4573" y="3842"/>
                </a:cubicBezTo>
                <a:cubicBezTo>
                  <a:pt x="6167" y="2803"/>
                  <a:pt x="7988" y="2527"/>
                  <a:pt x="9791" y="2384"/>
                </a:cubicBezTo>
                <a:cubicBezTo>
                  <a:pt x="11780" y="2225"/>
                  <a:pt x="13830" y="2180"/>
                  <a:pt x="15797" y="1765"/>
                </a:cubicBezTo>
                <a:cubicBezTo>
                  <a:pt x="17398" y="1427"/>
                  <a:pt x="18955" y="833"/>
                  <a:pt x="20428"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23" name="Shape 14557">
            <a:extLst>
              <a:ext uri="{FF2B5EF4-FFF2-40B4-BE49-F238E27FC236}">
                <a16:creationId xmlns:a16="http://schemas.microsoft.com/office/drawing/2014/main" id="{C231D95D-7A3F-4A5C-86E8-2F9C6C6CED6A}"/>
              </a:ext>
            </a:extLst>
          </p:cNvPr>
          <p:cNvSpPr/>
          <p:nvPr/>
        </p:nvSpPr>
        <p:spPr>
          <a:xfrm>
            <a:off x="6327290" y="3873737"/>
            <a:ext cx="342576" cy="447242"/>
          </a:xfrm>
          <a:custGeom>
            <a:avLst/>
            <a:gdLst/>
            <a:ahLst/>
            <a:cxnLst>
              <a:cxn ang="0">
                <a:pos x="wd2" y="hd2"/>
              </a:cxn>
              <a:cxn ang="5400000">
                <a:pos x="wd2" y="hd2"/>
              </a:cxn>
              <a:cxn ang="10800000">
                <a:pos x="wd2" y="hd2"/>
              </a:cxn>
              <a:cxn ang="16200000">
                <a:pos x="wd2" y="hd2"/>
              </a:cxn>
            </a:cxnLst>
            <a:rect l="0" t="0" r="r" b="b"/>
            <a:pathLst>
              <a:path w="20177" h="21343" extrusionOk="0">
                <a:moveTo>
                  <a:pt x="940" y="0"/>
                </a:moveTo>
                <a:cubicBezTo>
                  <a:pt x="139" y="2866"/>
                  <a:pt x="-140" y="5760"/>
                  <a:pt x="65" y="8603"/>
                </a:cubicBezTo>
                <a:cubicBezTo>
                  <a:pt x="281" y="11593"/>
                  <a:pt x="1043" y="14646"/>
                  <a:pt x="3221" y="17201"/>
                </a:cubicBezTo>
                <a:cubicBezTo>
                  <a:pt x="4304" y="18472"/>
                  <a:pt x="5706" y="19545"/>
                  <a:pt x="7334" y="20348"/>
                </a:cubicBezTo>
                <a:cubicBezTo>
                  <a:pt x="9563" y="21439"/>
                  <a:pt x="12074" y="21600"/>
                  <a:pt x="14282" y="20993"/>
                </a:cubicBezTo>
                <a:cubicBezTo>
                  <a:pt x="15169" y="20749"/>
                  <a:pt x="16001" y="20379"/>
                  <a:pt x="16735" y="19908"/>
                </a:cubicBezTo>
                <a:cubicBezTo>
                  <a:pt x="20861" y="17258"/>
                  <a:pt x="21460" y="12185"/>
                  <a:pt x="17538" y="8499"/>
                </a:cubicBezTo>
                <a:cubicBezTo>
                  <a:pt x="16103" y="7151"/>
                  <a:pt x="14137" y="6299"/>
                  <a:pt x="12145" y="5555"/>
                </a:cubicBezTo>
                <a:cubicBezTo>
                  <a:pt x="9946" y="4734"/>
                  <a:pt x="7638" y="3976"/>
                  <a:pt x="5557" y="2969"/>
                </a:cubicBezTo>
                <a:cubicBezTo>
                  <a:pt x="3863" y="2148"/>
                  <a:pt x="2310" y="1150"/>
                  <a:pt x="940"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24" name="Shape 14558">
            <a:extLst>
              <a:ext uri="{FF2B5EF4-FFF2-40B4-BE49-F238E27FC236}">
                <a16:creationId xmlns:a16="http://schemas.microsoft.com/office/drawing/2014/main" id="{E077A06C-1538-42B5-BA67-13B5E2DD9480}"/>
              </a:ext>
            </a:extLst>
          </p:cNvPr>
          <p:cNvSpPr/>
          <p:nvPr/>
        </p:nvSpPr>
        <p:spPr>
          <a:xfrm>
            <a:off x="6713156" y="3505050"/>
            <a:ext cx="332548" cy="538316"/>
          </a:xfrm>
          <a:custGeom>
            <a:avLst/>
            <a:gdLst/>
            <a:ahLst/>
            <a:cxnLst>
              <a:cxn ang="0">
                <a:pos x="wd2" y="hd2"/>
              </a:cxn>
              <a:cxn ang="5400000">
                <a:pos x="wd2" y="hd2"/>
              </a:cxn>
              <a:cxn ang="10800000">
                <a:pos x="wd2" y="hd2"/>
              </a:cxn>
              <a:cxn ang="16200000">
                <a:pos x="wd2" y="hd2"/>
              </a:cxn>
            </a:cxnLst>
            <a:rect l="0" t="0" r="r" b="b"/>
            <a:pathLst>
              <a:path w="20061" h="21566" extrusionOk="0">
                <a:moveTo>
                  <a:pt x="11121" y="0"/>
                </a:moveTo>
                <a:cubicBezTo>
                  <a:pt x="13750" y="2026"/>
                  <a:pt x="15885" y="4255"/>
                  <a:pt x="17513" y="6611"/>
                </a:cubicBezTo>
                <a:cubicBezTo>
                  <a:pt x="19225" y="9087"/>
                  <a:pt x="20442" y="11805"/>
                  <a:pt x="19951" y="14613"/>
                </a:cubicBezTo>
                <a:cubicBezTo>
                  <a:pt x="19707" y="16009"/>
                  <a:pt x="19022" y="17356"/>
                  <a:pt x="17943" y="18565"/>
                </a:cubicBezTo>
                <a:cubicBezTo>
                  <a:pt x="16459" y="20214"/>
                  <a:pt x="14101" y="21212"/>
                  <a:pt x="11546" y="21489"/>
                </a:cubicBezTo>
                <a:cubicBezTo>
                  <a:pt x="10519" y="21600"/>
                  <a:pt x="9466" y="21591"/>
                  <a:pt x="8443" y="21466"/>
                </a:cubicBezTo>
                <a:cubicBezTo>
                  <a:pt x="2693" y="20765"/>
                  <a:pt x="-1158" y="16896"/>
                  <a:pt x="316" y="12576"/>
                </a:cubicBezTo>
                <a:cubicBezTo>
                  <a:pt x="855" y="10996"/>
                  <a:pt x="2234" y="9631"/>
                  <a:pt x="3709" y="8343"/>
                </a:cubicBezTo>
                <a:cubicBezTo>
                  <a:pt x="5336" y="6922"/>
                  <a:pt x="7112" y="5514"/>
                  <a:pt x="8503" y="3984"/>
                </a:cubicBezTo>
                <a:cubicBezTo>
                  <a:pt x="9637" y="2739"/>
                  <a:pt x="10517" y="1399"/>
                  <a:pt x="11121" y="0"/>
                </a:cubicBezTo>
                <a:close/>
              </a:path>
            </a:pathLst>
          </a:custGeom>
          <a:solidFill>
            <a:srgbClr val="89B532"/>
          </a:solidFill>
          <a:ln w="12700" cap="flat">
            <a:noFill/>
            <a:miter lim="400000"/>
          </a:ln>
          <a:effectLst/>
        </p:spPr>
        <p:txBody>
          <a:bodyPr wrap="square" lIns="50800" tIns="50800" rIns="50800" bIns="50800" numCol="1" anchor="ctr">
            <a:noAutofit/>
          </a:bodyPr>
          <a:lstStyle/>
          <a:p>
            <a:endParaRPr/>
          </a:p>
        </p:txBody>
      </p:sp>
      <p:sp>
        <p:nvSpPr>
          <p:cNvPr id="25" name="Shape 14565">
            <a:extLst>
              <a:ext uri="{FF2B5EF4-FFF2-40B4-BE49-F238E27FC236}">
                <a16:creationId xmlns:a16="http://schemas.microsoft.com/office/drawing/2014/main" id="{58924B3F-CD57-49C6-8C66-8A4431C46F33}"/>
              </a:ext>
            </a:extLst>
          </p:cNvPr>
          <p:cNvSpPr/>
          <p:nvPr/>
        </p:nvSpPr>
        <p:spPr>
          <a:xfrm>
            <a:off x="8768957" y="2780989"/>
            <a:ext cx="2749943" cy="2609956"/>
          </a:xfrm>
          <a:custGeom>
            <a:avLst/>
            <a:gdLst/>
            <a:ahLst/>
            <a:cxnLst>
              <a:cxn ang="0">
                <a:pos x="wd2" y="hd2"/>
              </a:cxn>
              <a:cxn ang="5400000">
                <a:pos x="wd2" y="hd2"/>
              </a:cxn>
              <a:cxn ang="10800000">
                <a:pos x="wd2" y="hd2"/>
              </a:cxn>
              <a:cxn ang="16200000">
                <a:pos x="wd2" y="hd2"/>
              </a:cxn>
            </a:cxnLst>
            <a:rect l="0" t="0" r="r" b="b"/>
            <a:pathLst>
              <a:path w="20640" h="21037" extrusionOk="0">
                <a:moveTo>
                  <a:pt x="11348" y="0"/>
                </a:moveTo>
                <a:cubicBezTo>
                  <a:pt x="10149" y="0"/>
                  <a:pt x="8952" y="435"/>
                  <a:pt x="8038" y="1306"/>
                </a:cubicBezTo>
                <a:cubicBezTo>
                  <a:pt x="7414" y="1900"/>
                  <a:pt x="7018" y="2625"/>
                  <a:pt x="6820" y="3385"/>
                </a:cubicBezTo>
                <a:cubicBezTo>
                  <a:pt x="5242" y="2962"/>
                  <a:pt x="3484" y="3323"/>
                  <a:pt x="2243" y="4505"/>
                </a:cubicBezTo>
                <a:cubicBezTo>
                  <a:pt x="666" y="6006"/>
                  <a:pt x="454" y="8308"/>
                  <a:pt x="1595" y="10031"/>
                </a:cubicBezTo>
                <a:cubicBezTo>
                  <a:pt x="1429" y="10145"/>
                  <a:pt x="1261" y="10263"/>
                  <a:pt x="1112" y="10405"/>
                </a:cubicBezTo>
                <a:cubicBezTo>
                  <a:pt x="-371" y="11818"/>
                  <a:pt x="-371" y="14105"/>
                  <a:pt x="1112" y="15517"/>
                </a:cubicBezTo>
                <a:cubicBezTo>
                  <a:pt x="1534" y="15919"/>
                  <a:pt x="2034" y="16196"/>
                  <a:pt x="2563" y="16369"/>
                </a:cubicBezTo>
                <a:cubicBezTo>
                  <a:pt x="2504" y="17579"/>
                  <a:pt x="2943" y="18806"/>
                  <a:pt x="3913" y="19730"/>
                </a:cubicBezTo>
                <a:cubicBezTo>
                  <a:pt x="5742" y="21472"/>
                  <a:pt x="8708" y="21472"/>
                  <a:pt x="10537" y="19730"/>
                </a:cubicBezTo>
                <a:cubicBezTo>
                  <a:pt x="10552" y="19716"/>
                  <a:pt x="10560" y="19698"/>
                  <a:pt x="10575" y="19684"/>
                </a:cubicBezTo>
                <a:cubicBezTo>
                  <a:pt x="12987" y="21600"/>
                  <a:pt x="16577" y="21482"/>
                  <a:pt x="18841" y="19326"/>
                </a:cubicBezTo>
                <a:cubicBezTo>
                  <a:pt x="21170" y="17108"/>
                  <a:pt x="21229" y="13555"/>
                  <a:pt x="19033" y="11261"/>
                </a:cubicBezTo>
                <a:cubicBezTo>
                  <a:pt x="19164" y="11163"/>
                  <a:pt x="19301" y="11074"/>
                  <a:pt x="19422" y="10959"/>
                </a:cubicBezTo>
                <a:cubicBezTo>
                  <a:pt x="21045" y="9414"/>
                  <a:pt x="21045" y="6909"/>
                  <a:pt x="19422" y="5364"/>
                </a:cubicBezTo>
                <a:cubicBezTo>
                  <a:pt x="18489" y="4475"/>
                  <a:pt x="17225" y="4113"/>
                  <a:pt x="16008" y="4246"/>
                </a:cubicBezTo>
                <a:cubicBezTo>
                  <a:pt x="15954" y="3178"/>
                  <a:pt x="15514" y="2122"/>
                  <a:pt x="14658" y="1306"/>
                </a:cubicBezTo>
                <a:cubicBezTo>
                  <a:pt x="13743" y="435"/>
                  <a:pt x="12546" y="0"/>
                  <a:pt x="11348" y="0"/>
                </a:cubicBezTo>
                <a:close/>
              </a:path>
            </a:pathLst>
          </a:custGeom>
          <a:solidFill>
            <a:srgbClr val="89B532"/>
          </a:solidFill>
          <a:ln w="12700" cap="flat">
            <a:noFill/>
            <a:miter lim="400000"/>
          </a:ln>
          <a:effectLst/>
        </p:spPr>
        <p:txBody>
          <a:bodyPr wrap="square" lIns="0" tIns="0" rIns="0" bIns="0" numCol="1" anchor="t">
            <a:noAutofit/>
          </a:bodyPr>
          <a:lstStyle/>
          <a:p>
            <a:endParaRPr/>
          </a:p>
        </p:txBody>
      </p:sp>
      <p:sp>
        <p:nvSpPr>
          <p:cNvPr id="26" name="Shape 14566">
            <a:extLst>
              <a:ext uri="{FF2B5EF4-FFF2-40B4-BE49-F238E27FC236}">
                <a16:creationId xmlns:a16="http://schemas.microsoft.com/office/drawing/2014/main" id="{6DCE2C95-6595-4E79-B3CC-66342752E8E0}"/>
              </a:ext>
            </a:extLst>
          </p:cNvPr>
          <p:cNvSpPr/>
          <p:nvPr/>
        </p:nvSpPr>
        <p:spPr>
          <a:xfrm>
            <a:off x="9998920" y="3615441"/>
            <a:ext cx="350575" cy="2614753"/>
          </a:xfrm>
          <a:custGeom>
            <a:avLst/>
            <a:gdLst/>
            <a:ahLst/>
            <a:cxnLst>
              <a:cxn ang="0">
                <a:pos x="wd2" y="hd2"/>
              </a:cxn>
              <a:cxn ang="5400000">
                <a:pos x="wd2" y="hd2"/>
              </a:cxn>
              <a:cxn ang="10800000">
                <a:pos x="wd2" y="hd2"/>
              </a:cxn>
              <a:cxn ang="16200000">
                <a:pos x="wd2" y="hd2"/>
              </a:cxn>
            </a:cxnLst>
            <a:rect l="0" t="0" r="r" b="b"/>
            <a:pathLst>
              <a:path w="20823" h="21600" extrusionOk="0">
                <a:moveTo>
                  <a:pt x="14416" y="0"/>
                </a:moveTo>
                <a:cubicBezTo>
                  <a:pt x="4058" y="6957"/>
                  <a:pt x="-777" y="14052"/>
                  <a:pt x="102" y="21158"/>
                </a:cubicBezTo>
                <a:cubicBezTo>
                  <a:pt x="120" y="21306"/>
                  <a:pt x="138" y="21453"/>
                  <a:pt x="159" y="21600"/>
                </a:cubicBezTo>
                <a:lnTo>
                  <a:pt x="20823" y="21600"/>
                </a:lnTo>
                <a:cubicBezTo>
                  <a:pt x="17684" y="19497"/>
                  <a:pt x="15315" y="17374"/>
                  <a:pt x="13724" y="15238"/>
                </a:cubicBezTo>
                <a:cubicBezTo>
                  <a:pt x="9946" y="10167"/>
                  <a:pt x="10566" y="5051"/>
                  <a:pt x="15571" y="0"/>
                </a:cubicBezTo>
                <a:lnTo>
                  <a:pt x="14416" y="0"/>
                </a:ln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27" name="Shape 14567">
            <a:extLst>
              <a:ext uri="{FF2B5EF4-FFF2-40B4-BE49-F238E27FC236}">
                <a16:creationId xmlns:a16="http://schemas.microsoft.com/office/drawing/2014/main" id="{48FC1221-68D2-4913-ABFC-97026B19B817}"/>
              </a:ext>
            </a:extLst>
          </p:cNvPr>
          <p:cNvSpPr/>
          <p:nvPr/>
        </p:nvSpPr>
        <p:spPr>
          <a:xfrm>
            <a:off x="9832662" y="4148675"/>
            <a:ext cx="332516" cy="344610"/>
          </a:xfrm>
          <a:custGeom>
            <a:avLst/>
            <a:gdLst/>
            <a:ahLst/>
            <a:cxnLst>
              <a:cxn ang="0">
                <a:pos x="wd2" y="hd2"/>
              </a:cxn>
              <a:cxn ang="5400000">
                <a:pos x="wd2" y="hd2"/>
              </a:cxn>
              <a:cxn ang="10800000">
                <a:pos x="wd2" y="hd2"/>
              </a:cxn>
              <a:cxn ang="16200000">
                <a:pos x="wd2" y="hd2"/>
              </a:cxn>
            </a:cxnLst>
            <a:rect l="0" t="0" r="r" b="b"/>
            <a:pathLst>
              <a:path w="21539" h="21600" extrusionOk="0">
                <a:moveTo>
                  <a:pt x="20" y="1476"/>
                </a:moveTo>
                <a:cubicBezTo>
                  <a:pt x="5681" y="8449"/>
                  <a:pt x="11818" y="15046"/>
                  <a:pt x="18414" y="21206"/>
                </a:cubicBezTo>
                <a:cubicBezTo>
                  <a:pt x="18555" y="21337"/>
                  <a:pt x="18696" y="21469"/>
                  <a:pt x="18837" y="21600"/>
                </a:cubicBezTo>
                <a:lnTo>
                  <a:pt x="21539" y="18986"/>
                </a:lnTo>
                <a:cubicBezTo>
                  <a:pt x="19152" y="17470"/>
                  <a:pt x="16846" y="15838"/>
                  <a:pt x="14629" y="14096"/>
                </a:cubicBezTo>
                <a:cubicBezTo>
                  <a:pt x="9368" y="9961"/>
                  <a:pt x="4639" y="5228"/>
                  <a:pt x="545" y="0"/>
                </a:cubicBezTo>
                <a:cubicBezTo>
                  <a:pt x="519" y="24"/>
                  <a:pt x="493" y="48"/>
                  <a:pt x="469" y="73"/>
                </a:cubicBezTo>
                <a:cubicBezTo>
                  <a:pt x="105" y="449"/>
                  <a:pt x="-61" y="966"/>
                  <a:pt x="20" y="1476"/>
                </a:cubicBez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28" name="Shape 14568">
            <a:extLst>
              <a:ext uri="{FF2B5EF4-FFF2-40B4-BE49-F238E27FC236}">
                <a16:creationId xmlns:a16="http://schemas.microsoft.com/office/drawing/2014/main" id="{62729055-C196-4D3E-B554-268DEC94109B}"/>
              </a:ext>
            </a:extLst>
          </p:cNvPr>
          <p:cNvSpPr/>
          <p:nvPr/>
        </p:nvSpPr>
        <p:spPr>
          <a:xfrm>
            <a:off x="10073248" y="4785371"/>
            <a:ext cx="535370" cy="399649"/>
          </a:xfrm>
          <a:custGeom>
            <a:avLst/>
            <a:gdLst/>
            <a:ahLst/>
            <a:cxnLst>
              <a:cxn ang="0">
                <a:pos x="wd2" y="hd2"/>
              </a:cxn>
              <a:cxn ang="5400000">
                <a:pos x="wd2" y="hd2"/>
              </a:cxn>
              <a:cxn ang="10800000">
                <a:pos x="wd2" y="hd2"/>
              </a:cxn>
              <a:cxn ang="16200000">
                <a:pos x="wd2" y="hd2"/>
              </a:cxn>
            </a:cxnLst>
            <a:rect l="0" t="0" r="r" b="b"/>
            <a:pathLst>
              <a:path w="21532" h="21600" extrusionOk="0">
                <a:moveTo>
                  <a:pt x="21443" y="1873"/>
                </a:moveTo>
                <a:cubicBezTo>
                  <a:pt x="15395" y="8901"/>
                  <a:pt x="9003" y="15375"/>
                  <a:pt x="2294" y="21225"/>
                </a:cubicBezTo>
                <a:cubicBezTo>
                  <a:pt x="2151" y="21350"/>
                  <a:pt x="2008" y="21475"/>
                  <a:pt x="1864" y="21600"/>
                </a:cubicBezTo>
                <a:lnTo>
                  <a:pt x="0" y="17886"/>
                </a:lnTo>
                <a:cubicBezTo>
                  <a:pt x="2305" y="16617"/>
                  <a:pt x="4561" y="15192"/>
                  <a:pt x="6759" y="13616"/>
                </a:cubicBezTo>
                <a:cubicBezTo>
                  <a:pt x="11977" y="9874"/>
                  <a:pt x="16842" y="5303"/>
                  <a:pt x="21248" y="0"/>
                </a:cubicBezTo>
                <a:cubicBezTo>
                  <a:pt x="21266" y="34"/>
                  <a:pt x="21283" y="68"/>
                  <a:pt x="21300" y="104"/>
                </a:cubicBezTo>
                <a:cubicBezTo>
                  <a:pt x="21547" y="632"/>
                  <a:pt x="21600" y="1285"/>
                  <a:pt x="21443" y="1873"/>
                </a:cubicBez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29" name="Shape 14569">
            <a:extLst>
              <a:ext uri="{FF2B5EF4-FFF2-40B4-BE49-F238E27FC236}">
                <a16:creationId xmlns:a16="http://schemas.microsoft.com/office/drawing/2014/main" id="{6507314B-B2CF-4570-99BE-42362DB61CBE}"/>
              </a:ext>
            </a:extLst>
          </p:cNvPr>
          <p:cNvSpPr/>
          <p:nvPr/>
        </p:nvSpPr>
        <p:spPr>
          <a:xfrm>
            <a:off x="9657045" y="4895756"/>
            <a:ext cx="459639" cy="301945"/>
          </a:xfrm>
          <a:custGeom>
            <a:avLst/>
            <a:gdLst/>
            <a:ahLst/>
            <a:cxnLst>
              <a:cxn ang="0">
                <a:pos x="wd2" y="hd2"/>
              </a:cxn>
              <a:cxn ang="5400000">
                <a:pos x="wd2" y="hd2"/>
              </a:cxn>
              <a:cxn ang="10800000">
                <a:pos x="wd2" y="hd2"/>
              </a:cxn>
              <a:cxn ang="16200000">
                <a:pos x="wd2" y="hd2"/>
              </a:cxn>
            </a:cxnLst>
            <a:rect l="0" t="0" r="r" b="b"/>
            <a:pathLst>
              <a:path w="21543" h="21600" extrusionOk="0">
                <a:moveTo>
                  <a:pt x="123" y="2065"/>
                </a:moveTo>
                <a:cubicBezTo>
                  <a:pt x="6291" y="9120"/>
                  <a:pt x="12760" y="15534"/>
                  <a:pt x="19504" y="21235"/>
                </a:cubicBezTo>
                <a:cubicBezTo>
                  <a:pt x="19648" y="21357"/>
                  <a:pt x="19792" y="21479"/>
                  <a:pt x="19936" y="21600"/>
                </a:cubicBezTo>
                <a:lnTo>
                  <a:pt x="21543" y="17352"/>
                </a:lnTo>
                <a:cubicBezTo>
                  <a:pt x="19263" y="16203"/>
                  <a:pt x="17022" y="14878"/>
                  <a:pt x="14830" y="13383"/>
                </a:cubicBezTo>
                <a:cubicBezTo>
                  <a:pt x="9626" y="9832"/>
                  <a:pt x="4719" y="5339"/>
                  <a:pt x="218" y="0"/>
                </a:cubicBezTo>
                <a:cubicBezTo>
                  <a:pt x="202" y="39"/>
                  <a:pt x="187" y="78"/>
                  <a:pt x="173" y="119"/>
                </a:cubicBezTo>
                <a:cubicBezTo>
                  <a:pt x="-39" y="721"/>
                  <a:pt x="-57" y="1439"/>
                  <a:pt x="123" y="2065"/>
                </a:cubicBez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30" name="Shape 14570">
            <a:extLst>
              <a:ext uri="{FF2B5EF4-FFF2-40B4-BE49-F238E27FC236}">
                <a16:creationId xmlns:a16="http://schemas.microsoft.com/office/drawing/2014/main" id="{3923EF19-FC04-4675-8B6E-DB4D94B2B184}"/>
              </a:ext>
            </a:extLst>
          </p:cNvPr>
          <p:cNvSpPr/>
          <p:nvPr/>
        </p:nvSpPr>
        <p:spPr>
          <a:xfrm>
            <a:off x="10141480" y="4289000"/>
            <a:ext cx="395880" cy="275384"/>
          </a:xfrm>
          <a:custGeom>
            <a:avLst/>
            <a:gdLst/>
            <a:ahLst/>
            <a:cxnLst>
              <a:cxn ang="0">
                <a:pos x="wd2" y="hd2"/>
              </a:cxn>
              <a:cxn ang="5400000">
                <a:pos x="wd2" y="hd2"/>
              </a:cxn>
              <a:cxn ang="10800000">
                <a:pos x="wd2" y="hd2"/>
              </a:cxn>
              <a:cxn ang="16200000">
                <a:pos x="wd2" y="hd2"/>
              </a:cxn>
            </a:cxnLst>
            <a:rect l="0" t="0" r="r" b="b"/>
            <a:pathLst>
              <a:path w="21600" h="21600" extrusionOk="0">
                <a:moveTo>
                  <a:pt x="20412" y="0"/>
                </a:moveTo>
                <a:cubicBezTo>
                  <a:pt x="13479" y="5112"/>
                  <a:pt x="6792" y="10886"/>
                  <a:pt x="409" y="17316"/>
                </a:cubicBezTo>
                <a:cubicBezTo>
                  <a:pt x="272" y="17453"/>
                  <a:pt x="136" y="17590"/>
                  <a:pt x="0" y="17728"/>
                </a:cubicBezTo>
                <a:lnTo>
                  <a:pt x="1817" y="21600"/>
                </a:lnTo>
                <a:cubicBezTo>
                  <a:pt x="3512" y="19101"/>
                  <a:pt x="5293" y="16727"/>
                  <a:pt x="7155" y="14488"/>
                </a:cubicBezTo>
                <a:cubicBezTo>
                  <a:pt x="11576" y="9171"/>
                  <a:pt x="16426" y="4638"/>
                  <a:pt x="21600" y="985"/>
                </a:cubicBezTo>
                <a:cubicBezTo>
                  <a:pt x="21584" y="948"/>
                  <a:pt x="21567" y="912"/>
                  <a:pt x="21549" y="877"/>
                </a:cubicBezTo>
                <a:cubicBezTo>
                  <a:pt x="21284" y="349"/>
                  <a:pt x="20865" y="26"/>
                  <a:pt x="20412" y="0"/>
                </a:cubicBez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31" name="Shape 14571">
            <a:extLst>
              <a:ext uri="{FF2B5EF4-FFF2-40B4-BE49-F238E27FC236}">
                <a16:creationId xmlns:a16="http://schemas.microsoft.com/office/drawing/2014/main" id="{56D49A34-6586-453F-83FB-4534C6B1F6CF}"/>
              </a:ext>
            </a:extLst>
          </p:cNvPr>
          <p:cNvSpPr/>
          <p:nvPr/>
        </p:nvSpPr>
        <p:spPr>
          <a:xfrm>
            <a:off x="10007565" y="3770426"/>
            <a:ext cx="195809" cy="202931"/>
          </a:xfrm>
          <a:custGeom>
            <a:avLst/>
            <a:gdLst/>
            <a:ahLst/>
            <a:cxnLst>
              <a:cxn ang="0">
                <a:pos x="wd2" y="hd2"/>
              </a:cxn>
              <a:cxn ang="5400000">
                <a:pos x="wd2" y="hd2"/>
              </a:cxn>
              <a:cxn ang="10800000">
                <a:pos x="wd2" y="hd2"/>
              </a:cxn>
              <a:cxn ang="16200000">
                <a:pos x="wd2" y="hd2"/>
              </a:cxn>
            </a:cxnLst>
            <a:rect l="0" t="0" r="r" b="b"/>
            <a:pathLst>
              <a:path w="21539" h="21600" extrusionOk="0">
                <a:moveTo>
                  <a:pt x="20" y="1476"/>
                </a:moveTo>
                <a:cubicBezTo>
                  <a:pt x="5681" y="8449"/>
                  <a:pt x="11818" y="15046"/>
                  <a:pt x="18414" y="21206"/>
                </a:cubicBezTo>
                <a:cubicBezTo>
                  <a:pt x="18555" y="21337"/>
                  <a:pt x="18696" y="21469"/>
                  <a:pt x="18837" y="21600"/>
                </a:cubicBezTo>
                <a:lnTo>
                  <a:pt x="21539" y="18986"/>
                </a:lnTo>
                <a:cubicBezTo>
                  <a:pt x="19152" y="17470"/>
                  <a:pt x="16846" y="15838"/>
                  <a:pt x="14629" y="14096"/>
                </a:cubicBezTo>
                <a:cubicBezTo>
                  <a:pt x="9368" y="9961"/>
                  <a:pt x="4639" y="5228"/>
                  <a:pt x="545" y="0"/>
                </a:cubicBezTo>
                <a:cubicBezTo>
                  <a:pt x="519" y="24"/>
                  <a:pt x="493" y="48"/>
                  <a:pt x="469" y="73"/>
                </a:cubicBezTo>
                <a:cubicBezTo>
                  <a:pt x="105" y="449"/>
                  <a:pt x="-61" y="966"/>
                  <a:pt x="20" y="1476"/>
                </a:cubicBez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32" name="Shape 14572">
            <a:extLst>
              <a:ext uri="{FF2B5EF4-FFF2-40B4-BE49-F238E27FC236}">
                <a16:creationId xmlns:a16="http://schemas.microsoft.com/office/drawing/2014/main" id="{7D8E27A3-E3F9-45A6-B517-86BFEF51622B}"/>
              </a:ext>
            </a:extLst>
          </p:cNvPr>
          <p:cNvSpPr/>
          <p:nvPr/>
        </p:nvSpPr>
        <p:spPr>
          <a:xfrm>
            <a:off x="10179409" y="3904960"/>
            <a:ext cx="264019" cy="183658"/>
          </a:xfrm>
          <a:custGeom>
            <a:avLst/>
            <a:gdLst/>
            <a:ahLst/>
            <a:cxnLst>
              <a:cxn ang="0">
                <a:pos x="wd2" y="hd2"/>
              </a:cxn>
              <a:cxn ang="5400000">
                <a:pos x="wd2" y="hd2"/>
              </a:cxn>
              <a:cxn ang="10800000">
                <a:pos x="wd2" y="hd2"/>
              </a:cxn>
              <a:cxn ang="16200000">
                <a:pos x="wd2" y="hd2"/>
              </a:cxn>
            </a:cxnLst>
            <a:rect l="0" t="0" r="r" b="b"/>
            <a:pathLst>
              <a:path w="21600" h="21600" extrusionOk="0">
                <a:moveTo>
                  <a:pt x="20412" y="0"/>
                </a:moveTo>
                <a:cubicBezTo>
                  <a:pt x="13479" y="5112"/>
                  <a:pt x="6792" y="10886"/>
                  <a:pt x="409" y="17316"/>
                </a:cubicBezTo>
                <a:cubicBezTo>
                  <a:pt x="272" y="17453"/>
                  <a:pt x="136" y="17590"/>
                  <a:pt x="0" y="17728"/>
                </a:cubicBezTo>
                <a:lnTo>
                  <a:pt x="1817" y="21600"/>
                </a:lnTo>
                <a:cubicBezTo>
                  <a:pt x="3512" y="19101"/>
                  <a:pt x="5293" y="16727"/>
                  <a:pt x="7155" y="14488"/>
                </a:cubicBezTo>
                <a:cubicBezTo>
                  <a:pt x="11576" y="9171"/>
                  <a:pt x="16426" y="4638"/>
                  <a:pt x="21600" y="985"/>
                </a:cubicBezTo>
                <a:cubicBezTo>
                  <a:pt x="21584" y="948"/>
                  <a:pt x="21567" y="912"/>
                  <a:pt x="21549" y="877"/>
                </a:cubicBezTo>
                <a:cubicBezTo>
                  <a:pt x="21284" y="349"/>
                  <a:pt x="20865" y="26"/>
                  <a:pt x="20412" y="0"/>
                </a:cubicBezTo>
                <a:close/>
              </a:path>
            </a:pathLst>
          </a:custGeom>
          <a:solidFill>
            <a:srgbClr val="5A4017"/>
          </a:solidFill>
          <a:ln w="12700" cap="flat">
            <a:noFill/>
            <a:miter lim="400000"/>
          </a:ln>
          <a:effectLst/>
        </p:spPr>
        <p:txBody>
          <a:bodyPr wrap="square" lIns="50800" tIns="50800" rIns="50800" bIns="50800" numCol="1" anchor="ctr">
            <a:noAutofit/>
          </a:bodyPr>
          <a:lstStyle/>
          <a:p>
            <a:endParaRPr/>
          </a:p>
        </p:txBody>
      </p:sp>
      <p:sp>
        <p:nvSpPr>
          <p:cNvPr id="33" name="Shape 14579">
            <a:extLst>
              <a:ext uri="{FF2B5EF4-FFF2-40B4-BE49-F238E27FC236}">
                <a16:creationId xmlns:a16="http://schemas.microsoft.com/office/drawing/2014/main" id="{6C9F0E9C-9D33-4FC4-A92C-2DE6C5EE835E}"/>
              </a:ext>
            </a:extLst>
          </p:cNvPr>
          <p:cNvSpPr/>
          <p:nvPr/>
        </p:nvSpPr>
        <p:spPr>
          <a:xfrm>
            <a:off x="0" y="6037406"/>
            <a:ext cx="12233776" cy="820595"/>
          </a:xfrm>
          <a:custGeom>
            <a:avLst/>
            <a:gdLst/>
            <a:ahLst/>
            <a:cxnLst>
              <a:cxn ang="0">
                <a:pos x="wd2" y="hd2"/>
              </a:cxn>
              <a:cxn ang="5400000">
                <a:pos x="wd2" y="hd2"/>
              </a:cxn>
              <a:cxn ang="10800000">
                <a:pos x="wd2" y="hd2"/>
              </a:cxn>
              <a:cxn ang="16200000">
                <a:pos x="wd2" y="hd2"/>
              </a:cxn>
            </a:cxnLst>
            <a:rect l="0" t="0" r="r" b="b"/>
            <a:pathLst>
              <a:path w="21600" h="19671" extrusionOk="0">
                <a:moveTo>
                  <a:pt x="10185" y="3356"/>
                </a:moveTo>
                <a:cubicBezTo>
                  <a:pt x="9373" y="2682"/>
                  <a:pt x="8561" y="5146"/>
                  <a:pt x="7751" y="4082"/>
                </a:cubicBezTo>
                <a:cubicBezTo>
                  <a:pt x="7573" y="3848"/>
                  <a:pt x="7396" y="3444"/>
                  <a:pt x="7217" y="3536"/>
                </a:cubicBezTo>
                <a:cubicBezTo>
                  <a:pt x="7012" y="3642"/>
                  <a:pt x="6812" y="4395"/>
                  <a:pt x="6607" y="4461"/>
                </a:cubicBezTo>
                <a:cubicBezTo>
                  <a:pt x="6415" y="4523"/>
                  <a:pt x="6227" y="3982"/>
                  <a:pt x="6037" y="3645"/>
                </a:cubicBezTo>
                <a:cubicBezTo>
                  <a:pt x="5558" y="2794"/>
                  <a:pt x="5073" y="3236"/>
                  <a:pt x="4591" y="3261"/>
                </a:cubicBezTo>
                <a:cubicBezTo>
                  <a:pt x="4208" y="3282"/>
                  <a:pt x="3825" y="3039"/>
                  <a:pt x="3442" y="2870"/>
                </a:cubicBezTo>
                <a:cubicBezTo>
                  <a:pt x="3116" y="2726"/>
                  <a:pt x="2762" y="2920"/>
                  <a:pt x="2565" y="6384"/>
                </a:cubicBezTo>
                <a:cubicBezTo>
                  <a:pt x="2447" y="8472"/>
                  <a:pt x="2409" y="11571"/>
                  <a:pt x="2222" y="12483"/>
                </a:cubicBezTo>
                <a:cubicBezTo>
                  <a:pt x="1972" y="13699"/>
                  <a:pt x="1785" y="10019"/>
                  <a:pt x="1552" y="8625"/>
                </a:cubicBezTo>
                <a:cubicBezTo>
                  <a:pt x="1262" y="6886"/>
                  <a:pt x="943" y="8783"/>
                  <a:pt x="677" y="11280"/>
                </a:cubicBezTo>
                <a:cubicBezTo>
                  <a:pt x="425" y="13640"/>
                  <a:pt x="198" y="16470"/>
                  <a:pt x="0" y="19671"/>
                </a:cubicBezTo>
                <a:cubicBezTo>
                  <a:pt x="85" y="19671"/>
                  <a:pt x="169" y="19671"/>
                  <a:pt x="254" y="19671"/>
                </a:cubicBezTo>
                <a:cubicBezTo>
                  <a:pt x="7263" y="19671"/>
                  <a:pt x="14273" y="19671"/>
                  <a:pt x="21282" y="19671"/>
                </a:cubicBezTo>
                <a:cubicBezTo>
                  <a:pt x="21388" y="19671"/>
                  <a:pt x="21494" y="19671"/>
                  <a:pt x="21600" y="19671"/>
                </a:cubicBezTo>
                <a:cubicBezTo>
                  <a:pt x="21484" y="17315"/>
                  <a:pt x="21381" y="14835"/>
                  <a:pt x="21293" y="12254"/>
                </a:cubicBezTo>
                <a:cubicBezTo>
                  <a:pt x="21162" y="8405"/>
                  <a:pt x="21007" y="4141"/>
                  <a:pt x="20711" y="4151"/>
                </a:cubicBezTo>
                <a:cubicBezTo>
                  <a:pt x="20585" y="4155"/>
                  <a:pt x="20470" y="5123"/>
                  <a:pt x="20345" y="5221"/>
                </a:cubicBezTo>
                <a:cubicBezTo>
                  <a:pt x="20112" y="5403"/>
                  <a:pt x="19935" y="2816"/>
                  <a:pt x="19728" y="1413"/>
                </a:cubicBezTo>
                <a:cubicBezTo>
                  <a:pt x="19236" y="-1929"/>
                  <a:pt x="18682" y="1654"/>
                  <a:pt x="18143" y="2037"/>
                </a:cubicBezTo>
                <a:cubicBezTo>
                  <a:pt x="17731" y="2330"/>
                  <a:pt x="17327" y="690"/>
                  <a:pt x="16915" y="510"/>
                </a:cubicBezTo>
                <a:cubicBezTo>
                  <a:pt x="16631" y="386"/>
                  <a:pt x="16348" y="962"/>
                  <a:pt x="16063" y="1138"/>
                </a:cubicBezTo>
                <a:cubicBezTo>
                  <a:pt x="15642" y="1399"/>
                  <a:pt x="15218" y="779"/>
                  <a:pt x="14799" y="1539"/>
                </a:cubicBezTo>
                <a:cubicBezTo>
                  <a:pt x="14454" y="2164"/>
                  <a:pt x="14119" y="3715"/>
                  <a:pt x="13770" y="3567"/>
                </a:cubicBezTo>
                <a:cubicBezTo>
                  <a:pt x="13312" y="3374"/>
                  <a:pt x="12880" y="264"/>
                  <a:pt x="12425" y="1186"/>
                </a:cubicBezTo>
                <a:cubicBezTo>
                  <a:pt x="12207" y="1626"/>
                  <a:pt x="12006" y="2981"/>
                  <a:pt x="11793" y="3741"/>
                </a:cubicBezTo>
                <a:cubicBezTo>
                  <a:pt x="11268" y="5615"/>
                  <a:pt x="10724" y="3803"/>
                  <a:pt x="10185" y="3356"/>
                </a:cubicBezTo>
                <a:close/>
              </a:path>
            </a:pathLst>
          </a:custGeom>
          <a:solidFill>
            <a:srgbClr val="A67C52"/>
          </a:solidFill>
          <a:ln w="12700" cap="flat">
            <a:noFill/>
            <a:miter lim="400000"/>
          </a:ln>
          <a:effectLst/>
        </p:spPr>
        <p:txBody>
          <a:bodyPr wrap="square" lIns="38100" tIns="38100" rIns="38100" bIns="38100" numCol="1" anchor="ctr">
            <a:noAutofit/>
          </a:bodyPr>
          <a:lstStyle/>
          <a:p>
            <a:endParaRPr/>
          </a:p>
        </p:txBody>
      </p:sp>
      <p:cxnSp>
        <p:nvCxnSpPr>
          <p:cNvPr id="34" name="Straight Arrow Connector 33">
            <a:extLst>
              <a:ext uri="{FF2B5EF4-FFF2-40B4-BE49-F238E27FC236}">
                <a16:creationId xmlns:a16="http://schemas.microsoft.com/office/drawing/2014/main" id="{3B0F30B8-4946-4E0E-A780-69D9A2E1ABDA}"/>
              </a:ext>
            </a:extLst>
          </p:cNvPr>
          <p:cNvCxnSpPr/>
          <p:nvPr/>
        </p:nvCxnSpPr>
        <p:spPr>
          <a:xfrm>
            <a:off x="1230398" y="5051110"/>
            <a:ext cx="2438042" cy="0"/>
          </a:xfrm>
          <a:prstGeom prst="straightConnector1">
            <a:avLst/>
          </a:prstGeom>
          <a:ln w="19050">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852457E-D884-42D4-B17C-C94B648037AF}"/>
              </a:ext>
            </a:extLst>
          </p:cNvPr>
          <p:cNvCxnSpPr/>
          <p:nvPr/>
        </p:nvCxnSpPr>
        <p:spPr>
          <a:xfrm flipV="1">
            <a:off x="1234440" y="5046251"/>
            <a:ext cx="0" cy="714469"/>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406088CB-C509-4B15-A28D-B1CA12FCEB7E}"/>
              </a:ext>
            </a:extLst>
          </p:cNvPr>
          <p:cNvSpPr/>
          <p:nvPr/>
        </p:nvSpPr>
        <p:spPr>
          <a:xfrm>
            <a:off x="1088017" y="3920510"/>
            <a:ext cx="2496845" cy="893834"/>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t>Suitable for </a:t>
            </a:r>
            <a:r>
              <a:rPr lang="en-ID" sz="1200" dirty="0"/>
              <a:t>any kind </a:t>
            </a:r>
            <a:r>
              <a:rPr lang="id-ID" sz="1200" dirty="0"/>
              <a:t>business and personal presentation</a:t>
            </a:r>
            <a:r>
              <a:rPr lang="id-ID" sz="1200" b="1" dirty="0"/>
              <a:t>,</a:t>
            </a:r>
            <a:r>
              <a:rPr lang="id-ID" sz="1200" dirty="0"/>
              <a:t> this just an example. </a:t>
            </a:r>
          </a:p>
        </p:txBody>
      </p:sp>
      <p:sp>
        <p:nvSpPr>
          <p:cNvPr id="37" name="TextBox 36">
            <a:extLst>
              <a:ext uri="{FF2B5EF4-FFF2-40B4-BE49-F238E27FC236}">
                <a16:creationId xmlns:a16="http://schemas.microsoft.com/office/drawing/2014/main" id="{87C9A0DC-5127-41A5-8795-72648EFD46DE}"/>
              </a:ext>
            </a:extLst>
          </p:cNvPr>
          <p:cNvSpPr txBox="1"/>
          <p:nvPr/>
        </p:nvSpPr>
        <p:spPr>
          <a:xfrm>
            <a:off x="1088017" y="3682419"/>
            <a:ext cx="1143262" cy="338554"/>
          </a:xfrm>
          <a:prstGeom prst="rect">
            <a:avLst/>
          </a:prstGeom>
          <a:noFill/>
        </p:spPr>
        <p:txBody>
          <a:bodyPr wrap="none" rtlCol="0">
            <a:spAutoFit/>
          </a:bodyPr>
          <a:lstStyle/>
          <a:p>
            <a:r>
              <a:rPr lang="id-ID" sz="1600" b="1" dirty="0">
                <a:latin typeface="+mj-lt"/>
              </a:rPr>
              <a:t>1-3 Month</a:t>
            </a:r>
          </a:p>
        </p:txBody>
      </p:sp>
      <p:cxnSp>
        <p:nvCxnSpPr>
          <p:cNvPr id="38" name="Straight Arrow Connector 37">
            <a:extLst>
              <a:ext uri="{FF2B5EF4-FFF2-40B4-BE49-F238E27FC236}">
                <a16:creationId xmlns:a16="http://schemas.microsoft.com/office/drawing/2014/main" id="{0D7AB9C5-A136-4F01-A757-AB5C0D99AE43}"/>
              </a:ext>
            </a:extLst>
          </p:cNvPr>
          <p:cNvCxnSpPr/>
          <p:nvPr/>
        </p:nvCxnSpPr>
        <p:spPr>
          <a:xfrm>
            <a:off x="3668440" y="3505050"/>
            <a:ext cx="2770605" cy="0"/>
          </a:xfrm>
          <a:prstGeom prst="straightConnector1">
            <a:avLst/>
          </a:prstGeom>
          <a:ln w="19050">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E44ABD2-C523-4F03-8CC8-1D11E79604B4}"/>
              </a:ext>
            </a:extLst>
          </p:cNvPr>
          <p:cNvCxnSpPr/>
          <p:nvPr/>
        </p:nvCxnSpPr>
        <p:spPr>
          <a:xfrm flipV="1">
            <a:off x="3668440" y="3505050"/>
            <a:ext cx="0" cy="1507724"/>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699B2841-29C1-42F4-B41C-CCAC38E2272F}"/>
              </a:ext>
            </a:extLst>
          </p:cNvPr>
          <p:cNvSpPr/>
          <p:nvPr/>
        </p:nvSpPr>
        <p:spPr>
          <a:xfrm>
            <a:off x="3668440" y="2436143"/>
            <a:ext cx="2569370" cy="893834"/>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t>Suitable for </a:t>
            </a:r>
            <a:r>
              <a:rPr lang="en-ID" sz="1200" dirty="0"/>
              <a:t>any kind </a:t>
            </a:r>
            <a:r>
              <a:rPr lang="id-ID" sz="1200" dirty="0"/>
              <a:t>business and personal presentation</a:t>
            </a:r>
            <a:r>
              <a:rPr lang="id-ID" sz="1200" b="1" dirty="0"/>
              <a:t>,</a:t>
            </a:r>
            <a:r>
              <a:rPr lang="id-ID" sz="1200" dirty="0"/>
              <a:t> this just an example. </a:t>
            </a:r>
          </a:p>
        </p:txBody>
      </p:sp>
      <p:sp>
        <p:nvSpPr>
          <p:cNvPr id="41" name="TextBox 40">
            <a:extLst>
              <a:ext uri="{FF2B5EF4-FFF2-40B4-BE49-F238E27FC236}">
                <a16:creationId xmlns:a16="http://schemas.microsoft.com/office/drawing/2014/main" id="{8C67837A-7BA2-45E3-BFAF-D328A15D3E50}"/>
              </a:ext>
            </a:extLst>
          </p:cNvPr>
          <p:cNvSpPr txBox="1"/>
          <p:nvPr/>
        </p:nvSpPr>
        <p:spPr>
          <a:xfrm>
            <a:off x="3668440" y="2198052"/>
            <a:ext cx="1143262" cy="338554"/>
          </a:xfrm>
          <a:prstGeom prst="rect">
            <a:avLst/>
          </a:prstGeom>
          <a:noFill/>
        </p:spPr>
        <p:txBody>
          <a:bodyPr wrap="none" rtlCol="0">
            <a:spAutoFit/>
          </a:bodyPr>
          <a:lstStyle/>
          <a:p>
            <a:r>
              <a:rPr lang="id-ID" sz="1600" b="1" dirty="0">
                <a:latin typeface="+mj-lt"/>
              </a:rPr>
              <a:t>3-9 Month</a:t>
            </a:r>
          </a:p>
        </p:txBody>
      </p:sp>
      <p:cxnSp>
        <p:nvCxnSpPr>
          <p:cNvPr id="42" name="Straight Arrow Connector 41">
            <a:extLst>
              <a:ext uri="{FF2B5EF4-FFF2-40B4-BE49-F238E27FC236}">
                <a16:creationId xmlns:a16="http://schemas.microsoft.com/office/drawing/2014/main" id="{D2EFBB10-AC61-4108-A622-47FA3D43C1F0}"/>
              </a:ext>
            </a:extLst>
          </p:cNvPr>
          <p:cNvCxnSpPr/>
          <p:nvPr/>
        </p:nvCxnSpPr>
        <p:spPr>
          <a:xfrm>
            <a:off x="6879430" y="2780989"/>
            <a:ext cx="2770605" cy="0"/>
          </a:xfrm>
          <a:prstGeom prst="straightConnector1">
            <a:avLst/>
          </a:prstGeom>
          <a:ln w="19050">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4553CE9-A795-485F-8107-9E95F3715610}"/>
              </a:ext>
            </a:extLst>
          </p:cNvPr>
          <p:cNvCxnSpPr/>
          <p:nvPr/>
        </p:nvCxnSpPr>
        <p:spPr>
          <a:xfrm flipV="1">
            <a:off x="6879430" y="2780989"/>
            <a:ext cx="0" cy="679269"/>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B375E3A5-1221-44AD-98B1-00BE6BBA6E30}"/>
              </a:ext>
            </a:extLst>
          </p:cNvPr>
          <p:cNvSpPr/>
          <p:nvPr/>
        </p:nvSpPr>
        <p:spPr>
          <a:xfrm>
            <a:off x="6879430" y="1744411"/>
            <a:ext cx="2569370" cy="893834"/>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t>Suitable for </a:t>
            </a:r>
            <a:r>
              <a:rPr lang="en-ID" sz="1200" dirty="0"/>
              <a:t>any kind </a:t>
            </a:r>
            <a:r>
              <a:rPr lang="id-ID" sz="1200" dirty="0"/>
              <a:t>business and personal presentation</a:t>
            </a:r>
            <a:r>
              <a:rPr lang="id-ID" sz="1200" b="1" dirty="0"/>
              <a:t>,</a:t>
            </a:r>
            <a:r>
              <a:rPr lang="id-ID" sz="1200" dirty="0"/>
              <a:t> this just an example. </a:t>
            </a:r>
          </a:p>
        </p:txBody>
      </p:sp>
      <p:sp>
        <p:nvSpPr>
          <p:cNvPr id="45" name="TextBox 44">
            <a:extLst>
              <a:ext uri="{FF2B5EF4-FFF2-40B4-BE49-F238E27FC236}">
                <a16:creationId xmlns:a16="http://schemas.microsoft.com/office/drawing/2014/main" id="{382516B7-5BA9-446A-BFEF-C98CEB03B980}"/>
              </a:ext>
            </a:extLst>
          </p:cNvPr>
          <p:cNvSpPr txBox="1"/>
          <p:nvPr/>
        </p:nvSpPr>
        <p:spPr>
          <a:xfrm>
            <a:off x="6879430" y="1506320"/>
            <a:ext cx="1260281" cy="338554"/>
          </a:xfrm>
          <a:prstGeom prst="rect">
            <a:avLst/>
          </a:prstGeom>
          <a:noFill/>
        </p:spPr>
        <p:txBody>
          <a:bodyPr wrap="none" rtlCol="0">
            <a:spAutoFit/>
          </a:bodyPr>
          <a:lstStyle/>
          <a:p>
            <a:r>
              <a:rPr lang="id-ID" sz="1600" b="1" dirty="0">
                <a:latin typeface="+mj-lt"/>
              </a:rPr>
              <a:t>9-12 Month</a:t>
            </a:r>
          </a:p>
        </p:txBody>
      </p:sp>
    </p:spTree>
    <p:extLst>
      <p:ext uri="{BB962C8B-B14F-4D97-AF65-F5344CB8AC3E}">
        <p14:creationId xmlns:p14="http://schemas.microsoft.com/office/powerpoint/2010/main" val="323471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4000"/>
                            </p:stCondLst>
                            <p:childTnLst>
                              <p:par>
                                <p:cTn id="42" presetID="22" presetClass="entr" presetSubtype="4"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down)">
                                      <p:cBhvr>
                                        <p:cTn id="44" dur="500"/>
                                        <p:tgtEl>
                                          <p:spTgt spid="39"/>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500"/>
                                        <p:tgtEl>
                                          <p:spTgt spid="38"/>
                                        </p:tgtEl>
                                      </p:cBhvr>
                                    </p:animEffect>
                                  </p:childTnLst>
                                </p:cTn>
                              </p:par>
                            </p:childTnLst>
                          </p:cTn>
                        </p:par>
                        <p:par>
                          <p:cTn id="49" fill="hold">
                            <p:stCondLst>
                              <p:cond delay="5000"/>
                            </p:stCondLst>
                            <p:childTnLst>
                              <p:par>
                                <p:cTn id="50" presetID="22" presetClass="entr" presetSubtype="4"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childTnLst>
                          </p:cTn>
                        </p:par>
                        <p:par>
                          <p:cTn id="53" fill="hold">
                            <p:stCondLst>
                              <p:cond delay="55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p:cTn id="66" dur="500" fill="hold"/>
                                        <p:tgtEl>
                                          <p:spTgt spid="19"/>
                                        </p:tgtEl>
                                        <p:attrNameLst>
                                          <p:attrName>ppt_w</p:attrName>
                                        </p:attrNameLst>
                                      </p:cBhvr>
                                      <p:tavLst>
                                        <p:tav tm="0">
                                          <p:val>
                                            <p:fltVal val="0"/>
                                          </p:val>
                                        </p:tav>
                                        <p:tav tm="100000">
                                          <p:val>
                                            <p:strVal val="#ppt_w"/>
                                          </p:val>
                                        </p:tav>
                                      </p:tavLst>
                                    </p:anim>
                                    <p:anim calcmode="lin" valueType="num">
                                      <p:cBhvr>
                                        <p:cTn id="67" dur="500" fill="hold"/>
                                        <p:tgtEl>
                                          <p:spTgt spid="19"/>
                                        </p:tgtEl>
                                        <p:attrNameLst>
                                          <p:attrName>ppt_h</p:attrName>
                                        </p:attrNameLst>
                                      </p:cBhvr>
                                      <p:tavLst>
                                        <p:tav tm="0">
                                          <p:val>
                                            <p:fltVal val="0"/>
                                          </p:val>
                                        </p:tav>
                                        <p:tav tm="100000">
                                          <p:val>
                                            <p:strVal val="#ppt_h"/>
                                          </p:val>
                                        </p:tav>
                                      </p:tavLst>
                                    </p:anim>
                                    <p:animEffect transition="in" filter="fade">
                                      <p:cBhvr>
                                        <p:cTn id="68" dur="500"/>
                                        <p:tgtEl>
                                          <p:spTgt spid="1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500" fill="hold"/>
                                        <p:tgtEl>
                                          <p:spTgt spid="23"/>
                                        </p:tgtEl>
                                        <p:attrNameLst>
                                          <p:attrName>ppt_w</p:attrName>
                                        </p:attrNameLst>
                                      </p:cBhvr>
                                      <p:tavLst>
                                        <p:tav tm="0">
                                          <p:val>
                                            <p:fltVal val="0"/>
                                          </p:val>
                                        </p:tav>
                                        <p:tav tm="100000">
                                          <p:val>
                                            <p:strVal val="#ppt_w"/>
                                          </p:val>
                                        </p:tav>
                                      </p:tavLst>
                                    </p:anim>
                                    <p:anim calcmode="lin" valueType="num">
                                      <p:cBhvr>
                                        <p:cTn id="87" dur="500" fill="hold"/>
                                        <p:tgtEl>
                                          <p:spTgt spid="23"/>
                                        </p:tgtEl>
                                        <p:attrNameLst>
                                          <p:attrName>ppt_h</p:attrName>
                                        </p:attrNameLst>
                                      </p:cBhvr>
                                      <p:tavLst>
                                        <p:tav tm="0">
                                          <p:val>
                                            <p:fltVal val="0"/>
                                          </p:val>
                                        </p:tav>
                                        <p:tav tm="100000">
                                          <p:val>
                                            <p:strVal val="#ppt_h"/>
                                          </p:val>
                                        </p:tav>
                                      </p:tavLst>
                                    </p:anim>
                                    <p:animEffect transition="in" filter="fade">
                                      <p:cBhvr>
                                        <p:cTn id="88" dur="500"/>
                                        <p:tgtEl>
                                          <p:spTgt spid="2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p:cTn id="91" dur="500" fill="hold"/>
                                        <p:tgtEl>
                                          <p:spTgt spid="24"/>
                                        </p:tgtEl>
                                        <p:attrNameLst>
                                          <p:attrName>ppt_w</p:attrName>
                                        </p:attrNameLst>
                                      </p:cBhvr>
                                      <p:tavLst>
                                        <p:tav tm="0">
                                          <p:val>
                                            <p:fltVal val="0"/>
                                          </p:val>
                                        </p:tav>
                                        <p:tav tm="100000">
                                          <p:val>
                                            <p:strVal val="#ppt_w"/>
                                          </p:val>
                                        </p:tav>
                                      </p:tavLst>
                                    </p:anim>
                                    <p:anim calcmode="lin" valueType="num">
                                      <p:cBhvr>
                                        <p:cTn id="92" dur="500" fill="hold"/>
                                        <p:tgtEl>
                                          <p:spTgt spid="24"/>
                                        </p:tgtEl>
                                        <p:attrNameLst>
                                          <p:attrName>ppt_h</p:attrName>
                                        </p:attrNameLst>
                                      </p:cBhvr>
                                      <p:tavLst>
                                        <p:tav tm="0">
                                          <p:val>
                                            <p:fltVal val="0"/>
                                          </p:val>
                                        </p:tav>
                                        <p:tav tm="100000">
                                          <p:val>
                                            <p:strVal val="#ppt_h"/>
                                          </p:val>
                                        </p:tav>
                                      </p:tavLst>
                                    </p:anim>
                                    <p:animEffect transition="in" filter="fade">
                                      <p:cBhvr>
                                        <p:cTn id="93" dur="500"/>
                                        <p:tgtEl>
                                          <p:spTgt spid="24"/>
                                        </p:tgtEl>
                                      </p:cBhvr>
                                    </p:animEffect>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500"/>
                                        <p:tgtEl>
                                          <p:spTgt spid="41"/>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fade">
                                      <p:cBhvr>
                                        <p:cTn id="101" dur="500"/>
                                        <p:tgtEl>
                                          <p:spTgt spid="40"/>
                                        </p:tgtEl>
                                      </p:cBhvr>
                                    </p:animEffect>
                                  </p:childTnLst>
                                </p:cTn>
                              </p:par>
                            </p:childTnLst>
                          </p:cTn>
                        </p:par>
                        <p:par>
                          <p:cTn id="102" fill="hold">
                            <p:stCondLst>
                              <p:cond delay="7000"/>
                            </p:stCondLst>
                            <p:childTnLst>
                              <p:par>
                                <p:cTn id="103" presetID="22" presetClass="entr" presetSubtype="4" fill="hold" nodeType="after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wipe(down)">
                                      <p:cBhvr>
                                        <p:cTn id="105" dur="500"/>
                                        <p:tgtEl>
                                          <p:spTgt spid="43"/>
                                        </p:tgtEl>
                                      </p:cBhvr>
                                    </p:animEffect>
                                  </p:childTnLst>
                                </p:cTn>
                              </p:par>
                            </p:childTnLst>
                          </p:cTn>
                        </p:par>
                        <p:par>
                          <p:cTn id="106" fill="hold">
                            <p:stCondLst>
                              <p:cond delay="7500"/>
                            </p:stCondLst>
                            <p:childTnLst>
                              <p:par>
                                <p:cTn id="107" presetID="22" presetClass="entr" presetSubtype="8"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wipe(left)">
                                      <p:cBhvr>
                                        <p:cTn id="109" dur="500"/>
                                        <p:tgtEl>
                                          <p:spTgt spid="42"/>
                                        </p:tgtEl>
                                      </p:cBhvr>
                                    </p:animEffect>
                                  </p:childTnLst>
                                </p:cTn>
                              </p:par>
                            </p:childTnLst>
                          </p:cTn>
                        </p:par>
                        <p:par>
                          <p:cTn id="110" fill="hold">
                            <p:stCondLst>
                              <p:cond delay="8000"/>
                            </p:stCondLst>
                            <p:childTnLst>
                              <p:par>
                                <p:cTn id="111" presetID="22" presetClass="entr" presetSubtype="4" fill="hold" grpId="0" nodeType="after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wipe(down)">
                                      <p:cBhvr>
                                        <p:cTn id="113" dur="500"/>
                                        <p:tgtEl>
                                          <p:spTgt spid="26"/>
                                        </p:tgtEl>
                                      </p:cBhvr>
                                    </p:animEffect>
                                  </p:childTnLst>
                                </p:cTn>
                              </p:par>
                              <p:par>
                                <p:cTn id="114" presetID="22" presetClass="entr" presetSubtype="4"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wipe(down)">
                                      <p:cBhvr>
                                        <p:cTn id="116" dur="500"/>
                                        <p:tgtEl>
                                          <p:spTgt spid="27"/>
                                        </p:tgtEl>
                                      </p:cBhvr>
                                    </p:animEffect>
                                  </p:childTnLst>
                                </p:cTn>
                              </p:par>
                              <p:par>
                                <p:cTn id="117" presetID="22" presetClass="entr" presetSubtype="4" fill="hold" grpId="0" nodeType="with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wipe(down)">
                                      <p:cBhvr>
                                        <p:cTn id="119" dur="500"/>
                                        <p:tgtEl>
                                          <p:spTgt spid="28"/>
                                        </p:tgtEl>
                                      </p:cBhvr>
                                    </p:animEffect>
                                  </p:childTnLst>
                                </p:cTn>
                              </p:par>
                              <p:par>
                                <p:cTn id="120" presetID="22" presetClass="entr" presetSubtype="4" fill="hold" grpId="0" nodeType="withEffect">
                                  <p:stCondLst>
                                    <p:cond delay="0"/>
                                  </p:stCondLst>
                                  <p:childTnLst>
                                    <p:set>
                                      <p:cBhvr>
                                        <p:cTn id="121" dur="1" fill="hold">
                                          <p:stCondLst>
                                            <p:cond delay="0"/>
                                          </p:stCondLst>
                                        </p:cTn>
                                        <p:tgtEl>
                                          <p:spTgt spid="29"/>
                                        </p:tgtEl>
                                        <p:attrNameLst>
                                          <p:attrName>style.visibility</p:attrName>
                                        </p:attrNameLst>
                                      </p:cBhvr>
                                      <p:to>
                                        <p:strVal val="visible"/>
                                      </p:to>
                                    </p:set>
                                    <p:animEffect transition="in" filter="wipe(down)">
                                      <p:cBhvr>
                                        <p:cTn id="122" dur="500"/>
                                        <p:tgtEl>
                                          <p:spTgt spid="29"/>
                                        </p:tgtEl>
                                      </p:cBhvr>
                                    </p:animEffect>
                                  </p:childTnLst>
                                </p:cTn>
                              </p:par>
                              <p:par>
                                <p:cTn id="123" presetID="22" presetClass="entr" presetSubtype="4"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wipe(down)">
                                      <p:cBhvr>
                                        <p:cTn id="125" dur="500"/>
                                        <p:tgtEl>
                                          <p:spTgt spid="30"/>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wipe(down)">
                                      <p:cBhvr>
                                        <p:cTn id="128" dur="500"/>
                                        <p:tgtEl>
                                          <p:spTgt spid="31"/>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wipe(down)">
                                      <p:cBhvr>
                                        <p:cTn id="131" dur="500"/>
                                        <p:tgtEl>
                                          <p:spTgt spid="32"/>
                                        </p:tgtEl>
                                      </p:cBhvr>
                                    </p:animEffect>
                                  </p:childTnLst>
                                </p:cTn>
                              </p:par>
                            </p:childTnLst>
                          </p:cTn>
                        </p:par>
                        <p:par>
                          <p:cTn id="132" fill="hold">
                            <p:stCondLst>
                              <p:cond delay="8500"/>
                            </p:stCondLst>
                            <p:childTnLst>
                              <p:par>
                                <p:cTn id="133" presetID="53" presetClass="entr" presetSubtype="16" fill="hold" grpId="0" nodeType="afterEffect">
                                  <p:stCondLst>
                                    <p:cond delay="0"/>
                                  </p:stCondLst>
                                  <p:childTnLst>
                                    <p:set>
                                      <p:cBhvr>
                                        <p:cTn id="134" dur="1" fill="hold">
                                          <p:stCondLst>
                                            <p:cond delay="0"/>
                                          </p:stCondLst>
                                        </p:cTn>
                                        <p:tgtEl>
                                          <p:spTgt spid="25"/>
                                        </p:tgtEl>
                                        <p:attrNameLst>
                                          <p:attrName>style.visibility</p:attrName>
                                        </p:attrNameLst>
                                      </p:cBhvr>
                                      <p:to>
                                        <p:strVal val="visible"/>
                                      </p:to>
                                    </p:set>
                                    <p:anim calcmode="lin" valueType="num">
                                      <p:cBhvr>
                                        <p:cTn id="135" dur="500" fill="hold"/>
                                        <p:tgtEl>
                                          <p:spTgt spid="25"/>
                                        </p:tgtEl>
                                        <p:attrNameLst>
                                          <p:attrName>ppt_w</p:attrName>
                                        </p:attrNameLst>
                                      </p:cBhvr>
                                      <p:tavLst>
                                        <p:tav tm="0">
                                          <p:val>
                                            <p:fltVal val="0"/>
                                          </p:val>
                                        </p:tav>
                                        <p:tav tm="100000">
                                          <p:val>
                                            <p:strVal val="#ppt_w"/>
                                          </p:val>
                                        </p:tav>
                                      </p:tavLst>
                                    </p:anim>
                                    <p:anim calcmode="lin" valueType="num">
                                      <p:cBhvr>
                                        <p:cTn id="136" dur="500" fill="hold"/>
                                        <p:tgtEl>
                                          <p:spTgt spid="25"/>
                                        </p:tgtEl>
                                        <p:attrNameLst>
                                          <p:attrName>ppt_h</p:attrName>
                                        </p:attrNameLst>
                                      </p:cBhvr>
                                      <p:tavLst>
                                        <p:tav tm="0">
                                          <p:val>
                                            <p:fltVal val="0"/>
                                          </p:val>
                                        </p:tav>
                                        <p:tav tm="100000">
                                          <p:val>
                                            <p:strVal val="#ppt_h"/>
                                          </p:val>
                                        </p:tav>
                                      </p:tavLst>
                                    </p:anim>
                                    <p:animEffect transition="in" filter="fade">
                                      <p:cBhvr>
                                        <p:cTn id="137" dur="500"/>
                                        <p:tgtEl>
                                          <p:spTgt spid="25"/>
                                        </p:tgtEl>
                                      </p:cBhvr>
                                    </p:animEffect>
                                  </p:childTnLst>
                                </p:cTn>
                              </p:par>
                            </p:childTnLst>
                          </p:cTn>
                        </p:par>
                        <p:par>
                          <p:cTn id="138" fill="hold">
                            <p:stCondLst>
                              <p:cond delay="9000"/>
                            </p:stCondLst>
                            <p:childTnLst>
                              <p:par>
                                <p:cTn id="139" presetID="10" presetClass="entr" presetSubtype="0" fill="hold" grpId="0"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fade">
                                      <p:cBhvr>
                                        <p:cTn id="141" dur="500"/>
                                        <p:tgtEl>
                                          <p:spTgt spid="45"/>
                                        </p:tgtEl>
                                      </p:cBhvr>
                                    </p:animEffect>
                                  </p:childTnLst>
                                </p:cTn>
                              </p:par>
                            </p:childTnLst>
                          </p:cTn>
                        </p:par>
                        <p:par>
                          <p:cTn id="142" fill="hold">
                            <p:stCondLst>
                              <p:cond delay="9500"/>
                            </p:stCondLst>
                            <p:childTnLst>
                              <p:par>
                                <p:cTn id="143" presetID="10" presetClass="entr" presetSubtype="0"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fade">
                                      <p:cBhvr>
                                        <p:cTn id="14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6" grpId="0"/>
      <p:bldP spid="37" grpId="0"/>
      <p:bldP spid="40" grpId="0"/>
      <p:bldP spid="41" grpId="0"/>
      <p:bldP spid="44" grpId="0"/>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41009-189F-4C52-8C11-DDF90FD11CC9}"/>
              </a:ext>
            </a:extLst>
          </p:cNvPr>
          <p:cNvSpPr>
            <a:spLocks noGrp="1"/>
          </p:cNvSpPr>
          <p:nvPr>
            <p:ph type="title"/>
          </p:nvPr>
        </p:nvSpPr>
        <p:spPr/>
        <p:txBody>
          <a:bodyPr/>
          <a:lstStyle/>
          <a:p>
            <a:r>
              <a:rPr lang="en-ID" dirty="0"/>
              <a:t>TISSUE CONSUMPTION</a:t>
            </a:r>
          </a:p>
        </p:txBody>
      </p:sp>
      <p:sp>
        <p:nvSpPr>
          <p:cNvPr id="4" name="Shape 39326">
            <a:extLst>
              <a:ext uri="{FF2B5EF4-FFF2-40B4-BE49-F238E27FC236}">
                <a16:creationId xmlns:a16="http://schemas.microsoft.com/office/drawing/2014/main" id="{6A13287C-C81D-44A8-AAE2-0BF24B318183}"/>
              </a:ext>
            </a:extLst>
          </p:cNvPr>
          <p:cNvSpPr/>
          <p:nvPr/>
        </p:nvSpPr>
        <p:spPr>
          <a:xfrm>
            <a:off x="7079985" y="2114236"/>
            <a:ext cx="2607944" cy="557844"/>
          </a:xfrm>
          <a:prstGeom prst="rect">
            <a:avLst/>
          </a:prstGeom>
          <a:solidFill>
            <a:schemeClr val="accent1"/>
          </a:solidFill>
          <a:ln w="12700" cap="flat">
            <a:noFill/>
            <a:miter lim="400000"/>
          </a:ln>
          <a:effectLst/>
        </p:spPr>
        <p:txBody>
          <a:bodyPr wrap="square" lIns="0" tIns="0" rIns="0" bIns="0" numCol="1" anchor="t">
            <a:noAutofit/>
          </a:bodyPr>
          <a:lstStyle/>
          <a:p>
            <a:endParaRPr/>
          </a:p>
        </p:txBody>
      </p:sp>
      <p:grpSp>
        <p:nvGrpSpPr>
          <p:cNvPr id="5" name="Group 4">
            <a:extLst>
              <a:ext uri="{FF2B5EF4-FFF2-40B4-BE49-F238E27FC236}">
                <a16:creationId xmlns:a16="http://schemas.microsoft.com/office/drawing/2014/main" id="{D64F07DA-CD47-4843-B200-AF5567E114E9}"/>
              </a:ext>
            </a:extLst>
          </p:cNvPr>
          <p:cNvGrpSpPr/>
          <p:nvPr/>
        </p:nvGrpSpPr>
        <p:grpSpPr>
          <a:xfrm>
            <a:off x="6212320" y="1677828"/>
            <a:ext cx="867936" cy="994252"/>
            <a:chOff x="6559932" y="1677828"/>
            <a:chExt cx="867936" cy="994252"/>
          </a:xfrm>
        </p:grpSpPr>
        <p:sp>
          <p:nvSpPr>
            <p:cNvPr id="6" name="Shape 39327">
              <a:extLst>
                <a:ext uri="{FF2B5EF4-FFF2-40B4-BE49-F238E27FC236}">
                  <a16:creationId xmlns:a16="http://schemas.microsoft.com/office/drawing/2014/main" id="{5BDEB98F-E82E-4DA8-9C37-10750BEB383F}"/>
                </a:ext>
              </a:extLst>
            </p:cNvPr>
            <p:cNvSpPr/>
            <p:nvPr/>
          </p:nvSpPr>
          <p:spPr>
            <a:xfrm>
              <a:off x="6559932" y="1882207"/>
              <a:ext cx="867936" cy="789873"/>
            </a:xfrm>
            <a:custGeom>
              <a:avLst/>
              <a:gdLst/>
              <a:ahLst/>
              <a:cxnLst>
                <a:cxn ang="0">
                  <a:pos x="wd2" y="hd2"/>
                </a:cxn>
                <a:cxn ang="5400000">
                  <a:pos x="wd2" y="hd2"/>
                </a:cxn>
                <a:cxn ang="10800000">
                  <a:pos x="wd2" y="hd2"/>
                </a:cxn>
                <a:cxn ang="16200000">
                  <a:pos x="wd2" y="hd2"/>
                </a:cxn>
              </a:cxnLst>
              <a:rect l="0" t="0" r="r" b="b"/>
              <a:pathLst>
                <a:path w="21600" h="21600" extrusionOk="0">
                  <a:moveTo>
                    <a:pt x="21519" y="0"/>
                  </a:moveTo>
                  <a:cubicBezTo>
                    <a:pt x="21316" y="1227"/>
                    <a:pt x="20318" y="2427"/>
                    <a:pt x="18436" y="3365"/>
                  </a:cubicBezTo>
                  <a:cubicBezTo>
                    <a:pt x="14219" y="5469"/>
                    <a:pt x="7381" y="5469"/>
                    <a:pt x="3164" y="3365"/>
                  </a:cubicBezTo>
                  <a:cubicBezTo>
                    <a:pt x="1294" y="2433"/>
                    <a:pt x="299" y="1241"/>
                    <a:pt x="88" y="22"/>
                  </a:cubicBezTo>
                  <a:cubicBezTo>
                    <a:pt x="41" y="621"/>
                    <a:pt x="0" y="1216"/>
                    <a:pt x="0" y="2172"/>
                  </a:cubicBezTo>
                  <a:lnTo>
                    <a:pt x="0" y="12898"/>
                  </a:lnTo>
                  <a:cubicBezTo>
                    <a:pt x="0" y="14552"/>
                    <a:pt x="47" y="15494"/>
                    <a:pt x="216" y="16382"/>
                  </a:cubicBezTo>
                  <a:cubicBezTo>
                    <a:pt x="253" y="16579"/>
                    <a:pt x="255" y="16802"/>
                    <a:pt x="310" y="16997"/>
                  </a:cubicBezTo>
                  <a:cubicBezTo>
                    <a:pt x="317" y="17016"/>
                    <a:pt x="331" y="17030"/>
                    <a:pt x="337" y="17049"/>
                  </a:cubicBezTo>
                  <a:cubicBezTo>
                    <a:pt x="602" y="18243"/>
                    <a:pt x="1522" y="19360"/>
                    <a:pt x="3177" y="20080"/>
                  </a:cubicBezTo>
                  <a:cubicBezTo>
                    <a:pt x="4848" y="20808"/>
                    <a:pt x="7086" y="21229"/>
                    <a:pt x="9201" y="21385"/>
                  </a:cubicBezTo>
                  <a:cubicBezTo>
                    <a:pt x="11320" y="21541"/>
                    <a:pt x="13321" y="21596"/>
                    <a:pt x="15495" y="21600"/>
                  </a:cubicBezTo>
                  <a:lnTo>
                    <a:pt x="21600" y="21600"/>
                  </a:lnTo>
                  <a:lnTo>
                    <a:pt x="21600" y="12927"/>
                  </a:lnTo>
                  <a:lnTo>
                    <a:pt x="21600" y="6345"/>
                  </a:lnTo>
                  <a:lnTo>
                    <a:pt x="21600" y="2202"/>
                  </a:lnTo>
                  <a:cubicBezTo>
                    <a:pt x="21600" y="1215"/>
                    <a:pt x="21565" y="608"/>
                    <a:pt x="21519" y="0"/>
                  </a:cubicBezTo>
                  <a:close/>
                </a:path>
              </a:pathLst>
            </a:custGeom>
            <a:solidFill>
              <a:schemeClr val="accent1"/>
            </a:solidFill>
            <a:ln w="12700" cap="flat">
              <a:noFill/>
              <a:miter lim="400000"/>
            </a:ln>
            <a:effectLst/>
          </p:spPr>
          <p:txBody>
            <a:bodyPr wrap="square" lIns="0" tIns="0" rIns="0" bIns="0" numCol="1" anchor="t">
              <a:noAutofit/>
            </a:bodyPr>
            <a:lstStyle/>
            <a:p>
              <a:endParaRPr/>
            </a:p>
          </p:txBody>
        </p:sp>
        <p:sp>
          <p:nvSpPr>
            <p:cNvPr id="7" name="Shape 39328">
              <a:extLst>
                <a:ext uri="{FF2B5EF4-FFF2-40B4-BE49-F238E27FC236}">
                  <a16:creationId xmlns:a16="http://schemas.microsoft.com/office/drawing/2014/main" id="{79D91C5F-4A81-45D1-BC4E-9155F89FE7A0}"/>
                </a:ext>
              </a:extLst>
            </p:cNvPr>
            <p:cNvSpPr/>
            <p:nvPr/>
          </p:nvSpPr>
          <p:spPr>
            <a:xfrm>
              <a:off x="6559957" y="1677828"/>
              <a:ext cx="867886" cy="393804"/>
            </a:xfrm>
            <a:custGeom>
              <a:avLst/>
              <a:gdLst/>
              <a:ahLst/>
              <a:cxnLst>
                <a:cxn ang="0">
                  <a:pos x="wd2" y="hd2"/>
                </a:cxn>
                <a:cxn ang="5400000">
                  <a:pos x="wd2" y="hd2"/>
                </a:cxn>
                <a:cxn ang="10800000">
                  <a:pos x="wd2" y="hd2"/>
                </a:cxn>
                <a:cxn ang="16200000">
                  <a:pos x="wd2" y="hd2"/>
                </a:cxn>
              </a:cxnLst>
              <a:rect l="0" t="0" r="r" b="b"/>
              <a:pathLst>
                <a:path w="19679" h="20594" extrusionOk="0">
                  <a:moveTo>
                    <a:pt x="9839" y="0"/>
                  </a:moveTo>
                  <a:cubicBezTo>
                    <a:pt x="7321" y="0"/>
                    <a:pt x="4803" y="994"/>
                    <a:pt x="2882" y="3005"/>
                  </a:cubicBezTo>
                  <a:cubicBezTo>
                    <a:pt x="-961" y="7028"/>
                    <a:pt x="-961" y="13555"/>
                    <a:pt x="2882" y="17578"/>
                  </a:cubicBezTo>
                  <a:cubicBezTo>
                    <a:pt x="6724" y="21600"/>
                    <a:pt x="12954" y="21600"/>
                    <a:pt x="16796" y="17578"/>
                  </a:cubicBezTo>
                  <a:cubicBezTo>
                    <a:pt x="20639" y="13555"/>
                    <a:pt x="20639" y="7028"/>
                    <a:pt x="16796" y="3005"/>
                  </a:cubicBezTo>
                  <a:cubicBezTo>
                    <a:pt x="14875" y="994"/>
                    <a:pt x="12357" y="0"/>
                    <a:pt x="9839" y="0"/>
                  </a:cubicBezTo>
                  <a:close/>
                  <a:moveTo>
                    <a:pt x="9839" y="5103"/>
                  </a:moveTo>
                  <a:cubicBezTo>
                    <a:pt x="10835" y="5103"/>
                    <a:pt x="11832" y="5476"/>
                    <a:pt x="12592" y="6223"/>
                  </a:cubicBezTo>
                  <a:cubicBezTo>
                    <a:pt x="14113" y="7718"/>
                    <a:pt x="14113" y="10143"/>
                    <a:pt x="12592" y="11638"/>
                  </a:cubicBezTo>
                  <a:cubicBezTo>
                    <a:pt x="11072" y="13133"/>
                    <a:pt x="8606" y="13133"/>
                    <a:pt x="7086" y="11638"/>
                  </a:cubicBezTo>
                  <a:cubicBezTo>
                    <a:pt x="5565" y="10143"/>
                    <a:pt x="5565" y="7718"/>
                    <a:pt x="7086" y="6223"/>
                  </a:cubicBezTo>
                  <a:cubicBezTo>
                    <a:pt x="7846" y="5476"/>
                    <a:pt x="8843" y="5103"/>
                    <a:pt x="9839" y="5103"/>
                  </a:cubicBezTo>
                  <a:close/>
                </a:path>
              </a:pathLst>
            </a:custGeom>
            <a:solidFill>
              <a:schemeClr val="accent1">
                <a:lumMod val="60000"/>
                <a:lumOff val="40000"/>
              </a:schemeClr>
            </a:solidFill>
            <a:ln w="12700" cap="flat">
              <a:noFill/>
              <a:miter lim="400000"/>
            </a:ln>
            <a:effectLst/>
          </p:spPr>
          <p:txBody>
            <a:bodyPr wrap="square" lIns="0" tIns="0" rIns="0" bIns="0" numCol="1" anchor="t">
              <a:noAutofit/>
            </a:bodyPr>
            <a:lstStyle/>
            <a:p>
              <a:endParaRPr/>
            </a:p>
          </p:txBody>
        </p:sp>
      </p:grpSp>
      <p:cxnSp>
        <p:nvCxnSpPr>
          <p:cNvPr id="8" name="Straight Connector 7">
            <a:extLst>
              <a:ext uri="{FF2B5EF4-FFF2-40B4-BE49-F238E27FC236}">
                <a16:creationId xmlns:a16="http://schemas.microsoft.com/office/drawing/2014/main" id="{C9D4D9CB-12A0-4192-81C1-FC933EA0F1ED}"/>
              </a:ext>
            </a:extLst>
          </p:cNvPr>
          <p:cNvCxnSpPr/>
          <p:nvPr/>
        </p:nvCxnSpPr>
        <p:spPr>
          <a:xfrm flipV="1">
            <a:off x="6646288" y="2076483"/>
            <a:ext cx="0" cy="595597"/>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9" name="Shape 39326">
            <a:extLst>
              <a:ext uri="{FF2B5EF4-FFF2-40B4-BE49-F238E27FC236}">
                <a16:creationId xmlns:a16="http://schemas.microsoft.com/office/drawing/2014/main" id="{136FA5A3-D2A3-4C4E-A0BB-1B62CFD263BE}"/>
              </a:ext>
            </a:extLst>
          </p:cNvPr>
          <p:cNvSpPr/>
          <p:nvPr/>
        </p:nvSpPr>
        <p:spPr>
          <a:xfrm>
            <a:off x="7079985" y="3312867"/>
            <a:ext cx="3170564" cy="557844"/>
          </a:xfrm>
          <a:prstGeom prst="rect">
            <a:avLst/>
          </a:prstGeom>
          <a:solidFill>
            <a:schemeClr val="accent2"/>
          </a:solidFill>
          <a:ln w="12700" cap="flat">
            <a:noFill/>
            <a:miter lim="400000"/>
          </a:ln>
          <a:effectLst/>
        </p:spPr>
        <p:txBody>
          <a:bodyPr wrap="square" lIns="0" tIns="0" rIns="0" bIns="0" numCol="1" anchor="t">
            <a:noAutofit/>
          </a:bodyPr>
          <a:lstStyle/>
          <a:p>
            <a:endParaRPr/>
          </a:p>
        </p:txBody>
      </p:sp>
      <p:grpSp>
        <p:nvGrpSpPr>
          <p:cNvPr id="10" name="Group 9">
            <a:extLst>
              <a:ext uri="{FF2B5EF4-FFF2-40B4-BE49-F238E27FC236}">
                <a16:creationId xmlns:a16="http://schemas.microsoft.com/office/drawing/2014/main" id="{49668F17-E2E6-4FB2-BE8D-FEF213F651AF}"/>
              </a:ext>
            </a:extLst>
          </p:cNvPr>
          <p:cNvGrpSpPr/>
          <p:nvPr/>
        </p:nvGrpSpPr>
        <p:grpSpPr>
          <a:xfrm>
            <a:off x="6212320" y="2876459"/>
            <a:ext cx="867936" cy="994252"/>
            <a:chOff x="6559932" y="2876459"/>
            <a:chExt cx="867936" cy="994252"/>
          </a:xfrm>
        </p:grpSpPr>
        <p:sp>
          <p:nvSpPr>
            <p:cNvPr id="11" name="Shape 39327">
              <a:extLst>
                <a:ext uri="{FF2B5EF4-FFF2-40B4-BE49-F238E27FC236}">
                  <a16:creationId xmlns:a16="http://schemas.microsoft.com/office/drawing/2014/main" id="{4AEF0AEC-B962-44FA-A846-DF117D3BF92C}"/>
                </a:ext>
              </a:extLst>
            </p:cNvPr>
            <p:cNvSpPr/>
            <p:nvPr/>
          </p:nvSpPr>
          <p:spPr>
            <a:xfrm>
              <a:off x="6559932" y="3080838"/>
              <a:ext cx="867936" cy="789873"/>
            </a:xfrm>
            <a:custGeom>
              <a:avLst/>
              <a:gdLst/>
              <a:ahLst/>
              <a:cxnLst>
                <a:cxn ang="0">
                  <a:pos x="wd2" y="hd2"/>
                </a:cxn>
                <a:cxn ang="5400000">
                  <a:pos x="wd2" y="hd2"/>
                </a:cxn>
                <a:cxn ang="10800000">
                  <a:pos x="wd2" y="hd2"/>
                </a:cxn>
                <a:cxn ang="16200000">
                  <a:pos x="wd2" y="hd2"/>
                </a:cxn>
              </a:cxnLst>
              <a:rect l="0" t="0" r="r" b="b"/>
              <a:pathLst>
                <a:path w="21600" h="21600" extrusionOk="0">
                  <a:moveTo>
                    <a:pt x="21519" y="0"/>
                  </a:moveTo>
                  <a:cubicBezTo>
                    <a:pt x="21316" y="1227"/>
                    <a:pt x="20318" y="2427"/>
                    <a:pt x="18436" y="3365"/>
                  </a:cubicBezTo>
                  <a:cubicBezTo>
                    <a:pt x="14219" y="5469"/>
                    <a:pt x="7381" y="5469"/>
                    <a:pt x="3164" y="3365"/>
                  </a:cubicBezTo>
                  <a:cubicBezTo>
                    <a:pt x="1294" y="2433"/>
                    <a:pt x="299" y="1241"/>
                    <a:pt x="88" y="22"/>
                  </a:cubicBezTo>
                  <a:cubicBezTo>
                    <a:pt x="41" y="621"/>
                    <a:pt x="0" y="1216"/>
                    <a:pt x="0" y="2172"/>
                  </a:cubicBezTo>
                  <a:lnTo>
                    <a:pt x="0" y="12898"/>
                  </a:lnTo>
                  <a:cubicBezTo>
                    <a:pt x="0" y="14552"/>
                    <a:pt x="47" y="15494"/>
                    <a:pt x="216" y="16382"/>
                  </a:cubicBezTo>
                  <a:cubicBezTo>
                    <a:pt x="253" y="16579"/>
                    <a:pt x="255" y="16802"/>
                    <a:pt x="310" y="16997"/>
                  </a:cubicBezTo>
                  <a:cubicBezTo>
                    <a:pt x="317" y="17016"/>
                    <a:pt x="331" y="17030"/>
                    <a:pt x="337" y="17049"/>
                  </a:cubicBezTo>
                  <a:cubicBezTo>
                    <a:pt x="602" y="18243"/>
                    <a:pt x="1522" y="19360"/>
                    <a:pt x="3177" y="20080"/>
                  </a:cubicBezTo>
                  <a:cubicBezTo>
                    <a:pt x="4848" y="20808"/>
                    <a:pt x="7086" y="21229"/>
                    <a:pt x="9201" y="21385"/>
                  </a:cubicBezTo>
                  <a:cubicBezTo>
                    <a:pt x="11320" y="21541"/>
                    <a:pt x="13321" y="21596"/>
                    <a:pt x="15495" y="21600"/>
                  </a:cubicBezTo>
                  <a:lnTo>
                    <a:pt x="21600" y="21600"/>
                  </a:lnTo>
                  <a:lnTo>
                    <a:pt x="21600" y="12927"/>
                  </a:lnTo>
                  <a:lnTo>
                    <a:pt x="21600" y="6345"/>
                  </a:lnTo>
                  <a:lnTo>
                    <a:pt x="21600" y="2202"/>
                  </a:lnTo>
                  <a:cubicBezTo>
                    <a:pt x="21600" y="1215"/>
                    <a:pt x="21565" y="608"/>
                    <a:pt x="21519" y="0"/>
                  </a:cubicBezTo>
                  <a:close/>
                </a:path>
              </a:pathLst>
            </a:custGeom>
            <a:solidFill>
              <a:schemeClr val="accent2"/>
            </a:solidFill>
            <a:ln w="12700" cap="flat">
              <a:noFill/>
              <a:miter lim="400000"/>
            </a:ln>
            <a:effectLst/>
          </p:spPr>
          <p:txBody>
            <a:bodyPr wrap="square" lIns="0" tIns="0" rIns="0" bIns="0" numCol="1" anchor="t">
              <a:noAutofit/>
            </a:bodyPr>
            <a:lstStyle/>
            <a:p>
              <a:endParaRPr/>
            </a:p>
          </p:txBody>
        </p:sp>
        <p:sp>
          <p:nvSpPr>
            <p:cNvPr id="12" name="Shape 39328">
              <a:extLst>
                <a:ext uri="{FF2B5EF4-FFF2-40B4-BE49-F238E27FC236}">
                  <a16:creationId xmlns:a16="http://schemas.microsoft.com/office/drawing/2014/main" id="{1FE40CE2-FF1E-4A76-A052-0FF31DAB855F}"/>
                </a:ext>
              </a:extLst>
            </p:cNvPr>
            <p:cNvSpPr/>
            <p:nvPr/>
          </p:nvSpPr>
          <p:spPr>
            <a:xfrm>
              <a:off x="6559957" y="2876459"/>
              <a:ext cx="867886" cy="393804"/>
            </a:xfrm>
            <a:custGeom>
              <a:avLst/>
              <a:gdLst/>
              <a:ahLst/>
              <a:cxnLst>
                <a:cxn ang="0">
                  <a:pos x="wd2" y="hd2"/>
                </a:cxn>
                <a:cxn ang="5400000">
                  <a:pos x="wd2" y="hd2"/>
                </a:cxn>
                <a:cxn ang="10800000">
                  <a:pos x="wd2" y="hd2"/>
                </a:cxn>
                <a:cxn ang="16200000">
                  <a:pos x="wd2" y="hd2"/>
                </a:cxn>
              </a:cxnLst>
              <a:rect l="0" t="0" r="r" b="b"/>
              <a:pathLst>
                <a:path w="19679" h="20594" extrusionOk="0">
                  <a:moveTo>
                    <a:pt x="9839" y="0"/>
                  </a:moveTo>
                  <a:cubicBezTo>
                    <a:pt x="7321" y="0"/>
                    <a:pt x="4803" y="994"/>
                    <a:pt x="2882" y="3005"/>
                  </a:cubicBezTo>
                  <a:cubicBezTo>
                    <a:pt x="-961" y="7028"/>
                    <a:pt x="-961" y="13555"/>
                    <a:pt x="2882" y="17578"/>
                  </a:cubicBezTo>
                  <a:cubicBezTo>
                    <a:pt x="6724" y="21600"/>
                    <a:pt x="12954" y="21600"/>
                    <a:pt x="16796" y="17578"/>
                  </a:cubicBezTo>
                  <a:cubicBezTo>
                    <a:pt x="20639" y="13555"/>
                    <a:pt x="20639" y="7028"/>
                    <a:pt x="16796" y="3005"/>
                  </a:cubicBezTo>
                  <a:cubicBezTo>
                    <a:pt x="14875" y="994"/>
                    <a:pt x="12357" y="0"/>
                    <a:pt x="9839" y="0"/>
                  </a:cubicBezTo>
                  <a:close/>
                  <a:moveTo>
                    <a:pt x="9839" y="5103"/>
                  </a:moveTo>
                  <a:cubicBezTo>
                    <a:pt x="10835" y="5103"/>
                    <a:pt x="11832" y="5476"/>
                    <a:pt x="12592" y="6223"/>
                  </a:cubicBezTo>
                  <a:cubicBezTo>
                    <a:pt x="14113" y="7718"/>
                    <a:pt x="14113" y="10143"/>
                    <a:pt x="12592" y="11638"/>
                  </a:cubicBezTo>
                  <a:cubicBezTo>
                    <a:pt x="11072" y="13133"/>
                    <a:pt x="8606" y="13133"/>
                    <a:pt x="7086" y="11638"/>
                  </a:cubicBezTo>
                  <a:cubicBezTo>
                    <a:pt x="5565" y="10143"/>
                    <a:pt x="5565" y="7718"/>
                    <a:pt x="7086" y="6223"/>
                  </a:cubicBezTo>
                  <a:cubicBezTo>
                    <a:pt x="7846" y="5476"/>
                    <a:pt x="8843" y="5103"/>
                    <a:pt x="9839" y="5103"/>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endParaRPr/>
            </a:p>
          </p:txBody>
        </p:sp>
      </p:grpSp>
      <p:cxnSp>
        <p:nvCxnSpPr>
          <p:cNvPr id="13" name="Straight Connector 12">
            <a:extLst>
              <a:ext uri="{FF2B5EF4-FFF2-40B4-BE49-F238E27FC236}">
                <a16:creationId xmlns:a16="http://schemas.microsoft.com/office/drawing/2014/main" id="{91598A99-A92D-4C2B-99A3-2BB1ADD6F937}"/>
              </a:ext>
            </a:extLst>
          </p:cNvPr>
          <p:cNvCxnSpPr/>
          <p:nvPr/>
        </p:nvCxnSpPr>
        <p:spPr>
          <a:xfrm flipV="1">
            <a:off x="6646288" y="3275114"/>
            <a:ext cx="0" cy="595597"/>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14" name="Shape 39326">
            <a:extLst>
              <a:ext uri="{FF2B5EF4-FFF2-40B4-BE49-F238E27FC236}">
                <a16:creationId xmlns:a16="http://schemas.microsoft.com/office/drawing/2014/main" id="{63D98BF3-88F5-4E06-93A4-619DF8E50EA8}"/>
              </a:ext>
            </a:extLst>
          </p:cNvPr>
          <p:cNvSpPr/>
          <p:nvPr/>
        </p:nvSpPr>
        <p:spPr>
          <a:xfrm>
            <a:off x="7079985" y="4511498"/>
            <a:ext cx="2036444" cy="557844"/>
          </a:xfrm>
          <a:prstGeom prst="rect">
            <a:avLst/>
          </a:prstGeom>
          <a:solidFill>
            <a:schemeClr val="accent3"/>
          </a:solidFill>
          <a:ln w="12700" cap="flat">
            <a:noFill/>
            <a:miter lim="400000"/>
          </a:ln>
          <a:effectLst/>
        </p:spPr>
        <p:txBody>
          <a:bodyPr wrap="square" lIns="0" tIns="0" rIns="0" bIns="0" numCol="1" anchor="t">
            <a:noAutofit/>
          </a:bodyPr>
          <a:lstStyle/>
          <a:p>
            <a:endParaRPr/>
          </a:p>
        </p:txBody>
      </p:sp>
      <p:grpSp>
        <p:nvGrpSpPr>
          <p:cNvPr id="15" name="Group 14">
            <a:extLst>
              <a:ext uri="{FF2B5EF4-FFF2-40B4-BE49-F238E27FC236}">
                <a16:creationId xmlns:a16="http://schemas.microsoft.com/office/drawing/2014/main" id="{D45F9FB3-F474-4DB4-867A-2D04D1A5381E}"/>
              </a:ext>
            </a:extLst>
          </p:cNvPr>
          <p:cNvGrpSpPr/>
          <p:nvPr/>
        </p:nvGrpSpPr>
        <p:grpSpPr>
          <a:xfrm>
            <a:off x="6212320" y="4075090"/>
            <a:ext cx="867936" cy="994252"/>
            <a:chOff x="6559932" y="4075090"/>
            <a:chExt cx="867936" cy="994252"/>
          </a:xfrm>
        </p:grpSpPr>
        <p:sp>
          <p:nvSpPr>
            <p:cNvPr id="16" name="Shape 39327">
              <a:extLst>
                <a:ext uri="{FF2B5EF4-FFF2-40B4-BE49-F238E27FC236}">
                  <a16:creationId xmlns:a16="http://schemas.microsoft.com/office/drawing/2014/main" id="{55968998-5E52-4C7A-B2AA-C025EEB21F3D}"/>
                </a:ext>
              </a:extLst>
            </p:cNvPr>
            <p:cNvSpPr/>
            <p:nvPr/>
          </p:nvSpPr>
          <p:spPr>
            <a:xfrm>
              <a:off x="6559932" y="4279469"/>
              <a:ext cx="867936" cy="789873"/>
            </a:xfrm>
            <a:custGeom>
              <a:avLst/>
              <a:gdLst/>
              <a:ahLst/>
              <a:cxnLst>
                <a:cxn ang="0">
                  <a:pos x="wd2" y="hd2"/>
                </a:cxn>
                <a:cxn ang="5400000">
                  <a:pos x="wd2" y="hd2"/>
                </a:cxn>
                <a:cxn ang="10800000">
                  <a:pos x="wd2" y="hd2"/>
                </a:cxn>
                <a:cxn ang="16200000">
                  <a:pos x="wd2" y="hd2"/>
                </a:cxn>
              </a:cxnLst>
              <a:rect l="0" t="0" r="r" b="b"/>
              <a:pathLst>
                <a:path w="21600" h="21600" extrusionOk="0">
                  <a:moveTo>
                    <a:pt x="21519" y="0"/>
                  </a:moveTo>
                  <a:cubicBezTo>
                    <a:pt x="21316" y="1227"/>
                    <a:pt x="20318" y="2427"/>
                    <a:pt x="18436" y="3365"/>
                  </a:cubicBezTo>
                  <a:cubicBezTo>
                    <a:pt x="14219" y="5469"/>
                    <a:pt x="7381" y="5469"/>
                    <a:pt x="3164" y="3365"/>
                  </a:cubicBezTo>
                  <a:cubicBezTo>
                    <a:pt x="1294" y="2433"/>
                    <a:pt x="299" y="1241"/>
                    <a:pt x="88" y="22"/>
                  </a:cubicBezTo>
                  <a:cubicBezTo>
                    <a:pt x="41" y="621"/>
                    <a:pt x="0" y="1216"/>
                    <a:pt x="0" y="2172"/>
                  </a:cubicBezTo>
                  <a:lnTo>
                    <a:pt x="0" y="12898"/>
                  </a:lnTo>
                  <a:cubicBezTo>
                    <a:pt x="0" y="14552"/>
                    <a:pt x="47" y="15494"/>
                    <a:pt x="216" y="16382"/>
                  </a:cubicBezTo>
                  <a:cubicBezTo>
                    <a:pt x="253" y="16579"/>
                    <a:pt x="255" y="16802"/>
                    <a:pt x="310" y="16997"/>
                  </a:cubicBezTo>
                  <a:cubicBezTo>
                    <a:pt x="317" y="17016"/>
                    <a:pt x="331" y="17030"/>
                    <a:pt x="337" y="17049"/>
                  </a:cubicBezTo>
                  <a:cubicBezTo>
                    <a:pt x="602" y="18243"/>
                    <a:pt x="1522" y="19360"/>
                    <a:pt x="3177" y="20080"/>
                  </a:cubicBezTo>
                  <a:cubicBezTo>
                    <a:pt x="4848" y="20808"/>
                    <a:pt x="7086" y="21229"/>
                    <a:pt x="9201" y="21385"/>
                  </a:cubicBezTo>
                  <a:cubicBezTo>
                    <a:pt x="11320" y="21541"/>
                    <a:pt x="13321" y="21596"/>
                    <a:pt x="15495" y="21600"/>
                  </a:cubicBezTo>
                  <a:lnTo>
                    <a:pt x="21600" y="21600"/>
                  </a:lnTo>
                  <a:lnTo>
                    <a:pt x="21600" y="12927"/>
                  </a:lnTo>
                  <a:lnTo>
                    <a:pt x="21600" y="6345"/>
                  </a:lnTo>
                  <a:lnTo>
                    <a:pt x="21600" y="2202"/>
                  </a:lnTo>
                  <a:cubicBezTo>
                    <a:pt x="21600" y="1215"/>
                    <a:pt x="21565" y="608"/>
                    <a:pt x="21519" y="0"/>
                  </a:cubicBezTo>
                  <a:close/>
                </a:path>
              </a:pathLst>
            </a:custGeom>
            <a:solidFill>
              <a:schemeClr val="accent3"/>
            </a:solidFill>
            <a:ln w="12700" cap="flat">
              <a:noFill/>
              <a:miter lim="400000"/>
            </a:ln>
            <a:effectLst/>
          </p:spPr>
          <p:txBody>
            <a:bodyPr wrap="square" lIns="0" tIns="0" rIns="0" bIns="0" numCol="1" anchor="t">
              <a:noAutofit/>
            </a:bodyPr>
            <a:lstStyle/>
            <a:p>
              <a:endParaRPr/>
            </a:p>
          </p:txBody>
        </p:sp>
        <p:sp>
          <p:nvSpPr>
            <p:cNvPr id="17" name="Shape 39328">
              <a:extLst>
                <a:ext uri="{FF2B5EF4-FFF2-40B4-BE49-F238E27FC236}">
                  <a16:creationId xmlns:a16="http://schemas.microsoft.com/office/drawing/2014/main" id="{0D80FC6A-FA0E-4A5E-A93A-9D6D278F2614}"/>
                </a:ext>
              </a:extLst>
            </p:cNvPr>
            <p:cNvSpPr/>
            <p:nvPr/>
          </p:nvSpPr>
          <p:spPr>
            <a:xfrm>
              <a:off x="6559957" y="4075090"/>
              <a:ext cx="867886" cy="393804"/>
            </a:xfrm>
            <a:custGeom>
              <a:avLst/>
              <a:gdLst/>
              <a:ahLst/>
              <a:cxnLst>
                <a:cxn ang="0">
                  <a:pos x="wd2" y="hd2"/>
                </a:cxn>
                <a:cxn ang="5400000">
                  <a:pos x="wd2" y="hd2"/>
                </a:cxn>
                <a:cxn ang="10800000">
                  <a:pos x="wd2" y="hd2"/>
                </a:cxn>
                <a:cxn ang="16200000">
                  <a:pos x="wd2" y="hd2"/>
                </a:cxn>
              </a:cxnLst>
              <a:rect l="0" t="0" r="r" b="b"/>
              <a:pathLst>
                <a:path w="19679" h="20594" extrusionOk="0">
                  <a:moveTo>
                    <a:pt x="9839" y="0"/>
                  </a:moveTo>
                  <a:cubicBezTo>
                    <a:pt x="7321" y="0"/>
                    <a:pt x="4803" y="994"/>
                    <a:pt x="2882" y="3005"/>
                  </a:cubicBezTo>
                  <a:cubicBezTo>
                    <a:pt x="-961" y="7028"/>
                    <a:pt x="-961" y="13555"/>
                    <a:pt x="2882" y="17578"/>
                  </a:cubicBezTo>
                  <a:cubicBezTo>
                    <a:pt x="6724" y="21600"/>
                    <a:pt x="12954" y="21600"/>
                    <a:pt x="16796" y="17578"/>
                  </a:cubicBezTo>
                  <a:cubicBezTo>
                    <a:pt x="20639" y="13555"/>
                    <a:pt x="20639" y="7028"/>
                    <a:pt x="16796" y="3005"/>
                  </a:cubicBezTo>
                  <a:cubicBezTo>
                    <a:pt x="14875" y="994"/>
                    <a:pt x="12357" y="0"/>
                    <a:pt x="9839" y="0"/>
                  </a:cubicBezTo>
                  <a:close/>
                  <a:moveTo>
                    <a:pt x="9839" y="5103"/>
                  </a:moveTo>
                  <a:cubicBezTo>
                    <a:pt x="10835" y="5103"/>
                    <a:pt x="11832" y="5476"/>
                    <a:pt x="12592" y="6223"/>
                  </a:cubicBezTo>
                  <a:cubicBezTo>
                    <a:pt x="14113" y="7718"/>
                    <a:pt x="14113" y="10143"/>
                    <a:pt x="12592" y="11638"/>
                  </a:cubicBezTo>
                  <a:cubicBezTo>
                    <a:pt x="11072" y="13133"/>
                    <a:pt x="8606" y="13133"/>
                    <a:pt x="7086" y="11638"/>
                  </a:cubicBezTo>
                  <a:cubicBezTo>
                    <a:pt x="5565" y="10143"/>
                    <a:pt x="5565" y="7718"/>
                    <a:pt x="7086" y="6223"/>
                  </a:cubicBezTo>
                  <a:cubicBezTo>
                    <a:pt x="7846" y="5476"/>
                    <a:pt x="8843" y="5103"/>
                    <a:pt x="9839" y="5103"/>
                  </a:cubicBezTo>
                  <a:close/>
                </a:path>
              </a:pathLst>
            </a:custGeom>
            <a:solidFill>
              <a:schemeClr val="accent3">
                <a:lumMod val="60000"/>
                <a:lumOff val="40000"/>
              </a:schemeClr>
            </a:solidFill>
            <a:ln w="12700" cap="flat">
              <a:noFill/>
              <a:miter lim="400000"/>
            </a:ln>
            <a:effectLst/>
          </p:spPr>
          <p:txBody>
            <a:bodyPr wrap="square" lIns="0" tIns="0" rIns="0" bIns="0" numCol="1" anchor="t">
              <a:noAutofit/>
            </a:bodyPr>
            <a:lstStyle/>
            <a:p>
              <a:endParaRPr/>
            </a:p>
          </p:txBody>
        </p:sp>
      </p:grpSp>
      <p:cxnSp>
        <p:nvCxnSpPr>
          <p:cNvPr id="18" name="Straight Connector 17">
            <a:extLst>
              <a:ext uri="{FF2B5EF4-FFF2-40B4-BE49-F238E27FC236}">
                <a16:creationId xmlns:a16="http://schemas.microsoft.com/office/drawing/2014/main" id="{B32DFC03-A866-481C-903E-F78569D9651D}"/>
              </a:ext>
            </a:extLst>
          </p:cNvPr>
          <p:cNvCxnSpPr/>
          <p:nvPr/>
        </p:nvCxnSpPr>
        <p:spPr>
          <a:xfrm flipV="1">
            <a:off x="6646288" y="4473745"/>
            <a:ext cx="0" cy="595597"/>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19" name="Shape 39326">
            <a:extLst>
              <a:ext uri="{FF2B5EF4-FFF2-40B4-BE49-F238E27FC236}">
                <a16:creationId xmlns:a16="http://schemas.microsoft.com/office/drawing/2014/main" id="{BAB58CDC-790F-4009-8834-603D7D702D36}"/>
              </a:ext>
            </a:extLst>
          </p:cNvPr>
          <p:cNvSpPr/>
          <p:nvPr/>
        </p:nvSpPr>
        <p:spPr>
          <a:xfrm>
            <a:off x="7079985" y="5710129"/>
            <a:ext cx="2874644" cy="557844"/>
          </a:xfrm>
          <a:prstGeom prst="rect">
            <a:avLst/>
          </a:prstGeom>
          <a:solidFill>
            <a:schemeClr val="accent4"/>
          </a:solidFill>
          <a:ln w="12700" cap="flat">
            <a:noFill/>
            <a:miter lim="400000"/>
          </a:ln>
          <a:effectLst/>
        </p:spPr>
        <p:txBody>
          <a:bodyPr wrap="square" lIns="0" tIns="0" rIns="0" bIns="0" numCol="1" anchor="t">
            <a:noAutofit/>
          </a:bodyPr>
          <a:lstStyle/>
          <a:p>
            <a:endParaRPr/>
          </a:p>
        </p:txBody>
      </p:sp>
      <p:grpSp>
        <p:nvGrpSpPr>
          <p:cNvPr id="20" name="Group 19">
            <a:extLst>
              <a:ext uri="{FF2B5EF4-FFF2-40B4-BE49-F238E27FC236}">
                <a16:creationId xmlns:a16="http://schemas.microsoft.com/office/drawing/2014/main" id="{0C4E845C-0EB7-4134-94B3-B0B467A6116D}"/>
              </a:ext>
            </a:extLst>
          </p:cNvPr>
          <p:cNvGrpSpPr/>
          <p:nvPr/>
        </p:nvGrpSpPr>
        <p:grpSpPr>
          <a:xfrm>
            <a:off x="6212320" y="5273721"/>
            <a:ext cx="867936" cy="994252"/>
            <a:chOff x="6559932" y="5273721"/>
            <a:chExt cx="867936" cy="994252"/>
          </a:xfrm>
        </p:grpSpPr>
        <p:sp>
          <p:nvSpPr>
            <p:cNvPr id="21" name="Shape 39327">
              <a:extLst>
                <a:ext uri="{FF2B5EF4-FFF2-40B4-BE49-F238E27FC236}">
                  <a16:creationId xmlns:a16="http://schemas.microsoft.com/office/drawing/2014/main" id="{6943553D-86E5-481F-9FF5-DE2F569C12DB}"/>
                </a:ext>
              </a:extLst>
            </p:cNvPr>
            <p:cNvSpPr/>
            <p:nvPr/>
          </p:nvSpPr>
          <p:spPr>
            <a:xfrm>
              <a:off x="6559932" y="5478100"/>
              <a:ext cx="867936" cy="789873"/>
            </a:xfrm>
            <a:custGeom>
              <a:avLst/>
              <a:gdLst/>
              <a:ahLst/>
              <a:cxnLst>
                <a:cxn ang="0">
                  <a:pos x="wd2" y="hd2"/>
                </a:cxn>
                <a:cxn ang="5400000">
                  <a:pos x="wd2" y="hd2"/>
                </a:cxn>
                <a:cxn ang="10800000">
                  <a:pos x="wd2" y="hd2"/>
                </a:cxn>
                <a:cxn ang="16200000">
                  <a:pos x="wd2" y="hd2"/>
                </a:cxn>
              </a:cxnLst>
              <a:rect l="0" t="0" r="r" b="b"/>
              <a:pathLst>
                <a:path w="21600" h="21600" extrusionOk="0">
                  <a:moveTo>
                    <a:pt x="21519" y="0"/>
                  </a:moveTo>
                  <a:cubicBezTo>
                    <a:pt x="21316" y="1227"/>
                    <a:pt x="20318" y="2427"/>
                    <a:pt x="18436" y="3365"/>
                  </a:cubicBezTo>
                  <a:cubicBezTo>
                    <a:pt x="14219" y="5469"/>
                    <a:pt x="7381" y="5469"/>
                    <a:pt x="3164" y="3365"/>
                  </a:cubicBezTo>
                  <a:cubicBezTo>
                    <a:pt x="1294" y="2433"/>
                    <a:pt x="299" y="1241"/>
                    <a:pt x="88" y="22"/>
                  </a:cubicBezTo>
                  <a:cubicBezTo>
                    <a:pt x="41" y="621"/>
                    <a:pt x="0" y="1216"/>
                    <a:pt x="0" y="2172"/>
                  </a:cubicBezTo>
                  <a:lnTo>
                    <a:pt x="0" y="12898"/>
                  </a:lnTo>
                  <a:cubicBezTo>
                    <a:pt x="0" y="14552"/>
                    <a:pt x="47" y="15494"/>
                    <a:pt x="216" y="16382"/>
                  </a:cubicBezTo>
                  <a:cubicBezTo>
                    <a:pt x="253" y="16579"/>
                    <a:pt x="255" y="16802"/>
                    <a:pt x="310" y="16997"/>
                  </a:cubicBezTo>
                  <a:cubicBezTo>
                    <a:pt x="317" y="17016"/>
                    <a:pt x="331" y="17030"/>
                    <a:pt x="337" y="17049"/>
                  </a:cubicBezTo>
                  <a:cubicBezTo>
                    <a:pt x="602" y="18243"/>
                    <a:pt x="1522" y="19360"/>
                    <a:pt x="3177" y="20080"/>
                  </a:cubicBezTo>
                  <a:cubicBezTo>
                    <a:pt x="4848" y="20808"/>
                    <a:pt x="7086" y="21229"/>
                    <a:pt x="9201" y="21385"/>
                  </a:cubicBezTo>
                  <a:cubicBezTo>
                    <a:pt x="11320" y="21541"/>
                    <a:pt x="13321" y="21596"/>
                    <a:pt x="15495" y="21600"/>
                  </a:cubicBezTo>
                  <a:lnTo>
                    <a:pt x="21600" y="21600"/>
                  </a:lnTo>
                  <a:lnTo>
                    <a:pt x="21600" y="12927"/>
                  </a:lnTo>
                  <a:lnTo>
                    <a:pt x="21600" y="6345"/>
                  </a:lnTo>
                  <a:lnTo>
                    <a:pt x="21600" y="2202"/>
                  </a:lnTo>
                  <a:cubicBezTo>
                    <a:pt x="21600" y="1215"/>
                    <a:pt x="21565" y="608"/>
                    <a:pt x="21519" y="0"/>
                  </a:cubicBezTo>
                  <a:close/>
                </a:path>
              </a:pathLst>
            </a:custGeom>
            <a:solidFill>
              <a:schemeClr val="accent4"/>
            </a:solidFill>
            <a:ln w="12700" cap="flat">
              <a:noFill/>
              <a:miter lim="400000"/>
            </a:ln>
            <a:effectLst/>
          </p:spPr>
          <p:txBody>
            <a:bodyPr wrap="square" lIns="0" tIns="0" rIns="0" bIns="0" numCol="1" anchor="t">
              <a:noAutofit/>
            </a:bodyPr>
            <a:lstStyle/>
            <a:p>
              <a:endParaRPr/>
            </a:p>
          </p:txBody>
        </p:sp>
        <p:sp>
          <p:nvSpPr>
            <p:cNvPr id="22" name="Shape 39328">
              <a:extLst>
                <a:ext uri="{FF2B5EF4-FFF2-40B4-BE49-F238E27FC236}">
                  <a16:creationId xmlns:a16="http://schemas.microsoft.com/office/drawing/2014/main" id="{207A6807-F3F8-4C57-BD7D-85699D654262}"/>
                </a:ext>
              </a:extLst>
            </p:cNvPr>
            <p:cNvSpPr/>
            <p:nvPr/>
          </p:nvSpPr>
          <p:spPr>
            <a:xfrm>
              <a:off x="6559957" y="5273721"/>
              <a:ext cx="867886" cy="393804"/>
            </a:xfrm>
            <a:custGeom>
              <a:avLst/>
              <a:gdLst/>
              <a:ahLst/>
              <a:cxnLst>
                <a:cxn ang="0">
                  <a:pos x="wd2" y="hd2"/>
                </a:cxn>
                <a:cxn ang="5400000">
                  <a:pos x="wd2" y="hd2"/>
                </a:cxn>
                <a:cxn ang="10800000">
                  <a:pos x="wd2" y="hd2"/>
                </a:cxn>
                <a:cxn ang="16200000">
                  <a:pos x="wd2" y="hd2"/>
                </a:cxn>
              </a:cxnLst>
              <a:rect l="0" t="0" r="r" b="b"/>
              <a:pathLst>
                <a:path w="19679" h="20594" extrusionOk="0">
                  <a:moveTo>
                    <a:pt x="9839" y="0"/>
                  </a:moveTo>
                  <a:cubicBezTo>
                    <a:pt x="7321" y="0"/>
                    <a:pt x="4803" y="994"/>
                    <a:pt x="2882" y="3005"/>
                  </a:cubicBezTo>
                  <a:cubicBezTo>
                    <a:pt x="-961" y="7028"/>
                    <a:pt x="-961" y="13555"/>
                    <a:pt x="2882" y="17578"/>
                  </a:cubicBezTo>
                  <a:cubicBezTo>
                    <a:pt x="6724" y="21600"/>
                    <a:pt x="12954" y="21600"/>
                    <a:pt x="16796" y="17578"/>
                  </a:cubicBezTo>
                  <a:cubicBezTo>
                    <a:pt x="20639" y="13555"/>
                    <a:pt x="20639" y="7028"/>
                    <a:pt x="16796" y="3005"/>
                  </a:cubicBezTo>
                  <a:cubicBezTo>
                    <a:pt x="14875" y="994"/>
                    <a:pt x="12357" y="0"/>
                    <a:pt x="9839" y="0"/>
                  </a:cubicBezTo>
                  <a:close/>
                  <a:moveTo>
                    <a:pt x="9839" y="5103"/>
                  </a:moveTo>
                  <a:cubicBezTo>
                    <a:pt x="10835" y="5103"/>
                    <a:pt x="11832" y="5476"/>
                    <a:pt x="12592" y="6223"/>
                  </a:cubicBezTo>
                  <a:cubicBezTo>
                    <a:pt x="14113" y="7718"/>
                    <a:pt x="14113" y="10143"/>
                    <a:pt x="12592" y="11638"/>
                  </a:cubicBezTo>
                  <a:cubicBezTo>
                    <a:pt x="11072" y="13133"/>
                    <a:pt x="8606" y="13133"/>
                    <a:pt x="7086" y="11638"/>
                  </a:cubicBezTo>
                  <a:cubicBezTo>
                    <a:pt x="5565" y="10143"/>
                    <a:pt x="5565" y="7718"/>
                    <a:pt x="7086" y="6223"/>
                  </a:cubicBezTo>
                  <a:cubicBezTo>
                    <a:pt x="7846" y="5476"/>
                    <a:pt x="8843" y="5103"/>
                    <a:pt x="9839" y="5103"/>
                  </a:cubicBezTo>
                  <a:close/>
                </a:path>
              </a:pathLst>
            </a:custGeom>
            <a:solidFill>
              <a:schemeClr val="accent4">
                <a:lumMod val="60000"/>
                <a:lumOff val="40000"/>
              </a:schemeClr>
            </a:solidFill>
            <a:ln w="12700" cap="flat">
              <a:noFill/>
              <a:miter lim="400000"/>
            </a:ln>
            <a:effectLst/>
          </p:spPr>
          <p:txBody>
            <a:bodyPr wrap="square" lIns="0" tIns="0" rIns="0" bIns="0" numCol="1" anchor="t">
              <a:noAutofit/>
            </a:bodyPr>
            <a:lstStyle/>
            <a:p>
              <a:endParaRPr/>
            </a:p>
          </p:txBody>
        </p:sp>
      </p:grpSp>
      <p:cxnSp>
        <p:nvCxnSpPr>
          <p:cNvPr id="23" name="Straight Connector 22">
            <a:extLst>
              <a:ext uri="{FF2B5EF4-FFF2-40B4-BE49-F238E27FC236}">
                <a16:creationId xmlns:a16="http://schemas.microsoft.com/office/drawing/2014/main" id="{A6A6C418-FB9F-414B-87E1-3E947099806D}"/>
              </a:ext>
            </a:extLst>
          </p:cNvPr>
          <p:cNvCxnSpPr/>
          <p:nvPr/>
        </p:nvCxnSpPr>
        <p:spPr>
          <a:xfrm flipV="1">
            <a:off x="6646288" y="5737742"/>
            <a:ext cx="0" cy="595597"/>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2D61F8-31A5-45F6-A84D-DECD1548EAB0}"/>
              </a:ext>
            </a:extLst>
          </p:cNvPr>
          <p:cNvCxnSpPr/>
          <p:nvPr/>
        </p:nvCxnSpPr>
        <p:spPr>
          <a:xfrm flipV="1">
            <a:off x="7385428" y="2077682"/>
            <a:ext cx="0" cy="4196340"/>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E9D1F91-D2C1-49BB-BB1C-8EF8E7CB5882}"/>
              </a:ext>
            </a:extLst>
          </p:cNvPr>
          <p:cNvCxnSpPr/>
          <p:nvPr/>
        </p:nvCxnSpPr>
        <p:spPr>
          <a:xfrm flipV="1">
            <a:off x="8101708" y="2077682"/>
            <a:ext cx="0" cy="4196340"/>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D76F1E6-F47A-48D6-8155-622E72298078}"/>
              </a:ext>
            </a:extLst>
          </p:cNvPr>
          <p:cNvCxnSpPr/>
          <p:nvPr/>
        </p:nvCxnSpPr>
        <p:spPr>
          <a:xfrm flipV="1">
            <a:off x="8817988" y="2077682"/>
            <a:ext cx="0" cy="4196340"/>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F21D28A-385B-412E-A9F7-F92999ED7C0E}"/>
              </a:ext>
            </a:extLst>
          </p:cNvPr>
          <p:cNvCxnSpPr/>
          <p:nvPr/>
        </p:nvCxnSpPr>
        <p:spPr>
          <a:xfrm flipV="1">
            <a:off x="9534268" y="2077682"/>
            <a:ext cx="0" cy="4196340"/>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3CA581F-287E-4A75-A323-EB37D28F0009}"/>
              </a:ext>
            </a:extLst>
          </p:cNvPr>
          <p:cNvCxnSpPr/>
          <p:nvPr/>
        </p:nvCxnSpPr>
        <p:spPr>
          <a:xfrm flipV="1">
            <a:off x="10250548" y="2077682"/>
            <a:ext cx="0" cy="4196340"/>
          </a:xfrm>
          <a:prstGeom prst="line">
            <a:avLst/>
          </a:prstGeom>
          <a:ln w="22225">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726752BB-D8F1-4030-ACFB-938C18B94AF7}"/>
              </a:ext>
            </a:extLst>
          </p:cNvPr>
          <p:cNvSpPr txBox="1"/>
          <p:nvPr/>
        </p:nvSpPr>
        <p:spPr>
          <a:xfrm>
            <a:off x="9665645" y="2024332"/>
            <a:ext cx="1101584" cy="707886"/>
          </a:xfrm>
          <a:prstGeom prst="rect">
            <a:avLst/>
          </a:prstGeom>
          <a:noFill/>
        </p:spPr>
        <p:txBody>
          <a:bodyPr wrap="none" rtlCol="0">
            <a:spAutoFit/>
          </a:bodyPr>
          <a:lstStyle/>
          <a:p>
            <a:r>
              <a:rPr lang="id-ID" sz="4000" b="1" dirty="0">
                <a:solidFill>
                  <a:schemeClr val="accent1"/>
                </a:solidFill>
                <a:latin typeface="+mj-lt"/>
              </a:rPr>
              <a:t>12K</a:t>
            </a:r>
          </a:p>
        </p:txBody>
      </p:sp>
      <p:sp>
        <p:nvSpPr>
          <p:cNvPr id="30" name="TextBox 29">
            <a:extLst>
              <a:ext uri="{FF2B5EF4-FFF2-40B4-BE49-F238E27FC236}">
                <a16:creationId xmlns:a16="http://schemas.microsoft.com/office/drawing/2014/main" id="{9DB2FA9B-0F8D-41D9-969D-25DC09C0F3B4}"/>
              </a:ext>
            </a:extLst>
          </p:cNvPr>
          <p:cNvSpPr txBox="1"/>
          <p:nvPr/>
        </p:nvSpPr>
        <p:spPr>
          <a:xfrm>
            <a:off x="10252216" y="3220393"/>
            <a:ext cx="1101584" cy="707886"/>
          </a:xfrm>
          <a:prstGeom prst="rect">
            <a:avLst/>
          </a:prstGeom>
          <a:noFill/>
        </p:spPr>
        <p:txBody>
          <a:bodyPr wrap="none" rtlCol="0">
            <a:spAutoFit/>
          </a:bodyPr>
          <a:lstStyle/>
          <a:p>
            <a:r>
              <a:rPr lang="id-ID" sz="4000" b="1" dirty="0">
                <a:solidFill>
                  <a:schemeClr val="accent2"/>
                </a:solidFill>
                <a:latin typeface="+mj-lt"/>
              </a:rPr>
              <a:t>20K</a:t>
            </a:r>
          </a:p>
        </p:txBody>
      </p:sp>
      <p:sp>
        <p:nvSpPr>
          <p:cNvPr id="31" name="TextBox 30">
            <a:extLst>
              <a:ext uri="{FF2B5EF4-FFF2-40B4-BE49-F238E27FC236}">
                <a16:creationId xmlns:a16="http://schemas.microsoft.com/office/drawing/2014/main" id="{4AA3CAFA-673C-40BC-9E6A-985B813EA7FB}"/>
              </a:ext>
            </a:extLst>
          </p:cNvPr>
          <p:cNvSpPr txBox="1"/>
          <p:nvPr/>
        </p:nvSpPr>
        <p:spPr>
          <a:xfrm>
            <a:off x="9124473" y="4417600"/>
            <a:ext cx="809837" cy="707886"/>
          </a:xfrm>
          <a:prstGeom prst="rect">
            <a:avLst/>
          </a:prstGeom>
          <a:noFill/>
        </p:spPr>
        <p:txBody>
          <a:bodyPr wrap="none" rtlCol="0">
            <a:spAutoFit/>
          </a:bodyPr>
          <a:lstStyle/>
          <a:p>
            <a:r>
              <a:rPr lang="id-ID" sz="4000" b="1" dirty="0">
                <a:solidFill>
                  <a:schemeClr val="accent3"/>
                </a:solidFill>
                <a:latin typeface="+mj-lt"/>
              </a:rPr>
              <a:t>7K</a:t>
            </a:r>
          </a:p>
        </p:txBody>
      </p:sp>
      <p:sp>
        <p:nvSpPr>
          <p:cNvPr id="32" name="TextBox 31">
            <a:extLst>
              <a:ext uri="{FF2B5EF4-FFF2-40B4-BE49-F238E27FC236}">
                <a16:creationId xmlns:a16="http://schemas.microsoft.com/office/drawing/2014/main" id="{FBBF2247-46D2-48D7-A543-EE56D566C8B3}"/>
              </a:ext>
            </a:extLst>
          </p:cNvPr>
          <p:cNvSpPr txBox="1"/>
          <p:nvPr/>
        </p:nvSpPr>
        <p:spPr>
          <a:xfrm>
            <a:off x="9944470" y="5637418"/>
            <a:ext cx="1101584" cy="707886"/>
          </a:xfrm>
          <a:prstGeom prst="rect">
            <a:avLst/>
          </a:prstGeom>
          <a:noFill/>
        </p:spPr>
        <p:txBody>
          <a:bodyPr wrap="none" rtlCol="0">
            <a:spAutoFit/>
          </a:bodyPr>
          <a:lstStyle/>
          <a:p>
            <a:r>
              <a:rPr lang="id-ID" sz="4000" b="1" dirty="0">
                <a:solidFill>
                  <a:schemeClr val="accent4"/>
                </a:solidFill>
                <a:latin typeface="+mj-lt"/>
              </a:rPr>
              <a:t>15K</a:t>
            </a:r>
          </a:p>
        </p:txBody>
      </p:sp>
      <p:sp>
        <p:nvSpPr>
          <p:cNvPr id="35" name="Title 7">
            <a:extLst>
              <a:ext uri="{FF2B5EF4-FFF2-40B4-BE49-F238E27FC236}">
                <a16:creationId xmlns:a16="http://schemas.microsoft.com/office/drawing/2014/main" id="{A6612CC2-D78B-4AD4-8011-A69AFCBBFA40}"/>
              </a:ext>
            </a:extLst>
          </p:cNvPr>
          <p:cNvSpPr txBox="1">
            <a:spLocks/>
          </p:cNvSpPr>
          <p:nvPr/>
        </p:nvSpPr>
        <p:spPr>
          <a:xfrm>
            <a:off x="504356" y="1665927"/>
            <a:ext cx="3508884" cy="146390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nSpc>
                <a:spcPct val="100000"/>
              </a:lnSpc>
            </a:pPr>
            <a:r>
              <a:rPr lang="en-US" sz="2400" dirty="0">
                <a:latin typeface="+mj-lt"/>
              </a:rPr>
              <a:t>Your Title Goes Here</a:t>
            </a:r>
            <a:endParaRPr lang="id-ID" sz="2400" b="1" dirty="0">
              <a:latin typeface="+mj-lt"/>
            </a:endParaRPr>
          </a:p>
        </p:txBody>
      </p:sp>
      <p:sp>
        <p:nvSpPr>
          <p:cNvPr id="36" name="TextBox 35">
            <a:extLst>
              <a:ext uri="{FF2B5EF4-FFF2-40B4-BE49-F238E27FC236}">
                <a16:creationId xmlns:a16="http://schemas.microsoft.com/office/drawing/2014/main" id="{C9975725-8323-4B09-A191-5E72C31C2412}"/>
              </a:ext>
            </a:extLst>
          </p:cNvPr>
          <p:cNvSpPr txBox="1"/>
          <p:nvPr/>
        </p:nvSpPr>
        <p:spPr>
          <a:xfrm>
            <a:off x="504355" y="2086146"/>
            <a:ext cx="5260072" cy="1988750"/>
          </a:xfrm>
          <a:prstGeom prst="rect">
            <a:avLst/>
          </a:prstGeom>
          <a:noFill/>
        </p:spPr>
        <p:txBody>
          <a:bodyPr wrap="square" rtlCol="0">
            <a:spAutoFit/>
          </a:bodyPr>
          <a:lstStyle/>
          <a:p>
            <a:pPr algn="just">
              <a:lnSpc>
                <a:spcPct val="150000"/>
              </a:lnSpc>
            </a:pPr>
            <a:r>
              <a:rPr lang="id-ID" sz="1400" dirty="0"/>
              <a:t>“ </a:t>
            </a:r>
            <a:r>
              <a:rPr lang="en-US" sz="1400" dirty="0"/>
              <a:t>Throughout our </a:t>
            </a:r>
            <a:r>
              <a:rPr lang="en-US" sz="1400" dirty="0" err="1"/>
              <a:t>organisation</a:t>
            </a:r>
            <a:r>
              <a:rPr lang="en-US" sz="1400" dirty="0"/>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 Business Grade solutions and dedicated support.”</a:t>
            </a:r>
          </a:p>
        </p:txBody>
      </p:sp>
      <p:sp>
        <p:nvSpPr>
          <p:cNvPr id="37" name="TextBox 36">
            <a:extLst>
              <a:ext uri="{FF2B5EF4-FFF2-40B4-BE49-F238E27FC236}">
                <a16:creationId xmlns:a16="http://schemas.microsoft.com/office/drawing/2014/main" id="{AAF9D580-8339-41E6-9232-52ECFC7D30E4}"/>
              </a:ext>
            </a:extLst>
          </p:cNvPr>
          <p:cNvSpPr txBox="1"/>
          <p:nvPr/>
        </p:nvSpPr>
        <p:spPr>
          <a:xfrm>
            <a:off x="877901" y="4663142"/>
            <a:ext cx="907621" cy="338554"/>
          </a:xfrm>
          <a:prstGeom prst="rect">
            <a:avLst/>
          </a:prstGeom>
          <a:noFill/>
        </p:spPr>
        <p:txBody>
          <a:bodyPr wrap="none" rtlCol="0">
            <a:spAutoFit/>
          </a:bodyPr>
          <a:lstStyle/>
          <a:p>
            <a:r>
              <a:rPr lang="id-ID" sz="1600" b="1" dirty="0">
                <a:latin typeface="+mj-lt"/>
                <a:ea typeface="Open Sans" panose="020B0606030504020204" pitchFamily="34" charset="0"/>
                <a:cs typeface="Open Sans" panose="020B0606030504020204" pitchFamily="34" charset="0"/>
              </a:rPr>
              <a:t>Country</a:t>
            </a:r>
            <a:endParaRPr lang="en-US" sz="1600" b="1" dirty="0">
              <a:latin typeface="+mj-lt"/>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47B77B0D-3BF0-469F-94D8-AAECD3CBAFDB}"/>
              </a:ext>
            </a:extLst>
          </p:cNvPr>
          <p:cNvSpPr txBox="1"/>
          <p:nvPr/>
        </p:nvSpPr>
        <p:spPr>
          <a:xfrm>
            <a:off x="3429121" y="4676636"/>
            <a:ext cx="907621" cy="338554"/>
          </a:xfrm>
          <a:prstGeom prst="rect">
            <a:avLst/>
          </a:prstGeom>
          <a:noFill/>
        </p:spPr>
        <p:txBody>
          <a:bodyPr wrap="none" rtlCol="0">
            <a:spAutoFit/>
          </a:bodyPr>
          <a:lstStyle/>
          <a:p>
            <a:r>
              <a:rPr lang="id-ID" sz="1600" b="1" dirty="0">
                <a:latin typeface="+mj-lt"/>
                <a:ea typeface="Open Sans" panose="020B0606030504020204" pitchFamily="34" charset="0"/>
                <a:cs typeface="Open Sans" panose="020B0606030504020204" pitchFamily="34" charset="0"/>
              </a:rPr>
              <a:t>Country</a:t>
            </a:r>
            <a:endParaRPr lang="en-US" sz="1600" b="1" dirty="0">
              <a:latin typeface="+mj-lt"/>
              <a:ea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E5F4E826-11C1-475E-B22B-EAA3DF42F026}"/>
              </a:ext>
            </a:extLst>
          </p:cNvPr>
          <p:cNvSpPr txBox="1"/>
          <p:nvPr/>
        </p:nvSpPr>
        <p:spPr>
          <a:xfrm>
            <a:off x="877901" y="4959498"/>
            <a:ext cx="1889048" cy="246221"/>
          </a:xfrm>
          <a:prstGeom prst="rect">
            <a:avLst/>
          </a:prstGeom>
          <a:noFill/>
        </p:spPr>
        <p:txBody>
          <a:bodyPr wrap="square" rtlCol="0">
            <a:spAutoFit/>
          </a:bodyPr>
          <a:lstStyle/>
          <a:p>
            <a:r>
              <a:rPr lang="en-US" sz="1000" dirty="0">
                <a:ea typeface="Open Sans" panose="020B0606030504020204" pitchFamily="34" charset="0"/>
                <a:cs typeface="Open Sans" panose="020B0606030504020204" pitchFamily="34" charset="0"/>
              </a:rPr>
              <a:t>Lorem ipsum dolor sit </a:t>
            </a:r>
            <a:r>
              <a:rPr lang="en-US" sz="1000" dirty="0" err="1">
                <a:ea typeface="Open Sans" panose="020B0606030504020204" pitchFamily="34" charset="0"/>
                <a:cs typeface="Open Sans" panose="020B0606030504020204" pitchFamily="34" charset="0"/>
              </a:rPr>
              <a:t>amet</a:t>
            </a:r>
            <a:r>
              <a:rPr lang="en-US" sz="1000" dirty="0">
                <a:ea typeface="Open Sans" panose="020B0606030504020204" pitchFamily="34" charset="0"/>
                <a:cs typeface="Open Sans" panose="020B0606030504020204" pitchFamily="34" charset="0"/>
              </a:rPr>
              <a:t>.</a:t>
            </a:r>
          </a:p>
        </p:txBody>
      </p:sp>
      <p:sp>
        <p:nvSpPr>
          <p:cNvPr id="40" name="TextBox 39">
            <a:extLst>
              <a:ext uri="{FF2B5EF4-FFF2-40B4-BE49-F238E27FC236}">
                <a16:creationId xmlns:a16="http://schemas.microsoft.com/office/drawing/2014/main" id="{DF76DC8D-5270-44D2-ABF3-DD2D61861EE7}"/>
              </a:ext>
            </a:extLst>
          </p:cNvPr>
          <p:cNvSpPr txBox="1"/>
          <p:nvPr/>
        </p:nvSpPr>
        <p:spPr>
          <a:xfrm>
            <a:off x="3429121" y="4959821"/>
            <a:ext cx="1889048" cy="246221"/>
          </a:xfrm>
          <a:prstGeom prst="rect">
            <a:avLst/>
          </a:prstGeom>
          <a:noFill/>
        </p:spPr>
        <p:txBody>
          <a:bodyPr wrap="square" rtlCol="0">
            <a:spAutoFit/>
          </a:bodyPr>
          <a:lstStyle/>
          <a:p>
            <a:r>
              <a:rPr lang="en-US" sz="1000">
                <a:ea typeface="Open Sans" panose="020B0606030504020204" pitchFamily="34" charset="0"/>
                <a:cs typeface="Open Sans" panose="020B0606030504020204" pitchFamily="34" charset="0"/>
              </a:rPr>
              <a:t>Lorem ipsum dolor sit amet.</a:t>
            </a:r>
          </a:p>
        </p:txBody>
      </p:sp>
      <p:sp>
        <p:nvSpPr>
          <p:cNvPr id="41" name="Oval 40">
            <a:extLst>
              <a:ext uri="{FF2B5EF4-FFF2-40B4-BE49-F238E27FC236}">
                <a16:creationId xmlns:a16="http://schemas.microsoft.com/office/drawing/2014/main" id="{14742BB2-DCFD-4491-A6ED-FC050B66D65B}"/>
              </a:ext>
            </a:extLst>
          </p:cNvPr>
          <p:cNvSpPr/>
          <p:nvPr/>
        </p:nvSpPr>
        <p:spPr>
          <a:xfrm>
            <a:off x="630639" y="4851682"/>
            <a:ext cx="180000" cy="1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42" name="Oval 41">
            <a:extLst>
              <a:ext uri="{FF2B5EF4-FFF2-40B4-BE49-F238E27FC236}">
                <a16:creationId xmlns:a16="http://schemas.microsoft.com/office/drawing/2014/main" id="{5E472D9E-7E08-403F-BEEF-E49631E46BA2}"/>
              </a:ext>
            </a:extLst>
          </p:cNvPr>
          <p:cNvSpPr/>
          <p:nvPr/>
        </p:nvSpPr>
        <p:spPr>
          <a:xfrm>
            <a:off x="3200535" y="485168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43" name="TextBox 42">
            <a:extLst>
              <a:ext uri="{FF2B5EF4-FFF2-40B4-BE49-F238E27FC236}">
                <a16:creationId xmlns:a16="http://schemas.microsoft.com/office/drawing/2014/main" id="{0353C3A9-C524-4F8E-AA65-E8303CED90F8}"/>
              </a:ext>
            </a:extLst>
          </p:cNvPr>
          <p:cNvSpPr txBox="1"/>
          <p:nvPr/>
        </p:nvSpPr>
        <p:spPr>
          <a:xfrm>
            <a:off x="877901" y="5399188"/>
            <a:ext cx="907621" cy="338554"/>
          </a:xfrm>
          <a:prstGeom prst="rect">
            <a:avLst/>
          </a:prstGeom>
          <a:noFill/>
        </p:spPr>
        <p:txBody>
          <a:bodyPr wrap="none" rtlCol="0">
            <a:spAutoFit/>
          </a:bodyPr>
          <a:lstStyle/>
          <a:p>
            <a:r>
              <a:rPr lang="id-ID" sz="1600" b="1" dirty="0">
                <a:latin typeface="+mj-lt"/>
                <a:ea typeface="Open Sans" panose="020B0606030504020204" pitchFamily="34" charset="0"/>
                <a:cs typeface="Open Sans" panose="020B0606030504020204" pitchFamily="34" charset="0"/>
              </a:rPr>
              <a:t>Country</a:t>
            </a:r>
            <a:endParaRPr lang="en-US" sz="1600" b="1" dirty="0">
              <a:latin typeface="+mj-lt"/>
              <a:ea typeface="Open Sans" panose="020B0606030504020204" pitchFamily="34" charset="0"/>
              <a:cs typeface="Open Sans" panose="020B0606030504020204" pitchFamily="34" charset="0"/>
            </a:endParaRPr>
          </a:p>
        </p:txBody>
      </p:sp>
      <p:sp>
        <p:nvSpPr>
          <p:cNvPr id="44" name="TextBox 43">
            <a:extLst>
              <a:ext uri="{FF2B5EF4-FFF2-40B4-BE49-F238E27FC236}">
                <a16:creationId xmlns:a16="http://schemas.microsoft.com/office/drawing/2014/main" id="{CBCF0867-4781-4B42-BC93-BEB5E63A5126}"/>
              </a:ext>
            </a:extLst>
          </p:cNvPr>
          <p:cNvSpPr txBox="1"/>
          <p:nvPr/>
        </p:nvSpPr>
        <p:spPr>
          <a:xfrm>
            <a:off x="3429121" y="5412682"/>
            <a:ext cx="907621" cy="338554"/>
          </a:xfrm>
          <a:prstGeom prst="rect">
            <a:avLst/>
          </a:prstGeom>
          <a:noFill/>
        </p:spPr>
        <p:txBody>
          <a:bodyPr wrap="none" rtlCol="0">
            <a:spAutoFit/>
          </a:bodyPr>
          <a:lstStyle/>
          <a:p>
            <a:r>
              <a:rPr lang="id-ID" sz="1600" b="1" dirty="0">
                <a:latin typeface="+mj-lt"/>
                <a:ea typeface="Open Sans" panose="020B0606030504020204" pitchFamily="34" charset="0"/>
                <a:cs typeface="Open Sans" panose="020B0606030504020204" pitchFamily="34" charset="0"/>
              </a:rPr>
              <a:t>Country</a:t>
            </a:r>
            <a:endParaRPr lang="en-US" sz="1600" b="1" dirty="0">
              <a:latin typeface="+mj-lt"/>
              <a:ea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1806429B-C659-4BBA-ADD3-7233B9351069}"/>
              </a:ext>
            </a:extLst>
          </p:cNvPr>
          <p:cNvSpPr txBox="1"/>
          <p:nvPr/>
        </p:nvSpPr>
        <p:spPr>
          <a:xfrm>
            <a:off x="877901" y="5695544"/>
            <a:ext cx="1889048" cy="246221"/>
          </a:xfrm>
          <a:prstGeom prst="rect">
            <a:avLst/>
          </a:prstGeom>
          <a:noFill/>
        </p:spPr>
        <p:txBody>
          <a:bodyPr wrap="square" rtlCol="0">
            <a:spAutoFit/>
          </a:bodyPr>
          <a:lstStyle/>
          <a:p>
            <a:r>
              <a:rPr lang="en-US" sz="1000" dirty="0">
                <a:ea typeface="Open Sans" panose="020B0606030504020204" pitchFamily="34" charset="0"/>
                <a:cs typeface="Open Sans" panose="020B0606030504020204" pitchFamily="34" charset="0"/>
              </a:rPr>
              <a:t>Lorem ipsum dolor sit </a:t>
            </a:r>
            <a:r>
              <a:rPr lang="en-US" sz="1000" dirty="0" err="1">
                <a:ea typeface="Open Sans" panose="020B0606030504020204" pitchFamily="34" charset="0"/>
                <a:cs typeface="Open Sans" panose="020B0606030504020204" pitchFamily="34" charset="0"/>
              </a:rPr>
              <a:t>amet</a:t>
            </a:r>
            <a:r>
              <a:rPr lang="en-US" sz="1000" dirty="0">
                <a:ea typeface="Open Sans" panose="020B0606030504020204" pitchFamily="34" charset="0"/>
                <a:cs typeface="Open Sans" panose="020B0606030504020204" pitchFamily="34" charset="0"/>
              </a:rPr>
              <a:t>.</a:t>
            </a:r>
          </a:p>
        </p:txBody>
      </p:sp>
      <p:sp>
        <p:nvSpPr>
          <p:cNvPr id="46" name="TextBox 45">
            <a:extLst>
              <a:ext uri="{FF2B5EF4-FFF2-40B4-BE49-F238E27FC236}">
                <a16:creationId xmlns:a16="http://schemas.microsoft.com/office/drawing/2014/main" id="{9E44E37E-28F9-415E-BE6E-5EC9AD3DA7C0}"/>
              </a:ext>
            </a:extLst>
          </p:cNvPr>
          <p:cNvSpPr txBox="1"/>
          <p:nvPr/>
        </p:nvSpPr>
        <p:spPr>
          <a:xfrm>
            <a:off x="3429121" y="5695867"/>
            <a:ext cx="1889048" cy="246221"/>
          </a:xfrm>
          <a:prstGeom prst="rect">
            <a:avLst/>
          </a:prstGeom>
          <a:noFill/>
        </p:spPr>
        <p:txBody>
          <a:bodyPr wrap="square" rtlCol="0">
            <a:spAutoFit/>
          </a:bodyPr>
          <a:lstStyle/>
          <a:p>
            <a:r>
              <a:rPr lang="en-US" sz="1000">
                <a:ea typeface="Open Sans" panose="020B0606030504020204" pitchFamily="34" charset="0"/>
                <a:cs typeface="Open Sans" panose="020B0606030504020204" pitchFamily="34" charset="0"/>
              </a:rPr>
              <a:t>Lorem ipsum dolor sit amet.</a:t>
            </a:r>
          </a:p>
        </p:txBody>
      </p:sp>
      <p:sp>
        <p:nvSpPr>
          <p:cNvPr id="47" name="Oval 46">
            <a:extLst>
              <a:ext uri="{FF2B5EF4-FFF2-40B4-BE49-F238E27FC236}">
                <a16:creationId xmlns:a16="http://schemas.microsoft.com/office/drawing/2014/main" id="{7F5ED755-816C-4CBB-A927-2D12E2E6F174}"/>
              </a:ext>
            </a:extLst>
          </p:cNvPr>
          <p:cNvSpPr/>
          <p:nvPr/>
        </p:nvSpPr>
        <p:spPr>
          <a:xfrm>
            <a:off x="630639" y="5587728"/>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48" name="Oval 47">
            <a:extLst>
              <a:ext uri="{FF2B5EF4-FFF2-40B4-BE49-F238E27FC236}">
                <a16:creationId xmlns:a16="http://schemas.microsoft.com/office/drawing/2014/main" id="{A127F39B-194F-4842-AE94-827351BFA21F}"/>
              </a:ext>
            </a:extLst>
          </p:cNvPr>
          <p:cNvSpPr/>
          <p:nvPr/>
        </p:nvSpPr>
        <p:spPr>
          <a:xfrm>
            <a:off x="3200535" y="5587728"/>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Tree>
    <p:extLst>
      <p:ext uri="{BB962C8B-B14F-4D97-AF65-F5344CB8AC3E}">
        <p14:creationId xmlns:p14="http://schemas.microsoft.com/office/powerpoint/2010/main" val="318352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par>
                                <p:cTn id="25" presetID="22" presetClass="entr" presetSubtype="1"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par>
                                <p:cTn id="28" presetID="22" presetClass="entr" presetSubtype="1"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up)">
                                      <p:cBhvr>
                                        <p:cTn id="30" dur="500"/>
                                        <p:tgtEl>
                                          <p:spTgt spid="18"/>
                                        </p:tgtEl>
                                      </p:cBhvr>
                                    </p:animEffect>
                                  </p:childTnLst>
                                </p:cTn>
                              </p:par>
                              <p:par>
                                <p:cTn id="31" presetID="22" presetClass="entr" presetSubtype="1"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up)">
                                      <p:cBhvr>
                                        <p:cTn id="33" dur="500"/>
                                        <p:tgtEl>
                                          <p:spTgt spid="23"/>
                                        </p:tgtEl>
                                      </p:cBhvr>
                                    </p:animEffect>
                                  </p:childTnLst>
                                </p:cTn>
                              </p:par>
                              <p:par>
                                <p:cTn id="34" presetID="22" presetClass="entr" presetSubtype="1"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par>
                                <p:cTn id="37" presetID="22" presetClass="entr" presetSubtype="1"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par>
                                <p:cTn id="40" presetID="22" presetClass="entr" presetSubtype="1"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up)">
                                      <p:cBhvr>
                                        <p:cTn id="42" dur="500"/>
                                        <p:tgtEl>
                                          <p:spTgt spid="26"/>
                                        </p:tgtEl>
                                      </p:cBhvr>
                                    </p:animEffect>
                                  </p:childTnLst>
                                </p:cTn>
                              </p:par>
                              <p:par>
                                <p:cTn id="43" presetID="22" presetClass="entr" presetSubtype="1"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par>
                                <p:cTn id="46" presetID="22" presetClass="entr" presetSubtype="1"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500"/>
                                        <p:tgtEl>
                                          <p:spTgt spid="28"/>
                                        </p:tgtEl>
                                      </p:cBhvr>
                                    </p:animEffect>
                                  </p:childTnLst>
                                </p:cTn>
                              </p:par>
                            </p:childTnLst>
                          </p:cTn>
                        </p:par>
                        <p:par>
                          <p:cTn id="49" fill="hold">
                            <p:stCondLst>
                              <p:cond delay="1000"/>
                            </p:stCondLst>
                            <p:childTnLst>
                              <p:par>
                                <p:cTn id="50" presetID="22" presetClass="entr" presetSubtype="8"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childTnLst>
                          </p:cTn>
                        </p:par>
                        <p:par>
                          <p:cTn id="62" fill="hold">
                            <p:stCondLst>
                              <p:cond delay="1500"/>
                            </p:stCondLst>
                            <p:childTnLst>
                              <p:par>
                                <p:cTn id="63" presetID="53" presetClass="entr" presetSubtype="16"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fltVal val="0"/>
                                          </p:val>
                                        </p:tav>
                                        <p:tav tm="100000">
                                          <p:val>
                                            <p:strVal val="#ppt_w"/>
                                          </p:val>
                                        </p:tav>
                                      </p:tavLst>
                                    </p:anim>
                                    <p:anim calcmode="lin" valueType="num">
                                      <p:cBhvr>
                                        <p:cTn id="66" dur="500" fill="hold"/>
                                        <p:tgtEl>
                                          <p:spTgt spid="32"/>
                                        </p:tgtEl>
                                        <p:attrNameLst>
                                          <p:attrName>ppt_h</p:attrName>
                                        </p:attrNameLst>
                                      </p:cBhvr>
                                      <p:tavLst>
                                        <p:tav tm="0">
                                          <p:val>
                                            <p:fltVal val="0"/>
                                          </p:val>
                                        </p:tav>
                                        <p:tav tm="100000">
                                          <p:val>
                                            <p:strVal val="#ppt_h"/>
                                          </p:val>
                                        </p:tav>
                                      </p:tavLst>
                                    </p:anim>
                                    <p:animEffect transition="in" filter="fade">
                                      <p:cBhvr>
                                        <p:cTn id="67" dur="500"/>
                                        <p:tgtEl>
                                          <p:spTgt spid="3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Effect transition="in" filter="fade">
                                      <p:cBhvr>
                                        <p:cTn id="72" dur="500"/>
                                        <p:tgtEl>
                                          <p:spTgt spid="3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par>
                          <p:cTn id="83" fill="hold">
                            <p:stCondLst>
                              <p:cond delay="2000"/>
                            </p:stCondLst>
                            <p:childTnLst>
                              <p:par>
                                <p:cTn id="84" presetID="10" presetClass="entr" presetSubtype="0" fill="hold" grpId="0" nodeType="after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500"/>
                                        <p:tgtEl>
                                          <p:spTgt spid="35"/>
                                        </p:tgtEl>
                                      </p:cBhvr>
                                    </p:animEffect>
                                  </p:childTnLst>
                                </p:cTn>
                              </p:par>
                            </p:childTnLst>
                          </p:cTn>
                        </p:par>
                        <p:par>
                          <p:cTn id="87" fill="hold">
                            <p:stCondLst>
                              <p:cond delay="2500"/>
                            </p:stCondLst>
                            <p:childTnLst>
                              <p:par>
                                <p:cTn id="88" presetID="10" presetClass="entr" presetSubtype="0"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fade">
                                      <p:cBhvr>
                                        <p:cTn id="90" dur="500"/>
                                        <p:tgtEl>
                                          <p:spTgt spid="36"/>
                                        </p:tgtEl>
                                      </p:cBhvr>
                                    </p:animEffect>
                                  </p:childTnLst>
                                </p:cTn>
                              </p:par>
                            </p:childTnLst>
                          </p:cTn>
                        </p:par>
                        <p:par>
                          <p:cTn id="91" fill="hold">
                            <p:stCondLst>
                              <p:cond delay="3000"/>
                            </p:stCondLst>
                            <p:childTnLst>
                              <p:par>
                                <p:cTn id="92" presetID="53" presetClass="entr" presetSubtype="16" fill="hold" grpId="0" nodeType="after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p:cTn id="94" dur="500" fill="hold"/>
                                        <p:tgtEl>
                                          <p:spTgt spid="41"/>
                                        </p:tgtEl>
                                        <p:attrNameLst>
                                          <p:attrName>ppt_w</p:attrName>
                                        </p:attrNameLst>
                                      </p:cBhvr>
                                      <p:tavLst>
                                        <p:tav tm="0">
                                          <p:val>
                                            <p:fltVal val="0"/>
                                          </p:val>
                                        </p:tav>
                                        <p:tav tm="100000">
                                          <p:val>
                                            <p:strVal val="#ppt_w"/>
                                          </p:val>
                                        </p:tav>
                                      </p:tavLst>
                                    </p:anim>
                                    <p:anim calcmode="lin" valueType="num">
                                      <p:cBhvr>
                                        <p:cTn id="95" dur="500" fill="hold"/>
                                        <p:tgtEl>
                                          <p:spTgt spid="41"/>
                                        </p:tgtEl>
                                        <p:attrNameLst>
                                          <p:attrName>ppt_h</p:attrName>
                                        </p:attrNameLst>
                                      </p:cBhvr>
                                      <p:tavLst>
                                        <p:tav tm="0">
                                          <p:val>
                                            <p:fltVal val="0"/>
                                          </p:val>
                                        </p:tav>
                                        <p:tav tm="100000">
                                          <p:val>
                                            <p:strVal val="#ppt_h"/>
                                          </p:val>
                                        </p:tav>
                                      </p:tavLst>
                                    </p:anim>
                                    <p:animEffect transition="in" filter="fade">
                                      <p:cBhvr>
                                        <p:cTn id="96" dur="500"/>
                                        <p:tgtEl>
                                          <p:spTgt spid="41"/>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 calcmode="lin" valueType="num">
                                      <p:cBhvr>
                                        <p:cTn id="99" dur="500" fill="hold"/>
                                        <p:tgtEl>
                                          <p:spTgt spid="42"/>
                                        </p:tgtEl>
                                        <p:attrNameLst>
                                          <p:attrName>ppt_w</p:attrName>
                                        </p:attrNameLst>
                                      </p:cBhvr>
                                      <p:tavLst>
                                        <p:tav tm="0">
                                          <p:val>
                                            <p:fltVal val="0"/>
                                          </p:val>
                                        </p:tav>
                                        <p:tav tm="100000">
                                          <p:val>
                                            <p:strVal val="#ppt_w"/>
                                          </p:val>
                                        </p:tav>
                                      </p:tavLst>
                                    </p:anim>
                                    <p:anim calcmode="lin" valueType="num">
                                      <p:cBhvr>
                                        <p:cTn id="100" dur="500" fill="hold"/>
                                        <p:tgtEl>
                                          <p:spTgt spid="42"/>
                                        </p:tgtEl>
                                        <p:attrNameLst>
                                          <p:attrName>ppt_h</p:attrName>
                                        </p:attrNameLst>
                                      </p:cBhvr>
                                      <p:tavLst>
                                        <p:tav tm="0">
                                          <p:val>
                                            <p:fltVal val="0"/>
                                          </p:val>
                                        </p:tav>
                                        <p:tav tm="100000">
                                          <p:val>
                                            <p:strVal val="#ppt_h"/>
                                          </p:val>
                                        </p:tav>
                                      </p:tavLst>
                                    </p:anim>
                                    <p:animEffect transition="in" filter="fade">
                                      <p:cBhvr>
                                        <p:cTn id="101" dur="500"/>
                                        <p:tgtEl>
                                          <p:spTgt spid="42"/>
                                        </p:tgtEl>
                                      </p:cBhvr>
                                    </p:animEffect>
                                  </p:childTnLst>
                                </p:cTn>
                              </p:par>
                            </p:childTnLst>
                          </p:cTn>
                        </p:par>
                        <p:par>
                          <p:cTn id="102" fill="hold">
                            <p:stCondLst>
                              <p:cond delay="3500"/>
                            </p:stCondLst>
                            <p:childTnLst>
                              <p:par>
                                <p:cTn id="103" presetID="10" presetClass="entr" presetSubtype="0" fill="hold" grpId="0"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fade">
                                      <p:cBhvr>
                                        <p:cTn id="105" dur="500"/>
                                        <p:tgtEl>
                                          <p:spTgt spid="3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500"/>
                                        <p:tgtEl>
                                          <p:spTgt spid="38"/>
                                        </p:tgtEl>
                                      </p:cBhvr>
                                    </p:animEffect>
                                  </p:childTnLst>
                                </p:cTn>
                              </p:par>
                            </p:childTnLst>
                          </p:cTn>
                        </p:par>
                        <p:par>
                          <p:cTn id="109" fill="hold">
                            <p:stCondLst>
                              <p:cond delay="4000"/>
                            </p:stCondLst>
                            <p:childTnLst>
                              <p:par>
                                <p:cTn id="110" presetID="10" presetClass="entr" presetSubtype="0" fill="hold" grpId="0" nodeType="after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500"/>
                                        <p:tgtEl>
                                          <p:spTgt spid="39"/>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childTnLst>
                          </p:cTn>
                        </p:par>
                        <p:par>
                          <p:cTn id="116" fill="hold">
                            <p:stCondLst>
                              <p:cond delay="4500"/>
                            </p:stCondLst>
                            <p:childTnLst>
                              <p:par>
                                <p:cTn id="117" presetID="53" presetClass="entr" presetSubtype="16" fill="hold" grpId="0" nodeType="afterEffect">
                                  <p:stCondLst>
                                    <p:cond delay="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animEffect transition="in" filter="fade">
                                      <p:cBhvr>
                                        <p:cTn id="121" dur="500"/>
                                        <p:tgtEl>
                                          <p:spTgt spid="47"/>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500" fill="hold"/>
                                        <p:tgtEl>
                                          <p:spTgt spid="48"/>
                                        </p:tgtEl>
                                        <p:attrNameLst>
                                          <p:attrName>ppt_w</p:attrName>
                                        </p:attrNameLst>
                                      </p:cBhvr>
                                      <p:tavLst>
                                        <p:tav tm="0">
                                          <p:val>
                                            <p:fltVal val="0"/>
                                          </p:val>
                                        </p:tav>
                                        <p:tav tm="100000">
                                          <p:val>
                                            <p:strVal val="#ppt_w"/>
                                          </p:val>
                                        </p:tav>
                                      </p:tavLst>
                                    </p:anim>
                                    <p:anim calcmode="lin" valueType="num">
                                      <p:cBhvr>
                                        <p:cTn id="125" dur="500" fill="hold"/>
                                        <p:tgtEl>
                                          <p:spTgt spid="48"/>
                                        </p:tgtEl>
                                        <p:attrNameLst>
                                          <p:attrName>ppt_h</p:attrName>
                                        </p:attrNameLst>
                                      </p:cBhvr>
                                      <p:tavLst>
                                        <p:tav tm="0">
                                          <p:val>
                                            <p:fltVal val="0"/>
                                          </p:val>
                                        </p:tav>
                                        <p:tav tm="100000">
                                          <p:val>
                                            <p:strVal val="#ppt_h"/>
                                          </p:val>
                                        </p:tav>
                                      </p:tavLst>
                                    </p:anim>
                                    <p:animEffect transition="in" filter="fade">
                                      <p:cBhvr>
                                        <p:cTn id="126" dur="500"/>
                                        <p:tgtEl>
                                          <p:spTgt spid="48"/>
                                        </p:tgtEl>
                                      </p:cBhvr>
                                    </p:animEffect>
                                  </p:childTnLst>
                                </p:cTn>
                              </p:par>
                            </p:childTnLst>
                          </p:cTn>
                        </p:par>
                        <p:par>
                          <p:cTn id="127" fill="hold">
                            <p:stCondLst>
                              <p:cond delay="5000"/>
                            </p:stCondLst>
                            <p:childTnLst>
                              <p:par>
                                <p:cTn id="128" presetID="10" presetClass="entr" presetSubtype="0" fill="hold" grpId="0" nodeType="after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fade">
                                      <p:cBhvr>
                                        <p:cTn id="133" dur="500"/>
                                        <p:tgtEl>
                                          <p:spTgt spid="44"/>
                                        </p:tgtEl>
                                      </p:cBhvr>
                                    </p:animEffect>
                                  </p:childTnLst>
                                </p:cTn>
                              </p:par>
                            </p:childTnLst>
                          </p:cTn>
                        </p:par>
                        <p:par>
                          <p:cTn id="134" fill="hold">
                            <p:stCondLst>
                              <p:cond delay="5500"/>
                            </p:stCondLst>
                            <p:childTnLst>
                              <p:par>
                                <p:cTn id="135" presetID="10" presetClass="entr" presetSubtype="0" fill="hold" grpId="0" nodeType="afterEffect">
                                  <p:stCondLst>
                                    <p:cond delay="0"/>
                                  </p:stCondLst>
                                  <p:childTnLst>
                                    <p:set>
                                      <p:cBhvr>
                                        <p:cTn id="136" dur="1" fill="hold">
                                          <p:stCondLst>
                                            <p:cond delay="0"/>
                                          </p:stCondLst>
                                        </p:cTn>
                                        <p:tgtEl>
                                          <p:spTgt spid="45"/>
                                        </p:tgtEl>
                                        <p:attrNameLst>
                                          <p:attrName>style.visibility</p:attrName>
                                        </p:attrNameLst>
                                      </p:cBhvr>
                                      <p:to>
                                        <p:strVal val="visible"/>
                                      </p:to>
                                    </p:set>
                                    <p:animEffect transition="in" filter="fade">
                                      <p:cBhvr>
                                        <p:cTn id="137" dur="500"/>
                                        <p:tgtEl>
                                          <p:spTgt spid="45"/>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4" grpId="0" animBg="1"/>
      <p:bldP spid="19" grpId="0" animBg="1"/>
      <p:bldP spid="29" grpId="0"/>
      <p:bldP spid="30" grpId="0"/>
      <p:bldP spid="31" grpId="0"/>
      <p:bldP spid="32" grpId="0"/>
      <p:bldP spid="35" grpId="0"/>
      <p:bldP spid="36" grpId="0"/>
      <p:bldP spid="37" grpId="0"/>
      <p:bldP spid="38" grpId="0"/>
      <p:bldP spid="39" grpId="0"/>
      <p:bldP spid="40" grpId="0"/>
      <p:bldP spid="41" grpId="0" animBg="1"/>
      <p:bldP spid="42" grpId="0" animBg="1"/>
      <p:bldP spid="43" grpId="0"/>
      <p:bldP spid="44" grpId="0"/>
      <p:bldP spid="45" grpId="0"/>
      <p:bldP spid="46" grpId="0"/>
      <p:bldP spid="47" grpId="0" animBg="1"/>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DB004-AA80-46D1-9D88-B10C860A80A4}"/>
              </a:ext>
            </a:extLst>
          </p:cNvPr>
          <p:cNvSpPr>
            <a:spLocks noGrp="1"/>
          </p:cNvSpPr>
          <p:nvPr>
            <p:ph type="title"/>
          </p:nvPr>
        </p:nvSpPr>
        <p:spPr/>
        <p:txBody>
          <a:bodyPr/>
          <a:lstStyle/>
          <a:p>
            <a:r>
              <a:rPr lang="en-ID" dirty="0"/>
              <a:t>GALLONS OF WATER</a:t>
            </a:r>
          </a:p>
        </p:txBody>
      </p:sp>
      <p:sp>
        <p:nvSpPr>
          <p:cNvPr id="4" name="Freeform 5">
            <a:extLst>
              <a:ext uri="{FF2B5EF4-FFF2-40B4-BE49-F238E27FC236}">
                <a16:creationId xmlns:a16="http://schemas.microsoft.com/office/drawing/2014/main" id="{3F929098-EC6F-424E-BB1C-5445B59C8682}"/>
              </a:ext>
            </a:extLst>
          </p:cNvPr>
          <p:cNvSpPr>
            <a:spLocks/>
          </p:cNvSpPr>
          <p:nvPr/>
        </p:nvSpPr>
        <p:spPr bwMode="auto">
          <a:xfrm>
            <a:off x="1627924" y="2161223"/>
            <a:ext cx="299965" cy="236204"/>
          </a:xfrm>
          <a:custGeom>
            <a:avLst/>
            <a:gdLst>
              <a:gd name="T0" fmla="*/ 192 w 192"/>
              <a:gd name="T1" fmla="*/ 48 h 152"/>
              <a:gd name="T2" fmla="*/ 152 w 192"/>
              <a:gd name="T3" fmla="*/ 0 h 152"/>
              <a:gd name="T4" fmla="*/ 45 w 192"/>
              <a:gd name="T5" fmla="*/ 0 h 152"/>
              <a:gd name="T6" fmla="*/ 0 w 192"/>
              <a:gd name="T7" fmla="*/ 48 h 152"/>
              <a:gd name="T8" fmla="*/ 0 w 192"/>
              <a:gd name="T9" fmla="*/ 152 h 152"/>
              <a:gd name="T10" fmla="*/ 192 w 192"/>
              <a:gd name="T11" fmla="*/ 152 h 152"/>
              <a:gd name="T12" fmla="*/ 192 w 192"/>
              <a:gd name="T13" fmla="*/ 48 h 152"/>
            </a:gdLst>
            <a:ahLst/>
            <a:cxnLst>
              <a:cxn ang="0">
                <a:pos x="T0" y="T1"/>
              </a:cxn>
              <a:cxn ang="0">
                <a:pos x="T2" y="T3"/>
              </a:cxn>
              <a:cxn ang="0">
                <a:pos x="T4" y="T5"/>
              </a:cxn>
              <a:cxn ang="0">
                <a:pos x="T6" y="T7"/>
              </a:cxn>
              <a:cxn ang="0">
                <a:pos x="T8" y="T9"/>
              </a:cxn>
              <a:cxn ang="0">
                <a:pos x="T10" y="T11"/>
              </a:cxn>
              <a:cxn ang="0">
                <a:pos x="T12" y="T13"/>
              </a:cxn>
            </a:cxnLst>
            <a:rect l="0" t="0" r="r" b="b"/>
            <a:pathLst>
              <a:path w="192" h="152">
                <a:moveTo>
                  <a:pt x="192" y="48"/>
                </a:moveTo>
                <a:cubicBezTo>
                  <a:pt x="192" y="22"/>
                  <a:pt x="175" y="0"/>
                  <a:pt x="152" y="0"/>
                </a:cubicBezTo>
                <a:cubicBezTo>
                  <a:pt x="45" y="0"/>
                  <a:pt x="45" y="0"/>
                  <a:pt x="45" y="0"/>
                </a:cubicBezTo>
                <a:cubicBezTo>
                  <a:pt x="22" y="0"/>
                  <a:pt x="0" y="22"/>
                  <a:pt x="0" y="48"/>
                </a:cubicBezTo>
                <a:cubicBezTo>
                  <a:pt x="0" y="152"/>
                  <a:pt x="0" y="152"/>
                  <a:pt x="0" y="152"/>
                </a:cubicBezTo>
                <a:cubicBezTo>
                  <a:pt x="192" y="152"/>
                  <a:pt x="192" y="152"/>
                  <a:pt x="192" y="152"/>
                </a:cubicBezTo>
                <a:lnTo>
                  <a:pt x="192" y="48"/>
                </a:lnTo>
                <a:close/>
              </a:path>
            </a:pathLst>
          </a:custGeom>
          <a:solidFill>
            <a:srgbClr val="1072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6">
            <a:extLst>
              <a:ext uri="{FF2B5EF4-FFF2-40B4-BE49-F238E27FC236}">
                <a16:creationId xmlns:a16="http://schemas.microsoft.com/office/drawing/2014/main" id="{8CE38A9E-86E9-49BE-807F-025B37ADD136}"/>
              </a:ext>
            </a:extLst>
          </p:cNvPr>
          <p:cNvSpPr>
            <a:spLocks/>
          </p:cNvSpPr>
          <p:nvPr/>
        </p:nvSpPr>
        <p:spPr bwMode="auto">
          <a:xfrm>
            <a:off x="777298" y="2397428"/>
            <a:ext cx="2001215" cy="3244547"/>
          </a:xfrm>
          <a:custGeom>
            <a:avLst/>
            <a:gdLst>
              <a:gd name="T0" fmla="*/ 736 w 1280"/>
              <a:gd name="T1" fmla="*/ 28 h 2076"/>
              <a:gd name="T2" fmla="*/ 736 w 1280"/>
              <a:gd name="T3" fmla="*/ 20 h 2076"/>
              <a:gd name="T4" fmla="*/ 764 w 1280"/>
              <a:gd name="T5" fmla="*/ 20 h 2076"/>
              <a:gd name="T6" fmla="*/ 764 w 1280"/>
              <a:gd name="T7" fmla="*/ 0 h 2076"/>
              <a:gd name="T8" fmla="*/ 516 w 1280"/>
              <a:gd name="T9" fmla="*/ 0 h 2076"/>
              <a:gd name="T10" fmla="*/ 516 w 1280"/>
              <a:gd name="T11" fmla="*/ 20 h 2076"/>
              <a:gd name="T12" fmla="*/ 544 w 1280"/>
              <a:gd name="T13" fmla="*/ 20 h 2076"/>
              <a:gd name="T14" fmla="*/ 544 w 1280"/>
              <a:gd name="T15" fmla="*/ 28 h 2076"/>
              <a:gd name="T16" fmla="*/ 0 w 1280"/>
              <a:gd name="T17" fmla="*/ 522 h 2076"/>
              <a:gd name="T18" fmla="*/ 0 w 1280"/>
              <a:gd name="T19" fmla="*/ 920 h 2076"/>
              <a:gd name="T20" fmla="*/ 0 w 1280"/>
              <a:gd name="T21" fmla="*/ 1348 h 2076"/>
              <a:gd name="T22" fmla="*/ 0 w 1280"/>
              <a:gd name="T23" fmla="*/ 1973 h 2076"/>
              <a:gd name="T24" fmla="*/ 165 w 1280"/>
              <a:gd name="T25" fmla="*/ 2076 h 2076"/>
              <a:gd name="T26" fmla="*/ 402 w 1280"/>
              <a:gd name="T27" fmla="*/ 1921 h 2076"/>
              <a:gd name="T28" fmla="*/ 645 w 1280"/>
              <a:gd name="T29" fmla="*/ 2076 h 2076"/>
              <a:gd name="T30" fmla="*/ 888 w 1280"/>
              <a:gd name="T31" fmla="*/ 1921 h 2076"/>
              <a:gd name="T32" fmla="*/ 1120 w 1280"/>
              <a:gd name="T33" fmla="*/ 2076 h 2076"/>
              <a:gd name="T34" fmla="*/ 1280 w 1280"/>
              <a:gd name="T35" fmla="*/ 1973 h 2076"/>
              <a:gd name="T36" fmla="*/ 1280 w 1280"/>
              <a:gd name="T37" fmla="*/ 1348 h 2076"/>
              <a:gd name="T38" fmla="*/ 1280 w 1280"/>
              <a:gd name="T39" fmla="*/ 920 h 2076"/>
              <a:gd name="T40" fmla="*/ 1280 w 1280"/>
              <a:gd name="T41" fmla="*/ 522 h 2076"/>
              <a:gd name="T42" fmla="*/ 736 w 1280"/>
              <a:gd name="T43" fmla="*/ 28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0" h="2076">
                <a:moveTo>
                  <a:pt x="736" y="28"/>
                </a:moveTo>
                <a:cubicBezTo>
                  <a:pt x="736" y="20"/>
                  <a:pt x="736" y="20"/>
                  <a:pt x="736" y="20"/>
                </a:cubicBezTo>
                <a:cubicBezTo>
                  <a:pt x="764" y="20"/>
                  <a:pt x="764" y="20"/>
                  <a:pt x="764" y="20"/>
                </a:cubicBezTo>
                <a:cubicBezTo>
                  <a:pt x="764" y="0"/>
                  <a:pt x="764" y="0"/>
                  <a:pt x="764" y="0"/>
                </a:cubicBezTo>
                <a:cubicBezTo>
                  <a:pt x="516" y="0"/>
                  <a:pt x="516" y="0"/>
                  <a:pt x="516" y="0"/>
                </a:cubicBezTo>
                <a:cubicBezTo>
                  <a:pt x="516" y="20"/>
                  <a:pt x="516" y="20"/>
                  <a:pt x="516" y="20"/>
                </a:cubicBezTo>
                <a:cubicBezTo>
                  <a:pt x="544" y="20"/>
                  <a:pt x="544" y="20"/>
                  <a:pt x="544" y="20"/>
                </a:cubicBezTo>
                <a:cubicBezTo>
                  <a:pt x="544" y="28"/>
                  <a:pt x="544" y="28"/>
                  <a:pt x="544" y="28"/>
                </a:cubicBezTo>
                <a:cubicBezTo>
                  <a:pt x="544" y="28"/>
                  <a:pt x="0" y="334"/>
                  <a:pt x="0" y="522"/>
                </a:cubicBezTo>
                <a:cubicBezTo>
                  <a:pt x="0" y="578"/>
                  <a:pt x="0" y="736"/>
                  <a:pt x="0" y="920"/>
                </a:cubicBezTo>
                <a:cubicBezTo>
                  <a:pt x="0" y="1052"/>
                  <a:pt x="0" y="1204"/>
                  <a:pt x="0" y="1348"/>
                </a:cubicBezTo>
                <a:cubicBezTo>
                  <a:pt x="0" y="1684"/>
                  <a:pt x="0" y="1973"/>
                  <a:pt x="0" y="1973"/>
                </a:cubicBezTo>
                <a:cubicBezTo>
                  <a:pt x="0" y="1973"/>
                  <a:pt x="73" y="2076"/>
                  <a:pt x="165" y="2076"/>
                </a:cubicBezTo>
                <a:cubicBezTo>
                  <a:pt x="257" y="2076"/>
                  <a:pt x="302" y="1921"/>
                  <a:pt x="402" y="1921"/>
                </a:cubicBezTo>
                <a:cubicBezTo>
                  <a:pt x="501" y="1921"/>
                  <a:pt x="501" y="2076"/>
                  <a:pt x="645" y="2076"/>
                </a:cubicBezTo>
                <a:cubicBezTo>
                  <a:pt x="789" y="2076"/>
                  <a:pt x="788" y="1921"/>
                  <a:pt x="888" y="1921"/>
                </a:cubicBezTo>
                <a:cubicBezTo>
                  <a:pt x="987" y="1921"/>
                  <a:pt x="1028" y="2076"/>
                  <a:pt x="1120" y="2076"/>
                </a:cubicBezTo>
                <a:cubicBezTo>
                  <a:pt x="1212" y="2076"/>
                  <a:pt x="1280" y="1973"/>
                  <a:pt x="1280" y="1973"/>
                </a:cubicBezTo>
                <a:cubicBezTo>
                  <a:pt x="1280" y="1973"/>
                  <a:pt x="1280" y="1684"/>
                  <a:pt x="1280" y="1348"/>
                </a:cubicBezTo>
                <a:cubicBezTo>
                  <a:pt x="1280" y="1204"/>
                  <a:pt x="1280" y="1052"/>
                  <a:pt x="1280" y="920"/>
                </a:cubicBezTo>
                <a:cubicBezTo>
                  <a:pt x="1280" y="736"/>
                  <a:pt x="1280" y="578"/>
                  <a:pt x="1280" y="522"/>
                </a:cubicBezTo>
                <a:cubicBezTo>
                  <a:pt x="1280" y="334"/>
                  <a:pt x="736" y="28"/>
                  <a:pt x="736" y="28"/>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Rectangle 5">
            <a:extLst>
              <a:ext uri="{FF2B5EF4-FFF2-40B4-BE49-F238E27FC236}">
                <a16:creationId xmlns:a16="http://schemas.microsoft.com/office/drawing/2014/main" id="{3BA1FB42-1AD4-4066-B6F4-1D94F50F8934}"/>
              </a:ext>
            </a:extLst>
          </p:cNvPr>
          <p:cNvSpPr/>
          <p:nvPr/>
        </p:nvSpPr>
        <p:spPr>
          <a:xfrm>
            <a:off x="660790" y="4282134"/>
            <a:ext cx="2272197" cy="1437513"/>
          </a:xfrm>
          <a:prstGeom prst="rect">
            <a:avLst/>
          </a:prstGeom>
          <a:solidFill>
            <a:srgbClr val="78D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7" name="Freeform 7">
            <a:extLst>
              <a:ext uri="{FF2B5EF4-FFF2-40B4-BE49-F238E27FC236}">
                <a16:creationId xmlns:a16="http://schemas.microsoft.com/office/drawing/2014/main" id="{6FAEBAB4-3211-4000-8D06-3652AA55FD43}"/>
              </a:ext>
            </a:extLst>
          </p:cNvPr>
          <p:cNvSpPr>
            <a:spLocks noEditPoints="1"/>
          </p:cNvSpPr>
          <p:nvPr/>
        </p:nvSpPr>
        <p:spPr bwMode="auto">
          <a:xfrm>
            <a:off x="558483" y="1991678"/>
            <a:ext cx="2470725" cy="3819842"/>
          </a:xfrm>
          <a:custGeom>
            <a:avLst/>
            <a:gdLst>
              <a:gd name="T0" fmla="*/ 0 w 1580"/>
              <a:gd name="T1" fmla="*/ 0 h 2444"/>
              <a:gd name="T2" fmla="*/ 0 w 1580"/>
              <a:gd name="T3" fmla="*/ 2444 h 2444"/>
              <a:gd name="T4" fmla="*/ 1580 w 1580"/>
              <a:gd name="T5" fmla="*/ 2444 h 2444"/>
              <a:gd name="T6" fmla="*/ 1580 w 1580"/>
              <a:gd name="T7" fmla="*/ 0 h 2444"/>
              <a:gd name="T8" fmla="*/ 0 w 1580"/>
              <a:gd name="T9" fmla="*/ 0 h 2444"/>
              <a:gd name="T10" fmla="*/ 1416 w 1580"/>
              <a:gd name="T11" fmla="*/ 2232 h 2444"/>
              <a:gd name="T12" fmla="*/ 1260 w 1580"/>
              <a:gd name="T13" fmla="*/ 2332 h 2444"/>
              <a:gd name="T14" fmla="*/ 1152 w 1580"/>
              <a:gd name="T15" fmla="*/ 2258 h 2444"/>
              <a:gd name="T16" fmla="*/ 1028 w 1580"/>
              <a:gd name="T17" fmla="*/ 2177 h 2444"/>
              <a:gd name="T18" fmla="*/ 928 w 1580"/>
              <a:gd name="T19" fmla="*/ 2246 h 2444"/>
              <a:gd name="T20" fmla="*/ 785 w 1580"/>
              <a:gd name="T21" fmla="*/ 2332 h 2444"/>
              <a:gd name="T22" fmla="*/ 642 w 1580"/>
              <a:gd name="T23" fmla="*/ 2246 h 2444"/>
              <a:gd name="T24" fmla="*/ 542 w 1580"/>
              <a:gd name="T25" fmla="*/ 2177 h 2444"/>
              <a:gd name="T26" fmla="*/ 416 w 1580"/>
              <a:gd name="T27" fmla="*/ 2258 h 2444"/>
              <a:gd name="T28" fmla="*/ 305 w 1580"/>
              <a:gd name="T29" fmla="*/ 2332 h 2444"/>
              <a:gd name="T30" fmla="*/ 144 w 1580"/>
              <a:gd name="T31" fmla="*/ 2232 h 2444"/>
              <a:gd name="T32" fmla="*/ 144 w 1580"/>
              <a:gd name="T33" fmla="*/ 782 h 2444"/>
              <a:gd name="T34" fmla="*/ 686 w 1580"/>
              <a:gd name="T35" fmla="*/ 291 h 2444"/>
              <a:gd name="T36" fmla="*/ 688 w 1580"/>
              <a:gd name="T37" fmla="*/ 290 h 2444"/>
              <a:gd name="T38" fmla="*/ 688 w 1580"/>
              <a:gd name="T39" fmla="*/ 276 h 2444"/>
              <a:gd name="T40" fmla="*/ 660 w 1580"/>
              <a:gd name="T41" fmla="*/ 276 h 2444"/>
              <a:gd name="T42" fmla="*/ 660 w 1580"/>
              <a:gd name="T43" fmla="*/ 264 h 2444"/>
              <a:gd name="T44" fmla="*/ 688 w 1580"/>
              <a:gd name="T45" fmla="*/ 264 h 2444"/>
              <a:gd name="T46" fmla="*/ 688 w 1580"/>
              <a:gd name="T47" fmla="*/ 156 h 2444"/>
              <a:gd name="T48" fmla="*/ 729 w 1580"/>
              <a:gd name="T49" fmla="*/ 112 h 2444"/>
              <a:gd name="T50" fmla="*/ 836 w 1580"/>
              <a:gd name="T51" fmla="*/ 112 h 2444"/>
              <a:gd name="T52" fmla="*/ 872 w 1580"/>
              <a:gd name="T53" fmla="*/ 156 h 2444"/>
              <a:gd name="T54" fmla="*/ 872 w 1580"/>
              <a:gd name="T55" fmla="*/ 264 h 2444"/>
              <a:gd name="T56" fmla="*/ 900 w 1580"/>
              <a:gd name="T57" fmla="*/ 264 h 2444"/>
              <a:gd name="T58" fmla="*/ 900 w 1580"/>
              <a:gd name="T59" fmla="*/ 276 h 2444"/>
              <a:gd name="T60" fmla="*/ 872 w 1580"/>
              <a:gd name="T61" fmla="*/ 276 h 2444"/>
              <a:gd name="T62" fmla="*/ 872 w 1580"/>
              <a:gd name="T63" fmla="*/ 290 h 2444"/>
              <a:gd name="T64" fmla="*/ 874 w 1580"/>
              <a:gd name="T65" fmla="*/ 291 h 2444"/>
              <a:gd name="T66" fmla="*/ 1416 w 1580"/>
              <a:gd name="T67" fmla="*/ 782 h 2444"/>
              <a:gd name="T68" fmla="*/ 1416 w 1580"/>
              <a:gd name="T69" fmla="*/ 2232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0" h="2444">
                <a:moveTo>
                  <a:pt x="0" y="0"/>
                </a:moveTo>
                <a:cubicBezTo>
                  <a:pt x="0" y="2444"/>
                  <a:pt x="0" y="2444"/>
                  <a:pt x="0" y="2444"/>
                </a:cubicBezTo>
                <a:cubicBezTo>
                  <a:pt x="1580" y="2444"/>
                  <a:pt x="1580" y="2444"/>
                  <a:pt x="1580" y="2444"/>
                </a:cubicBezTo>
                <a:cubicBezTo>
                  <a:pt x="1580" y="0"/>
                  <a:pt x="1580" y="0"/>
                  <a:pt x="1580" y="0"/>
                </a:cubicBezTo>
                <a:lnTo>
                  <a:pt x="0" y="0"/>
                </a:lnTo>
                <a:close/>
                <a:moveTo>
                  <a:pt x="1416" y="2232"/>
                </a:moveTo>
                <a:cubicBezTo>
                  <a:pt x="1409" y="2242"/>
                  <a:pt x="1344" y="2332"/>
                  <a:pt x="1260" y="2332"/>
                </a:cubicBezTo>
                <a:cubicBezTo>
                  <a:pt x="1217" y="2332"/>
                  <a:pt x="1185" y="2296"/>
                  <a:pt x="1152" y="2258"/>
                </a:cubicBezTo>
                <a:cubicBezTo>
                  <a:pt x="1117" y="2218"/>
                  <a:pt x="1080" y="2177"/>
                  <a:pt x="1028" y="2177"/>
                </a:cubicBezTo>
                <a:cubicBezTo>
                  <a:pt x="981" y="2177"/>
                  <a:pt x="955" y="2210"/>
                  <a:pt x="928" y="2246"/>
                </a:cubicBezTo>
                <a:cubicBezTo>
                  <a:pt x="895" y="2288"/>
                  <a:pt x="861" y="2332"/>
                  <a:pt x="785" y="2332"/>
                </a:cubicBezTo>
                <a:cubicBezTo>
                  <a:pt x="708" y="2332"/>
                  <a:pt x="674" y="2288"/>
                  <a:pt x="642" y="2246"/>
                </a:cubicBezTo>
                <a:cubicBezTo>
                  <a:pt x="614" y="2210"/>
                  <a:pt x="589" y="2177"/>
                  <a:pt x="542" y="2177"/>
                </a:cubicBezTo>
                <a:cubicBezTo>
                  <a:pt x="489" y="2177"/>
                  <a:pt x="452" y="2218"/>
                  <a:pt x="416" y="2258"/>
                </a:cubicBezTo>
                <a:cubicBezTo>
                  <a:pt x="381" y="2296"/>
                  <a:pt x="349" y="2332"/>
                  <a:pt x="305" y="2332"/>
                </a:cubicBezTo>
                <a:cubicBezTo>
                  <a:pt x="221" y="2332"/>
                  <a:pt x="152" y="2242"/>
                  <a:pt x="144" y="2232"/>
                </a:cubicBezTo>
                <a:cubicBezTo>
                  <a:pt x="144" y="782"/>
                  <a:pt x="144" y="782"/>
                  <a:pt x="144" y="782"/>
                </a:cubicBezTo>
                <a:cubicBezTo>
                  <a:pt x="144" y="598"/>
                  <a:pt x="681" y="295"/>
                  <a:pt x="686" y="291"/>
                </a:cubicBezTo>
                <a:cubicBezTo>
                  <a:pt x="688" y="290"/>
                  <a:pt x="688" y="290"/>
                  <a:pt x="688" y="290"/>
                </a:cubicBezTo>
                <a:cubicBezTo>
                  <a:pt x="688" y="276"/>
                  <a:pt x="688" y="276"/>
                  <a:pt x="688" y="276"/>
                </a:cubicBezTo>
                <a:cubicBezTo>
                  <a:pt x="660" y="276"/>
                  <a:pt x="660" y="276"/>
                  <a:pt x="660" y="276"/>
                </a:cubicBezTo>
                <a:cubicBezTo>
                  <a:pt x="660" y="264"/>
                  <a:pt x="660" y="264"/>
                  <a:pt x="660" y="264"/>
                </a:cubicBezTo>
                <a:cubicBezTo>
                  <a:pt x="688" y="264"/>
                  <a:pt x="688" y="264"/>
                  <a:pt x="688" y="264"/>
                </a:cubicBezTo>
                <a:cubicBezTo>
                  <a:pt x="688" y="156"/>
                  <a:pt x="688" y="156"/>
                  <a:pt x="688" y="156"/>
                </a:cubicBezTo>
                <a:cubicBezTo>
                  <a:pt x="688" y="133"/>
                  <a:pt x="707" y="112"/>
                  <a:pt x="729" y="112"/>
                </a:cubicBezTo>
                <a:cubicBezTo>
                  <a:pt x="836" y="112"/>
                  <a:pt x="836" y="112"/>
                  <a:pt x="836" y="112"/>
                </a:cubicBezTo>
                <a:cubicBezTo>
                  <a:pt x="856" y="112"/>
                  <a:pt x="872" y="132"/>
                  <a:pt x="872" y="156"/>
                </a:cubicBezTo>
                <a:cubicBezTo>
                  <a:pt x="872" y="264"/>
                  <a:pt x="872" y="264"/>
                  <a:pt x="872" y="264"/>
                </a:cubicBezTo>
                <a:cubicBezTo>
                  <a:pt x="900" y="264"/>
                  <a:pt x="900" y="264"/>
                  <a:pt x="900" y="264"/>
                </a:cubicBezTo>
                <a:cubicBezTo>
                  <a:pt x="900" y="276"/>
                  <a:pt x="900" y="276"/>
                  <a:pt x="900" y="276"/>
                </a:cubicBezTo>
                <a:cubicBezTo>
                  <a:pt x="872" y="276"/>
                  <a:pt x="872" y="276"/>
                  <a:pt x="872" y="276"/>
                </a:cubicBezTo>
                <a:cubicBezTo>
                  <a:pt x="872" y="290"/>
                  <a:pt x="872" y="290"/>
                  <a:pt x="872" y="290"/>
                </a:cubicBezTo>
                <a:cubicBezTo>
                  <a:pt x="874" y="291"/>
                  <a:pt x="874" y="291"/>
                  <a:pt x="874" y="291"/>
                </a:cubicBezTo>
                <a:cubicBezTo>
                  <a:pt x="879" y="295"/>
                  <a:pt x="1416" y="598"/>
                  <a:pt x="1416" y="782"/>
                </a:cubicBezTo>
                <a:lnTo>
                  <a:pt x="1416" y="223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5">
            <a:extLst>
              <a:ext uri="{FF2B5EF4-FFF2-40B4-BE49-F238E27FC236}">
                <a16:creationId xmlns:a16="http://schemas.microsoft.com/office/drawing/2014/main" id="{BD1DE974-83AF-4D23-B0DB-694EE5D4E491}"/>
              </a:ext>
            </a:extLst>
          </p:cNvPr>
          <p:cNvSpPr>
            <a:spLocks/>
          </p:cNvSpPr>
          <p:nvPr/>
        </p:nvSpPr>
        <p:spPr bwMode="auto">
          <a:xfrm>
            <a:off x="7334697" y="2161223"/>
            <a:ext cx="299965" cy="236204"/>
          </a:xfrm>
          <a:custGeom>
            <a:avLst/>
            <a:gdLst>
              <a:gd name="T0" fmla="*/ 192 w 192"/>
              <a:gd name="T1" fmla="*/ 48 h 152"/>
              <a:gd name="T2" fmla="*/ 152 w 192"/>
              <a:gd name="T3" fmla="*/ 0 h 152"/>
              <a:gd name="T4" fmla="*/ 45 w 192"/>
              <a:gd name="T5" fmla="*/ 0 h 152"/>
              <a:gd name="T6" fmla="*/ 0 w 192"/>
              <a:gd name="T7" fmla="*/ 48 h 152"/>
              <a:gd name="T8" fmla="*/ 0 w 192"/>
              <a:gd name="T9" fmla="*/ 152 h 152"/>
              <a:gd name="T10" fmla="*/ 192 w 192"/>
              <a:gd name="T11" fmla="*/ 152 h 152"/>
              <a:gd name="T12" fmla="*/ 192 w 192"/>
              <a:gd name="T13" fmla="*/ 48 h 152"/>
            </a:gdLst>
            <a:ahLst/>
            <a:cxnLst>
              <a:cxn ang="0">
                <a:pos x="T0" y="T1"/>
              </a:cxn>
              <a:cxn ang="0">
                <a:pos x="T2" y="T3"/>
              </a:cxn>
              <a:cxn ang="0">
                <a:pos x="T4" y="T5"/>
              </a:cxn>
              <a:cxn ang="0">
                <a:pos x="T6" y="T7"/>
              </a:cxn>
              <a:cxn ang="0">
                <a:pos x="T8" y="T9"/>
              </a:cxn>
              <a:cxn ang="0">
                <a:pos x="T10" y="T11"/>
              </a:cxn>
              <a:cxn ang="0">
                <a:pos x="T12" y="T13"/>
              </a:cxn>
            </a:cxnLst>
            <a:rect l="0" t="0" r="r" b="b"/>
            <a:pathLst>
              <a:path w="192" h="152">
                <a:moveTo>
                  <a:pt x="192" y="48"/>
                </a:moveTo>
                <a:cubicBezTo>
                  <a:pt x="192" y="22"/>
                  <a:pt x="175" y="0"/>
                  <a:pt x="152" y="0"/>
                </a:cubicBezTo>
                <a:cubicBezTo>
                  <a:pt x="45" y="0"/>
                  <a:pt x="45" y="0"/>
                  <a:pt x="45" y="0"/>
                </a:cubicBezTo>
                <a:cubicBezTo>
                  <a:pt x="22" y="0"/>
                  <a:pt x="0" y="22"/>
                  <a:pt x="0" y="48"/>
                </a:cubicBezTo>
                <a:cubicBezTo>
                  <a:pt x="0" y="152"/>
                  <a:pt x="0" y="152"/>
                  <a:pt x="0" y="152"/>
                </a:cubicBezTo>
                <a:cubicBezTo>
                  <a:pt x="192" y="152"/>
                  <a:pt x="192" y="152"/>
                  <a:pt x="192" y="152"/>
                </a:cubicBezTo>
                <a:lnTo>
                  <a:pt x="192" y="48"/>
                </a:lnTo>
                <a:close/>
              </a:path>
            </a:pathLst>
          </a:custGeom>
          <a:solidFill>
            <a:srgbClr val="1072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6">
            <a:extLst>
              <a:ext uri="{FF2B5EF4-FFF2-40B4-BE49-F238E27FC236}">
                <a16:creationId xmlns:a16="http://schemas.microsoft.com/office/drawing/2014/main" id="{CCC2BDDE-1458-4D05-9AA5-6742B9445309}"/>
              </a:ext>
            </a:extLst>
          </p:cNvPr>
          <p:cNvSpPr>
            <a:spLocks/>
          </p:cNvSpPr>
          <p:nvPr/>
        </p:nvSpPr>
        <p:spPr bwMode="auto">
          <a:xfrm>
            <a:off x="6484071" y="2397428"/>
            <a:ext cx="2001215" cy="3244547"/>
          </a:xfrm>
          <a:custGeom>
            <a:avLst/>
            <a:gdLst>
              <a:gd name="T0" fmla="*/ 736 w 1280"/>
              <a:gd name="T1" fmla="*/ 28 h 2076"/>
              <a:gd name="T2" fmla="*/ 736 w 1280"/>
              <a:gd name="T3" fmla="*/ 20 h 2076"/>
              <a:gd name="T4" fmla="*/ 764 w 1280"/>
              <a:gd name="T5" fmla="*/ 20 h 2076"/>
              <a:gd name="T6" fmla="*/ 764 w 1280"/>
              <a:gd name="T7" fmla="*/ 0 h 2076"/>
              <a:gd name="T8" fmla="*/ 516 w 1280"/>
              <a:gd name="T9" fmla="*/ 0 h 2076"/>
              <a:gd name="T10" fmla="*/ 516 w 1280"/>
              <a:gd name="T11" fmla="*/ 20 h 2076"/>
              <a:gd name="T12" fmla="*/ 544 w 1280"/>
              <a:gd name="T13" fmla="*/ 20 h 2076"/>
              <a:gd name="T14" fmla="*/ 544 w 1280"/>
              <a:gd name="T15" fmla="*/ 28 h 2076"/>
              <a:gd name="T16" fmla="*/ 0 w 1280"/>
              <a:gd name="T17" fmla="*/ 522 h 2076"/>
              <a:gd name="T18" fmla="*/ 0 w 1280"/>
              <a:gd name="T19" fmla="*/ 920 h 2076"/>
              <a:gd name="T20" fmla="*/ 0 w 1280"/>
              <a:gd name="T21" fmla="*/ 1348 h 2076"/>
              <a:gd name="T22" fmla="*/ 0 w 1280"/>
              <a:gd name="T23" fmla="*/ 1973 h 2076"/>
              <a:gd name="T24" fmla="*/ 165 w 1280"/>
              <a:gd name="T25" fmla="*/ 2076 h 2076"/>
              <a:gd name="T26" fmla="*/ 402 w 1280"/>
              <a:gd name="T27" fmla="*/ 1921 h 2076"/>
              <a:gd name="T28" fmla="*/ 645 w 1280"/>
              <a:gd name="T29" fmla="*/ 2076 h 2076"/>
              <a:gd name="T30" fmla="*/ 888 w 1280"/>
              <a:gd name="T31" fmla="*/ 1921 h 2076"/>
              <a:gd name="T32" fmla="*/ 1120 w 1280"/>
              <a:gd name="T33" fmla="*/ 2076 h 2076"/>
              <a:gd name="T34" fmla="*/ 1280 w 1280"/>
              <a:gd name="T35" fmla="*/ 1973 h 2076"/>
              <a:gd name="T36" fmla="*/ 1280 w 1280"/>
              <a:gd name="T37" fmla="*/ 1348 h 2076"/>
              <a:gd name="T38" fmla="*/ 1280 w 1280"/>
              <a:gd name="T39" fmla="*/ 920 h 2076"/>
              <a:gd name="T40" fmla="*/ 1280 w 1280"/>
              <a:gd name="T41" fmla="*/ 522 h 2076"/>
              <a:gd name="T42" fmla="*/ 736 w 1280"/>
              <a:gd name="T43" fmla="*/ 28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0" h="2076">
                <a:moveTo>
                  <a:pt x="736" y="28"/>
                </a:moveTo>
                <a:cubicBezTo>
                  <a:pt x="736" y="20"/>
                  <a:pt x="736" y="20"/>
                  <a:pt x="736" y="20"/>
                </a:cubicBezTo>
                <a:cubicBezTo>
                  <a:pt x="764" y="20"/>
                  <a:pt x="764" y="20"/>
                  <a:pt x="764" y="20"/>
                </a:cubicBezTo>
                <a:cubicBezTo>
                  <a:pt x="764" y="0"/>
                  <a:pt x="764" y="0"/>
                  <a:pt x="764" y="0"/>
                </a:cubicBezTo>
                <a:cubicBezTo>
                  <a:pt x="516" y="0"/>
                  <a:pt x="516" y="0"/>
                  <a:pt x="516" y="0"/>
                </a:cubicBezTo>
                <a:cubicBezTo>
                  <a:pt x="516" y="20"/>
                  <a:pt x="516" y="20"/>
                  <a:pt x="516" y="20"/>
                </a:cubicBezTo>
                <a:cubicBezTo>
                  <a:pt x="544" y="20"/>
                  <a:pt x="544" y="20"/>
                  <a:pt x="544" y="20"/>
                </a:cubicBezTo>
                <a:cubicBezTo>
                  <a:pt x="544" y="28"/>
                  <a:pt x="544" y="28"/>
                  <a:pt x="544" y="28"/>
                </a:cubicBezTo>
                <a:cubicBezTo>
                  <a:pt x="544" y="28"/>
                  <a:pt x="0" y="334"/>
                  <a:pt x="0" y="522"/>
                </a:cubicBezTo>
                <a:cubicBezTo>
                  <a:pt x="0" y="578"/>
                  <a:pt x="0" y="736"/>
                  <a:pt x="0" y="920"/>
                </a:cubicBezTo>
                <a:cubicBezTo>
                  <a:pt x="0" y="1052"/>
                  <a:pt x="0" y="1204"/>
                  <a:pt x="0" y="1348"/>
                </a:cubicBezTo>
                <a:cubicBezTo>
                  <a:pt x="0" y="1684"/>
                  <a:pt x="0" y="1973"/>
                  <a:pt x="0" y="1973"/>
                </a:cubicBezTo>
                <a:cubicBezTo>
                  <a:pt x="0" y="1973"/>
                  <a:pt x="73" y="2076"/>
                  <a:pt x="165" y="2076"/>
                </a:cubicBezTo>
                <a:cubicBezTo>
                  <a:pt x="257" y="2076"/>
                  <a:pt x="302" y="1921"/>
                  <a:pt x="402" y="1921"/>
                </a:cubicBezTo>
                <a:cubicBezTo>
                  <a:pt x="501" y="1921"/>
                  <a:pt x="501" y="2076"/>
                  <a:pt x="645" y="2076"/>
                </a:cubicBezTo>
                <a:cubicBezTo>
                  <a:pt x="789" y="2076"/>
                  <a:pt x="788" y="1921"/>
                  <a:pt x="888" y="1921"/>
                </a:cubicBezTo>
                <a:cubicBezTo>
                  <a:pt x="987" y="1921"/>
                  <a:pt x="1028" y="2076"/>
                  <a:pt x="1120" y="2076"/>
                </a:cubicBezTo>
                <a:cubicBezTo>
                  <a:pt x="1212" y="2076"/>
                  <a:pt x="1280" y="1973"/>
                  <a:pt x="1280" y="1973"/>
                </a:cubicBezTo>
                <a:cubicBezTo>
                  <a:pt x="1280" y="1973"/>
                  <a:pt x="1280" y="1684"/>
                  <a:pt x="1280" y="1348"/>
                </a:cubicBezTo>
                <a:cubicBezTo>
                  <a:pt x="1280" y="1204"/>
                  <a:pt x="1280" y="1052"/>
                  <a:pt x="1280" y="920"/>
                </a:cubicBezTo>
                <a:cubicBezTo>
                  <a:pt x="1280" y="736"/>
                  <a:pt x="1280" y="578"/>
                  <a:pt x="1280" y="522"/>
                </a:cubicBezTo>
                <a:cubicBezTo>
                  <a:pt x="1280" y="334"/>
                  <a:pt x="736" y="28"/>
                  <a:pt x="736" y="28"/>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Rectangle 9">
            <a:extLst>
              <a:ext uri="{FF2B5EF4-FFF2-40B4-BE49-F238E27FC236}">
                <a16:creationId xmlns:a16="http://schemas.microsoft.com/office/drawing/2014/main" id="{FE3C79CC-57CB-4F4F-980B-85435DE5CA4C}"/>
              </a:ext>
            </a:extLst>
          </p:cNvPr>
          <p:cNvSpPr/>
          <p:nvPr/>
        </p:nvSpPr>
        <p:spPr>
          <a:xfrm>
            <a:off x="6367563" y="2803178"/>
            <a:ext cx="2272197" cy="2916470"/>
          </a:xfrm>
          <a:prstGeom prst="rect">
            <a:avLst/>
          </a:prstGeom>
          <a:solidFill>
            <a:srgbClr val="78D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11" name="Freeform 7">
            <a:extLst>
              <a:ext uri="{FF2B5EF4-FFF2-40B4-BE49-F238E27FC236}">
                <a16:creationId xmlns:a16="http://schemas.microsoft.com/office/drawing/2014/main" id="{AC72A16E-95D1-4987-A163-FAEDE80EB544}"/>
              </a:ext>
            </a:extLst>
          </p:cNvPr>
          <p:cNvSpPr>
            <a:spLocks noEditPoints="1"/>
          </p:cNvSpPr>
          <p:nvPr/>
        </p:nvSpPr>
        <p:spPr bwMode="auto">
          <a:xfrm>
            <a:off x="6265256" y="1991678"/>
            <a:ext cx="2470725" cy="3819842"/>
          </a:xfrm>
          <a:custGeom>
            <a:avLst/>
            <a:gdLst>
              <a:gd name="T0" fmla="*/ 0 w 1580"/>
              <a:gd name="T1" fmla="*/ 0 h 2444"/>
              <a:gd name="T2" fmla="*/ 0 w 1580"/>
              <a:gd name="T3" fmla="*/ 2444 h 2444"/>
              <a:gd name="T4" fmla="*/ 1580 w 1580"/>
              <a:gd name="T5" fmla="*/ 2444 h 2444"/>
              <a:gd name="T6" fmla="*/ 1580 w 1580"/>
              <a:gd name="T7" fmla="*/ 0 h 2444"/>
              <a:gd name="T8" fmla="*/ 0 w 1580"/>
              <a:gd name="T9" fmla="*/ 0 h 2444"/>
              <a:gd name="T10" fmla="*/ 1416 w 1580"/>
              <a:gd name="T11" fmla="*/ 2232 h 2444"/>
              <a:gd name="T12" fmla="*/ 1260 w 1580"/>
              <a:gd name="T13" fmla="*/ 2332 h 2444"/>
              <a:gd name="T14" fmla="*/ 1152 w 1580"/>
              <a:gd name="T15" fmla="*/ 2258 h 2444"/>
              <a:gd name="T16" fmla="*/ 1028 w 1580"/>
              <a:gd name="T17" fmla="*/ 2177 h 2444"/>
              <a:gd name="T18" fmla="*/ 928 w 1580"/>
              <a:gd name="T19" fmla="*/ 2246 h 2444"/>
              <a:gd name="T20" fmla="*/ 785 w 1580"/>
              <a:gd name="T21" fmla="*/ 2332 h 2444"/>
              <a:gd name="T22" fmla="*/ 642 w 1580"/>
              <a:gd name="T23" fmla="*/ 2246 h 2444"/>
              <a:gd name="T24" fmla="*/ 542 w 1580"/>
              <a:gd name="T25" fmla="*/ 2177 h 2444"/>
              <a:gd name="T26" fmla="*/ 416 w 1580"/>
              <a:gd name="T27" fmla="*/ 2258 h 2444"/>
              <a:gd name="T28" fmla="*/ 305 w 1580"/>
              <a:gd name="T29" fmla="*/ 2332 h 2444"/>
              <a:gd name="T30" fmla="*/ 144 w 1580"/>
              <a:gd name="T31" fmla="*/ 2232 h 2444"/>
              <a:gd name="T32" fmla="*/ 144 w 1580"/>
              <a:gd name="T33" fmla="*/ 782 h 2444"/>
              <a:gd name="T34" fmla="*/ 686 w 1580"/>
              <a:gd name="T35" fmla="*/ 291 h 2444"/>
              <a:gd name="T36" fmla="*/ 688 w 1580"/>
              <a:gd name="T37" fmla="*/ 290 h 2444"/>
              <a:gd name="T38" fmla="*/ 688 w 1580"/>
              <a:gd name="T39" fmla="*/ 276 h 2444"/>
              <a:gd name="T40" fmla="*/ 660 w 1580"/>
              <a:gd name="T41" fmla="*/ 276 h 2444"/>
              <a:gd name="T42" fmla="*/ 660 w 1580"/>
              <a:gd name="T43" fmla="*/ 264 h 2444"/>
              <a:gd name="T44" fmla="*/ 688 w 1580"/>
              <a:gd name="T45" fmla="*/ 264 h 2444"/>
              <a:gd name="T46" fmla="*/ 688 w 1580"/>
              <a:gd name="T47" fmla="*/ 156 h 2444"/>
              <a:gd name="T48" fmla="*/ 729 w 1580"/>
              <a:gd name="T49" fmla="*/ 112 h 2444"/>
              <a:gd name="T50" fmla="*/ 836 w 1580"/>
              <a:gd name="T51" fmla="*/ 112 h 2444"/>
              <a:gd name="T52" fmla="*/ 872 w 1580"/>
              <a:gd name="T53" fmla="*/ 156 h 2444"/>
              <a:gd name="T54" fmla="*/ 872 w 1580"/>
              <a:gd name="T55" fmla="*/ 264 h 2444"/>
              <a:gd name="T56" fmla="*/ 900 w 1580"/>
              <a:gd name="T57" fmla="*/ 264 h 2444"/>
              <a:gd name="T58" fmla="*/ 900 w 1580"/>
              <a:gd name="T59" fmla="*/ 276 h 2444"/>
              <a:gd name="T60" fmla="*/ 872 w 1580"/>
              <a:gd name="T61" fmla="*/ 276 h 2444"/>
              <a:gd name="T62" fmla="*/ 872 w 1580"/>
              <a:gd name="T63" fmla="*/ 290 h 2444"/>
              <a:gd name="T64" fmla="*/ 874 w 1580"/>
              <a:gd name="T65" fmla="*/ 291 h 2444"/>
              <a:gd name="T66" fmla="*/ 1416 w 1580"/>
              <a:gd name="T67" fmla="*/ 782 h 2444"/>
              <a:gd name="T68" fmla="*/ 1416 w 1580"/>
              <a:gd name="T69" fmla="*/ 2232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0" h="2444">
                <a:moveTo>
                  <a:pt x="0" y="0"/>
                </a:moveTo>
                <a:cubicBezTo>
                  <a:pt x="0" y="2444"/>
                  <a:pt x="0" y="2444"/>
                  <a:pt x="0" y="2444"/>
                </a:cubicBezTo>
                <a:cubicBezTo>
                  <a:pt x="1580" y="2444"/>
                  <a:pt x="1580" y="2444"/>
                  <a:pt x="1580" y="2444"/>
                </a:cubicBezTo>
                <a:cubicBezTo>
                  <a:pt x="1580" y="0"/>
                  <a:pt x="1580" y="0"/>
                  <a:pt x="1580" y="0"/>
                </a:cubicBezTo>
                <a:lnTo>
                  <a:pt x="0" y="0"/>
                </a:lnTo>
                <a:close/>
                <a:moveTo>
                  <a:pt x="1416" y="2232"/>
                </a:moveTo>
                <a:cubicBezTo>
                  <a:pt x="1409" y="2242"/>
                  <a:pt x="1344" y="2332"/>
                  <a:pt x="1260" y="2332"/>
                </a:cubicBezTo>
                <a:cubicBezTo>
                  <a:pt x="1217" y="2332"/>
                  <a:pt x="1185" y="2296"/>
                  <a:pt x="1152" y="2258"/>
                </a:cubicBezTo>
                <a:cubicBezTo>
                  <a:pt x="1117" y="2218"/>
                  <a:pt x="1080" y="2177"/>
                  <a:pt x="1028" y="2177"/>
                </a:cubicBezTo>
                <a:cubicBezTo>
                  <a:pt x="981" y="2177"/>
                  <a:pt x="955" y="2210"/>
                  <a:pt x="928" y="2246"/>
                </a:cubicBezTo>
                <a:cubicBezTo>
                  <a:pt x="895" y="2288"/>
                  <a:pt x="861" y="2332"/>
                  <a:pt x="785" y="2332"/>
                </a:cubicBezTo>
                <a:cubicBezTo>
                  <a:pt x="708" y="2332"/>
                  <a:pt x="674" y="2288"/>
                  <a:pt x="642" y="2246"/>
                </a:cubicBezTo>
                <a:cubicBezTo>
                  <a:pt x="614" y="2210"/>
                  <a:pt x="589" y="2177"/>
                  <a:pt x="542" y="2177"/>
                </a:cubicBezTo>
                <a:cubicBezTo>
                  <a:pt x="489" y="2177"/>
                  <a:pt x="452" y="2218"/>
                  <a:pt x="416" y="2258"/>
                </a:cubicBezTo>
                <a:cubicBezTo>
                  <a:pt x="381" y="2296"/>
                  <a:pt x="349" y="2332"/>
                  <a:pt x="305" y="2332"/>
                </a:cubicBezTo>
                <a:cubicBezTo>
                  <a:pt x="221" y="2332"/>
                  <a:pt x="152" y="2242"/>
                  <a:pt x="144" y="2232"/>
                </a:cubicBezTo>
                <a:cubicBezTo>
                  <a:pt x="144" y="782"/>
                  <a:pt x="144" y="782"/>
                  <a:pt x="144" y="782"/>
                </a:cubicBezTo>
                <a:cubicBezTo>
                  <a:pt x="144" y="598"/>
                  <a:pt x="681" y="295"/>
                  <a:pt x="686" y="291"/>
                </a:cubicBezTo>
                <a:cubicBezTo>
                  <a:pt x="688" y="290"/>
                  <a:pt x="688" y="290"/>
                  <a:pt x="688" y="290"/>
                </a:cubicBezTo>
                <a:cubicBezTo>
                  <a:pt x="688" y="276"/>
                  <a:pt x="688" y="276"/>
                  <a:pt x="688" y="276"/>
                </a:cubicBezTo>
                <a:cubicBezTo>
                  <a:pt x="660" y="276"/>
                  <a:pt x="660" y="276"/>
                  <a:pt x="660" y="276"/>
                </a:cubicBezTo>
                <a:cubicBezTo>
                  <a:pt x="660" y="264"/>
                  <a:pt x="660" y="264"/>
                  <a:pt x="660" y="264"/>
                </a:cubicBezTo>
                <a:cubicBezTo>
                  <a:pt x="688" y="264"/>
                  <a:pt x="688" y="264"/>
                  <a:pt x="688" y="264"/>
                </a:cubicBezTo>
                <a:cubicBezTo>
                  <a:pt x="688" y="156"/>
                  <a:pt x="688" y="156"/>
                  <a:pt x="688" y="156"/>
                </a:cubicBezTo>
                <a:cubicBezTo>
                  <a:pt x="688" y="133"/>
                  <a:pt x="707" y="112"/>
                  <a:pt x="729" y="112"/>
                </a:cubicBezTo>
                <a:cubicBezTo>
                  <a:pt x="836" y="112"/>
                  <a:pt x="836" y="112"/>
                  <a:pt x="836" y="112"/>
                </a:cubicBezTo>
                <a:cubicBezTo>
                  <a:pt x="856" y="112"/>
                  <a:pt x="872" y="132"/>
                  <a:pt x="872" y="156"/>
                </a:cubicBezTo>
                <a:cubicBezTo>
                  <a:pt x="872" y="264"/>
                  <a:pt x="872" y="264"/>
                  <a:pt x="872" y="264"/>
                </a:cubicBezTo>
                <a:cubicBezTo>
                  <a:pt x="900" y="264"/>
                  <a:pt x="900" y="264"/>
                  <a:pt x="900" y="264"/>
                </a:cubicBezTo>
                <a:cubicBezTo>
                  <a:pt x="900" y="276"/>
                  <a:pt x="900" y="276"/>
                  <a:pt x="900" y="276"/>
                </a:cubicBezTo>
                <a:cubicBezTo>
                  <a:pt x="872" y="276"/>
                  <a:pt x="872" y="276"/>
                  <a:pt x="872" y="276"/>
                </a:cubicBezTo>
                <a:cubicBezTo>
                  <a:pt x="872" y="290"/>
                  <a:pt x="872" y="290"/>
                  <a:pt x="872" y="290"/>
                </a:cubicBezTo>
                <a:cubicBezTo>
                  <a:pt x="874" y="291"/>
                  <a:pt x="874" y="291"/>
                  <a:pt x="874" y="291"/>
                </a:cubicBezTo>
                <a:cubicBezTo>
                  <a:pt x="879" y="295"/>
                  <a:pt x="1416" y="598"/>
                  <a:pt x="1416" y="782"/>
                </a:cubicBezTo>
                <a:lnTo>
                  <a:pt x="1416" y="223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TextBox 18">
            <a:extLst>
              <a:ext uri="{FF2B5EF4-FFF2-40B4-BE49-F238E27FC236}">
                <a16:creationId xmlns:a16="http://schemas.microsoft.com/office/drawing/2014/main" id="{015E0479-99A4-41D3-BBB5-2C126F094EA5}"/>
              </a:ext>
            </a:extLst>
          </p:cNvPr>
          <p:cNvSpPr txBox="1"/>
          <p:nvPr/>
        </p:nvSpPr>
        <p:spPr>
          <a:xfrm>
            <a:off x="8756268" y="3041065"/>
            <a:ext cx="1622560" cy="923330"/>
          </a:xfrm>
          <a:prstGeom prst="rect">
            <a:avLst/>
          </a:prstGeom>
          <a:noFill/>
        </p:spPr>
        <p:txBody>
          <a:bodyPr wrap="none" rtlCol="0" anchor="ctr">
            <a:spAutoFit/>
          </a:bodyPr>
          <a:lstStyle/>
          <a:p>
            <a:r>
              <a:rPr lang="id-ID" sz="5400" b="1" dirty="0">
                <a:solidFill>
                  <a:schemeClr val="accent1"/>
                </a:solidFill>
                <a:latin typeface="+mj-lt"/>
              </a:rPr>
              <a:t>27M</a:t>
            </a:r>
            <a:endParaRPr lang="id-ID" sz="4000" dirty="0">
              <a:solidFill>
                <a:schemeClr val="accent1"/>
              </a:solidFill>
              <a:latin typeface="+mj-lt"/>
            </a:endParaRPr>
          </a:p>
        </p:txBody>
      </p:sp>
      <p:sp>
        <p:nvSpPr>
          <p:cNvPr id="21" name="TextBox 20">
            <a:extLst>
              <a:ext uri="{FF2B5EF4-FFF2-40B4-BE49-F238E27FC236}">
                <a16:creationId xmlns:a16="http://schemas.microsoft.com/office/drawing/2014/main" id="{6BED6BA0-CD4D-4843-984E-FE6CFA1CD787}"/>
              </a:ext>
            </a:extLst>
          </p:cNvPr>
          <p:cNvSpPr txBox="1"/>
          <p:nvPr/>
        </p:nvSpPr>
        <p:spPr>
          <a:xfrm>
            <a:off x="3029208" y="3149995"/>
            <a:ext cx="1518364" cy="923330"/>
          </a:xfrm>
          <a:prstGeom prst="rect">
            <a:avLst/>
          </a:prstGeom>
          <a:noFill/>
        </p:spPr>
        <p:txBody>
          <a:bodyPr wrap="none" rtlCol="0" anchor="ctr">
            <a:spAutoFit/>
          </a:bodyPr>
          <a:lstStyle/>
          <a:p>
            <a:r>
              <a:rPr lang="id-ID" sz="5400" b="1" dirty="0">
                <a:solidFill>
                  <a:schemeClr val="accent1"/>
                </a:solidFill>
                <a:latin typeface="+mj-lt"/>
              </a:rPr>
              <a:t>17M</a:t>
            </a:r>
            <a:endParaRPr lang="id-ID" sz="4000" dirty="0">
              <a:solidFill>
                <a:schemeClr val="accent1"/>
              </a:solidFill>
              <a:latin typeface="+mj-lt"/>
            </a:endParaRPr>
          </a:p>
        </p:txBody>
      </p:sp>
      <p:sp>
        <p:nvSpPr>
          <p:cNvPr id="22" name="TextBox 21">
            <a:extLst>
              <a:ext uri="{FF2B5EF4-FFF2-40B4-BE49-F238E27FC236}">
                <a16:creationId xmlns:a16="http://schemas.microsoft.com/office/drawing/2014/main" id="{3DA01E27-A0A0-453D-9615-B86F120755CD}"/>
              </a:ext>
            </a:extLst>
          </p:cNvPr>
          <p:cNvSpPr txBox="1"/>
          <p:nvPr/>
        </p:nvSpPr>
        <p:spPr>
          <a:xfrm>
            <a:off x="3029208" y="4181184"/>
            <a:ext cx="2795231" cy="1350563"/>
          </a:xfrm>
          <a:prstGeom prst="rect">
            <a:avLst/>
          </a:prstGeom>
          <a:noFill/>
        </p:spPr>
        <p:txBody>
          <a:bodyPr wrap="square" rtlCol="0">
            <a:spAutoFit/>
          </a:bodyPr>
          <a:lstStyle/>
          <a:p>
            <a:pPr>
              <a:lnSpc>
                <a:spcPct val="150000"/>
              </a:lnSpc>
            </a:pPr>
            <a:r>
              <a:rPr lang="id-ID" sz="1400" dirty="0"/>
              <a:t>For every 6 emails received, we get 3 Phone calls. Suitable for all categories business and personal presentation</a:t>
            </a:r>
            <a:r>
              <a:rPr lang="en-US" sz="1400" b="1" dirty="0"/>
              <a:t>.</a:t>
            </a:r>
            <a:endParaRPr lang="id-ID" sz="1400" dirty="0"/>
          </a:p>
        </p:txBody>
      </p:sp>
      <p:sp>
        <p:nvSpPr>
          <p:cNvPr id="23" name="TextBox 22">
            <a:extLst>
              <a:ext uri="{FF2B5EF4-FFF2-40B4-BE49-F238E27FC236}">
                <a16:creationId xmlns:a16="http://schemas.microsoft.com/office/drawing/2014/main" id="{AB9930F1-A9A6-46B4-9DC0-43BF5A0A2E1A}"/>
              </a:ext>
            </a:extLst>
          </p:cNvPr>
          <p:cNvSpPr txBox="1"/>
          <p:nvPr/>
        </p:nvSpPr>
        <p:spPr>
          <a:xfrm>
            <a:off x="3029208" y="3882872"/>
            <a:ext cx="2332690" cy="369332"/>
          </a:xfrm>
          <a:prstGeom prst="rect">
            <a:avLst/>
          </a:prstGeom>
          <a:noFill/>
        </p:spPr>
        <p:txBody>
          <a:bodyPr wrap="none" rtlCol="0">
            <a:spAutoFit/>
          </a:bodyPr>
          <a:lstStyle/>
          <a:p>
            <a:r>
              <a:rPr lang="en-US" b="1" dirty="0">
                <a:latin typeface="+mj-lt"/>
              </a:rPr>
              <a:t>Water</a:t>
            </a:r>
            <a:r>
              <a:rPr lang="id-ID" b="1" dirty="0">
                <a:latin typeface="+mj-lt"/>
              </a:rPr>
              <a:t> Consumed</a:t>
            </a:r>
          </a:p>
        </p:txBody>
      </p:sp>
      <p:sp>
        <p:nvSpPr>
          <p:cNvPr id="25" name="TextBox 24">
            <a:extLst>
              <a:ext uri="{FF2B5EF4-FFF2-40B4-BE49-F238E27FC236}">
                <a16:creationId xmlns:a16="http://schemas.microsoft.com/office/drawing/2014/main" id="{F84BCB6D-377A-4E53-A683-6AEB7D0A8572}"/>
              </a:ext>
            </a:extLst>
          </p:cNvPr>
          <p:cNvSpPr txBox="1"/>
          <p:nvPr/>
        </p:nvSpPr>
        <p:spPr>
          <a:xfrm>
            <a:off x="8756268" y="4110164"/>
            <a:ext cx="2795231" cy="1350563"/>
          </a:xfrm>
          <a:prstGeom prst="rect">
            <a:avLst/>
          </a:prstGeom>
          <a:noFill/>
        </p:spPr>
        <p:txBody>
          <a:bodyPr wrap="square" rtlCol="0">
            <a:spAutoFit/>
          </a:bodyPr>
          <a:lstStyle/>
          <a:p>
            <a:pPr>
              <a:lnSpc>
                <a:spcPct val="150000"/>
              </a:lnSpc>
            </a:pPr>
            <a:r>
              <a:rPr lang="id-ID" sz="1400" dirty="0"/>
              <a:t>For every 6 emails received, we get 3 Phone calls. Suitable for all categories business and personal presentation</a:t>
            </a:r>
            <a:r>
              <a:rPr lang="en-US" sz="1400" b="1" dirty="0"/>
              <a:t>.</a:t>
            </a:r>
            <a:endParaRPr lang="id-ID" sz="1400" dirty="0"/>
          </a:p>
        </p:txBody>
      </p:sp>
      <p:sp>
        <p:nvSpPr>
          <p:cNvPr id="26" name="TextBox 25">
            <a:extLst>
              <a:ext uri="{FF2B5EF4-FFF2-40B4-BE49-F238E27FC236}">
                <a16:creationId xmlns:a16="http://schemas.microsoft.com/office/drawing/2014/main" id="{E2F773A0-AC45-4549-B10E-6AEFB41F306B}"/>
              </a:ext>
            </a:extLst>
          </p:cNvPr>
          <p:cNvSpPr txBox="1"/>
          <p:nvPr/>
        </p:nvSpPr>
        <p:spPr>
          <a:xfrm>
            <a:off x="8756268" y="3811852"/>
            <a:ext cx="2332690" cy="369332"/>
          </a:xfrm>
          <a:prstGeom prst="rect">
            <a:avLst/>
          </a:prstGeom>
          <a:noFill/>
        </p:spPr>
        <p:txBody>
          <a:bodyPr wrap="none" rtlCol="0">
            <a:spAutoFit/>
          </a:bodyPr>
          <a:lstStyle/>
          <a:p>
            <a:r>
              <a:rPr lang="en-US" b="1" dirty="0">
                <a:latin typeface="+mj-lt"/>
              </a:rPr>
              <a:t>Water</a:t>
            </a:r>
            <a:r>
              <a:rPr lang="id-ID" b="1" dirty="0">
                <a:latin typeface="+mj-lt"/>
              </a:rPr>
              <a:t> Consumed</a:t>
            </a:r>
          </a:p>
        </p:txBody>
      </p:sp>
      <p:cxnSp>
        <p:nvCxnSpPr>
          <p:cNvPr id="28" name="Straight Connector 27">
            <a:extLst>
              <a:ext uri="{FF2B5EF4-FFF2-40B4-BE49-F238E27FC236}">
                <a16:creationId xmlns:a16="http://schemas.microsoft.com/office/drawing/2014/main" id="{928B8FA7-8D67-403B-BE76-7C83762167A0}"/>
              </a:ext>
            </a:extLst>
          </p:cNvPr>
          <p:cNvCxnSpPr>
            <a:cxnSpLocks/>
          </p:cNvCxnSpPr>
          <p:nvPr/>
        </p:nvCxnSpPr>
        <p:spPr>
          <a:xfrm>
            <a:off x="6096000" y="1991678"/>
            <a:ext cx="0" cy="381984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676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outHorizontal)">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9" grpId="0"/>
      <p:bldP spid="21" grpId="0"/>
      <p:bldP spid="22" grpId="0"/>
      <p:bldP spid="23"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8438E-030F-4F80-A37A-644AA8DE1BE8}"/>
              </a:ext>
            </a:extLst>
          </p:cNvPr>
          <p:cNvSpPr>
            <a:spLocks noGrp="1"/>
          </p:cNvSpPr>
          <p:nvPr>
            <p:ph type="title"/>
          </p:nvPr>
        </p:nvSpPr>
        <p:spPr>
          <a:xfrm>
            <a:off x="838200" y="365126"/>
            <a:ext cx="10515600" cy="768350"/>
          </a:xfrm>
        </p:spPr>
        <p:txBody>
          <a:bodyPr/>
          <a:lstStyle/>
          <a:p>
            <a:r>
              <a:rPr lang="en-ID" dirty="0"/>
              <a:t>LEAF INFOGRAPHIC</a:t>
            </a:r>
          </a:p>
        </p:txBody>
      </p:sp>
      <p:grpSp>
        <p:nvGrpSpPr>
          <p:cNvPr id="3" name="Group 2">
            <a:extLst>
              <a:ext uri="{FF2B5EF4-FFF2-40B4-BE49-F238E27FC236}">
                <a16:creationId xmlns:a16="http://schemas.microsoft.com/office/drawing/2014/main" id="{ED0FEA38-4EB0-4F72-B420-D74AA8743A5F}"/>
              </a:ext>
            </a:extLst>
          </p:cNvPr>
          <p:cNvGrpSpPr/>
          <p:nvPr/>
        </p:nvGrpSpPr>
        <p:grpSpPr>
          <a:xfrm>
            <a:off x="741349" y="1655805"/>
            <a:ext cx="2432773" cy="4623075"/>
            <a:chOff x="741349" y="1655805"/>
            <a:chExt cx="2432773" cy="4623075"/>
          </a:xfrm>
        </p:grpSpPr>
        <p:sp>
          <p:nvSpPr>
            <p:cNvPr id="5" name="Freeform 5">
              <a:extLst>
                <a:ext uri="{FF2B5EF4-FFF2-40B4-BE49-F238E27FC236}">
                  <a16:creationId xmlns:a16="http://schemas.microsoft.com/office/drawing/2014/main" id="{1FC246C3-7EDA-4243-A126-5D91C3BE92B0}"/>
                </a:ext>
              </a:extLst>
            </p:cNvPr>
            <p:cNvSpPr>
              <a:spLocks/>
            </p:cNvSpPr>
            <p:nvPr/>
          </p:nvSpPr>
          <p:spPr bwMode="auto">
            <a:xfrm rot="669225">
              <a:off x="2279632" y="3093651"/>
              <a:ext cx="877528" cy="949099"/>
            </a:xfrm>
            <a:custGeom>
              <a:avLst/>
              <a:gdLst>
                <a:gd name="T0" fmla="*/ 90 w 90"/>
                <a:gd name="T1" fmla="*/ 42 h 98"/>
                <a:gd name="T2" fmla="*/ 72 w 90"/>
                <a:gd name="T3" fmla="*/ 0 h 98"/>
                <a:gd name="T4" fmla="*/ 4 w 90"/>
                <a:gd name="T5" fmla="*/ 62 h 98"/>
                <a:gd name="T6" fmla="*/ 0 w 90"/>
                <a:gd name="T7" fmla="*/ 98 h 98"/>
                <a:gd name="T8" fmla="*/ 90 w 90"/>
                <a:gd name="T9" fmla="*/ 42 h 98"/>
              </a:gdLst>
              <a:ahLst/>
              <a:cxnLst>
                <a:cxn ang="0">
                  <a:pos x="T0" y="T1"/>
                </a:cxn>
                <a:cxn ang="0">
                  <a:pos x="T2" y="T3"/>
                </a:cxn>
                <a:cxn ang="0">
                  <a:pos x="T4" y="T5"/>
                </a:cxn>
                <a:cxn ang="0">
                  <a:pos x="T6" y="T7"/>
                </a:cxn>
                <a:cxn ang="0">
                  <a:pos x="T8" y="T9"/>
                </a:cxn>
              </a:cxnLst>
              <a:rect l="0" t="0" r="r" b="b"/>
              <a:pathLst>
                <a:path w="90" h="98">
                  <a:moveTo>
                    <a:pt x="90" y="42"/>
                  </a:moveTo>
                  <a:cubicBezTo>
                    <a:pt x="85" y="28"/>
                    <a:pt x="79" y="13"/>
                    <a:pt x="72" y="0"/>
                  </a:cubicBezTo>
                  <a:cubicBezTo>
                    <a:pt x="40" y="18"/>
                    <a:pt x="14" y="40"/>
                    <a:pt x="4" y="62"/>
                  </a:cubicBezTo>
                  <a:cubicBezTo>
                    <a:pt x="3" y="74"/>
                    <a:pt x="2" y="86"/>
                    <a:pt x="0" y="98"/>
                  </a:cubicBezTo>
                  <a:cubicBezTo>
                    <a:pt x="26" y="67"/>
                    <a:pt x="58" y="48"/>
                    <a:pt x="90" y="42"/>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AEE0A882-EDB5-42F3-81E0-AC7542EDBD73}"/>
                </a:ext>
              </a:extLst>
            </p:cNvPr>
            <p:cNvSpPr>
              <a:spLocks/>
            </p:cNvSpPr>
            <p:nvPr/>
          </p:nvSpPr>
          <p:spPr bwMode="auto">
            <a:xfrm rot="669225">
              <a:off x="2122333" y="3505111"/>
              <a:ext cx="1051789" cy="1143587"/>
            </a:xfrm>
            <a:custGeom>
              <a:avLst/>
              <a:gdLst>
                <a:gd name="T0" fmla="*/ 108 w 108"/>
                <a:gd name="T1" fmla="*/ 46 h 118"/>
                <a:gd name="T2" fmla="*/ 96 w 108"/>
                <a:gd name="T3" fmla="*/ 0 h 118"/>
                <a:gd name="T4" fmla="*/ 5 w 108"/>
                <a:gd name="T5" fmla="*/ 64 h 118"/>
                <a:gd name="T6" fmla="*/ 4 w 108"/>
                <a:gd name="T7" fmla="*/ 70 h 118"/>
                <a:gd name="T8" fmla="*/ 0 w 108"/>
                <a:gd name="T9" fmla="*/ 118 h 118"/>
                <a:gd name="T10" fmla="*/ 108 w 108"/>
                <a:gd name="T11" fmla="*/ 46 h 118"/>
              </a:gdLst>
              <a:ahLst/>
              <a:cxnLst>
                <a:cxn ang="0">
                  <a:pos x="T0" y="T1"/>
                </a:cxn>
                <a:cxn ang="0">
                  <a:pos x="T2" y="T3"/>
                </a:cxn>
                <a:cxn ang="0">
                  <a:pos x="T4" y="T5"/>
                </a:cxn>
                <a:cxn ang="0">
                  <a:pos x="T6" y="T7"/>
                </a:cxn>
                <a:cxn ang="0">
                  <a:pos x="T8" y="T9"/>
                </a:cxn>
                <a:cxn ang="0">
                  <a:pos x="T10" y="T11"/>
                </a:cxn>
              </a:cxnLst>
              <a:rect l="0" t="0" r="r" b="b"/>
              <a:pathLst>
                <a:path w="108" h="118">
                  <a:moveTo>
                    <a:pt x="108" y="46"/>
                  </a:moveTo>
                  <a:cubicBezTo>
                    <a:pt x="106" y="31"/>
                    <a:pt x="102" y="15"/>
                    <a:pt x="96" y="0"/>
                  </a:cubicBezTo>
                  <a:cubicBezTo>
                    <a:pt x="63" y="9"/>
                    <a:pt x="29" y="31"/>
                    <a:pt x="5" y="64"/>
                  </a:cubicBezTo>
                  <a:cubicBezTo>
                    <a:pt x="5" y="66"/>
                    <a:pt x="5" y="68"/>
                    <a:pt x="4" y="70"/>
                  </a:cubicBezTo>
                  <a:cubicBezTo>
                    <a:pt x="3" y="86"/>
                    <a:pt x="1" y="102"/>
                    <a:pt x="0" y="118"/>
                  </a:cubicBezTo>
                  <a:cubicBezTo>
                    <a:pt x="31" y="78"/>
                    <a:pt x="71" y="53"/>
                    <a:pt x="108" y="46"/>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D7116F8C-C6AD-423E-8CF9-481BBE0A77A6}"/>
                </a:ext>
              </a:extLst>
            </p:cNvPr>
            <p:cNvSpPr>
              <a:spLocks/>
            </p:cNvSpPr>
            <p:nvPr/>
          </p:nvSpPr>
          <p:spPr bwMode="auto">
            <a:xfrm rot="669225">
              <a:off x="2406608" y="2749696"/>
              <a:ext cx="651922" cy="841743"/>
            </a:xfrm>
            <a:custGeom>
              <a:avLst/>
              <a:gdLst>
                <a:gd name="T0" fmla="*/ 67 w 67"/>
                <a:gd name="T1" fmla="*/ 34 h 87"/>
                <a:gd name="T2" fmla="*/ 47 w 67"/>
                <a:gd name="T3" fmla="*/ 0 h 87"/>
                <a:gd name="T4" fmla="*/ 1 w 67"/>
                <a:gd name="T5" fmla="*/ 43 h 87"/>
                <a:gd name="T6" fmla="*/ 0 w 67"/>
                <a:gd name="T7" fmla="*/ 87 h 87"/>
                <a:gd name="T8" fmla="*/ 67 w 67"/>
                <a:gd name="T9" fmla="*/ 34 h 87"/>
              </a:gdLst>
              <a:ahLst/>
              <a:cxnLst>
                <a:cxn ang="0">
                  <a:pos x="T0" y="T1"/>
                </a:cxn>
                <a:cxn ang="0">
                  <a:pos x="T2" y="T3"/>
                </a:cxn>
                <a:cxn ang="0">
                  <a:pos x="T4" y="T5"/>
                </a:cxn>
                <a:cxn ang="0">
                  <a:pos x="T6" y="T7"/>
                </a:cxn>
                <a:cxn ang="0">
                  <a:pos x="T8" y="T9"/>
                </a:cxn>
              </a:cxnLst>
              <a:rect l="0" t="0" r="r" b="b"/>
              <a:pathLst>
                <a:path w="67" h="87">
                  <a:moveTo>
                    <a:pt x="67" y="34"/>
                  </a:moveTo>
                  <a:cubicBezTo>
                    <a:pt x="61" y="22"/>
                    <a:pt x="54" y="11"/>
                    <a:pt x="47" y="0"/>
                  </a:cubicBezTo>
                  <a:cubicBezTo>
                    <a:pt x="28" y="10"/>
                    <a:pt x="11" y="25"/>
                    <a:pt x="1" y="43"/>
                  </a:cubicBezTo>
                  <a:cubicBezTo>
                    <a:pt x="2" y="58"/>
                    <a:pt x="1" y="72"/>
                    <a:pt x="0" y="87"/>
                  </a:cubicBezTo>
                  <a:cubicBezTo>
                    <a:pt x="14" y="68"/>
                    <a:pt x="38" y="49"/>
                    <a:pt x="67" y="3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AF309BE2-F318-4CEE-A1FC-A4DD2D2F7A71}"/>
                </a:ext>
              </a:extLst>
            </p:cNvPr>
            <p:cNvSpPr>
              <a:spLocks/>
            </p:cNvSpPr>
            <p:nvPr/>
          </p:nvSpPr>
          <p:spPr bwMode="auto">
            <a:xfrm rot="669225">
              <a:off x="2023527" y="3956205"/>
              <a:ext cx="1110913" cy="1152922"/>
            </a:xfrm>
            <a:custGeom>
              <a:avLst/>
              <a:gdLst>
                <a:gd name="T0" fmla="*/ 111 w 114"/>
                <a:gd name="T1" fmla="*/ 61 h 119"/>
                <a:gd name="T2" fmla="*/ 109 w 114"/>
                <a:gd name="T3" fmla="*/ 0 h 119"/>
                <a:gd name="T4" fmla="*/ 0 w 114"/>
                <a:gd name="T5" fmla="*/ 81 h 119"/>
                <a:gd name="T6" fmla="*/ 0 w 114"/>
                <a:gd name="T7" fmla="*/ 119 h 119"/>
                <a:gd name="T8" fmla="*/ 111 w 114"/>
                <a:gd name="T9" fmla="*/ 61 h 119"/>
              </a:gdLst>
              <a:ahLst/>
              <a:cxnLst>
                <a:cxn ang="0">
                  <a:pos x="T0" y="T1"/>
                </a:cxn>
                <a:cxn ang="0">
                  <a:pos x="T2" y="T3"/>
                </a:cxn>
                <a:cxn ang="0">
                  <a:pos x="T4" y="T5"/>
                </a:cxn>
                <a:cxn ang="0">
                  <a:pos x="T6" y="T7"/>
                </a:cxn>
                <a:cxn ang="0">
                  <a:pos x="T8" y="T9"/>
                </a:cxn>
              </a:cxnLst>
              <a:rect l="0" t="0" r="r" b="b"/>
              <a:pathLst>
                <a:path w="114" h="119">
                  <a:moveTo>
                    <a:pt x="111" y="61"/>
                  </a:moveTo>
                  <a:cubicBezTo>
                    <a:pt x="114" y="41"/>
                    <a:pt x="113" y="21"/>
                    <a:pt x="109" y="0"/>
                  </a:cubicBezTo>
                  <a:cubicBezTo>
                    <a:pt x="71" y="9"/>
                    <a:pt x="30" y="38"/>
                    <a:pt x="0" y="81"/>
                  </a:cubicBezTo>
                  <a:cubicBezTo>
                    <a:pt x="0" y="93"/>
                    <a:pt x="0" y="106"/>
                    <a:pt x="0" y="119"/>
                  </a:cubicBezTo>
                  <a:cubicBezTo>
                    <a:pt x="30" y="83"/>
                    <a:pt x="71" y="64"/>
                    <a:pt x="111" y="61"/>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5D42DCFC-A079-4B20-BA95-1CE4EA3C3F1E}"/>
                </a:ext>
              </a:extLst>
            </p:cNvPr>
            <p:cNvSpPr>
              <a:spLocks/>
            </p:cNvSpPr>
            <p:nvPr/>
          </p:nvSpPr>
          <p:spPr bwMode="auto">
            <a:xfrm rot="669225">
              <a:off x="2424002" y="2354320"/>
              <a:ext cx="525894" cy="735941"/>
            </a:xfrm>
            <a:custGeom>
              <a:avLst/>
              <a:gdLst>
                <a:gd name="T0" fmla="*/ 0 w 54"/>
                <a:gd name="T1" fmla="*/ 29 h 76"/>
                <a:gd name="T2" fmla="*/ 5 w 54"/>
                <a:gd name="T3" fmla="*/ 54 h 76"/>
                <a:gd name="T4" fmla="*/ 8 w 54"/>
                <a:gd name="T5" fmla="*/ 76 h 76"/>
                <a:gd name="T6" fmla="*/ 54 w 54"/>
                <a:gd name="T7" fmla="*/ 38 h 76"/>
                <a:gd name="T8" fmla="*/ 24 w 54"/>
                <a:gd name="T9" fmla="*/ 0 h 76"/>
                <a:gd name="T10" fmla="*/ 0 w 54"/>
                <a:gd name="T11" fmla="*/ 29 h 76"/>
              </a:gdLst>
              <a:ahLst/>
              <a:cxnLst>
                <a:cxn ang="0">
                  <a:pos x="T0" y="T1"/>
                </a:cxn>
                <a:cxn ang="0">
                  <a:pos x="T2" y="T3"/>
                </a:cxn>
                <a:cxn ang="0">
                  <a:pos x="T4" y="T5"/>
                </a:cxn>
                <a:cxn ang="0">
                  <a:pos x="T6" y="T7"/>
                </a:cxn>
                <a:cxn ang="0">
                  <a:pos x="T8" y="T9"/>
                </a:cxn>
                <a:cxn ang="0">
                  <a:pos x="T10" y="T11"/>
                </a:cxn>
              </a:cxnLst>
              <a:rect l="0" t="0" r="r" b="b"/>
              <a:pathLst>
                <a:path w="54" h="76">
                  <a:moveTo>
                    <a:pt x="0" y="29"/>
                  </a:moveTo>
                  <a:cubicBezTo>
                    <a:pt x="2" y="37"/>
                    <a:pt x="4" y="46"/>
                    <a:pt x="5" y="54"/>
                  </a:cubicBezTo>
                  <a:cubicBezTo>
                    <a:pt x="7" y="62"/>
                    <a:pt x="8" y="69"/>
                    <a:pt x="8" y="76"/>
                  </a:cubicBezTo>
                  <a:cubicBezTo>
                    <a:pt x="19" y="60"/>
                    <a:pt x="35" y="47"/>
                    <a:pt x="54" y="38"/>
                  </a:cubicBezTo>
                  <a:cubicBezTo>
                    <a:pt x="45" y="24"/>
                    <a:pt x="35" y="11"/>
                    <a:pt x="24" y="0"/>
                  </a:cubicBezTo>
                  <a:cubicBezTo>
                    <a:pt x="13" y="8"/>
                    <a:pt x="5" y="18"/>
                    <a:pt x="0" y="2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B78ED335-9C67-4B32-A23D-629AB3C82B0E}"/>
                </a:ext>
              </a:extLst>
            </p:cNvPr>
            <p:cNvSpPr>
              <a:spLocks/>
            </p:cNvSpPr>
            <p:nvPr/>
          </p:nvSpPr>
          <p:spPr bwMode="auto">
            <a:xfrm rot="669225">
              <a:off x="1983928" y="5029880"/>
              <a:ext cx="838630" cy="474550"/>
            </a:xfrm>
            <a:custGeom>
              <a:avLst/>
              <a:gdLst>
                <a:gd name="T0" fmla="*/ 86 w 86"/>
                <a:gd name="T1" fmla="*/ 0 h 49"/>
                <a:gd name="T2" fmla="*/ 0 w 86"/>
                <a:gd name="T3" fmla="*/ 49 h 49"/>
                <a:gd name="T4" fmla="*/ 63 w 86"/>
                <a:gd name="T5" fmla="*/ 38 h 49"/>
                <a:gd name="T6" fmla="*/ 86 w 86"/>
                <a:gd name="T7" fmla="*/ 0 h 49"/>
              </a:gdLst>
              <a:ahLst/>
              <a:cxnLst>
                <a:cxn ang="0">
                  <a:pos x="T0" y="T1"/>
                </a:cxn>
                <a:cxn ang="0">
                  <a:pos x="T2" y="T3"/>
                </a:cxn>
                <a:cxn ang="0">
                  <a:pos x="T4" y="T5"/>
                </a:cxn>
                <a:cxn ang="0">
                  <a:pos x="T6" y="T7"/>
                </a:cxn>
              </a:cxnLst>
              <a:rect l="0" t="0" r="r" b="b"/>
              <a:pathLst>
                <a:path w="86" h="49">
                  <a:moveTo>
                    <a:pt x="86" y="0"/>
                  </a:moveTo>
                  <a:cubicBezTo>
                    <a:pt x="54" y="7"/>
                    <a:pt x="24" y="23"/>
                    <a:pt x="0" y="49"/>
                  </a:cubicBezTo>
                  <a:cubicBezTo>
                    <a:pt x="20" y="37"/>
                    <a:pt x="43" y="34"/>
                    <a:pt x="63" y="38"/>
                  </a:cubicBezTo>
                  <a:cubicBezTo>
                    <a:pt x="71" y="28"/>
                    <a:pt x="79" y="16"/>
                    <a:pt x="86" y="0"/>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EE02228-FC08-43CC-8C60-E37E86BE7097}"/>
                </a:ext>
              </a:extLst>
            </p:cNvPr>
            <p:cNvSpPr>
              <a:spLocks/>
            </p:cNvSpPr>
            <p:nvPr/>
          </p:nvSpPr>
          <p:spPr bwMode="auto">
            <a:xfrm rot="669225">
              <a:off x="1938396" y="4545583"/>
              <a:ext cx="1072015" cy="930429"/>
            </a:xfrm>
            <a:custGeom>
              <a:avLst/>
              <a:gdLst>
                <a:gd name="T0" fmla="*/ 0 w 110"/>
                <a:gd name="T1" fmla="*/ 65 h 96"/>
                <a:gd name="T2" fmla="*/ 4 w 110"/>
                <a:gd name="T3" fmla="*/ 90 h 96"/>
                <a:gd name="T4" fmla="*/ 5 w 110"/>
                <a:gd name="T5" fmla="*/ 96 h 96"/>
                <a:gd name="T6" fmla="*/ 97 w 110"/>
                <a:gd name="T7" fmla="*/ 48 h 96"/>
                <a:gd name="T8" fmla="*/ 106 w 110"/>
                <a:gd name="T9" fmla="*/ 23 h 96"/>
                <a:gd name="T10" fmla="*/ 110 w 110"/>
                <a:gd name="T11" fmla="*/ 0 h 96"/>
                <a:gd name="T12" fmla="*/ 0 w 110"/>
                <a:gd name="T13" fmla="*/ 65 h 96"/>
              </a:gdLst>
              <a:ahLst/>
              <a:cxnLst>
                <a:cxn ang="0">
                  <a:pos x="T0" y="T1"/>
                </a:cxn>
                <a:cxn ang="0">
                  <a:pos x="T2" y="T3"/>
                </a:cxn>
                <a:cxn ang="0">
                  <a:pos x="T4" y="T5"/>
                </a:cxn>
                <a:cxn ang="0">
                  <a:pos x="T6" y="T7"/>
                </a:cxn>
                <a:cxn ang="0">
                  <a:pos x="T8" y="T9"/>
                </a:cxn>
                <a:cxn ang="0">
                  <a:pos x="T10" y="T11"/>
                </a:cxn>
                <a:cxn ang="0">
                  <a:pos x="T12" y="T13"/>
                </a:cxn>
              </a:cxnLst>
              <a:rect l="0" t="0" r="r" b="b"/>
              <a:pathLst>
                <a:path w="110" h="96">
                  <a:moveTo>
                    <a:pt x="0" y="65"/>
                  </a:moveTo>
                  <a:cubicBezTo>
                    <a:pt x="1" y="74"/>
                    <a:pt x="2" y="82"/>
                    <a:pt x="4" y="90"/>
                  </a:cubicBezTo>
                  <a:cubicBezTo>
                    <a:pt x="4" y="92"/>
                    <a:pt x="4" y="94"/>
                    <a:pt x="5" y="96"/>
                  </a:cubicBezTo>
                  <a:cubicBezTo>
                    <a:pt x="31" y="69"/>
                    <a:pt x="64" y="54"/>
                    <a:pt x="97" y="48"/>
                  </a:cubicBezTo>
                  <a:cubicBezTo>
                    <a:pt x="100" y="40"/>
                    <a:pt x="103" y="32"/>
                    <a:pt x="106" y="23"/>
                  </a:cubicBezTo>
                  <a:cubicBezTo>
                    <a:pt x="108" y="15"/>
                    <a:pt x="109" y="7"/>
                    <a:pt x="110" y="0"/>
                  </a:cubicBezTo>
                  <a:cubicBezTo>
                    <a:pt x="69" y="5"/>
                    <a:pt x="27" y="28"/>
                    <a:pt x="0" y="65"/>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61DC66C7-5D7B-46E2-895C-597993603126}"/>
                </a:ext>
              </a:extLst>
            </p:cNvPr>
            <p:cNvSpPr>
              <a:spLocks/>
            </p:cNvSpPr>
            <p:nvPr/>
          </p:nvSpPr>
          <p:spPr bwMode="auto">
            <a:xfrm rot="669225">
              <a:off x="1913160" y="5359594"/>
              <a:ext cx="623916" cy="318960"/>
            </a:xfrm>
            <a:custGeom>
              <a:avLst/>
              <a:gdLst>
                <a:gd name="T0" fmla="*/ 0 w 64"/>
                <a:gd name="T1" fmla="*/ 21 h 33"/>
                <a:gd name="T2" fmla="*/ 5 w 64"/>
                <a:gd name="T3" fmla="*/ 33 h 33"/>
                <a:gd name="T4" fmla="*/ 64 w 64"/>
                <a:gd name="T5" fmla="*/ 2 h 33"/>
                <a:gd name="T6" fmla="*/ 0 w 64"/>
                <a:gd name="T7" fmla="*/ 21 h 33"/>
              </a:gdLst>
              <a:ahLst/>
              <a:cxnLst>
                <a:cxn ang="0">
                  <a:pos x="T0" y="T1"/>
                </a:cxn>
                <a:cxn ang="0">
                  <a:pos x="T2" y="T3"/>
                </a:cxn>
                <a:cxn ang="0">
                  <a:pos x="T4" y="T5"/>
                </a:cxn>
                <a:cxn ang="0">
                  <a:pos x="T6" y="T7"/>
                </a:cxn>
              </a:cxnLst>
              <a:rect l="0" t="0" r="r" b="b"/>
              <a:pathLst>
                <a:path w="64" h="33">
                  <a:moveTo>
                    <a:pt x="0" y="21"/>
                  </a:moveTo>
                  <a:cubicBezTo>
                    <a:pt x="2" y="25"/>
                    <a:pt x="3" y="29"/>
                    <a:pt x="5" y="33"/>
                  </a:cubicBezTo>
                  <a:cubicBezTo>
                    <a:pt x="16" y="33"/>
                    <a:pt x="41" y="28"/>
                    <a:pt x="64" y="2"/>
                  </a:cubicBezTo>
                  <a:cubicBezTo>
                    <a:pt x="42" y="0"/>
                    <a:pt x="19" y="6"/>
                    <a:pt x="0" y="21"/>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903C4F2E-DA5A-4C7C-894F-A6F151040AD1}"/>
                </a:ext>
              </a:extLst>
            </p:cNvPr>
            <p:cNvSpPr>
              <a:spLocks/>
            </p:cNvSpPr>
            <p:nvPr/>
          </p:nvSpPr>
          <p:spPr bwMode="auto">
            <a:xfrm rot="669225">
              <a:off x="2309145" y="2032014"/>
              <a:ext cx="418537" cy="524339"/>
            </a:xfrm>
            <a:custGeom>
              <a:avLst/>
              <a:gdLst>
                <a:gd name="T0" fmla="*/ 1 w 43"/>
                <a:gd name="T1" fmla="*/ 12 h 54"/>
                <a:gd name="T2" fmla="*/ 0 w 43"/>
                <a:gd name="T3" fmla="*/ 11 h 54"/>
                <a:gd name="T4" fmla="*/ 19 w 43"/>
                <a:gd name="T5" fmla="*/ 54 h 54"/>
                <a:gd name="T6" fmla="*/ 43 w 43"/>
                <a:gd name="T7" fmla="*/ 28 h 54"/>
                <a:gd name="T8" fmla="*/ 14 w 43"/>
                <a:gd name="T9" fmla="*/ 0 h 54"/>
                <a:gd name="T10" fmla="*/ 1 w 43"/>
                <a:gd name="T11" fmla="*/ 12 h 54"/>
              </a:gdLst>
              <a:ahLst/>
              <a:cxnLst>
                <a:cxn ang="0">
                  <a:pos x="T0" y="T1"/>
                </a:cxn>
                <a:cxn ang="0">
                  <a:pos x="T2" y="T3"/>
                </a:cxn>
                <a:cxn ang="0">
                  <a:pos x="T4" y="T5"/>
                </a:cxn>
                <a:cxn ang="0">
                  <a:pos x="T6" y="T7"/>
                </a:cxn>
                <a:cxn ang="0">
                  <a:pos x="T8" y="T9"/>
                </a:cxn>
                <a:cxn ang="0">
                  <a:pos x="T10" y="T11"/>
                </a:cxn>
              </a:cxnLst>
              <a:rect l="0" t="0" r="r" b="b"/>
              <a:pathLst>
                <a:path w="43" h="54">
                  <a:moveTo>
                    <a:pt x="1" y="12"/>
                  </a:moveTo>
                  <a:cubicBezTo>
                    <a:pt x="0" y="11"/>
                    <a:pt x="0" y="11"/>
                    <a:pt x="0" y="11"/>
                  </a:cubicBezTo>
                  <a:cubicBezTo>
                    <a:pt x="8" y="24"/>
                    <a:pt x="14" y="39"/>
                    <a:pt x="19" y="54"/>
                  </a:cubicBezTo>
                  <a:cubicBezTo>
                    <a:pt x="24" y="44"/>
                    <a:pt x="33" y="35"/>
                    <a:pt x="43" y="28"/>
                  </a:cubicBezTo>
                  <a:cubicBezTo>
                    <a:pt x="34" y="18"/>
                    <a:pt x="25" y="8"/>
                    <a:pt x="14" y="0"/>
                  </a:cubicBezTo>
                  <a:cubicBezTo>
                    <a:pt x="9" y="3"/>
                    <a:pt x="5" y="7"/>
                    <a:pt x="1" y="1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910B985-9440-4043-BC99-AF8256983AF2}"/>
                </a:ext>
              </a:extLst>
            </p:cNvPr>
            <p:cNvSpPr>
              <a:spLocks/>
            </p:cNvSpPr>
            <p:nvPr/>
          </p:nvSpPr>
          <p:spPr bwMode="auto">
            <a:xfrm rot="669225">
              <a:off x="2032883" y="1677100"/>
              <a:ext cx="486996" cy="407646"/>
            </a:xfrm>
            <a:custGeom>
              <a:avLst/>
              <a:gdLst>
                <a:gd name="T0" fmla="*/ 50 w 50"/>
                <a:gd name="T1" fmla="*/ 30 h 42"/>
                <a:gd name="T2" fmla="*/ 0 w 50"/>
                <a:gd name="T3" fmla="*/ 0 h 42"/>
                <a:gd name="T4" fmla="*/ 36 w 50"/>
                <a:gd name="T5" fmla="*/ 42 h 42"/>
                <a:gd name="T6" fmla="*/ 50 w 50"/>
                <a:gd name="T7" fmla="*/ 30 h 42"/>
              </a:gdLst>
              <a:ahLst/>
              <a:cxnLst>
                <a:cxn ang="0">
                  <a:pos x="T0" y="T1"/>
                </a:cxn>
                <a:cxn ang="0">
                  <a:pos x="T2" y="T3"/>
                </a:cxn>
                <a:cxn ang="0">
                  <a:pos x="T4" y="T5"/>
                </a:cxn>
                <a:cxn ang="0">
                  <a:pos x="T6" y="T7"/>
                </a:cxn>
              </a:cxnLst>
              <a:rect l="0" t="0" r="r" b="b"/>
              <a:pathLst>
                <a:path w="50" h="42">
                  <a:moveTo>
                    <a:pt x="50" y="30"/>
                  </a:moveTo>
                  <a:cubicBezTo>
                    <a:pt x="34" y="18"/>
                    <a:pt x="18" y="7"/>
                    <a:pt x="0" y="0"/>
                  </a:cubicBezTo>
                  <a:cubicBezTo>
                    <a:pt x="15" y="12"/>
                    <a:pt x="27" y="26"/>
                    <a:pt x="36" y="42"/>
                  </a:cubicBezTo>
                  <a:cubicBezTo>
                    <a:pt x="40" y="37"/>
                    <a:pt x="45" y="33"/>
                    <a:pt x="50" y="3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04137DF8-6616-4741-ABB4-024EF7465458}"/>
                </a:ext>
              </a:extLst>
            </p:cNvPr>
            <p:cNvSpPr>
              <a:spLocks/>
            </p:cNvSpPr>
            <p:nvPr/>
          </p:nvSpPr>
          <p:spPr bwMode="auto">
            <a:xfrm rot="669225">
              <a:off x="1874048" y="2144801"/>
              <a:ext cx="594354" cy="900867"/>
            </a:xfrm>
            <a:custGeom>
              <a:avLst/>
              <a:gdLst>
                <a:gd name="T0" fmla="*/ 61 w 61"/>
                <a:gd name="T1" fmla="*/ 93 h 93"/>
                <a:gd name="T2" fmla="*/ 59 w 61"/>
                <a:gd name="T3" fmla="*/ 66 h 93"/>
                <a:gd name="T4" fmla="*/ 56 w 61"/>
                <a:gd name="T5" fmla="*/ 48 h 93"/>
                <a:gd name="T6" fmla="*/ 10 w 61"/>
                <a:gd name="T7" fmla="*/ 0 h 93"/>
                <a:gd name="T8" fmla="*/ 0 w 61"/>
                <a:gd name="T9" fmla="*/ 38 h 93"/>
                <a:gd name="T10" fmla="*/ 61 w 61"/>
                <a:gd name="T11" fmla="*/ 93 h 93"/>
              </a:gdLst>
              <a:ahLst/>
              <a:cxnLst>
                <a:cxn ang="0">
                  <a:pos x="T0" y="T1"/>
                </a:cxn>
                <a:cxn ang="0">
                  <a:pos x="T2" y="T3"/>
                </a:cxn>
                <a:cxn ang="0">
                  <a:pos x="T4" y="T5"/>
                </a:cxn>
                <a:cxn ang="0">
                  <a:pos x="T6" y="T7"/>
                </a:cxn>
                <a:cxn ang="0">
                  <a:pos x="T8" y="T9"/>
                </a:cxn>
                <a:cxn ang="0">
                  <a:pos x="T10" y="T11"/>
                </a:cxn>
              </a:cxnLst>
              <a:rect l="0" t="0" r="r" b="b"/>
              <a:pathLst>
                <a:path w="61" h="93">
                  <a:moveTo>
                    <a:pt x="61" y="93"/>
                  </a:moveTo>
                  <a:cubicBezTo>
                    <a:pt x="61" y="84"/>
                    <a:pt x="61" y="75"/>
                    <a:pt x="59" y="66"/>
                  </a:cubicBezTo>
                  <a:cubicBezTo>
                    <a:pt x="59" y="60"/>
                    <a:pt x="58" y="54"/>
                    <a:pt x="56" y="48"/>
                  </a:cubicBezTo>
                  <a:cubicBezTo>
                    <a:pt x="50" y="29"/>
                    <a:pt x="33" y="12"/>
                    <a:pt x="10" y="0"/>
                  </a:cubicBezTo>
                  <a:cubicBezTo>
                    <a:pt x="9" y="11"/>
                    <a:pt x="6" y="23"/>
                    <a:pt x="0" y="38"/>
                  </a:cubicBezTo>
                  <a:cubicBezTo>
                    <a:pt x="28" y="50"/>
                    <a:pt x="50" y="69"/>
                    <a:pt x="61" y="9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A1CC0C87-B558-4A8E-9765-84A2DE251AD7}"/>
                </a:ext>
              </a:extLst>
            </p:cNvPr>
            <p:cNvSpPr>
              <a:spLocks/>
            </p:cNvSpPr>
            <p:nvPr/>
          </p:nvSpPr>
          <p:spPr bwMode="auto">
            <a:xfrm rot="669225">
              <a:off x="1621855" y="2488923"/>
              <a:ext cx="760835" cy="1065792"/>
            </a:xfrm>
            <a:custGeom>
              <a:avLst/>
              <a:gdLst>
                <a:gd name="T0" fmla="*/ 74 w 78"/>
                <a:gd name="T1" fmla="*/ 110 h 110"/>
                <a:gd name="T2" fmla="*/ 78 w 78"/>
                <a:gd name="T3" fmla="*/ 66 h 110"/>
                <a:gd name="T4" fmla="*/ 17 w 78"/>
                <a:gd name="T5" fmla="*/ 0 h 110"/>
                <a:gd name="T6" fmla="*/ 0 w 78"/>
                <a:gd name="T7" fmla="*/ 37 h 110"/>
                <a:gd name="T8" fmla="*/ 74 w 78"/>
                <a:gd name="T9" fmla="*/ 110 h 110"/>
              </a:gdLst>
              <a:ahLst/>
              <a:cxnLst>
                <a:cxn ang="0">
                  <a:pos x="T0" y="T1"/>
                </a:cxn>
                <a:cxn ang="0">
                  <a:pos x="T2" y="T3"/>
                </a:cxn>
                <a:cxn ang="0">
                  <a:pos x="T4" y="T5"/>
                </a:cxn>
                <a:cxn ang="0">
                  <a:pos x="T6" y="T7"/>
                </a:cxn>
                <a:cxn ang="0">
                  <a:pos x="T8" y="T9"/>
                </a:cxn>
              </a:cxnLst>
              <a:rect l="0" t="0" r="r" b="b"/>
              <a:pathLst>
                <a:path w="78" h="110">
                  <a:moveTo>
                    <a:pt x="74" y="110"/>
                  </a:moveTo>
                  <a:cubicBezTo>
                    <a:pt x="76" y="95"/>
                    <a:pt x="78" y="81"/>
                    <a:pt x="78" y="66"/>
                  </a:cubicBezTo>
                  <a:cubicBezTo>
                    <a:pt x="72" y="39"/>
                    <a:pt x="48" y="15"/>
                    <a:pt x="17" y="0"/>
                  </a:cubicBezTo>
                  <a:cubicBezTo>
                    <a:pt x="13" y="12"/>
                    <a:pt x="7" y="24"/>
                    <a:pt x="0" y="37"/>
                  </a:cubicBezTo>
                  <a:cubicBezTo>
                    <a:pt x="35" y="59"/>
                    <a:pt x="63" y="85"/>
                    <a:pt x="74" y="11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F1E46D45-B0F4-4EC9-B976-94500D495939}"/>
                </a:ext>
              </a:extLst>
            </p:cNvPr>
            <p:cNvSpPr>
              <a:spLocks/>
            </p:cNvSpPr>
            <p:nvPr/>
          </p:nvSpPr>
          <p:spPr bwMode="auto">
            <a:xfrm rot="669225">
              <a:off x="1002198" y="3230760"/>
              <a:ext cx="1101577" cy="1171594"/>
            </a:xfrm>
            <a:custGeom>
              <a:avLst/>
              <a:gdLst>
                <a:gd name="T0" fmla="*/ 16 w 113"/>
                <a:gd name="T1" fmla="*/ 0 h 121"/>
                <a:gd name="T2" fmla="*/ 0 w 113"/>
                <a:gd name="T3" fmla="*/ 32 h 121"/>
                <a:gd name="T4" fmla="*/ 108 w 113"/>
                <a:gd name="T5" fmla="*/ 121 h 121"/>
                <a:gd name="T6" fmla="*/ 113 w 113"/>
                <a:gd name="T7" fmla="*/ 80 h 121"/>
                <a:gd name="T8" fmla="*/ 16 w 113"/>
                <a:gd name="T9" fmla="*/ 0 h 121"/>
              </a:gdLst>
              <a:ahLst/>
              <a:cxnLst>
                <a:cxn ang="0">
                  <a:pos x="T0" y="T1"/>
                </a:cxn>
                <a:cxn ang="0">
                  <a:pos x="T2" y="T3"/>
                </a:cxn>
                <a:cxn ang="0">
                  <a:pos x="T4" y="T5"/>
                </a:cxn>
                <a:cxn ang="0">
                  <a:pos x="T6" y="T7"/>
                </a:cxn>
                <a:cxn ang="0">
                  <a:pos x="T8" y="T9"/>
                </a:cxn>
              </a:cxnLst>
              <a:rect l="0" t="0" r="r" b="b"/>
              <a:pathLst>
                <a:path w="113" h="121">
                  <a:moveTo>
                    <a:pt x="16" y="0"/>
                  </a:moveTo>
                  <a:cubicBezTo>
                    <a:pt x="9" y="10"/>
                    <a:pt x="4" y="21"/>
                    <a:pt x="0" y="32"/>
                  </a:cubicBezTo>
                  <a:cubicBezTo>
                    <a:pt x="42" y="43"/>
                    <a:pt x="82" y="75"/>
                    <a:pt x="108" y="121"/>
                  </a:cubicBezTo>
                  <a:cubicBezTo>
                    <a:pt x="110" y="107"/>
                    <a:pt x="112" y="94"/>
                    <a:pt x="113" y="80"/>
                  </a:cubicBezTo>
                  <a:cubicBezTo>
                    <a:pt x="93" y="40"/>
                    <a:pt x="56" y="12"/>
                    <a:pt x="16" y="0"/>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EB1CA897-9468-4E31-97E5-C4CF5BC43770}"/>
                </a:ext>
              </a:extLst>
            </p:cNvPr>
            <p:cNvSpPr>
              <a:spLocks/>
            </p:cNvSpPr>
            <p:nvPr/>
          </p:nvSpPr>
          <p:spPr bwMode="auto">
            <a:xfrm rot="669225">
              <a:off x="2041451" y="1873488"/>
              <a:ext cx="429429" cy="630140"/>
            </a:xfrm>
            <a:custGeom>
              <a:avLst/>
              <a:gdLst>
                <a:gd name="T0" fmla="*/ 0 w 44"/>
                <a:gd name="T1" fmla="*/ 0 h 65"/>
                <a:gd name="T2" fmla="*/ 1 w 44"/>
                <a:gd name="T3" fmla="*/ 28 h 65"/>
                <a:gd name="T4" fmla="*/ 44 w 44"/>
                <a:gd name="T5" fmla="*/ 65 h 65"/>
                <a:gd name="T6" fmla="*/ 22 w 44"/>
                <a:gd name="T7" fmla="*/ 12 h 65"/>
                <a:gd name="T8" fmla="*/ 0 w 44"/>
                <a:gd name="T9" fmla="*/ 0 h 65"/>
              </a:gdLst>
              <a:ahLst/>
              <a:cxnLst>
                <a:cxn ang="0">
                  <a:pos x="T0" y="T1"/>
                </a:cxn>
                <a:cxn ang="0">
                  <a:pos x="T2" y="T3"/>
                </a:cxn>
                <a:cxn ang="0">
                  <a:pos x="T4" y="T5"/>
                </a:cxn>
                <a:cxn ang="0">
                  <a:pos x="T6" y="T7"/>
                </a:cxn>
                <a:cxn ang="0">
                  <a:pos x="T8" y="T9"/>
                </a:cxn>
              </a:cxnLst>
              <a:rect l="0" t="0" r="r" b="b"/>
              <a:pathLst>
                <a:path w="44" h="65">
                  <a:moveTo>
                    <a:pt x="0" y="0"/>
                  </a:moveTo>
                  <a:cubicBezTo>
                    <a:pt x="1" y="7"/>
                    <a:pt x="2" y="17"/>
                    <a:pt x="1" y="28"/>
                  </a:cubicBezTo>
                  <a:cubicBezTo>
                    <a:pt x="19" y="38"/>
                    <a:pt x="35" y="50"/>
                    <a:pt x="44" y="65"/>
                  </a:cubicBezTo>
                  <a:cubicBezTo>
                    <a:pt x="39" y="46"/>
                    <a:pt x="32" y="28"/>
                    <a:pt x="22" y="12"/>
                  </a:cubicBezTo>
                  <a:cubicBezTo>
                    <a:pt x="16" y="6"/>
                    <a:pt x="8" y="2"/>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1F1A6DEB-C9A6-46DB-BC73-B11AD51C5D83}"/>
                </a:ext>
              </a:extLst>
            </p:cNvPr>
            <p:cNvSpPr>
              <a:spLocks/>
            </p:cNvSpPr>
            <p:nvPr/>
          </p:nvSpPr>
          <p:spPr bwMode="auto">
            <a:xfrm rot="669225">
              <a:off x="839145" y="3528025"/>
              <a:ext cx="1140475" cy="1221383"/>
            </a:xfrm>
            <a:custGeom>
              <a:avLst/>
              <a:gdLst>
                <a:gd name="T0" fmla="*/ 10 w 117"/>
                <a:gd name="T1" fmla="*/ 0 h 126"/>
                <a:gd name="T2" fmla="*/ 0 w 117"/>
                <a:gd name="T3" fmla="*/ 55 h 126"/>
                <a:gd name="T4" fmla="*/ 116 w 117"/>
                <a:gd name="T5" fmla="*/ 126 h 126"/>
                <a:gd name="T6" fmla="*/ 117 w 117"/>
                <a:gd name="T7" fmla="*/ 99 h 126"/>
                <a:gd name="T8" fmla="*/ 10 w 117"/>
                <a:gd name="T9" fmla="*/ 0 h 126"/>
              </a:gdLst>
              <a:ahLst/>
              <a:cxnLst>
                <a:cxn ang="0">
                  <a:pos x="T0" y="T1"/>
                </a:cxn>
                <a:cxn ang="0">
                  <a:pos x="T2" y="T3"/>
                </a:cxn>
                <a:cxn ang="0">
                  <a:pos x="T4" y="T5"/>
                </a:cxn>
                <a:cxn ang="0">
                  <a:pos x="T6" y="T7"/>
                </a:cxn>
                <a:cxn ang="0">
                  <a:pos x="T8" y="T9"/>
                </a:cxn>
              </a:cxnLst>
              <a:rect l="0" t="0" r="r" b="b"/>
              <a:pathLst>
                <a:path w="117" h="126">
                  <a:moveTo>
                    <a:pt x="10" y="0"/>
                  </a:moveTo>
                  <a:cubicBezTo>
                    <a:pt x="4" y="18"/>
                    <a:pt x="1" y="37"/>
                    <a:pt x="0" y="55"/>
                  </a:cubicBezTo>
                  <a:cubicBezTo>
                    <a:pt x="46" y="62"/>
                    <a:pt x="89" y="87"/>
                    <a:pt x="116" y="126"/>
                  </a:cubicBezTo>
                  <a:cubicBezTo>
                    <a:pt x="116" y="117"/>
                    <a:pt x="117" y="108"/>
                    <a:pt x="117" y="99"/>
                  </a:cubicBezTo>
                  <a:cubicBezTo>
                    <a:pt x="95" y="50"/>
                    <a:pt x="54" y="14"/>
                    <a:pt x="10" y="0"/>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8ECFAA8A-C158-4CDD-BA04-8896FABBB547}"/>
                </a:ext>
              </a:extLst>
            </p:cNvPr>
            <p:cNvSpPr>
              <a:spLocks/>
            </p:cNvSpPr>
            <p:nvPr/>
          </p:nvSpPr>
          <p:spPr bwMode="auto">
            <a:xfrm rot="669225">
              <a:off x="2048179" y="1655805"/>
              <a:ext cx="253611" cy="272283"/>
            </a:xfrm>
            <a:custGeom>
              <a:avLst/>
              <a:gdLst>
                <a:gd name="T0" fmla="*/ 26 w 26"/>
                <a:gd name="T1" fmla="*/ 28 h 28"/>
                <a:gd name="T2" fmla="*/ 0 w 26"/>
                <a:gd name="T3" fmla="*/ 0 h 28"/>
                <a:gd name="T4" fmla="*/ 7 w 26"/>
                <a:gd name="T5" fmla="*/ 20 h 28"/>
                <a:gd name="T6" fmla="*/ 26 w 26"/>
                <a:gd name="T7" fmla="*/ 28 h 28"/>
              </a:gdLst>
              <a:ahLst/>
              <a:cxnLst>
                <a:cxn ang="0">
                  <a:pos x="T0" y="T1"/>
                </a:cxn>
                <a:cxn ang="0">
                  <a:pos x="T2" y="T3"/>
                </a:cxn>
                <a:cxn ang="0">
                  <a:pos x="T4" y="T5"/>
                </a:cxn>
                <a:cxn ang="0">
                  <a:pos x="T6" y="T7"/>
                </a:cxn>
              </a:cxnLst>
              <a:rect l="0" t="0" r="r" b="b"/>
              <a:pathLst>
                <a:path w="26" h="28">
                  <a:moveTo>
                    <a:pt x="26" y="28"/>
                  </a:moveTo>
                  <a:cubicBezTo>
                    <a:pt x="19" y="18"/>
                    <a:pt x="10" y="8"/>
                    <a:pt x="0" y="0"/>
                  </a:cubicBezTo>
                  <a:cubicBezTo>
                    <a:pt x="0" y="0"/>
                    <a:pt x="5" y="7"/>
                    <a:pt x="7" y="20"/>
                  </a:cubicBezTo>
                  <a:cubicBezTo>
                    <a:pt x="14" y="21"/>
                    <a:pt x="20" y="23"/>
                    <a:pt x="26" y="2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0FE3A716-42A4-4A76-82A0-DA0A84C623C4}"/>
                </a:ext>
              </a:extLst>
            </p:cNvPr>
            <p:cNvSpPr>
              <a:spLocks/>
            </p:cNvSpPr>
            <p:nvPr/>
          </p:nvSpPr>
          <p:spPr bwMode="auto">
            <a:xfrm rot="669225">
              <a:off x="773110" y="4646494"/>
              <a:ext cx="1042453" cy="658146"/>
            </a:xfrm>
            <a:custGeom>
              <a:avLst/>
              <a:gdLst>
                <a:gd name="T0" fmla="*/ 0 w 107"/>
                <a:gd name="T1" fmla="*/ 0 h 68"/>
                <a:gd name="T2" fmla="*/ 27 w 107"/>
                <a:gd name="T3" fmla="*/ 45 h 68"/>
                <a:gd name="T4" fmla="*/ 107 w 107"/>
                <a:gd name="T5" fmla="*/ 68 h 68"/>
                <a:gd name="T6" fmla="*/ 0 w 107"/>
                <a:gd name="T7" fmla="*/ 0 h 68"/>
              </a:gdLst>
              <a:ahLst/>
              <a:cxnLst>
                <a:cxn ang="0">
                  <a:pos x="T0" y="T1"/>
                </a:cxn>
                <a:cxn ang="0">
                  <a:pos x="T2" y="T3"/>
                </a:cxn>
                <a:cxn ang="0">
                  <a:pos x="T4" y="T5"/>
                </a:cxn>
                <a:cxn ang="0">
                  <a:pos x="T6" y="T7"/>
                </a:cxn>
              </a:cxnLst>
              <a:rect l="0" t="0" r="r" b="b"/>
              <a:pathLst>
                <a:path w="107" h="68">
                  <a:moveTo>
                    <a:pt x="0" y="0"/>
                  </a:moveTo>
                  <a:cubicBezTo>
                    <a:pt x="7" y="17"/>
                    <a:pt x="16" y="32"/>
                    <a:pt x="27" y="45"/>
                  </a:cubicBezTo>
                  <a:cubicBezTo>
                    <a:pt x="52" y="45"/>
                    <a:pt x="88" y="53"/>
                    <a:pt x="107" y="68"/>
                  </a:cubicBezTo>
                  <a:cubicBezTo>
                    <a:pt x="83" y="33"/>
                    <a:pt x="43" y="10"/>
                    <a:pt x="0" y="0"/>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09145906-8CFB-421F-A4D8-6B07EC5188D9}"/>
                </a:ext>
              </a:extLst>
            </p:cNvPr>
            <p:cNvSpPr>
              <a:spLocks/>
            </p:cNvSpPr>
            <p:nvPr/>
          </p:nvSpPr>
          <p:spPr bwMode="auto">
            <a:xfrm rot="669225">
              <a:off x="987637" y="5140670"/>
              <a:ext cx="858857" cy="387420"/>
            </a:xfrm>
            <a:custGeom>
              <a:avLst/>
              <a:gdLst>
                <a:gd name="T0" fmla="*/ 86 w 88"/>
                <a:gd name="T1" fmla="*/ 33 h 40"/>
                <a:gd name="T2" fmla="*/ 85 w 88"/>
                <a:gd name="T3" fmla="*/ 33 h 40"/>
                <a:gd name="T4" fmla="*/ 0 w 88"/>
                <a:gd name="T5" fmla="*/ 0 h 40"/>
                <a:gd name="T6" fmla="*/ 0 w 88"/>
                <a:gd name="T7" fmla="*/ 0 h 40"/>
                <a:gd name="T8" fmla="*/ 88 w 88"/>
                <a:gd name="T9" fmla="*/ 40 h 40"/>
                <a:gd name="T10" fmla="*/ 86 w 88"/>
                <a:gd name="T11" fmla="*/ 33 h 40"/>
              </a:gdLst>
              <a:ahLst/>
              <a:cxnLst>
                <a:cxn ang="0">
                  <a:pos x="T0" y="T1"/>
                </a:cxn>
                <a:cxn ang="0">
                  <a:pos x="T2" y="T3"/>
                </a:cxn>
                <a:cxn ang="0">
                  <a:pos x="T4" y="T5"/>
                </a:cxn>
                <a:cxn ang="0">
                  <a:pos x="T6" y="T7"/>
                </a:cxn>
                <a:cxn ang="0">
                  <a:pos x="T8" y="T9"/>
                </a:cxn>
                <a:cxn ang="0">
                  <a:pos x="T10" y="T11"/>
                </a:cxn>
              </a:cxnLst>
              <a:rect l="0" t="0" r="r" b="b"/>
              <a:pathLst>
                <a:path w="88" h="40">
                  <a:moveTo>
                    <a:pt x="86" y="33"/>
                  </a:moveTo>
                  <a:cubicBezTo>
                    <a:pt x="85" y="33"/>
                    <a:pt x="85" y="33"/>
                    <a:pt x="85" y="33"/>
                  </a:cubicBezTo>
                  <a:cubicBezTo>
                    <a:pt x="80" y="28"/>
                    <a:pt x="46" y="1"/>
                    <a:pt x="0" y="0"/>
                  </a:cubicBezTo>
                  <a:cubicBezTo>
                    <a:pt x="0" y="0"/>
                    <a:pt x="0" y="0"/>
                    <a:pt x="0" y="0"/>
                  </a:cubicBezTo>
                  <a:cubicBezTo>
                    <a:pt x="22" y="24"/>
                    <a:pt x="52" y="39"/>
                    <a:pt x="88" y="40"/>
                  </a:cubicBezTo>
                  <a:cubicBezTo>
                    <a:pt x="87" y="37"/>
                    <a:pt x="86" y="35"/>
                    <a:pt x="86" y="33"/>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4CAD3682-D93C-4752-A6B2-95DFA59D17AB}"/>
                </a:ext>
              </a:extLst>
            </p:cNvPr>
            <p:cNvSpPr>
              <a:spLocks/>
            </p:cNvSpPr>
            <p:nvPr/>
          </p:nvSpPr>
          <p:spPr bwMode="auto">
            <a:xfrm rot="669225">
              <a:off x="1245529" y="2816065"/>
              <a:ext cx="1012891" cy="1132696"/>
            </a:xfrm>
            <a:custGeom>
              <a:avLst/>
              <a:gdLst>
                <a:gd name="T0" fmla="*/ 99 w 104"/>
                <a:gd name="T1" fmla="*/ 117 h 117"/>
                <a:gd name="T2" fmla="*/ 104 w 104"/>
                <a:gd name="T3" fmla="*/ 85 h 117"/>
                <a:gd name="T4" fmla="*/ 30 w 104"/>
                <a:gd name="T5" fmla="*/ 0 h 117"/>
                <a:gd name="T6" fmla="*/ 9 w 104"/>
                <a:gd name="T7" fmla="*/ 33 h 117"/>
                <a:gd name="T8" fmla="*/ 0 w 104"/>
                <a:gd name="T9" fmla="*/ 45 h 117"/>
                <a:gd name="T10" fmla="*/ 99 w 104"/>
                <a:gd name="T11" fmla="*/ 117 h 117"/>
              </a:gdLst>
              <a:ahLst/>
              <a:cxnLst>
                <a:cxn ang="0">
                  <a:pos x="T0" y="T1"/>
                </a:cxn>
                <a:cxn ang="0">
                  <a:pos x="T2" y="T3"/>
                </a:cxn>
                <a:cxn ang="0">
                  <a:pos x="T4" y="T5"/>
                </a:cxn>
                <a:cxn ang="0">
                  <a:pos x="T6" y="T7"/>
                </a:cxn>
                <a:cxn ang="0">
                  <a:pos x="T8" y="T9"/>
                </a:cxn>
                <a:cxn ang="0">
                  <a:pos x="T10" y="T11"/>
                </a:cxn>
              </a:cxnLst>
              <a:rect l="0" t="0" r="r" b="b"/>
              <a:pathLst>
                <a:path w="104" h="117">
                  <a:moveTo>
                    <a:pt x="99" y="117"/>
                  </a:moveTo>
                  <a:cubicBezTo>
                    <a:pt x="100" y="106"/>
                    <a:pt x="102" y="95"/>
                    <a:pt x="104" y="85"/>
                  </a:cubicBezTo>
                  <a:cubicBezTo>
                    <a:pt x="100" y="58"/>
                    <a:pt x="71" y="26"/>
                    <a:pt x="30" y="0"/>
                  </a:cubicBezTo>
                  <a:cubicBezTo>
                    <a:pt x="24" y="10"/>
                    <a:pt x="17" y="21"/>
                    <a:pt x="9" y="33"/>
                  </a:cubicBezTo>
                  <a:cubicBezTo>
                    <a:pt x="6" y="37"/>
                    <a:pt x="3" y="41"/>
                    <a:pt x="0" y="45"/>
                  </a:cubicBezTo>
                  <a:cubicBezTo>
                    <a:pt x="39" y="55"/>
                    <a:pt x="76" y="80"/>
                    <a:pt x="99" y="117"/>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C42C1A7A-233D-461F-9C01-5A4446A0B012}"/>
                </a:ext>
              </a:extLst>
            </p:cNvPr>
            <p:cNvSpPr>
              <a:spLocks/>
            </p:cNvSpPr>
            <p:nvPr/>
          </p:nvSpPr>
          <p:spPr bwMode="auto">
            <a:xfrm rot="669225">
              <a:off x="741349" y="4055037"/>
              <a:ext cx="1170037" cy="1162259"/>
            </a:xfrm>
            <a:custGeom>
              <a:avLst/>
              <a:gdLst>
                <a:gd name="T0" fmla="*/ 120 w 120"/>
                <a:gd name="T1" fmla="*/ 120 h 120"/>
                <a:gd name="T2" fmla="*/ 119 w 120"/>
                <a:gd name="T3" fmla="*/ 120 h 120"/>
                <a:gd name="T4" fmla="*/ 116 w 120"/>
                <a:gd name="T5" fmla="*/ 84 h 120"/>
                <a:gd name="T6" fmla="*/ 0 w 120"/>
                <a:gd name="T7" fmla="*/ 0 h 120"/>
                <a:gd name="T8" fmla="*/ 10 w 120"/>
                <a:gd name="T9" fmla="*/ 59 h 120"/>
                <a:gd name="T10" fmla="*/ 120 w 120"/>
                <a:gd name="T11" fmla="*/ 120 h 120"/>
              </a:gdLst>
              <a:ahLst/>
              <a:cxnLst>
                <a:cxn ang="0">
                  <a:pos x="T0" y="T1"/>
                </a:cxn>
                <a:cxn ang="0">
                  <a:pos x="T2" y="T3"/>
                </a:cxn>
                <a:cxn ang="0">
                  <a:pos x="T4" y="T5"/>
                </a:cxn>
                <a:cxn ang="0">
                  <a:pos x="T6" y="T7"/>
                </a:cxn>
                <a:cxn ang="0">
                  <a:pos x="T8" y="T9"/>
                </a:cxn>
                <a:cxn ang="0">
                  <a:pos x="T10" y="T11"/>
                </a:cxn>
              </a:cxnLst>
              <a:rect l="0" t="0" r="r" b="b"/>
              <a:pathLst>
                <a:path w="120" h="120">
                  <a:moveTo>
                    <a:pt x="120" y="120"/>
                  </a:moveTo>
                  <a:cubicBezTo>
                    <a:pt x="119" y="120"/>
                    <a:pt x="119" y="120"/>
                    <a:pt x="119" y="120"/>
                  </a:cubicBezTo>
                  <a:cubicBezTo>
                    <a:pt x="117" y="108"/>
                    <a:pt x="116" y="96"/>
                    <a:pt x="116" y="84"/>
                  </a:cubicBezTo>
                  <a:cubicBezTo>
                    <a:pt x="93" y="41"/>
                    <a:pt x="49" y="11"/>
                    <a:pt x="0" y="0"/>
                  </a:cubicBezTo>
                  <a:cubicBezTo>
                    <a:pt x="0" y="21"/>
                    <a:pt x="3" y="41"/>
                    <a:pt x="10" y="59"/>
                  </a:cubicBezTo>
                  <a:cubicBezTo>
                    <a:pt x="52" y="67"/>
                    <a:pt x="92" y="87"/>
                    <a:pt x="120" y="120"/>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372A5175-9B3C-40C1-BB99-328CD438DE99}"/>
                </a:ext>
              </a:extLst>
            </p:cNvPr>
            <p:cNvSpPr>
              <a:spLocks/>
            </p:cNvSpPr>
            <p:nvPr/>
          </p:nvSpPr>
          <p:spPr bwMode="auto">
            <a:xfrm rot="669225">
              <a:off x="1736268" y="5639404"/>
              <a:ext cx="486996" cy="639476"/>
            </a:xfrm>
            <a:custGeom>
              <a:avLst/>
              <a:gdLst>
                <a:gd name="T0" fmla="*/ 47 w 50"/>
                <a:gd name="T1" fmla="*/ 51 h 66"/>
                <a:gd name="T2" fmla="*/ 14 w 50"/>
                <a:gd name="T3" fmla="*/ 0 h 66"/>
                <a:gd name="T4" fmla="*/ 8 w 50"/>
                <a:gd name="T5" fmla="*/ 0 h 66"/>
                <a:gd name="T6" fmla="*/ 0 w 50"/>
                <a:gd name="T7" fmla="*/ 1 h 66"/>
                <a:gd name="T8" fmla="*/ 36 w 50"/>
                <a:gd name="T9" fmla="*/ 62 h 66"/>
                <a:gd name="T10" fmla="*/ 46 w 50"/>
                <a:gd name="T11" fmla="*/ 62 h 66"/>
                <a:gd name="T12" fmla="*/ 47 w 50"/>
                <a:gd name="T13" fmla="*/ 51 h 66"/>
              </a:gdLst>
              <a:ahLst/>
              <a:cxnLst>
                <a:cxn ang="0">
                  <a:pos x="T0" y="T1"/>
                </a:cxn>
                <a:cxn ang="0">
                  <a:pos x="T2" y="T3"/>
                </a:cxn>
                <a:cxn ang="0">
                  <a:pos x="T4" y="T5"/>
                </a:cxn>
                <a:cxn ang="0">
                  <a:pos x="T6" y="T7"/>
                </a:cxn>
                <a:cxn ang="0">
                  <a:pos x="T8" y="T9"/>
                </a:cxn>
                <a:cxn ang="0">
                  <a:pos x="T10" y="T11"/>
                </a:cxn>
                <a:cxn ang="0">
                  <a:pos x="T12" y="T13"/>
                </a:cxn>
              </a:cxnLst>
              <a:rect l="0" t="0" r="r" b="b"/>
              <a:pathLst>
                <a:path w="50" h="66">
                  <a:moveTo>
                    <a:pt x="47" y="51"/>
                  </a:moveTo>
                  <a:cubicBezTo>
                    <a:pt x="33" y="36"/>
                    <a:pt x="22" y="19"/>
                    <a:pt x="14" y="0"/>
                  </a:cubicBezTo>
                  <a:cubicBezTo>
                    <a:pt x="10" y="1"/>
                    <a:pt x="8" y="0"/>
                    <a:pt x="8" y="0"/>
                  </a:cubicBezTo>
                  <a:cubicBezTo>
                    <a:pt x="5" y="1"/>
                    <a:pt x="3" y="1"/>
                    <a:pt x="0" y="1"/>
                  </a:cubicBezTo>
                  <a:cubicBezTo>
                    <a:pt x="8" y="23"/>
                    <a:pt x="20" y="44"/>
                    <a:pt x="36" y="62"/>
                  </a:cubicBezTo>
                  <a:cubicBezTo>
                    <a:pt x="36" y="62"/>
                    <a:pt x="41" y="66"/>
                    <a:pt x="46" y="62"/>
                  </a:cubicBezTo>
                  <a:cubicBezTo>
                    <a:pt x="50" y="57"/>
                    <a:pt x="47" y="51"/>
                    <a:pt x="47" y="51"/>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6" name="Straight Arrow Connector 25">
            <a:extLst>
              <a:ext uri="{FF2B5EF4-FFF2-40B4-BE49-F238E27FC236}">
                <a16:creationId xmlns:a16="http://schemas.microsoft.com/office/drawing/2014/main" id="{5CF31CA6-1782-45B1-A8FB-3C8CE7E6082C}"/>
              </a:ext>
            </a:extLst>
          </p:cNvPr>
          <p:cNvCxnSpPr/>
          <p:nvPr/>
        </p:nvCxnSpPr>
        <p:spPr>
          <a:xfrm>
            <a:off x="3108652" y="4666646"/>
            <a:ext cx="4102367" cy="0"/>
          </a:xfrm>
          <a:prstGeom prst="straightConnector1">
            <a:avLst/>
          </a:prstGeom>
          <a:ln w="15875">
            <a:solidFill>
              <a:schemeClr val="accent2">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CB94D62-DAB3-4325-A80B-A3C7925CDD28}"/>
              </a:ext>
            </a:extLst>
          </p:cNvPr>
          <p:cNvCxnSpPr/>
          <p:nvPr/>
        </p:nvCxnSpPr>
        <p:spPr>
          <a:xfrm>
            <a:off x="3108652" y="3134176"/>
            <a:ext cx="4102367" cy="0"/>
          </a:xfrm>
          <a:prstGeom prst="straightConnector1">
            <a:avLst/>
          </a:prstGeom>
          <a:ln w="15875">
            <a:solidFill>
              <a:schemeClr val="accent2">
                <a:lumMod val="60000"/>
                <a:lumOff val="40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1BF0DAA-0274-4E78-A166-D9E2DFA59218}"/>
              </a:ext>
            </a:extLst>
          </p:cNvPr>
          <p:cNvCxnSpPr/>
          <p:nvPr/>
        </p:nvCxnSpPr>
        <p:spPr>
          <a:xfrm>
            <a:off x="2171225" y="1644006"/>
            <a:ext cx="5039794" cy="0"/>
          </a:xfrm>
          <a:prstGeom prst="straightConnector1">
            <a:avLst/>
          </a:prstGeom>
          <a:ln w="15875">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C75E507-D1A7-4934-B9C1-ACC94CE2BAF1}"/>
              </a:ext>
            </a:extLst>
          </p:cNvPr>
          <p:cNvSpPr txBox="1"/>
          <p:nvPr/>
        </p:nvSpPr>
        <p:spPr>
          <a:xfrm>
            <a:off x="3088744" y="1771221"/>
            <a:ext cx="1314784" cy="369332"/>
          </a:xfrm>
          <a:prstGeom prst="rect">
            <a:avLst/>
          </a:prstGeom>
          <a:noFill/>
        </p:spPr>
        <p:txBody>
          <a:bodyPr wrap="none" rtlCol="0">
            <a:spAutoFit/>
          </a:bodyPr>
          <a:lstStyle/>
          <a:p>
            <a:r>
              <a:rPr lang="en-US" dirty="0">
                <a:latin typeface="+mj-lt"/>
              </a:rPr>
              <a:t>Insert Text</a:t>
            </a:r>
            <a:endParaRPr lang="id-ID" dirty="0">
              <a:latin typeface="+mj-lt"/>
            </a:endParaRPr>
          </a:p>
        </p:txBody>
      </p:sp>
      <p:sp>
        <p:nvSpPr>
          <p:cNvPr id="30" name="TextBox 29">
            <a:extLst>
              <a:ext uri="{FF2B5EF4-FFF2-40B4-BE49-F238E27FC236}">
                <a16:creationId xmlns:a16="http://schemas.microsoft.com/office/drawing/2014/main" id="{85B89830-53D6-4CBE-B1B3-6A9D21591197}"/>
              </a:ext>
            </a:extLst>
          </p:cNvPr>
          <p:cNvSpPr txBox="1"/>
          <p:nvPr/>
        </p:nvSpPr>
        <p:spPr>
          <a:xfrm>
            <a:off x="4662962" y="2185931"/>
            <a:ext cx="2462105" cy="646331"/>
          </a:xfrm>
          <a:prstGeom prst="rect">
            <a:avLst/>
          </a:prstGeom>
          <a:noFill/>
        </p:spPr>
        <p:txBody>
          <a:bodyPr wrap="square" rtlCol="0">
            <a:spAutoFit/>
          </a:bodyPr>
          <a:lstStyle/>
          <a:p>
            <a:pPr algn="just"/>
            <a:r>
              <a:rPr lang="en-US" sz="1200" dirty="0"/>
              <a:t>All files and graphics on this template is editable because is all based on vector</a:t>
            </a:r>
            <a:endParaRPr lang="id-ID" sz="1200" dirty="0"/>
          </a:p>
        </p:txBody>
      </p:sp>
      <p:sp>
        <p:nvSpPr>
          <p:cNvPr id="31" name="TextBox 30">
            <a:extLst>
              <a:ext uri="{FF2B5EF4-FFF2-40B4-BE49-F238E27FC236}">
                <a16:creationId xmlns:a16="http://schemas.microsoft.com/office/drawing/2014/main" id="{718CC676-8667-4A18-AAD3-B363E9895C4A}"/>
              </a:ext>
            </a:extLst>
          </p:cNvPr>
          <p:cNvSpPr txBox="1"/>
          <p:nvPr/>
        </p:nvSpPr>
        <p:spPr>
          <a:xfrm>
            <a:off x="3088744" y="2127999"/>
            <a:ext cx="1584088" cy="892552"/>
          </a:xfrm>
          <a:prstGeom prst="rect">
            <a:avLst/>
          </a:prstGeom>
          <a:noFill/>
        </p:spPr>
        <p:txBody>
          <a:bodyPr wrap="none" rtlCol="0">
            <a:spAutoFit/>
          </a:bodyPr>
          <a:lstStyle/>
          <a:p>
            <a:r>
              <a:rPr lang="id-ID" sz="5200" b="1" dirty="0">
                <a:solidFill>
                  <a:schemeClr val="accent2"/>
                </a:solidFill>
                <a:latin typeface="+mj-lt"/>
              </a:rPr>
              <a:t>43%</a:t>
            </a:r>
          </a:p>
        </p:txBody>
      </p:sp>
      <p:sp>
        <p:nvSpPr>
          <p:cNvPr id="32" name="TextBox 31">
            <a:extLst>
              <a:ext uri="{FF2B5EF4-FFF2-40B4-BE49-F238E27FC236}">
                <a16:creationId xmlns:a16="http://schemas.microsoft.com/office/drawing/2014/main" id="{55468DA3-6C08-422D-A487-021860C6A38C}"/>
              </a:ext>
            </a:extLst>
          </p:cNvPr>
          <p:cNvSpPr txBox="1"/>
          <p:nvPr/>
        </p:nvSpPr>
        <p:spPr>
          <a:xfrm>
            <a:off x="3282112" y="3346852"/>
            <a:ext cx="1314784" cy="369332"/>
          </a:xfrm>
          <a:prstGeom prst="rect">
            <a:avLst/>
          </a:prstGeom>
          <a:noFill/>
        </p:spPr>
        <p:txBody>
          <a:bodyPr wrap="none" rtlCol="0">
            <a:spAutoFit/>
          </a:bodyPr>
          <a:lstStyle/>
          <a:p>
            <a:r>
              <a:rPr lang="en-US" dirty="0">
                <a:latin typeface="+mj-lt"/>
              </a:rPr>
              <a:t>Insert Text</a:t>
            </a:r>
            <a:endParaRPr lang="id-ID" dirty="0">
              <a:latin typeface="+mj-lt"/>
            </a:endParaRPr>
          </a:p>
        </p:txBody>
      </p:sp>
      <p:sp>
        <p:nvSpPr>
          <p:cNvPr id="33" name="TextBox 32">
            <a:extLst>
              <a:ext uri="{FF2B5EF4-FFF2-40B4-BE49-F238E27FC236}">
                <a16:creationId xmlns:a16="http://schemas.microsoft.com/office/drawing/2014/main" id="{050C82EF-8913-4573-B6F6-F176BC9F98DF}"/>
              </a:ext>
            </a:extLst>
          </p:cNvPr>
          <p:cNvSpPr txBox="1"/>
          <p:nvPr/>
        </p:nvSpPr>
        <p:spPr>
          <a:xfrm>
            <a:off x="4856330" y="3761562"/>
            <a:ext cx="2462105" cy="646331"/>
          </a:xfrm>
          <a:prstGeom prst="rect">
            <a:avLst/>
          </a:prstGeom>
          <a:noFill/>
        </p:spPr>
        <p:txBody>
          <a:bodyPr wrap="square" rtlCol="0">
            <a:spAutoFit/>
          </a:bodyPr>
          <a:lstStyle/>
          <a:p>
            <a:pPr algn="just"/>
            <a:r>
              <a:rPr lang="en-US" sz="1200" dirty="0"/>
              <a:t>All files and graphics on this template is editable because is all based on vector</a:t>
            </a:r>
            <a:endParaRPr lang="id-ID" sz="1200" dirty="0"/>
          </a:p>
        </p:txBody>
      </p:sp>
      <p:sp>
        <p:nvSpPr>
          <p:cNvPr id="34" name="TextBox 33">
            <a:extLst>
              <a:ext uri="{FF2B5EF4-FFF2-40B4-BE49-F238E27FC236}">
                <a16:creationId xmlns:a16="http://schemas.microsoft.com/office/drawing/2014/main" id="{CAF55270-E175-44A1-A83E-97F9F52E07A4}"/>
              </a:ext>
            </a:extLst>
          </p:cNvPr>
          <p:cNvSpPr txBox="1"/>
          <p:nvPr/>
        </p:nvSpPr>
        <p:spPr>
          <a:xfrm>
            <a:off x="3282112" y="3703630"/>
            <a:ext cx="1513556" cy="892552"/>
          </a:xfrm>
          <a:prstGeom prst="rect">
            <a:avLst/>
          </a:prstGeom>
          <a:noFill/>
        </p:spPr>
        <p:txBody>
          <a:bodyPr wrap="none" rtlCol="0">
            <a:spAutoFit/>
          </a:bodyPr>
          <a:lstStyle/>
          <a:p>
            <a:r>
              <a:rPr lang="en-US" sz="5200" b="1" dirty="0">
                <a:solidFill>
                  <a:schemeClr val="accent2">
                    <a:lumMod val="60000"/>
                    <a:lumOff val="40000"/>
                  </a:schemeClr>
                </a:solidFill>
                <a:latin typeface="+mj-lt"/>
              </a:rPr>
              <a:t>32</a:t>
            </a:r>
            <a:r>
              <a:rPr lang="id-ID" sz="5200" b="1" dirty="0">
                <a:solidFill>
                  <a:schemeClr val="accent2">
                    <a:lumMod val="60000"/>
                    <a:lumOff val="40000"/>
                  </a:schemeClr>
                </a:solidFill>
                <a:latin typeface="+mj-lt"/>
              </a:rPr>
              <a:t>%</a:t>
            </a:r>
          </a:p>
        </p:txBody>
      </p:sp>
      <p:sp>
        <p:nvSpPr>
          <p:cNvPr id="35" name="TextBox 34">
            <a:extLst>
              <a:ext uri="{FF2B5EF4-FFF2-40B4-BE49-F238E27FC236}">
                <a16:creationId xmlns:a16="http://schemas.microsoft.com/office/drawing/2014/main" id="{7F14878D-AB02-4AAD-B54A-AE7308E2DFA2}"/>
              </a:ext>
            </a:extLst>
          </p:cNvPr>
          <p:cNvSpPr txBox="1"/>
          <p:nvPr/>
        </p:nvSpPr>
        <p:spPr>
          <a:xfrm>
            <a:off x="3130309" y="4815414"/>
            <a:ext cx="1314784" cy="369332"/>
          </a:xfrm>
          <a:prstGeom prst="rect">
            <a:avLst/>
          </a:prstGeom>
          <a:noFill/>
        </p:spPr>
        <p:txBody>
          <a:bodyPr wrap="none" rtlCol="0">
            <a:spAutoFit/>
          </a:bodyPr>
          <a:lstStyle/>
          <a:p>
            <a:r>
              <a:rPr lang="en-US" dirty="0">
                <a:latin typeface="+mj-lt"/>
              </a:rPr>
              <a:t>Insert Text</a:t>
            </a:r>
            <a:endParaRPr lang="id-ID" dirty="0">
              <a:latin typeface="+mj-lt"/>
            </a:endParaRPr>
          </a:p>
        </p:txBody>
      </p:sp>
      <p:sp>
        <p:nvSpPr>
          <p:cNvPr id="36" name="TextBox 35">
            <a:extLst>
              <a:ext uri="{FF2B5EF4-FFF2-40B4-BE49-F238E27FC236}">
                <a16:creationId xmlns:a16="http://schemas.microsoft.com/office/drawing/2014/main" id="{FC58366C-5F3B-4B88-B2D5-E7B5FD4CF023}"/>
              </a:ext>
            </a:extLst>
          </p:cNvPr>
          <p:cNvSpPr txBox="1"/>
          <p:nvPr/>
        </p:nvSpPr>
        <p:spPr>
          <a:xfrm>
            <a:off x="4704527" y="5230124"/>
            <a:ext cx="2462105" cy="646331"/>
          </a:xfrm>
          <a:prstGeom prst="rect">
            <a:avLst/>
          </a:prstGeom>
          <a:noFill/>
        </p:spPr>
        <p:txBody>
          <a:bodyPr wrap="square" rtlCol="0">
            <a:spAutoFit/>
          </a:bodyPr>
          <a:lstStyle/>
          <a:p>
            <a:pPr algn="just"/>
            <a:r>
              <a:rPr lang="en-US" sz="1200" dirty="0"/>
              <a:t>All files and graphics on this template is editable because is all based on vector</a:t>
            </a:r>
            <a:endParaRPr lang="id-ID" sz="1200" dirty="0"/>
          </a:p>
        </p:txBody>
      </p:sp>
      <p:sp>
        <p:nvSpPr>
          <p:cNvPr id="37" name="TextBox 36">
            <a:extLst>
              <a:ext uri="{FF2B5EF4-FFF2-40B4-BE49-F238E27FC236}">
                <a16:creationId xmlns:a16="http://schemas.microsoft.com/office/drawing/2014/main" id="{8279D756-CC4C-4F73-ABAE-439E1E8711C9}"/>
              </a:ext>
            </a:extLst>
          </p:cNvPr>
          <p:cNvSpPr txBox="1"/>
          <p:nvPr/>
        </p:nvSpPr>
        <p:spPr>
          <a:xfrm>
            <a:off x="3130309" y="5172192"/>
            <a:ext cx="1483098" cy="892552"/>
          </a:xfrm>
          <a:prstGeom prst="rect">
            <a:avLst/>
          </a:prstGeom>
          <a:noFill/>
        </p:spPr>
        <p:txBody>
          <a:bodyPr wrap="none" rtlCol="0">
            <a:spAutoFit/>
          </a:bodyPr>
          <a:lstStyle/>
          <a:p>
            <a:r>
              <a:rPr lang="en-US" sz="5200" b="1" dirty="0">
                <a:solidFill>
                  <a:schemeClr val="accent2">
                    <a:lumMod val="40000"/>
                    <a:lumOff val="60000"/>
                  </a:schemeClr>
                </a:solidFill>
                <a:latin typeface="+mj-lt"/>
              </a:rPr>
              <a:t>27</a:t>
            </a:r>
            <a:r>
              <a:rPr lang="id-ID" sz="5200" b="1" dirty="0">
                <a:solidFill>
                  <a:schemeClr val="accent2">
                    <a:lumMod val="40000"/>
                    <a:lumOff val="60000"/>
                  </a:schemeClr>
                </a:solidFill>
                <a:latin typeface="+mj-lt"/>
              </a:rPr>
              <a:t>%</a:t>
            </a:r>
          </a:p>
        </p:txBody>
      </p:sp>
      <p:graphicFrame>
        <p:nvGraphicFramePr>
          <p:cNvPr id="38" name="Chart 37">
            <a:extLst>
              <a:ext uri="{FF2B5EF4-FFF2-40B4-BE49-F238E27FC236}">
                <a16:creationId xmlns:a16="http://schemas.microsoft.com/office/drawing/2014/main" id="{73490D83-76D1-4C7F-B9B3-138EC6FAF62F}"/>
              </a:ext>
            </a:extLst>
          </p:cNvPr>
          <p:cNvGraphicFramePr/>
          <p:nvPr>
            <p:extLst>
              <p:ext uri="{D42A27DB-BD31-4B8C-83A1-F6EECF244321}">
                <p14:modId xmlns:p14="http://schemas.microsoft.com/office/powerpoint/2010/main" val="1002871329"/>
              </p:ext>
            </p:extLst>
          </p:nvPr>
        </p:nvGraphicFramePr>
        <p:xfrm>
          <a:off x="7653316" y="3502439"/>
          <a:ext cx="3624284" cy="2474380"/>
        </p:xfrm>
        <a:graphic>
          <a:graphicData uri="http://schemas.openxmlformats.org/drawingml/2006/chart">
            <c:chart xmlns:c="http://schemas.openxmlformats.org/drawingml/2006/chart" xmlns:r="http://schemas.openxmlformats.org/officeDocument/2006/relationships" r:id="rId2"/>
          </a:graphicData>
        </a:graphic>
      </p:graphicFrame>
      <p:sp>
        <p:nvSpPr>
          <p:cNvPr id="39" name="TextBox 38">
            <a:extLst>
              <a:ext uri="{FF2B5EF4-FFF2-40B4-BE49-F238E27FC236}">
                <a16:creationId xmlns:a16="http://schemas.microsoft.com/office/drawing/2014/main" id="{73977AFB-7A3D-4F2F-AE7B-934EE2243858}"/>
              </a:ext>
            </a:extLst>
          </p:cNvPr>
          <p:cNvSpPr txBox="1"/>
          <p:nvPr/>
        </p:nvSpPr>
        <p:spPr>
          <a:xfrm>
            <a:off x="7736136" y="1781502"/>
            <a:ext cx="3736566" cy="1447832"/>
          </a:xfrm>
          <a:prstGeom prst="rect">
            <a:avLst/>
          </a:prstGeom>
          <a:noFill/>
        </p:spPr>
        <p:txBody>
          <a:bodyPr wrap="square" rtlCol="0">
            <a:spAutoFit/>
          </a:bodyPr>
          <a:lstStyle/>
          <a:p>
            <a:pPr>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a:t>
            </a:r>
            <a:r>
              <a:rPr lang="en-ID" sz="1200" dirty="0"/>
              <a:t>.</a:t>
            </a:r>
            <a:endParaRPr lang="id-ID" sz="1200" dirty="0"/>
          </a:p>
        </p:txBody>
      </p:sp>
    </p:spTree>
    <p:extLst>
      <p:ext uri="{BB962C8B-B14F-4D97-AF65-F5344CB8AC3E}">
        <p14:creationId xmlns:p14="http://schemas.microsoft.com/office/powerpoint/2010/main" val="402069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2" presetClass="entr" presetSubtype="8"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par>
                                <p:cTn id="15" presetID="22" presetClass="entr" presetSubtype="8"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childTnLst>
                          </p:cTn>
                        </p:par>
                        <p:par>
                          <p:cTn id="58" fill="hold">
                            <p:stCondLst>
                              <p:cond delay="3000"/>
                            </p:stCondLst>
                            <p:childTnLst>
                              <p:par>
                                <p:cTn id="59" presetID="22" presetClass="entr" presetSubtype="4" fill="hold" grpId="0" nodeType="afterEffect">
                                  <p:stCondLst>
                                    <p:cond delay="0"/>
                                  </p:stCondLst>
                                  <p:childTnLst>
                                    <p:set>
                                      <p:cBhvr>
                                        <p:cTn id="60" dur="1" fill="hold">
                                          <p:stCondLst>
                                            <p:cond delay="0"/>
                                          </p:stCondLst>
                                        </p:cTn>
                                        <p:tgtEl>
                                          <p:spTgt spid="38">
                                            <p:graphicEl>
                                              <a:chart seriesIdx="-3" categoryIdx="-3" bldStep="gridLegend"/>
                                            </p:graphicEl>
                                          </p:spTgt>
                                        </p:tgtEl>
                                        <p:attrNameLst>
                                          <p:attrName>style.visibility</p:attrName>
                                        </p:attrNameLst>
                                      </p:cBhvr>
                                      <p:to>
                                        <p:strVal val="visible"/>
                                      </p:to>
                                    </p:set>
                                    <p:animEffect transition="in" filter="wipe(down)">
                                      <p:cBhvr>
                                        <p:cTn id="61" dur="500"/>
                                        <p:tgtEl>
                                          <p:spTgt spid="38">
                                            <p:graphicEl>
                                              <a:chart seriesIdx="-3" categoryIdx="-3" bldStep="gridLegend"/>
                                            </p:graphicEl>
                                          </p:spTgt>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38">
                                            <p:graphicEl>
                                              <a:chart seriesIdx="0" categoryIdx="-4" bldStep="series"/>
                                            </p:graphicEl>
                                          </p:spTgt>
                                        </p:tgtEl>
                                        <p:attrNameLst>
                                          <p:attrName>style.visibility</p:attrName>
                                        </p:attrNameLst>
                                      </p:cBhvr>
                                      <p:to>
                                        <p:strVal val="visible"/>
                                      </p:to>
                                    </p:set>
                                    <p:animEffect transition="in" filter="wipe(down)">
                                      <p:cBhvr>
                                        <p:cTn id="65" dur="500"/>
                                        <p:tgtEl>
                                          <p:spTgt spid="38">
                                            <p:graphicEl>
                                              <a:chart seriesIdx="0" categoryIdx="-4" bldStep="series"/>
                                            </p:graphicEl>
                                          </p:spTgt>
                                        </p:tgtEl>
                                      </p:cBhvr>
                                    </p:animEffect>
                                  </p:childTnLst>
                                </p:cTn>
                              </p:par>
                            </p:childTnLst>
                          </p:cTn>
                        </p:par>
                        <p:par>
                          <p:cTn id="66" fill="hold">
                            <p:stCondLst>
                              <p:cond delay="4000"/>
                            </p:stCondLst>
                            <p:childTnLst>
                              <p:par>
                                <p:cTn id="67" presetID="22" presetClass="entr" presetSubtype="4" fill="hold" grpId="0" nodeType="afterEffect">
                                  <p:stCondLst>
                                    <p:cond delay="0"/>
                                  </p:stCondLst>
                                  <p:childTnLst>
                                    <p:set>
                                      <p:cBhvr>
                                        <p:cTn id="68" dur="1" fill="hold">
                                          <p:stCondLst>
                                            <p:cond delay="0"/>
                                          </p:stCondLst>
                                        </p:cTn>
                                        <p:tgtEl>
                                          <p:spTgt spid="38">
                                            <p:graphicEl>
                                              <a:chart seriesIdx="1" categoryIdx="-4" bldStep="series"/>
                                            </p:graphicEl>
                                          </p:spTgt>
                                        </p:tgtEl>
                                        <p:attrNameLst>
                                          <p:attrName>style.visibility</p:attrName>
                                        </p:attrNameLst>
                                      </p:cBhvr>
                                      <p:to>
                                        <p:strVal val="visible"/>
                                      </p:to>
                                    </p:set>
                                    <p:animEffect transition="in" filter="wipe(down)">
                                      <p:cBhvr>
                                        <p:cTn id="69" dur="500"/>
                                        <p:tgtEl>
                                          <p:spTgt spid="38">
                                            <p:graphicEl>
                                              <a:chart seriesIdx="1" categoryIdx="-4" bldStep="series"/>
                                            </p:graphicEl>
                                          </p:spTgt>
                                        </p:tgtEl>
                                      </p:cBhvr>
                                    </p:animEffect>
                                  </p:childTnLst>
                                </p:cTn>
                              </p:par>
                            </p:childTnLst>
                          </p:cTn>
                        </p:par>
                        <p:par>
                          <p:cTn id="70" fill="hold">
                            <p:stCondLst>
                              <p:cond delay="4500"/>
                            </p:stCondLst>
                            <p:childTnLst>
                              <p:par>
                                <p:cTn id="71" presetID="22" presetClass="entr" presetSubtype="4" fill="hold" grpId="0" nodeType="afterEffect">
                                  <p:stCondLst>
                                    <p:cond delay="0"/>
                                  </p:stCondLst>
                                  <p:childTnLst>
                                    <p:set>
                                      <p:cBhvr>
                                        <p:cTn id="72" dur="1" fill="hold">
                                          <p:stCondLst>
                                            <p:cond delay="0"/>
                                          </p:stCondLst>
                                        </p:cTn>
                                        <p:tgtEl>
                                          <p:spTgt spid="38">
                                            <p:graphicEl>
                                              <a:chart seriesIdx="2" categoryIdx="-4" bldStep="series"/>
                                            </p:graphicEl>
                                          </p:spTgt>
                                        </p:tgtEl>
                                        <p:attrNameLst>
                                          <p:attrName>style.visibility</p:attrName>
                                        </p:attrNameLst>
                                      </p:cBhvr>
                                      <p:to>
                                        <p:strVal val="visible"/>
                                      </p:to>
                                    </p:set>
                                    <p:animEffect transition="in" filter="wipe(down)">
                                      <p:cBhvr>
                                        <p:cTn id="73" dur="500"/>
                                        <p:tgtEl>
                                          <p:spTgt spid="38">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P spid="37" grpId="0"/>
      <p:bldGraphic spid="38" grpId="0" uiExpand="1">
        <p:bldSub>
          <a:bldChart bld="series"/>
        </p:bldSub>
      </p:bldGraphic>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D765C129-7E76-42B9-B514-283C741E4434}"/>
              </a:ext>
            </a:extLst>
          </p:cNvPr>
          <p:cNvSpPr>
            <a:spLocks noEditPoints="1"/>
          </p:cNvSpPr>
          <p:nvPr/>
        </p:nvSpPr>
        <p:spPr bwMode="auto">
          <a:xfrm>
            <a:off x="3812394" y="1513152"/>
            <a:ext cx="4562624" cy="4986306"/>
          </a:xfrm>
          <a:custGeom>
            <a:avLst/>
            <a:gdLst>
              <a:gd name="T0" fmla="*/ 1076 w 1103"/>
              <a:gd name="T1" fmla="*/ 436 h 1206"/>
              <a:gd name="T2" fmla="*/ 1076 w 1103"/>
              <a:gd name="T3" fmla="*/ 435 h 1206"/>
              <a:gd name="T4" fmla="*/ 1019 w 1103"/>
              <a:gd name="T5" fmla="*/ 336 h 1206"/>
              <a:gd name="T6" fmla="*/ 997 w 1103"/>
              <a:gd name="T7" fmla="*/ 292 h 1206"/>
              <a:gd name="T8" fmla="*/ 882 w 1103"/>
              <a:gd name="T9" fmla="*/ 208 h 1206"/>
              <a:gd name="T10" fmla="*/ 823 w 1103"/>
              <a:gd name="T11" fmla="*/ 140 h 1206"/>
              <a:gd name="T12" fmla="*/ 759 w 1103"/>
              <a:gd name="T13" fmla="*/ 45 h 1206"/>
              <a:gd name="T14" fmla="*/ 733 w 1103"/>
              <a:gd name="T15" fmla="*/ 42 h 1206"/>
              <a:gd name="T16" fmla="*/ 603 w 1103"/>
              <a:gd name="T17" fmla="*/ 0 h 1206"/>
              <a:gd name="T18" fmla="*/ 405 w 1103"/>
              <a:gd name="T19" fmla="*/ 58 h 1206"/>
              <a:gd name="T20" fmla="*/ 235 w 1103"/>
              <a:gd name="T21" fmla="*/ 118 h 1206"/>
              <a:gd name="T22" fmla="*/ 230 w 1103"/>
              <a:gd name="T23" fmla="*/ 118 h 1206"/>
              <a:gd name="T24" fmla="*/ 141 w 1103"/>
              <a:gd name="T25" fmla="*/ 163 h 1206"/>
              <a:gd name="T26" fmla="*/ 121 w 1103"/>
              <a:gd name="T27" fmla="*/ 218 h 1206"/>
              <a:gd name="T28" fmla="*/ 120 w 1103"/>
              <a:gd name="T29" fmla="*/ 229 h 1206"/>
              <a:gd name="T30" fmla="*/ 120 w 1103"/>
              <a:gd name="T31" fmla="*/ 229 h 1206"/>
              <a:gd name="T32" fmla="*/ 43 w 1103"/>
              <a:gd name="T33" fmla="*/ 402 h 1206"/>
              <a:gd name="T34" fmla="*/ 0 w 1103"/>
              <a:gd name="T35" fmla="*/ 591 h 1206"/>
              <a:gd name="T36" fmla="*/ 136 w 1103"/>
              <a:gd name="T37" fmla="*/ 721 h 1206"/>
              <a:gd name="T38" fmla="*/ 199 w 1103"/>
              <a:gd name="T39" fmla="*/ 825 h 1206"/>
              <a:gd name="T40" fmla="*/ 306 w 1103"/>
              <a:gd name="T41" fmla="*/ 833 h 1206"/>
              <a:gd name="T42" fmla="*/ 504 w 1103"/>
              <a:gd name="T43" fmla="*/ 1071 h 1206"/>
              <a:gd name="T44" fmla="*/ 577 w 1103"/>
              <a:gd name="T45" fmla="*/ 1206 h 1206"/>
              <a:gd name="T46" fmla="*/ 639 w 1103"/>
              <a:gd name="T47" fmla="*/ 1057 h 1206"/>
              <a:gd name="T48" fmla="*/ 760 w 1103"/>
              <a:gd name="T49" fmla="*/ 815 h 1206"/>
              <a:gd name="T50" fmla="*/ 874 w 1103"/>
              <a:gd name="T51" fmla="*/ 856 h 1206"/>
              <a:gd name="T52" fmla="*/ 962 w 1103"/>
              <a:gd name="T53" fmla="*/ 758 h 1206"/>
              <a:gd name="T54" fmla="*/ 1103 w 1103"/>
              <a:gd name="T55" fmla="*/ 628 h 1206"/>
              <a:gd name="T56" fmla="*/ 652 w 1103"/>
              <a:gd name="T57" fmla="*/ 853 h 1206"/>
              <a:gd name="T58" fmla="*/ 646 w 1103"/>
              <a:gd name="T59" fmla="*/ 857 h 1206"/>
              <a:gd name="T60" fmla="*/ 610 w 1103"/>
              <a:gd name="T61" fmla="*/ 872 h 1206"/>
              <a:gd name="T62" fmla="*/ 610 w 1103"/>
              <a:gd name="T63" fmla="*/ 818 h 1206"/>
              <a:gd name="T64" fmla="*/ 654 w 1103"/>
              <a:gd name="T65" fmla="*/ 852 h 1206"/>
              <a:gd name="T66" fmla="*/ 501 w 1103"/>
              <a:gd name="T67" fmla="*/ 867 h 1206"/>
              <a:gd name="T68" fmla="*/ 471 w 1103"/>
              <a:gd name="T69" fmla="*/ 825 h 1206"/>
              <a:gd name="T70" fmla="*/ 475 w 1103"/>
              <a:gd name="T71" fmla="*/ 823 h 1206"/>
              <a:gd name="T72" fmla="*/ 536 w 1103"/>
              <a:gd name="T73" fmla="*/ 859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3" h="1206">
                <a:moveTo>
                  <a:pt x="1040" y="517"/>
                </a:moveTo>
                <a:cubicBezTo>
                  <a:pt x="1062" y="497"/>
                  <a:pt x="1075" y="468"/>
                  <a:pt x="1076" y="436"/>
                </a:cubicBezTo>
                <a:cubicBezTo>
                  <a:pt x="1076" y="436"/>
                  <a:pt x="1076" y="436"/>
                  <a:pt x="1076" y="436"/>
                </a:cubicBezTo>
                <a:cubicBezTo>
                  <a:pt x="1076" y="436"/>
                  <a:pt x="1076" y="435"/>
                  <a:pt x="1076" y="435"/>
                </a:cubicBezTo>
                <a:cubicBezTo>
                  <a:pt x="1076" y="434"/>
                  <a:pt x="1076" y="434"/>
                  <a:pt x="1076" y="433"/>
                </a:cubicBezTo>
                <a:cubicBezTo>
                  <a:pt x="1076" y="395"/>
                  <a:pt x="1055" y="357"/>
                  <a:pt x="1019" y="336"/>
                </a:cubicBezTo>
                <a:cubicBezTo>
                  <a:pt x="1010" y="331"/>
                  <a:pt x="1000" y="327"/>
                  <a:pt x="990" y="325"/>
                </a:cubicBezTo>
                <a:cubicBezTo>
                  <a:pt x="994" y="315"/>
                  <a:pt x="997" y="304"/>
                  <a:pt x="997" y="292"/>
                </a:cubicBezTo>
                <a:cubicBezTo>
                  <a:pt x="997" y="243"/>
                  <a:pt x="957" y="204"/>
                  <a:pt x="908" y="204"/>
                </a:cubicBezTo>
                <a:cubicBezTo>
                  <a:pt x="899" y="204"/>
                  <a:pt x="891" y="205"/>
                  <a:pt x="882" y="208"/>
                </a:cubicBezTo>
                <a:cubicBezTo>
                  <a:pt x="871" y="182"/>
                  <a:pt x="848" y="162"/>
                  <a:pt x="820" y="156"/>
                </a:cubicBezTo>
                <a:cubicBezTo>
                  <a:pt x="821" y="151"/>
                  <a:pt x="822" y="146"/>
                  <a:pt x="823" y="140"/>
                </a:cubicBezTo>
                <a:cubicBezTo>
                  <a:pt x="827" y="97"/>
                  <a:pt x="800" y="58"/>
                  <a:pt x="760" y="46"/>
                </a:cubicBezTo>
                <a:cubicBezTo>
                  <a:pt x="759" y="46"/>
                  <a:pt x="759" y="46"/>
                  <a:pt x="759" y="45"/>
                </a:cubicBezTo>
                <a:cubicBezTo>
                  <a:pt x="757" y="45"/>
                  <a:pt x="755" y="44"/>
                  <a:pt x="754" y="44"/>
                </a:cubicBezTo>
                <a:cubicBezTo>
                  <a:pt x="747" y="43"/>
                  <a:pt x="740" y="42"/>
                  <a:pt x="733" y="42"/>
                </a:cubicBezTo>
                <a:cubicBezTo>
                  <a:pt x="722" y="42"/>
                  <a:pt x="712" y="44"/>
                  <a:pt x="703" y="47"/>
                </a:cubicBezTo>
                <a:cubicBezTo>
                  <a:pt x="679" y="18"/>
                  <a:pt x="643" y="0"/>
                  <a:pt x="603" y="0"/>
                </a:cubicBezTo>
                <a:cubicBezTo>
                  <a:pt x="546" y="0"/>
                  <a:pt x="498" y="36"/>
                  <a:pt x="480" y="87"/>
                </a:cubicBezTo>
                <a:cubicBezTo>
                  <a:pt x="460" y="69"/>
                  <a:pt x="434" y="58"/>
                  <a:pt x="405" y="58"/>
                </a:cubicBezTo>
                <a:cubicBezTo>
                  <a:pt x="354" y="58"/>
                  <a:pt x="310" y="93"/>
                  <a:pt x="298" y="141"/>
                </a:cubicBezTo>
                <a:cubicBezTo>
                  <a:pt x="281" y="128"/>
                  <a:pt x="259" y="119"/>
                  <a:pt x="235" y="118"/>
                </a:cubicBezTo>
                <a:cubicBezTo>
                  <a:pt x="234" y="118"/>
                  <a:pt x="234" y="118"/>
                  <a:pt x="233" y="118"/>
                </a:cubicBezTo>
                <a:cubicBezTo>
                  <a:pt x="232" y="118"/>
                  <a:pt x="231" y="118"/>
                  <a:pt x="230" y="118"/>
                </a:cubicBezTo>
                <a:cubicBezTo>
                  <a:pt x="230" y="118"/>
                  <a:pt x="230" y="118"/>
                  <a:pt x="230" y="118"/>
                </a:cubicBezTo>
                <a:cubicBezTo>
                  <a:pt x="196" y="118"/>
                  <a:pt x="163" y="134"/>
                  <a:pt x="141" y="163"/>
                </a:cubicBezTo>
                <a:cubicBezTo>
                  <a:pt x="129" y="179"/>
                  <a:pt x="123" y="198"/>
                  <a:pt x="121" y="216"/>
                </a:cubicBezTo>
                <a:cubicBezTo>
                  <a:pt x="121" y="217"/>
                  <a:pt x="121" y="217"/>
                  <a:pt x="121" y="218"/>
                </a:cubicBezTo>
                <a:cubicBezTo>
                  <a:pt x="120" y="219"/>
                  <a:pt x="120" y="221"/>
                  <a:pt x="120" y="222"/>
                </a:cubicBezTo>
                <a:cubicBezTo>
                  <a:pt x="120" y="224"/>
                  <a:pt x="120" y="226"/>
                  <a:pt x="120" y="229"/>
                </a:cubicBezTo>
                <a:cubicBezTo>
                  <a:pt x="120" y="229"/>
                  <a:pt x="120" y="229"/>
                  <a:pt x="120" y="229"/>
                </a:cubicBezTo>
                <a:cubicBezTo>
                  <a:pt x="120" y="229"/>
                  <a:pt x="120" y="229"/>
                  <a:pt x="120" y="229"/>
                </a:cubicBezTo>
                <a:cubicBezTo>
                  <a:pt x="120" y="253"/>
                  <a:pt x="128" y="275"/>
                  <a:pt x="141" y="293"/>
                </a:cubicBezTo>
                <a:cubicBezTo>
                  <a:pt x="86" y="299"/>
                  <a:pt x="43" y="346"/>
                  <a:pt x="43" y="402"/>
                </a:cubicBezTo>
                <a:cubicBezTo>
                  <a:pt x="43" y="431"/>
                  <a:pt x="54" y="456"/>
                  <a:pt x="71" y="476"/>
                </a:cubicBezTo>
                <a:cubicBezTo>
                  <a:pt x="29" y="497"/>
                  <a:pt x="0" y="541"/>
                  <a:pt x="0" y="591"/>
                </a:cubicBezTo>
                <a:cubicBezTo>
                  <a:pt x="0" y="663"/>
                  <a:pt x="59" y="721"/>
                  <a:pt x="130" y="721"/>
                </a:cubicBezTo>
                <a:cubicBezTo>
                  <a:pt x="132" y="721"/>
                  <a:pt x="134" y="721"/>
                  <a:pt x="136" y="721"/>
                </a:cubicBezTo>
                <a:cubicBezTo>
                  <a:pt x="135" y="727"/>
                  <a:pt x="134" y="733"/>
                  <a:pt x="134" y="740"/>
                </a:cubicBezTo>
                <a:cubicBezTo>
                  <a:pt x="134" y="780"/>
                  <a:pt x="162" y="815"/>
                  <a:pt x="199" y="825"/>
                </a:cubicBezTo>
                <a:cubicBezTo>
                  <a:pt x="218" y="835"/>
                  <a:pt x="239" y="841"/>
                  <a:pt x="261" y="841"/>
                </a:cubicBezTo>
                <a:cubicBezTo>
                  <a:pt x="277" y="841"/>
                  <a:pt x="292" y="838"/>
                  <a:pt x="306" y="833"/>
                </a:cubicBezTo>
                <a:cubicBezTo>
                  <a:pt x="373" y="854"/>
                  <a:pt x="479" y="891"/>
                  <a:pt x="492" y="918"/>
                </a:cubicBezTo>
                <a:cubicBezTo>
                  <a:pt x="512" y="957"/>
                  <a:pt x="504" y="989"/>
                  <a:pt x="504" y="1071"/>
                </a:cubicBezTo>
                <a:cubicBezTo>
                  <a:pt x="504" y="1153"/>
                  <a:pt x="377" y="1206"/>
                  <a:pt x="377" y="1206"/>
                </a:cubicBezTo>
                <a:cubicBezTo>
                  <a:pt x="577" y="1206"/>
                  <a:pt x="577" y="1206"/>
                  <a:pt x="577" y="1206"/>
                </a:cubicBezTo>
                <a:cubicBezTo>
                  <a:pt x="755" y="1206"/>
                  <a:pt x="755" y="1206"/>
                  <a:pt x="755" y="1206"/>
                </a:cubicBezTo>
                <a:cubicBezTo>
                  <a:pt x="755" y="1206"/>
                  <a:pt x="643" y="1140"/>
                  <a:pt x="639" y="1057"/>
                </a:cubicBezTo>
                <a:cubicBezTo>
                  <a:pt x="635" y="974"/>
                  <a:pt x="637" y="969"/>
                  <a:pt x="638" y="943"/>
                </a:cubicBezTo>
                <a:cubicBezTo>
                  <a:pt x="639" y="927"/>
                  <a:pt x="707" y="862"/>
                  <a:pt x="760" y="815"/>
                </a:cubicBezTo>
                <a:cubicBezTo>
                  <a:pt x="777" y="827"/>
                  <a:pt x="797" y="835"/>
                  <a:pt x="819" y="837"/>
                </a:cubicBezTo>
                <a:cubicBezTo>
                  <a:pt x="834" y="849"/>
                  <a:pt x="853" y="856"/>
                  <a:pt x="874" y="856"/>
                </a:cubicBezTo>
                <a:cubicBezTo>
                  <a:pt x="923" y="856"/>
                  <a:pt x="962" y="817"/>
                  <a:pt x="962" y="768"/>
                </a:cubicBezTo>
                <a:cubicBezTo>
                  <a:pt x="962" y="764"/>
                  <a:pt x="962" y="761"/>
                  <a:pt x="962" y="758"/>
                </a:cubicBezTo>
                <a:cubicBezTo>
                  <a:pt x="966" y="758"/>
                  <a:pt x="969" y="758"/>
                  <a:pt x="973" y="758"/>
                </a:cubicBezTo>
                <a:cubicBezTo>
                  <a:pt x="1045" y="758"/>
                  <a:pt x="1103" y="700"/>
                  <a:pt x="1103" y="628"/>
                </a:cubicBezTo>
                <a:cubicBezTo>
                  <a:pt x="1103" y="581"/>
                  <a:pt x="1078" y="540"/>
                  <a:pt x="1040" y="517"/>
                </a:cubicBezTo>
                <a:close/>
                <a:moveTo>
                  <a:pt x="652" y="853"/>
                </a:moveTo>
                <a:cubicBezTo>
                  <a:pt x="651" y="854"/>
                  <a:pt x="649" y="856"/>
                  <a:pt x="647" y="857"/>
                </a:cubicBezTo>
                <a:cubicBezTo>
                  <a:pt x="647" y="857"/>
                  <a:pt x="646" y="857"/>
                  <a:pt x="646" y="857"/>
                </a:cubicBezTo>
                <a:cubicBezTo>
                  <a:pt x="644" y="859"/>
                  <a:pt x="643" y="860"/>
                  <a:pt x="641" y="861"/>
                </a:cubicBezTo>
                <a:cubicBezTo>
                  <a:pt x="625" y="871"/>
                  <a:pt x="613" y="876"/>
                  <a:pt x="610" y="872"/>
                </a:cubicBezTo>
                <a:cubicBezTo>
                  <a:pt x="599" y="861"/>
                  <a:pt x="599" y="842"/>
                  <a:pt x="602" y="827"/>
                </a:cubicBezTo>
                <a:cubicBezTo>
                  <a:pt x="605" y="824"/>
                  <a:pt x="608" y="821"/>
                  <a:pt x="610" y="818"/>
                </a:cubicBezTo>
                <a:cubicBezTo>
                  <a:pt x="623" y="833"/>
                  <a:pt x="640" y="844"/>
                  <a:pt x="659" y="848"/>
                </a:cubicBezTo>
                <a:cubicBezTo>
                  <a:pt x="657" y="850"/>
                  <a:pt x="655" y="851"/>
                  <a:pt x="654" y="852"/>
                </a:cubicBezTo>
                <a:cubicBezTo>
                  <a:pt x="653" y="853"/>
                  <a:pt x="653" y="853"/>
                  <a:pt x="652" y="853"/>
                </a:cubicBezTo>
                <a:close/>
                <a:moveTo>
                  <a:pt x="501" y="867"/>
                </a:moveTo>
                <a:cubicBezTo>
                  <a:pt x="501" y="867"/>
                  <a:pt x="501" y="867"/>
                  <a:pt x="501" y="867"/>
                </a:cubicBezTo>
                <a:cubicBezTo>
                  <a:pt x="486" y="858"/>
                  <a:pt x="472" y="839"/>
                  <a:pt x="471" y="825"/>
                </a:cubicBezTo>
                <a:cubicBezTo>
                  <a:pt x="471" y="825"/>
                  <a:pt x="471" y="825"/>
                  <a:pt x="471" y="825"/>
                </a:cubicBezTo>
                <a:cubicBezTo>
                  <a:pt x="472" y="824"/>
                  <a:pt x="474" y="823"/>
                  <a:pt x="475" y="823"/>
                </a:cubicBezTo>
                <a:cubicBezTo>
                  <a:pt x="490" y="839"/>
                  <a:pt x="513" y="850"/>
                  <a:pt x="537" y="851"/>
                </a:cubicBezTo>
                <a:cubicBezTo>
                  <a:pt x="537" y="854"/>
                  <a:pt x="536" y="856"/>
                  <a:pt x="536" y="859"/>
                </a:cubicBezTo>
                <a:cubicBezTo>
                  <a:pt x="532" y="878"/>
                  <a:pt x="516" y="877"/>
                  <a:pt x="501" y="867"/>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5" name="Rectangle 6">
            <a:extLst>
              <a:ext uri="{FF2B5EF4-FFF2-40B4-BE49-F238E27FC236}">
                <a16:creationId xmlns:a16="http://schemas.microsoft.com/office/drawing/2014/main" id="{40487F66-A277-4E08-8C63-DF64B7A67716}"/>
              </a:ext>
            </a:extLst>
          </p:cNvPr>
          <p:cNvSpPr>
            <a:spLocks noChangeArrowheads="1"/>
          </p:cNvSpPr>
          <p:nvPr/>
        </p:nvSpPr>
        <p:spPr bwMode="auto">
          <a:xfrm>
            <a:off x="3751976" y="2573079"/>
            <a:ext cx="4623042" cy="134091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ID"/>
          </a:p>
        </p:txBody>
      </p:sp>
      <p:sp>
        <p:nvSpPr>
          <p:cNvPr id="14" name="Rectangle 6">
            <a:extLst>
              <a:ext uri="{FF2B5EF4-FFF2-40B4-BE49-F238E27FC236}">
                <a16:creationId xmlns:a16="http://schemas.microsoft.com/office/drawing/2014/main" id="{1725D2AB-AD62-4CAA-96F8-37156461B03C}"/>
              </a:ext>
            </a:extLst>
          </p:cNvPr>
          <p:cNvSpPr>
            <a:spLocks noChangeArrowheads="1"/>
          </p:cNvSpPr>
          <p:nvPr/>
        </p:nvSpPr>
        <p:spPr bwMode="auto">
          <a:xfrm>
            <a:off x="3751976" y="3913993"/>
            <a:ext cx="4623042" cy="134091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6" name="Rectangle 6">
            <a:extLst>
              <a:ext uri="{FF2B5EF4-FFF2-40B4-BE49-F238E27FC236}">
                <a16:creationId xmlns:a16="http://schemas.microsoft.com/office/drawing/2014/main" id="{65AE5344-0EF8-44E9-9847-D53DB16625CD}"/>
              </a:ext>
            </a:extLst>
          </p:cNvPr>
          <p:cNvSpPr>
            <a:spLocks noChangeArrowheads="1"/>
          </p:cNvSpPr>
          <p:nvPr/>
        </p:nvSpPr>
        <p:spPr bwMode="auto">
          <a:xfrm>
            <a:off x="3978731" y="1513152"/>
            <a:ext cx="4396287" cy="1071862"/>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ID"/>
          </a:p>
        </p:txBody>
      </p:sp>
      <p:sp>
        <p:nvSpPr>
          <p:cNvPr id="2" name="Title 1">
            <a:extLst>
              <a:ext uri="{FF2B5EF4-FFF2-40B4-BE49-F238E27FC236}">
                <a16:creationId xmlns:a16="http://schemas.microsoft.com/office/drawing/2014/main" id="{54799A53-EC6F-4162-94F2-D90414F28070}"/>
              </a:ext>
            </a:extLst>
          </p:cNvPr>
          <p:cNvSpPr>
            <a:spLocks noGrp="1"/>
          </p:cNvSpPr>
          <p:nvPr>
            <p:ph type="title"/>
          </p:nvPr>
        </p:nvSpPr>
        <p:spPr/>
        <p:txBody>
          <a:bodyPr/>
          <a:lstStyle/>
          <a:p>
            <a:r>
              <a:rPr lang="en-ID" dirty="0"/>
              <a:t>TREE INFOGRAPHIC</a:t>
            </a:r>
          </a:p>
        </p:txBody>
      </p:sp>
      <p:sp>
        <p:nvSpPr>
          <p:cNvPr id="8" name="Rectangle 6">
            <a:extLst>
              <a:ext uri="{FF2B5EF4-FFF2-40B4-BE49-F238E27FC236}">
                <a16:creationId xmlns:a16="http://schemas.microsoft.com/office/drawing/2014/main" id="{15166A97-C56E-4A2F-8C34-87394EC9FA7B}"/>
              </a:ext>
            </a:extLst>
          </p:cNvPr>
          <p:cNvSpPr>
            <a:spLocks noChangeArrowheads="1"/>
          </p:cNvSpPr>
          <p:nvPr/>
        </p:nvSpPr>
        <p:spPr bwMode="auto">
          <a:xfrm>
            <a:off x="3812394" y="5254907"/>
            <a:ext cx="4562624" cy="134091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13" name="Group 12">
            <a:extLst>
              <a:ext uri="{FF2B5EF4-FFF2-40B4-BE49-F238E27FC236}">
                <a16:creationId xmlns:a16="http://schemas.microsoft.com/office/drawing/2014/main" id="{5E4E31F9-3730-4C5F-B361-9042622A0D68}"/>
              </a:ext>
            </a:extLst>
          </p:cNvPr>
          <p:cNvGrpSpPr/>
          <p:nvPr/>
        </p:nvGrpSpPr>
        <p:grpSpPr>
          <a:xfrm>
            <a:off x="3705326" y="1352550"/>
            <a:ext cx="4781348" cy="5309039"/>
            <a:chOff x="3705326" y="1352550"/>
            <a:chExt cx="4781348" cy="5309039"/>
          </a:xfrm>
        </p:grpSpPr>
        <p:sp useBgFill="1">
          <p:nvSpPr>
            <p:cNvPr id="9" name="Freeform 7">
              <a:extLst>
                <a:ext uri="{FF2B5EF4-FFF2-40B4-BE49-F238E27FC236}">
                  <a16:creationId xmlns:a16="http://schemas.microsoft.com/office/drawing/2014/main" id="{6B2BCC72-A9D4-4083-BF30-42E60E7DF59D}"/>
                </a:ext>
              </a:extLst>
            </p:cNvPr>
            <p:cNvSpPr>
              <a:spLocks/>
            </p:cNvSpPr>
            <p:nvPr/>
          </p:nvSpPr>
          <p:spPr bwMode="auto">
            <a:xfrm>
              <a:off x="6290252" y="4896499"/>
              <a:ext cx="247786" cy="238609"/>
            </a:xfrm>
            <a:custGeom>
              <a:avLst/>
              <a:gdLst>
                <a:gd name="T0" fmla="*/ 11 w 60"/>
                <a:gd name="T1" fmla="*/ 0 h 58"/>
                <a:gd name="T2" fmla="*/ 3 w 60"/>
                <a:gd name="T3" fmla="*/ 9 h 58"/>
                <a:gd name="T4" fmla="*/ 11 w 60"/>
                <a:gd name="T5" fmla="*/ 54 h 58"/>
                <a:gd name="T6" fmla="*/ 42 w 60"/>
                <a:gd name="T7" fmla="*/ 43 h 58"/>
                <a:gd name="T8" fmla="*/ 47 w 60"/>
                <a:gd name="T9" fmla="*/ 39 h 58"/>
                <a:gd name="T10" fmla="*/ 48 w 60"/>
                <a:gd name="T11" fmla="*/ 39 h 58"/>
                <a:gd name="T12" fmla="*/ 53 w 60"/>
                <a:gd name="T13" fmla="*/ 35 h 58"/>
                <a:gd name="T14" fmla="*/ 55 w 60"/>
                <a:gd name="T15" fmla="*/ 34 h 58"/>
                <a:gd name="T16" fmla="*/ 60 w 60"/>
                <a:gd name="T17" fmla="*/ 30 h 58"/>
                <a:gd name="T18" fmla="*/ 11 w 60"/>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58">
                  <a:moveTo>
                    <a:pt x="11" y="0"/>
                  </a:moveTo>
                  <a:cubicBezTo>
                    <a:pt x="9" y="3"/>
                    <a:pt x="6" y="6"/>
                    <a:pt x="3" y="9"/>
                  </a:cubicBezTo>
                  <a:cubicBezTo>
                    <a:pt x="0" y="24"/>
                    <a:pt x="0" y="43"/>
                    <a:pt x="11" y="54"/>
                  </a:cubicBezTo>
                  <a:cubicBezTo>
                    <a:pt x="14" y="58"/>
                    <a:pt x="26" y="53"/>
                    <a:pt x="42" y="43"/>
                  </a:cubicBezTo>
                  <a:cubicBezTo>
                    <a:pt x="44" y="42"/>
                    <a:pt x="45" y="41"/>
                    <a:pt x="47" y="39"/>
                  </a:cubicBezTo>
                  <a:cubicBezTo>
                    <a:pt x="47" y="39"/>
                    <a:pt x="48" y="39"/>
                    <a:pt x="48" y="39"/>
                  </a:cubicBezTo>
                  <a:cubicBezTo>
                    <a:pt x="50" y="38"/>
                    <a:pt x="52" y="36"/>
                    <a:pt x="53" y="35"/>
                  </a:cubicBezTo>
                  <a:cubicBezTo>
                    <a:pt x="54" y="35"/>
                    <a:pt x="54" y="35"/>
                    <a:pt x="55" y="34"/>
                  </a:cubicBezTo>
                  <a:cubicBezTo>
                    <a:pt x="56" y="33"/>
                    <a:pt x="58" y="32"/>
                    <a:pt x="60" y="30"/>
                  </a:cubicBezTo>
                  <a:cubicBezTo>
                    <a:pt x="41" y="26"/>
                    <a:pt x="24" y="15"/>
                    <a:pt x="11" y="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10" name="Freeform 8">
              <a:extLst>
                <a:ext uri="{FF2B5EF4-FFF2-40B4-BE49-F238E27FC236}">
                  <a16:creationId xmlns:a16="http://schemas.microsoft.com/office/drawing/2014/main" id="{53E8A472-DA1A-409C-93EF-001075652445}"/>
                </a:ext>
              </a:extLst>
            </p:cNvPr>
            <p:cNvSpPr>
              <a:spLocks/>
            </p:cNvSpPr>
            <p:nvPr/>
          </p:nvSpPr>
          <p:spPr bwMode="auto">
            <a:xfrm>
              <a:off x="5761030" y="4916382"/>
              <a:ext cx="272258" cy="227901"/>
            </a:xfrm>
            <a:custGeom>
              <a:avLst/>
              <a:gdLst>
                <a:gd name="T0" fmla="*/ 4 w 66"/>
                <a:gd name="T1" fmla="*/ 0 h 55"/>
                <a:gd name="T2" fmla="*/ 0 w 66"/>
                <a:gd name="T3" fmla="*/ 2 h 55"/>
                <a:gd name="T4" fmla="*/ 0 w 66"/>
                <a:gd name="T5" fmla="*/ 2 h 55"/>
                <a:gd name="T6" fmla="*/ 30 w 66"/>
                <a:gd name="T7" fmla="*/ 44 h 55"/>
                <a:gd name="T8" fmla="*/ 30 w 66"/>
                <a:gd name="T9" fmla="*/ 44 h 55"/>
                <a:gd name="T10" fmla="*/ 65 w 66"/>
                <a:gd name="T11" fmla="*/ 36 h 55"/>
                <a:gd name="T12" fmla="*/ 66 w 66"/>
                <a:gd name="T13" fmla="*/ 28 h 55"/>
                <a:gd name="T14" fmla="*/ 4 w 66"/>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5">
                  <a:moveTo>
                    <a:pt x="4" y="0"/>
                  </a:moveTo>
                  <a:cubicBezTo>
                    <a:pt x="3" y="0"/>
                    <a:pt x="1" y="1"/>
                    <a:pt x="0" y="2"/>
                  </a:cubicBezTo>
                  <a:cubicBezTo>
                    <a:pt x="0" y="2"/>
                    <a:pt x="0" y="2"/>
                    <a:pt x="0" y="2"/>
                  </a:cubicBezTo>
                  <a:cubicBezTo>
                    <a:pt x="1" y="16"/>
                    <a:pt x="15" y="35"/>
                    <a:pt x="30" y="44"/>
                  </a:cubicBezTo>
                  <a:cubicBezTo>
                    <a:pt x="30" y="44"/>
                    <a:pt x="30" y="44"/>
                    <a:pt x="30" y="44"/>
                  </a:cubicBezTo>
                  <a:cubicBezTo>
                    <a:pt x="45" y="54"/>
                    <a:pt x="61" y="55"/>
                    <a:pt x="65" y="36"/>
                  </a:cubicBezTo>
                  <a:cubicBezTo>
                    <a:pt x="65" y="33"/>
                    <a:pt x="66" y="31"/>
                    <a:pt x="66" y="28"/>
                  </a:cubicBezTo>
                  <a:cubicBezTo>
                    <a:pt x="42" y="27"/>
                    <a:pt x="19" y="16"/>
                    <a:pt x="4" y="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11" name="Freeform 9">
              <a:extLst>
                <a:ext uri="{FF2B5EF4-FFF2-40B4-BE49-F238E27FC236}">
                  <a16:creationId xmlns:a16="http://schemas.microsoft.com/office/drawing/2014/main" id="{BD7C2AEC-6AB4-4ACB-9628-6EEF2CFCD0CA}"/>
                </a:ext>
              </a:extLst>
            </p:cNvPr>
            <p:cNvSpPr>
              <a:spLocks noEditPoints="1"/>
            </p:cNvSpPr>
            <p:nvPr/>
          </p:nvSpPr>
          <p:spPr bwMode="auto">
            <a:xfrm>
              <a:off x="3705326" y="1352550"/>
              <a:ext cx="4781348" cy="5309039"/>
            </a:xfrm>
            <a:custGeom>
              <a:avLst/>
              <a:gdLst>
                <a:gd name="T0" fmla="*/ 0 w 1156"/>
                <a:gd name="T1" fmla="*/ 0 h 1284"/>
                <a:gd name="T2" fmla="*/ 0 w 1156"/>
                <a:gd name="T3" fmla="*/ 1284 h 1284"/>
                <a:gd name="T4" fmla="*/ 1156 w 1156"/>
                <a:gd name="T5" fmla="*/ 1284 h 1284"/>
                <a:gd name="T6" fmla="*/ 1156 w 1156"/>
                <a:gd name="T7" fmla="*/ 0 h 1284"/>
                <a:gd name="T8" fmla="*/ 0 w 1156"/>
                <a:gd name="T9" fmla="*/ 0 h 1284"/>
                <a:gd name="T10" fmla="*/ 999 w 1156"/>
                <a:gd name="T11" fmla="*/ 797 h 1284"/>
                <a:gd name="T12" fmla="*/ 988 w 1156"/>
                <a:gd name="T13" fmla="*/ 797 h 1284"/>
                <a:gd name="T14" fmla="*/ 988 w 1156"/>
                <a:gd name="T15" fmla="*/ 807 h 1284"/>
                <a:gd name="T16" fmla="*/ 900 w 1156"/>
                <a:gd name="T17" fmla="*/ 895 h 1284"/>
                <a:gd name="T18" fmla="*/ 845 w 1156"/>
                <a:gd name="T19" fmla="*/ 876 h 1284"/>
                <a:gd name="T20" fmla="*/ 786 w 1156"/>
                <a:gd name="T21" fmla="*/ 854 h 1284"/>
                <a:gd name="T22" fmla="*/ 664 w 1156"/>
                <a:gd name="T23" fmla="*/ 982 h 1284"/>
                <a:gd name="T24" fmla="*/ 665 w 1156"/>
                <a:gd name="T25" fmla="*/ 1096 h 1284"/>
                <a:gd name="T26" fmla="*/ 781 w 1156"/>
                <a:gd name="T27" fmla="*/ 1245 h 1284"/>
                <a:gd name="T28" fmla="*/ 603 w 1156"/>
                <a:gd name="T29" fmla="*/ 1245 h 1284"/>
                <a:gd name="T30" fmla="*/ 403 w 1156"/>
                <a:gd name="T31" fmla="*/ 1245 h 1284"/>
                <a:gd name="T32" fmla="*/ 530 w 1156"/>
                <a:gd name="T33" fmla="*/ 1110 h 1284"/>
                <a:gd name="T34" fmla="*/ 518 w 1156"/>
                <a:gd name="T35" fmla="*/ 957 h 1284"/>
                <a:gd name="T36" fmla="*/ 332 w 1156"/>
                <a:gd name="T37" fmla="*/ 872 h 1284"/>
                <a:gd name="T38" fmla="*/ 287 w 1156"/>
                <a:gd name="T39" fmla="*/ 880 h 1284"/>
                <a:gd name="T40" fmla="*/ 225 w 1156"/>
                <a:gd name="T41" fmla="*/ 864 h 1284"/>
                <a:gd name="T42" fmla="*/ 160 w 1156"/>
                <a:gd name="T43" fmla="*/ 779 h 1284"/>
                <a:gd name="T44" fmla="*/ 162 w 1156"/>
                <a:gd name="T45" fmla="*/ 760 h 1284"/>
                <a:gd name="T46" fmla="*/ 156 w 1156"/>
                <a:gd name="T47" fmla="*/ 760 h 1284"/>
                <a:gd name="T48" fmla="*/ 26 w 1156"/>
                <a:gd name="T49" fmla="*/ 630 h 1284"/>
                <a:gd name="T50" fmla="*/ 97 w 1156"/>
                <a:gd name="T51" fmla="*/ 515 h 1284"/>
                <a:gd name="T52" fmla="*/ 69 w 1156"/>
                <a:gd name="T53" fmla="*/ 441 h 1284"/>
                <a:gd name="T54" fmla="*/ 167 w 1156"/>
                <a:gd name="T55" fmla="*/ 332 h 1284"/>
                <a:gd name="T56" fmla="*/ 146 w 1156"/>
                <a:gd name="T57" fmla="*/ 268 h 1284"/>
                <a:gd name="T58" fmla="*/ 146 w 1156"/>
                <a:gd name="T59" fmla="*/ 268 h 1284"/>
                <a:gd name="T60" fmla="*/ 146 w 1156"/>
                <a:gd name="T61" fmla="*/ 268 h 1284"/>
                <a:gd name="T62" fmla="*/ 146 w 1156"/>
                <a:gd name="T63" fmla="*/ 261 h 1284"/>
                <a:gd name="T64" fmla="*/ 147 w 1156"/>
                <a:gd name="T65" fmla="*/ 257 h 1284"/>
                <a:gd name="T66" fmla="*/ 147 w 1156"/>
                <a:gd name="T67" fmla="*/ 255 h 1284"/>
                <a:gd name="T68" fmla="*/ 167 w 1156"/>
                <a:gd name="T69" fmla="*/ 202 h 1284"/>
                <a:gd name="T70" fmla="*/ 256 w 1156"/>
                <a:gd name="T71" fmla="*/ 157 h 1284"/>
                <a:gd name="T72" fmla="*/ 256 w 1156"/>
                <a:gd name="T73" fmla="*/ 157 h 1284"/>
                <a:gd name="T74" fmla="*/ 259 w 1156"/>
                <a:gd name="T75" fmla="*/ 157 h 1284"/>
                <a:gd name="T76" fmla="*/ 261 w 1156"/>
                <a:gd name="T77" fmla="*/ 157 h 1284"/>
                <a:gd name="T78" fmla="*/ 324 w 1156"/>
                <a:gd name="T79" fmla="*/ 180 h 1284"/>
                <a:gd name="T80" fmla="*/ 431 w 1156"/>
                <a:gd name="T81" fmla="*/ 97 h 1284"/>
                <a:gd name="T82" fmla="*/ 506 w 1156"/>
                <a:gd name="T83" fmla="*/ 126 h 1284"/>
                <a:gd name="T84" fmla="*/ 629 w 1156"/>
                <a:gd name="T85" fmla="*/ 39 h 1284"/>
                <a:gd name="T86" fmla="*/ 729 w 1156"/>
                <a:gd name="T87" fmla="*/ 86 h 1284"/>
                <a:gd name="T88" fmla="*/ 759 w 1156"/>
                <a:gd name="T89" fmla="*/ 81 h 1284"/>
                <a:gd name="T90" fmla="*/ 780 w 1156"/>
                <a:gd name="T91" fmla="*/ 83 h 1284"/>
                <a:gd name="T92" fmla="*/ 785 w 1156"/>
                <a:gd name="T93" fmla="*/ 84 h 1284"/>
                <a:gd name="T94" fmla="*/ 786 w 1156"/>
                <a:gd name="T95" fmla="*/ 85 h 1284"/>
                <a:gd name="T96" fmla="*/ 849 w 1156"/>
                <a:gd name="T97" fmla="*/ 179 h 1284"/>
                <a:gd name="T98" fmla="*/ 846 w 1156"/>
                <a:gd name="T99" fmla="*/ 195 h 1284"/>
                <a:gd name="T100" fmla="*/ 908 w 1156"/>
                <a:gd name="T101" fmla="*/ 247 h 1284"/>
                <a:gd name="T102" fmla="*/ 934 w 1156"/>
                <a:gd name="T103" fmla="*/ 243 h 1284"/>
                <a:gd name="T104" fmla="*/ 1023 w 1156"/>
                <a:gd name="T105" fmla="*/ 331 h 1284"/>
                <a:gd name="T106" fmla="*/ 1016 w 1156"/>
                <a:gd name="T107" fmla="*/ 364 h 1284"/>
                <a:gd name="T108" fmla="*/ 1045 w 1156"/>
                <a:gd name="T109" fmla="*/ 375 h 1284"/>
                <a:gd name="T110" fmla="*/ 1102 w 1156"/>
                <a:gd name="T111" fmla="*/ 472 h 1284"/>
                <a:gd name="T112" fmla="*/ 1102 w 1156"/>
                <a:gd name="T113" fmla="*/ 474 h 1284"/>
                <a:gd name="T114" fmla="*/ 1102 w 1156"/>
                <a:gd name="T115" fmla="*/ 475 h 1284"/>
                <a:gd name="T116" fmla="*/ 1102 w 1156"/>
                <a:gd name="T117" fmla="*/ 475 h 1284"/>
                <a:gd name="T118" fmla="*/ 1066 w 1156"/>
                <a:gd name="T119" fmla="*/ 556 h 1284"/>
                <a:gd name="T120" fmla="*/ 1129 w 1156"/>
                <a:gd name="T121" fmla="*/ 667 h 1284"/>
                <a:gd name="T122" fmla="*/ 999 w 1156"/>
                <a:gd name="T123" fmla="*/ 797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6" h="1284">
                  <a:moveTo>
                    <a:pt x="0" y="0"/>
                  </a:moveTo>
                  <a:cubicBezTo>
                    <a:pt x="0" y="1284"/>
                    <a:pt x="0" y="1284"/>
                    <a:pt x="0" y="1284"/>
                  </a:cubicBezTo>
                  <a:cubicBezTo>
                    <a:pt x="1156" y="1284"/>
                    <a:pt x="1156" y="1284"/>
                    <a:pt x="1156" y="1284"/>
                  </a:cubicBezTo>
                  <a:cubicBezTo>
                    <a:pt x="1156" y="0"/>
                    <a:pt x="1156" y="0"/>
                    <a:pt x="1156" y="0"/>
                  </a:cubicBezTo>
                  <a:lnTo>
                    <a:pt x="0" y="0"/>
                  </a:lnTo>
                  <a:close/>
                  <a:moveTo>
                    <a:pt x="999" y="797"/>
                  </a:moveTo>
                  <a:cubicBezTo>
                    <a:pt x="995" y="797"/>
                    <a:pt x="992" y="797"/>
                    <a:pt x="988" y="797"/>
                  </a:cubicBezTo>
                  <a:cubicBezTo>
                    <a:pt x="988" y="800"/>
                    <a:pt x="988" y="803"/>
                    <a:pt x="988" y="807"/>
                  </a:cubicBezTo>
                  <a:cubicBezTo>
                    <a:pt x="988" y="856"/>
                    <a:pt x="949" y="895"/>
                    <a:pt x="900" y="895"/>
                  </a:cubicBezTo>
                  <a:cubicBezTo>
                    <a:pt x="879" y="895"/>
                    <a:pt x="860" y="888"/>
                    <a:pt x="845" y="876"/>
                  </a:cubicBezTo>
                  <a:cubicBezTo>
                    <a:pt x="823" y="874"/>
                    <a:pt x="803" y="866"/>
                    <a:pt x="786" y="854"/>
                  </a:cubicBezTo>
                  <a:cubicBezTo>
                    <a:pt x="733" y="901"/>
                    <a:pt x="665" y="966"/>
                    <a:pt x="664" y="982"/>
                  </a:cubicBezTo>
                  <a:cubicBezTo>
                    <a:pt x="663" y="1008"/>
                    <a:pt x="661" y="1013"/>
                    <a:pt x="665" y="1096"/>
                  </a:cubicBezTo>
                  <a:cubicBezTo>
                    <a:pt x="669" y="1179"/>
                    <a:pt x="781" y="1245"/>
                    <a:pt x="781" y="1245"/>
                  </a:cubicBezTo>
                  <a:cubicBezTo>
                    <a:pt x="603" y="1245"/>
                    <a:pt x="603" y="1245"/>
                    <a:pt x="603" y="1245"/>
                  </a:cubicBezTo>
                  <a:cubicBezTo>
                    <a:pt x="403" y="1245"/>
                    <a:pt x="403" y="1245"/>
                    <a:pt x="403" y="1245"/>
                  </a:cubicBezTo>
                  <a:cubicBezTo>
                    <a:pt x="403" y="1245"/>
                    <a:pt x="530" y="1192"/>
                    <a:pt x="530" y="1110"/>
                  </a:cubicBezTo>
                  <a:cubicBezTo>
                    <a:pt x="530" y="1028"/>
                    <a:pt x="538" y="996"/>
                    <a:pt x="518" y="957"/>
                  </a:cubicBezTo>
                  <a:cubicBezTo>
                    <a:pt x="505" y="930"/>
                    <a:pt x="399" y="893"/>
                    <a:pt x="332" y="872"/>
                  </a:cubicBezTo>
                  <a:cubicBezTo>
                    <a:pt x="318" y="877"/>
                    <a:pt x="303" y="880"/>
                    <a:pt x="287" y="880"/>
                  </a:cubicBezTo>
                  <a:cubicBezTo>
                    <a:pt x="265" y="880"/>
                    <a:pt x="244" y="874"/>
                    <a:pt x="225" y="864"/>
                  </a:cubicBezTo>
                  <a:cubicBezTo>
                    <a:pt x="188" y="854"/>
                    <a:pt x="160" y="819"/>
                    <a:pt x="160" y="779"/>
                  </a:cubicBezTo>
                  <a:cubicBezTo>
                    <a:pt x="160" y="772"/>
                    <a:pt x="161" y="766"/>
                    <a:pt x="162" y="760"/>
                  </a:cubicBezTo>
                  <a:cubicBezTo>
                    <a:pt x="160" y="760"/>
                    <a:pt x="158" y="760"/>
                    <a:pt x="156" y="760"/>
                  </a:cubicBezTo>
                  <a:cubicBezTo>
                    <a:pt x="85" y="760"/>
                    <a:pt x="26" y="702"/>
                    <a:pt x="26" y="630"/>
                  </a:cubicBezTo>
                  <a:cubicBezTo>
                    <a:pt x="26" y="580"/>
                    <a:pt x="55" y="536"/>
                    <a:pt x="97" y="515"/>
                  </a:cubicBezTo>
                  <a:cubicBezTo>
                    <a:pt x="80" y="495"/>
                    <a:pt x="69" y="470"/>
                    <a:pt x="69" y="441"/>
                  </a:cubicBezTo>
                  <a:cubicBezTo>
                    <a:pt x="69" y="385"/>
                    <a:pt x="112" y="338"/>
                    <a:pt x="167" y="332"/>
                  </a:cubicBezTo>
                  <a:cubicBezTo>
                    <a:pt x="154" y="314"/>
                    <a:pt x="146" y="292"/>
                    <a:pt x="146" y="268"/>
                  </a:cubicBezTo>
                  <a:cubicBezTo>
                    <a:pt x="146" y="268"/>
                    <a:pt x="146" y="268"/>
                    <a:pt x="146" y="268"/>
                  </a:cubicBezTo>
                  <a:cubicBezTo>
                    <a:pt x="146" y="268"/>
                    <a:pt x="146" y="268"/>
                    <a:pt x="146" y="268"/>
                  </a:cubicBezTo>
                  <a:cubicBezTo>
                    <a:pt x="146" y="265"/>
                    <a:pt x="146" y="263"/>
                    <a:pt x="146" y="261"/>
                  </a:cubicBezTo>
                  <a:cubicBezTo>
                    <a:pt x="146" y="260"/>
                    <a:pt x="146" y="258"/>
                    <a:pt x="147" y="257"/>
                  </a:cubicBezTo>
                  <a:cubicBezTo>
                    <a:pt x="147" y="256"/>
                    <a:pt x="147" y="256"/>
                    <a:pt x="147" y="255"/>
                  </a:cubicBezTo>
                  <a:cubicBezTo>
                    <a:pt x="149" y="237"/>
                    <a:pt x="155" y="218"/>
                    <a:pt x="167" y="202"/>
                  </a:cubicBezTo>
                  <a:cubicBezTo>
                    <a:pt x="189" y="173"/>
                    <a:pt x="222" y="157"/>
                    <a:pt x="256" y="157"/>
                  </a:cubicBezTo>
                  <a:cubicBezTo>
                    <a:pt x="256" y="157"/>
                    <a:pt x="256" y="157"/>
                    <a:pt x="256" y="157"/>
                  </a:cubicBezTo>
                  <a:cubicBezTo>
                    <a:pt x="257" y="157"/>
                    <a:pt x="258" y="157"/>
                    <a:pt x="259" y="157"/>
                  </a:cubicBezTo>
                  <a:cubicBezTo>
                    <a:pt x="260" y="157"/>
                    <a:pt x="260" y="157"/>
                    <a:pt x="261" y="157"/>
                  </a:cubicBezTo>
                  <a:cubicBezTo>
                    <a:pt x="285" y="158"/>
                    <a:pt x="307" y="167"/>
                    <a:pt x="324" y="180"/>
                  </a:cubicBezTo>
                  <a:cubicBezTo>
                    <a:pt x="336" y="132"/>
                    <a:pt x="380" y="97"/>
                    <a:pt x="431" y="97"/>
                  </a:cubicBezTo>
                  <a:cubicBezTo>
                    <a:pt x="460" y="97"/>
                    <a:pt x="486" y="108"/>
                    <a:pt x="506" y="126"/>
                  </a:cubicBezTo>
                  <a:cubicBezTo>
                    <a:pt x="524" y="75"/>
                    <a:pt x="572" y="39"/>
                    <a:pt x="629" y="39"/>
                  </a:cubicBezTo>
                  <a:cubicBezTo>
                    <a:pt x="669" y="39"/>
                    <a:pt x="705" y="57"/>
                    <a:pt x="729" y="86"/>
                  </a:cubicBezTo>
                  <a:cubicBezTo>
                    <a:pt x="738" y="83"/>
                    <a:pt x="748" y="81"/>
                    <a:pt x="759" y="81"/>
                  </a:cubicBezTo>
                  <a:cubicBezTo>
                    <a:pt x="766" y="81"/>
                    <a:pt x="773" y="82"/>
                    <a:pt x="780" y="83"/>
                  </a:cubicBezTo>
                  <a:cubicBezTo>
                    <a:pt x="781" y="83"/>
                    <a:pt x="783" y="84"/>
                    <a:pt x="785" y="84"/>
                  </a:cubicBezTo>
                  <a:cubicBezTo>
                    <a:pt x="785" y="85"/>
                    <a:pt x="785" y="85"/>
                    <a:pt x="786" y="85"/>
                  </a:cubicBezTo>
                  <a:cubicBezTo>
                    <a:pt x="826" y="97"/>
                    <a:pt x="853" y="136"/>
                    <a:pt x="849" y="179"/>
                  </a:cubicBezTo>
                  <a:cubicBezTo>
                    <a:pt x="848" y="185"/>
                    <a:pt x="847" y="190"/>
                    <a:pt x="846" y="195"/>
                  </a:cubicBezTo>
                  <a:cubicBezTo>
                    <a:pt x="874" y="201"/>
                    <a:pt x="897" y="221"/>
                    <a:pt x="908" y="247"/>
                  </a:cubicBezTo>
                  <a:cubicBezTo>
                    <a:pt x="917" y="244"/>
                    <a:pt x="925" y="243"/>
                    <a:pt x="934" y="243"/>
                  </a:cubicBezTo>
                  <a:cubicBezTo>
                    <a:pt x="983" y="243"/>
                    <a:pt x="1023" y="282"/>
                    <a:pt x="1023" y="331"/>
                  </a:cubicBezTo>
                  <a:cubicBezTo>
                    <a:pt x="1023" y="343"/>
                    <a:pt x="1020" y="354"/>
                    <a:pt x="1016" y="364"/>
                  </a:cubicBezTo>
                  <a:cubicBezTo>
                    <a:pt x="1026" y="366"/>
                    <a:pt x="1036" y="370"/>
                    <a:pt x="1045" y="375"/>
                  </a:cubicBezTo>
                  <a:cubicBezTo>
                    <a:pt x="1081" y="396"/>
                    <a:pt x="1102" y="434"/>
                    <a:pt x="1102" y="472"/>
                  </a:cubicBezTo>
                  <a:cubicBezTo>
                    <a:pt x="1102" y="473"/>
                    <a:pt x="1102" y="473"/>
                    <a:pt x="1102" y="474"/>
                  </a:cubicBezTo>
                  <a:cubicBezTo>
                    <a:pt x="1102" y="474"/>
                    <a:pt x="1102" y="475"/>
                    <a:pt x="1102" y="475"/>
                  </a:cubicBezTo>
                  <a:cubicBezTo>
                    <a:pt x="1102" y="475"/>
                    <a:pt x="1102" y="475"/>
                    <a:pt x="1102" y="475"/>
                  </a:cubicBezTo>
                  <a:cubicBezTo>
                    <a:pt x="1101" y="507"/>
                    <a:pt x="1088" y="536"/>
                    <a:pt x="1066" y="556"/>
                  </a:cubicBezTo>
                  <a:cubicBezTo>
                    <a:pt x="1104" y="579"/>
                    <a:pt x="1129" y="620"/>
                    <a:pt x="1129" y="667"/>
                  </a:cubicBezTo>
                  <a:cubicBezTo>
                    <a:pt x="1129" y="739"/>
                    <a:pt x="1071" y="797"/>
                    <a:pt x="999" y="79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grpSp>
      <p:sp>
        <p:nvSpPr>
          <p:cNvPr id="21" name="Content Placeholder 2">
            <a:extLst>
              <a:ext uri="{FF2B5EF4-FFF2-40B4-BE49-F238E27FC236}">
                <a16:creationId xmlns:a16="http://schemas.microsoft.com/office/drawing/2014/main" id="{4AC5EF38-0A86-45FB-91EC-E88010596066}"/>
              </a:ext>
            </a:extLst>
          </p:cNvPr>
          <p:cNvSpPr txBox="1">
            <a:spLocks/>
          </p:cNvSpPr>
          <p:nvPr/>
        </p:nvSpPr>
        <p:spPr>
          <a:xfrm>
            <a:off x="7146239" y="5465109"/>
            <a:ext cx="1611260" cy="50545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a:solidFill>
                  <a:schemeClr val="tx1"/>
                </a:solidFill>
                <a:latin typeface="+mj-lt"/>
              </a:rPr>
              <a:t>D</a:t>
            </a:r>
            <a:r>
              <a:rPr lang="id-ID" sz="1600" b="1" dirty="0">
                <a:solidFill>
                  <a:schemeClr val="tx1"/>
                </a:solidFill>
                <a:latin typeface="+mj-lt"/>
              </a:rPr>
              <a:t>escription</a:t>
            </a:r>
            <a:endParaRPr lang="en-US" sz="1600" b="1" dirty="0">
              <a:solidFill>
                <a:schemeClr val="tx1"/>
              </a:solidFill>
              <a:latin typeface="+mj-lt"/>
            </a:endParaRPr>
          </a:p>
        </p:txBody>
      </p:sp>
      <p:sp>
        <p:nvSpPr>
          <p:cNvPr id="22" name="Content Placeholder 2">
            <a:extLst>
              <a:ext uri="{FF2B5EF4-FFF2-40B4-BE49-F238E27FC236}">
                <a16:creationId xmlns:a16="http://schemas.microsoft.com/office/drawing/2014/main" id="{2DCBD5E0-97F3-4AED-AB19-46A687B2729C}"/>
              </a:ext>
            </a:extLst>
          </p:cNvPr>
          <p:cNvSpPr txBox="1">
            <a:spLocks/>
          </p:cNvSpPr>
          <p:nvPr/>
        </p:nvSpPr>
        <p:spPr>
          <a:xfrm>
            <a:off x="7915375" y="5723224"/>
            <a:ext cx="2924639" cy="64761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id-ID" sz="1200" dirty="0">
                <a:solidFill>
                  <a:schemeClr val="tx1"/>
                </a:solidFill>
              </a:rPr>
              <a:t>Suitable for all categories business and personal presentation</a:t>
            </a:r>
          </a:p>
        </p:txBody>
      </p:sp>
      <p:sp>
        <p:nvSpPr>
          <p:cNvPr id="23" name="TextBox 22">
            <a:extLst>
              <a:ext uri="{FF2B5EF4-FFF2-40B4-BE49-F238E27FC236}">
                <a16:creationId xmlns:a16="http://schemas.microsoft.com/office/drawing/2014/main" id="{E87E525F-4C96-4103-BD4D-EE28571A3B7D}"/>
              </a:ext>
            </a:extLst>
          </p:cNvPr>
          <p:cNvSpPr txBox="1"/>
          <p:nvPr/>
        </p:nvSpPr>
        <p:spPr>
          <a:xfrm>
            <a:off x="7146239" y="5779074"/>
            <a:ext cx="915187" cy="584775"/>
          </a:xfrm>
          <a:prstGeom prst="rect">
            <a:avLst/>
          </a:prstGeom>
          <a:noFill/>
        </p:spPr>
        <p:txBody>
          <a:bodyPr wrap="none" rtlCol="0">
            <a:spAutoFit/>
          </a:bodyPr>
          <a:lstStyle/>
          <a:p>
            <a:r>
              <a:rPr lang="id-ID" sz="3200" dirty="0">
                <a:solidFill>
                  <a:schemeClr val="accent1"/>
                </a:solidFill>
                <a:latin typeface="Bebas" pitchFamily="2" charset="0"/>
              </a:rPr>
              <a:t>20%</a:t>
            </a:r>
          </a:p>
        </p:txBody>
      </p:sp>
      <p:sp>
        <p:nvSpPr>
          <p:cNvPr id="24" name="Content Placeholder 2">
            <a:extLst>
              <a:ext uri="{FF2B5EF4-FFF2-40B4-BE49-F238E27FC236}">
                <a16:creationId xmlns:a16="http://schemas.microsoft.com/office/drawing/2014/main" id="{D45F6813-E844-48EC-8070-F4492D9F70E9}"/>
              </a:ext>
            </a:extLst>
          </p:cNvPr>
          <p:cNvSpPr txBox="1">
            <a:spLocks/>
          </p:cNvSpPr>
          <p:nvPr/>
        </p:nvSpPr>
        <p:spPr>
          <a:xfrm>
            <a:off x="8389225" y="2874301"/>
            <a:ext cx="1611260" cy="50545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a:solidFill>
                  <a:schemeClr val="tx1"/>
                </a:solidFill>
                <a:latin typeface="+mj-lt"/>
              </a:rPr>
              <a:t>D</a:t>
            </a:r>
            <a:r>
              <a:rPr lang="id-ID" sz="1600" b="1" dirty="0">
                <a:solidFill>
                  <a:schemeClr val="tx1"/>
                </a:solidFill>
                <a:latin typeface="+mj-lt"/>
              </a:rPr>
              <a:t>escription</a:t>
            </a:r>
            <a:endParaRPr lang="en-US" sz="1600" b="1" dirty="0">
              <a:solidFill>
                <a:schemeClr val="tx1"/>
              </a:solidFill>
              <a:latin typeface="+mj-lt"/>
            </a:endParaRPr>
          </a:p>
        </p:txBody>
      </p:sp>
      <p:sp>
        <p:nvSpPr>
          <p:cNvPr id="25" name="Content Placeholder 2">
            <a:extLst>
              <a:ext uri="{FF2B5EF4-FFF2-40B4-BE49-F238E27FC236}">
                <a16:creationId xmlns:a16="http://schemas.microsoft.com/office/drawing/2014/main" id="{A8823EEB-9CC3-45EC-9F00-A46C49E0BF6B}"/>
              </a:ext>
            </a:extLst>
          </p:cNvPr>
          <p:cNvSpPr txBox="1">
            <a:spLocks/>
          </p:cNvSpPr>
          <p:nvPr/>
        </p:nvSpPr>
        <p:spPr>
          <a:xfrm>
            <a:off x="9194854" y="3132416"/>
            <a:ext cx="2924639" cy="64761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id-ID" sz="1200" dirty="0">
                <a:solidFill>
                  <a:schemeClr val="tx1"/>
                </a:solidFill>
              </a:rPr>
              <a:t>Suitable for all categories business and personal presentation</a:t>
            </a:r>
          </a:p>
        </p:txBody>
      </p:sp>
      <p:sp>
        <p:nvSpPr>
          <p:cNvPr id="26" name="TextBox 25">
            <a:extLst>
              <a:ext uri="{FF2B5EF4-FFF2-40B4-BE49-F238E27FC236}">
                <a16:creationId xmlns:a16="http://schemas.microsoft.com/office/drawing/2014/main" id="{F55FF4DD-0126-4AB0-8921-D52BF270E054}"/>
              </a:ext>
            </a:extLst>
          </p:cNvPr>
          <p:cNvSpPr txBox="1"/>
          <p:nvPr/>
        </p:nvSpPr>
        <p:spPr>
          <a:xfrm>
            <a:off x="8389225" y="3188266"/>
            <a:ext cx="923202" cy="584775"/>
          </a:xfrm>
          <a:prstGeom prst="rect">
            <a:avLst/>
          </a:prstGeom>
          <a:noFill/>
        </p:spPr>
        <p:txBody>
          <a:bodyPr wrap="none" rtlCol="0">
            <a:spAutoFit/>
          </a:bodyPr>
          <a:lstStyle/>
          <a:p>
            <a:r>
              <a:rPr lang="id-ID" sz="3200" dirty="0">
                <a:solidFill>
                  <a:schemeClr val="accent3"/>
                </a:solidFill>
                <a:latin typeface="Bebas" pitchFamily="2" charset="0"/>
              </a:rPr>
              <a:t>40%</a:t>
            </a:r>
          </a:p>
        </p:txBody>
      </p:sp>
      <p:sp>
        <p:nvSpPr>
          <p:cNvPr id="27" name="Content Placeholder 2">
            <a:extLst>
              <a:ext uri="{FF2B5EF4-FFF2-40B4-BE49-F238E27FC236}">
                <a16:creationId xmlns:a16="http://schemas.microsoft.com/office/drawing/2014/main" id="{D58C4379-1B06-46EB-A26B-72FB8C4C6C28}"/>
              </a:ext>
            </a:extLst>
          </p:cNvPr>
          <p:cNvSpPr txBox="1">
            <a:spLocks/>
          </p:cNvSpPr>
          <p:nvPr/>
        </p:nvSpPr>
        <p:spPr>
          <a:xfrm>
            <a:off x="2095328" y="4154114"/>
            <a:ext cx="1611260" cy="50545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600" b="1" dirty="0">
                <a:solidFill>
                  <a:schemeClr val="tx1"/>
                </a:solidFill>
                <a:latin typeface="+mj-lt"/>
              </a:rPr>
              <a:t>D</a:t>
            </a:r>
            <a:r>
              <a:rPr lang="id-ID" sz="1600" b="1" dirty="0">
                <a:solidFill>
                  <a:schemeClr val="tx1"/>
                </a:solidFill>
                <a:latin typeface="+mj-lt"/>
              </a:rPr>
              <a:t>escription</a:t>
            </a:r>
            <a:endParaRPr lang="en-US" sz="1600" b="1" dirty="0">
              <a:solidFill>
                <a:schemeClr val="tx1"/>
              </a:solidFill>
              <a:latin typeface="+mj-lt"/>
            </a:endParaRPr>
          </a:p>
        </p:txBody>
      </p:sp>
      <p:sp>
        <p:nvSpPr>
          <p:cNvPr id="28" name="Content Placeholder 2">
            <a:extLst>
              <a:ext uri="{FF2B5EF4-FFF2-40B4-BE49-F238E27FC236}">
                <a16:creationId xmlns:a16="http://schemas.microsoft.com/office/drawing/2014/main" id="{A393B83A-294F-4644-8A02-D29DFB7806C5}"/>
              </a:ext>
            </a:extLst>
          </p:cNvPr>
          <p:cNvSpPr txBox="1">
            <a:spLocks/>
          </p:cNvSpPr>
          <p:nvPr/>
        </p:nvSpPr>
        <p:spPr>
          <a:xfrm>
            <a:off x="235834" y="4412229"/>
            <a:ext cx="2730615" cy="64761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50000"/>
              </a:lnSpc>
              <a:buNone/>
            </a:pPr>
            <a:r>
              <a:rPr lang="id-ID" sz="1200" dirty="0">
                <a:solidFill>
                  <a:schemeClr val="tx1"/>
                </a:solidFill>
              </a:rPr>
              <a:t>Suitable for all categories business and personal presentation</a:t>
            </a:r>
          </a:p>
        </p:txBody>
      </p:sp>
      <p:sp>
        <p:nvSpPr>
          <p:cNvPr id="29" name="TextBox 28">
            <a:extLst>
              <a:ext uri="{FF2B5EF4-FFF2-40B4-BE49-F238E27FC236}">
                <a16:creationId xmlns:a16="http://schemas.microsoft.com/office/drawing/2014/main" id="{24CD4912-BC7B-444D-B399-E7793D427BEA}"/>
              </a:ext>
            </a:extLst>
          </p:cNvPr>
          <p:cNvSpPr txBox="1"/>
          <p:nvPr/>
        </p:nvSpPr>
        <p:spPr>
          <a:xfrm>
            <a:off x="2791529" y="4468079"/>
            <a:ext cx="915059" cy="584775"/>
          </a:xfrm>
          <a:prstGeom prst="rect">
            <a:avLst/>
          </a:prstGeom>
          <a:noFill/>
        </p:spPr>
        <p:txBody>
          <a:bodyPr wrap="none" rtlCol="0">
            <a:spAutoFit/>
          </a:bodyPr>
          <a:lstStyle/>
          <a:p>
            <a:pPr algn="r"/>
            <a:r>
              <a:rPr lang="id-ID" sz="3200" dirty="0">
                <a:solidFill>
                  <a:schemeClr val="accent2"/>
                </a:solidFill>
                <a:latin typeface="Bebas" pitchFamily="2" charset="0"/>
              </a:rPr>
              <a:t>30%</a:t>
            </a:r>
          </a:p>
        </p:txBody>
      </p:sp>
      <p:sp>
        <p:nvSpPr>
          <p:cNvPr id="30" name="Content Placeholder 2">
            <a:extLst>
              <a:ext uri="{FF2B5EF4-FFF2-40B4-BE49-F238E27FC236}">
                <a16:creationId xmlns:a16="http://schemas.microsoft.com/office/drawing/2014/main" id="{DC7377C8-042A-4043-8B65-557DC1B0A2DB}"/>
              </a:ext>
            </a:extLst>
          </p:cNvPr>
          <p:cNvSpPr txBox="1">
            <a:spLocks/>
          </p:cNvSpPr>
          <p:nvPr/>
        </p:nvSpPr>
        <p:spPr>
          <a:xfrm>
            <a:off x="2373909" y="1687147"/>
            <a:ext cx="1611260" cy="50545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600" b="1" dirty="0">
                <a:solidFill>
                  <a:schemeClr val="tx1"/>
                </a:solidFill>
                <a:latin typeface="+mj-lt"/>
              </a:rPr>
              <a:t>D</a:t>
            </a:r>
            <a:r>
              <a:rPr lang="id-ID" sz="1600" b="1" dirty="0">
                <a:solidFill>
                  <a:schemeClr val="tx1"/>
                </a:solidFill>
                <a:latin typeface="+mj-lt"/>
              </a:rPr>
              <a:t>escription</a:t>
            </a:r>
            <a:endParaRPr lang="en-US" sz="1600" b="1" dirty="0">
              <a:solidFill>
                <a:schemeClr val="tx1"/>
              </a:solidFill>
              <a:latin typeface="+mj-lt"/>
            </a:endParaRPr>
          </a:p>
        </p:txBody>
      </p:sp>
      <p:sp>
        <p:nvSpPr>
          <p:cNvPr id="31" name="Content Placeholder 2">
            <a:extLst>
              <a:ext uri="{FF2B5EF4-FFF2-40B4-BE49-F238E27FC236}">
                <a16:creationId xmlns:a16="http://schemas.microsoft.com/office/drawing/2014/main" id="{58D1B352-118C-47F4-8230-1390B775AA85}"/>
              </a:ext>
            </a:extLst>
          </p:cNvPr>
          <p:cNvSpPr txBox="1">
            <a:spLocks/>
          </p:cNvSpPr>
          <p:nvPr/>
        </p:nvSpPr>
        <p:spPr>
          <a:xfrm>
            <a:off x="514415" y="1945262"/>
            <a:ext cx="2730615" cy="64761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50000"/>
              </a:lnSpc>
              <a:buNone/>
            </a:pPr>
            <a:r>
              <a:rPr lang="id-ID" sz="1200" dirty="0">
                <a:solidFill>
                  <a:schemeClr val="tx1"/>
                </a:solidFill>
              </a:rPr>
              <a:t>Suitable for all categories business and personal presentation</a:t>
            </a:r>
          </a:p>
        </p:txBody>
      </p:sp>
      <p:sp>
        <p:nvSpPr>
          <p:cNvPr id="32" name="TextBox 31">
            <a:extLst>
              <a:ext uri="{FF2B5EF4-FFF2-40B4-BE49-F238E27FC236}">
                <a16:creationId xmlns:a16="http://schemas.microsoft.com/office/drawing/2014/main" id="{484A2A60-6830-4F51-9C2F-5A4B9FC6F13C}"/>
              </a:ext>
            </a:extLst>
          </p:cNvPr>
          <p:cNvSpPr txBox="1"/>
          <p:nvPr/>
        </p:nvSpPr>
        <p:spPr>
          <a:xfrm>
            <a:off x="3069982" y="2001112"/>
            <a:ext cx="915187" cy="584775"/>
          </a:xfrm>
          <a:prstGeom prst="rect">
            <a:avLst/>
          </a:prstGeom>
          <a:noFill/>
        </p:spPr>
        <p:txBody>
          <a:bodyPr wrap="none" rtlCol="0">
            <a:spAutoFit/>
          </a:bodyPr>
          <a:lstStyle/>
          <a:p>
            <a:pPr algn="r"/>
            <a:r>
              <a:rPr lang="id-ID" sz="3200" dirty="0">
                <a:solidFill>
                  <a:schemeClr val="accent4"/>
                </a:solidFill>
                <a:latin typeface="Bebas" pitchFamily="2" charset="0"/>
              </a:rPr>
              <a:t>20%</a:t>
            </a:r>
          </a:p>
        </p:txBody>
      </p:sp>
    </p:spTree>
    <p:extLst>
      <p:ext uri="{BB962C8B-B14F-4D97-AF65-F5344CB8AC3E}">
        <p14:creationId xmlns:p14="http://schemas.microsoft.com/office/powerpoint/2010/main" val="53971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childTnLst>
                          </p:cTn>
                        </p:par>
                        <p:par>
                          <p:cTn id="66" fill="hold">
                            <p:stCondLst>
                              <p:cond delay="7000"/>
                            </p:stCondLst>
                            <p:childTnLst>
                              <p:par>
                                <p:cTn id="67" presetID="53" presetClass="entr" presetSubtype="1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childTnLst>
                          </p:cTn>
                        </p:par>
                        <p:par>
                          <p:cTn id="76" fill="hold">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4" grpId="0" animBg="1"/>
      <p:bldP spid="16" grpId="0" animBg="1"/>
      <p:bldP spid="8" grpId="0" animBg="1"/>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17B5B-0C51-454F-A379-C02AF8529EDB}"/>
              </a:ext>
            </a:extLst>
          </p:cNvPr>
          <p:cNvSpPr>
            <a:spLocks noGrp="1"/>
          </p:cNvSpPr>
          <p:nvPr>
            <p:ph type="title"/>
          </p:nvPr>
        </p:nvSpPr>
        <p:spPr/>
        <p:txBody>
          <a:bodyPr/>
          <a:lstStyle/>
          <a:p>
            <a:r>
              <a:rPr lang="en-ID" dirty="0"/>
              <a:t>TREE INFOGRAPHIC</a:t>
            </a:r>
          </a:p>
        </p:txBody>
      </p:sp>
      <p:sp>
        <p:nvSpPr>
          <p:cNvPr id="7" name="Freeform 5">
            <a:extLst>
              <a:ext uri="{FF2B5EF4-FFF2-40B4-BE49-F238E27FC236}">
                <a16:creationId xmlns:a16="http://schemas.microsoft.com/office/drawing/2014/main" id="{83543604-B1D8-41EC-A4B4-8C91A07AF292}"/>
              </a:ext>
            </a:extLst>
          </p:cNvPr>
          <p:cNvSpPr>
            <a:spLocks/>
          </p:cNvSpPr>
          <p:nvPr/>
        </p:nvSpPr>
        <p:spPr bwMode="auto">
          <a:xfrm>
            <a:off x="423540" y="1843088"/>
            <a:ext cx="2978150" cy="3298825"/>
          </a:xfrm>
          <a:custGeom>
            <a:avLst/>
            <a:gdLst>
              <a:gd name="T0" fmla="*/ 757 w 819"/>
              <a:gd name="T1" fmla="*/ 483 h 908"/>
              <a:gd name="T2" fmla="*/ 712 w 819"/>
              <a:gd name="T3" fmla="*/ 438 h 908"/>
              <a:gd name="T4" fmla="*/ 719 w 819"/>
              <a:gd name="T5" fmla="*/ 412 h 908"/>
              <a:gd name="T6" fmla="*/ 725 w 819"/>
              <a:gd name="T7" fmla="*/ 293 h 908"/>
              <a:gd name="T8" fmla="*/ 646 w 819"/>
              <a:gd name="T9" fmla="*/ 214 h 908"/>
              <a:gd name="T10" fmla="*/ 621 w 819"/>
              <a:gd name="T11" fmla="*/ 105 h 908"/>
              <a:gd name="T12" fmla="*/ 488 w 819"/>
              <a:gd name="T13" fmla="*/ 64 h 908"/>
              <a:gd name="T14" fmla="*/ 384 w 819"/>
              <a:gd name="T15" fmla="*/ 1 h 908"/>
              <a:gd name="T16" fmla="*/ 298 w 819"/>
              <a:gd name="T17" fmla="*/ 32 h 908"/>
              <a:gd name="T18" fmla="*/ 261 w 819"/>
              <a:gd name="T19" fmla="*/ 89 h 908"/>
              <a:gd name="T20" fmla="*/ 169 w 819"/>
              <a:gd name="T21" fmla="*/ 117 h 908"/>
              <a:gd name="T22" fmla="*/ 134 w 819"/>
              <a:gd name="T23" fmla="*/ 236 h 908"/>
              <a:gd name="T24" fmla="*/ 118 w 819"/>
              <a:gd name="T25" fmla="*/ 244 h 908"/>
              <a:gd name="T26" fmla="*/ 58 w 819"/>
              <a:gd name="T27" fmla="*/ 316 h 908"/>
              <a:gd name="T28" fmla="*/ 71 w 819"/>
              <a:gd name="T29" fmla="*/ 444 h 908"/>
              <a:gd name="T30" fmla="*/ 62 w 819"/>
              <a:gd name="T31" fmla="*/ 451 h 908"/>
              <a:gd name="T32" fmla="*/ 8 w 819"/>
              <a:gd name="T33" fmla="*/ 558 h 908"/>
              <a:gd name="T34" fmla="*/ 27 w 819"/>
              <a:gd name="T35" fmla="*/ 664 h 908"/>
              <a:gd name="T36" fmla="*/ 42 w 819"/>
              <a:gd name="T37" fmla="*/ 679 h 908"/>
              <a:gd name="T38" fmla="*/ 28 w 819"/>
              <a:gd name="T39" fmla="*/ 724 h 908"/>
              <a:gd name="T40" fmla="*/ 59 w 819"/>
              <a:gd name="T41" fmla="*/ 832 h 908"/>
              <a:gd name="T42" fmla="*/ 98 w 819"/>
              <a:gd name="T43" fmla="*/ 854 h 908"/>
              <a:gd name="T44" fmla="*/ 181 w 819"/>
              <a:gd name="T45" fmla="*/ 905 h 908"/>
              <a:gd name="T46" fmla="*/ 269 w 819"/>
              <a:gd name="T47" fmla="*/ 836 h 908"/>
              <a:gd name="T48" fmla="*/ 284 w 819"/>
              <a:gd name="T49" fmla="*/ 832 h 908"/>
              <a:gd name="T50" fmla="*/ 314 w 819"/>
              <a:gd name="T51" fmla="*/ 810 h 908"/>
              <a:gd name="T52" fmla="*/ 367 w 819"/>
              <a:gd name="T53" fmla="*/ 817 h 908"/>
              <a:gd name="T54" fmla="*/ 444 w 819"/>
              <a:gd name="T55" fmla="*/ 778 h 908"/>
              <a:gd name="T56" fmla="*/ 484 w 819"/>
              <a:gd name="T57" fmla="*/ 817 h 908"/>
              <a:gd name="T58" fmla="*/ 552 w 819"/>
              <a:gd name="T59" fmla="*/ 821 h 908"/>
              <a:gd name="T60" fmla="*/ 561 w 819"/>
              <a:gd name="T61" fmla="*/ 833 h 908"/>
              <a:gd name="T62" fmla="*/ 650 w 819"/>
              <a:gd name="T63" fmla="*/ 886 h 908"/>
              <a:gd name="T64" fmla="*/ 723 w 819"/>
              <a:gd name="T65" fmla="*/ 825 h 908"/>
              <a:gd name="T66" fmla="*/ 735 w 819"/>
              <a:gd name="T67" fmla="*/ 801 h 908"/>
              <a:gd name="T68" fmla="*/ 752 w 819"/>
              <a:gd name="T69" fmla="*/ 791 h 908"/>
              <a:gd name="T70" fmla="*/ 797 w 819"/>
              <a:gd name="T71" fmla="*/ 722 h 908"/>
              <a:gd name="T72" fmla="*/ 780 w 819"/>
              <a:gd name="T73" fmla="*/ 652 h 908"/>
              <a:gd name="T74" fmla="*/ 757 w 819"/>
              <a:gd name="T75" fmla="*/ 483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9" h="908">
                <a:moveTo>
                  <a:pt x="757" y="483"/>
                </a:moveTo>
                <a:cubicBezTo>
                  <a:pt x="745" y="465"/>
                  <a:pt x="730" y="449"/>
                  <a:pt x="712" y="438"/>
                </a:cubicBezTo>
                <a:cubicBezTo>
                  <a:pt x="716" y="430"/>
                  <a:pt x="718" y="421"/>
                  <a:pt x="719" y="412"/>
                </a:cubicBezTo>
                <a:cubicBezTo>
                  <a:pt x="736" y="375"/>
                  <a:pt x="739" y="332"/>
                  <a:pt x="725" y="293"/>
                </a:cubicBezTo>
                <a:cubicBezTo>
                  <a:pt x="713" y="260"/>
                  <a:pt x="683" y="218"/>
                  <a:pt x="646" y="214"/>
                </a:cubicBezTo>
                <a:cubicBezTo>
                  <a:pt x="654" y="176"/>
                  <a:pt x="647" y="135"/>
                  <a:pt x="621" y="105"/>
                </a:cubicBezTo>
                <a:cubicBezTo>
                  <a:pt x="591" y="68"/>
                  <a:pt x="536" y="54"/>
                  <a:pt x="488" y="64"/>
                </a:cubicBezTo>
                <a:cubicBezTo>
                  <a:pt x="468" y="27"/>
                  <a:pt x="429" y="3"/>
                  <a:pt x="384" y="1"/>
                </a:cubicBezTo>
                <a:cubicBezTo>
                  <a:pt x="352" y="0"/>
                  <a:pt x="322" y="9"/>
                  <a:pt x="298" y="32"/>
                </a:cubicBezTo>
                <a:cubicBezTo>
                  <a:pt x="283" y="47"/>
                  <a:pt x="270" y="67"/>
                  <a:pt x="261" y="89"/>
                </a:cubicBezTo>
                <a:cubicBezTo>
                  <a:pt x="229" y="82"/>
                  <a:pt x="193" y="93"/>
                  <a:pt x="169" y="117"/>
                </a:cubicBezTo>
                <a:cubicBezTo>
                  <a:pt x="138" y="149"/>
                  <a:pt x="128" y="194"/>
                  <a:pt x="134" y="236"/>
                </a:cubicBezTo>
                <a:cubicBezTo>
                  <a:pt x="128" y="238"/>
                  <a:pt x="123" y="241"/>
                  <a:pt x="118" y="244"/>
                </a:cubicBezTo>
                <a:cubicBezTo>
                  <a:pt x="88" y="259"/>
                  <a:pt x="68" y="284"/>
                  <a:pt x="58" y="316"/>
                </a:cubicBezTo>
                <a:cubicBezTo>
                  <a:pt x="45" y="358"/>
                  <a:pt x="52" y="404"/>
                  <a:pt x="71" y="444"/>
                </a:cubicBezTo>
                <a:cubicBezTo>
                  <a:pt x="68" y="446"/>
                  <a:pt x="65" y="449"/>
                  <a:pt x="62" y="451"/>
                </a:cubicBezTo>
                <a:cubicBezTo>
                  <a:pt x="32" y="479"/>
                  <a:pt x="16" y="519"/>
                  <a:pt x="8" y="558"/>
                </a:cubicBezTo>
                <a:cubicBezTo>
                  <a:pt x="0" y="594"/>
                  <a:pt x="2" y="634"/>
                  <a:pt x="27" y="664"/>
                </a:cubicBezTo>
                <a:cubicBezTo>
                  <a:pt x="31" y="669"/>
                  <a:pt x="37" y="674"/>
                  <a:pt x="42" y="679"/>
                </a:cubicBezTo>
                <a:cubicBezTo>
                  <a:pt x="34" y="692"/>
                  <a:pt x="29" y="708"/>
                  <a:pt x="28" y="724"/>
                </a:cubicBezTo>
                <a:cubicBezTo>
                  <a:pt x="26" y="760"/>
                  <a:pt x="34" y="806"/>
                  <a:pt x="59" y="832"/>
                </a:cubicBezTo>
                <a:cubicBezTo>
                  <a:pt x="70" y="843"/>
                  <a:pt x="83" y="850"/>
                  <a:pt x="98" y="854"/>
                </a:cubicBezTo>
                <a:cubicBezTo>
                  <a:pt x="111" y="885"/>
                  <a:pt x="143" y="908"/>
                  <a:pt x="181" y="905"/>
                </a:cubicBezTo>
                <a:cubicBezTo>
                  <a:pt x="220" y="903"/>
                  <a:pt x="252" y="872"/>
                  <a:pt x="269" y="836"/>
                </a:cubicBezTo>
                <a:cubicBezTo>
                  <a:pt x="274" y="835"/>
                  <a:pt x="279" y="834"/>
                  <a:pt x="284" y="832"/>
                </a:cubicBezTo>
                <a:cubicBezTo>
                  <a:pt x="296" y="827"/>
                  <a:pt x="306" y="819"/>
                  <a:pt x="314" y="810"/>
                </a:cubicBezTo>
                <a:cubicBezTo>
                  <a:pt x="331" y="817"/>
                  <a:pt x="349" y="819"/>
                  <a:pt x="367" y="817"/>
                </a:cubicBezTo>
                <a:cubicBezTo>
                  <a:pt x="395" y="813"/>
                  <a:pt x="423" y="799"/>
                  <a:pt x="444" y="778"/>
                </a:cubicBezTo>
                <a:cubicBezTo>
                  <a:pt x="455" y="794"/>
                  <a:pt x="468" y="808"/>
                  <a:pt x="484" y="817"/>
                </a:cubicBezTo>
                <a:cubicBezTo>
                  <a:pt x="505" y="830"/>
                  <a:pt x="529" y="829"/>
                  <a:pt x="552" y="821"/>
                </a:cubicBezTo>
                <a:cubicBezTo>
                  <a:pt x="555" y="825"/>
                  <a:pt x="558" y="829"/>
                  <a:pt x="561" y="833"/>
                </a:cubicBezTo>
                <a:cubicBezTo>
                  <a:pt x="581" y="859"/>
                  <a:pt x="615" y="889"/>
                  <a:pt x="650" y="886"/>
                </a:cubicBezTo>
                <a:cubicBezTo>
                  <a:pt x="684" y="883"/>
                  <a:pt x="708" y="852"/>
                  <a:pt x="723" y="825"/>
                </a:cubicBezTo>
                <a:cubicBezTo>
                  <a:pt x="727" y="818"/>
                  <a:pt x="731" y="810"/>
                  <a:pt x="735" y="801"/>
                </a:cubicBezTo>
                <a:cubicBezTo>
                  <a:pt x="741" y="799"/>
                  <a:pt x="747" y="795"/>
                  <a:pt x="752" y="791"/>
                </a:cubicBezTo>
                <a:cubicBezTo>
                  <a:pt x="773" y="774"/>
                  <a:pt x="791" y="749"/>
                  <a:pt x="797" y="722"/>
                </a:cubicBezTo>
                <a:cubicBezTo>
                  <a:pt x="801" y="700"/>
                  <a:pt x="794" y="673"/>
                  <a:pt x="780" y="652"/>
                </a:cubicBezTo>
                <a:cubicBezTo>
                  <a:pt x="819" y="605"/>
                  <a:pt x="788" y="530"/>
                  <a:pt x="757" y="483"/>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Rectangle 6">
            <a:extLst>
              <a:ext uri="{FF2B5EF4-FFF2-40B4-BE49-F238E27FC236}">
                <a16:creationId xmlns:a16="http://schemas.microsoft.com/office/drawing/2014/main" id="{3F7A3D98-DC8B-40B2-A550-30FF3119216E}"/>
              </a:ext>
            </a:extLst>
          </p:cNvPr>
          <p:cNvSpPr>
            <a:spLocks noChangeArrowheads="1"/>
          </p:cNvSpPr>
          <p:nvPr/>
        </p:nvSpPr>
        <p:spPr bwMode="auto">
          <a:xfrm>
            <a:off x="437828" y="4076700"/>
            <a:ext cx="2952750" cy="11128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D9428547-3050-46FE-858D-1C990133D012}"/>
              </a:ext>
            </a:extLst>
          </p:cNvPr>
          <p:cNvSpPr>
            <a:spLocks/>
          </p:cNvSpPr>
          <p:nvPr/>
        </p:nvSpPr>
        <p:spPr bwMode="auto">
          <a:xfrm>
            <a:off x="972815" y="4411663"/>
            <a:ext cx="1854200" cy="1892300"/>
          </a:xfrm>
          <a:custGeom>
            <a:avLst/>
            <a:gdLst>
              <a:gd name="T0" fmla="*/ 70 w 510"/>
              <a:gd name="T1" fmla="*/ 189 h 521"/>
              <a:gd name="T2" fmla="*/ 127 w 510"/>
              <a:gd name="T3" fmla="*/ 219 h 521"/>
              <a:gd name="T4" fmla="*/ 173 w 510"/>
              <a:gd name="T5" fmla="*/ 277 h 521"/>
              <a:gd name="T6" fmla="*/ 161 w 510"/>
              <a:gd name="T7" fmla="*/ 521 h 521"/>
              <a:gd name="T8" fmla="*/ 388 w 510"/>
              <a:gd name="T9" fmla="*/ 521 h 521"/>
              <a:gd name="T10" fmla="*/ 334 w 510"/>
              <a:gd name="T11" fmla="*/ 341 h 521"/>
              <a:gd name="T12" fmla="*/ 342 w 510"/>
              <a:gd name="T13" fmla="*/ 252 h 521"/>
              <a:gd name="T14" fmla="*/ 350 w 510"/>
              <a:gd name="T15" fmla="*/ 234 h 521"/>
              <a:gd name="T16" fmla="*/ 354 w 510"/>
              <a:gd name="T17" fmla="*/ 228 h 521"/>
              <a:gd name="T18" fmla="*/ 439 w 510"/>
              <a:gd name="T19" fmla="*/ 165 h 521"/>
              <a:gd name="T20" fmla="*/ 498 w 510"/>
              <a:gd name="T21" fmla="*/ 111 h 521"/>
              <a:gd name="T22" fmla="*/ 509 w 510"/>
              <a:gd name="T23" fmla="*/ 89 h 521"/>
              <a:gd name="T24" fmla="*/ 503 w 510"/>
              <a:gd name="T25" fmla="*/ 86 h 521"/>
              <a:gd name="T26" fmla="*/ 429 w 510"/>
              <a:gd name="T27" fmla="*/ 138 h 521"/>
              <a:gd name="T28" fmla="*/ 370 w 510"/>
              <a:gd name="T29" fmla="*/ 161 h 521"/>
              <a:gd name="T30" fmla="*/ 374 w 510"/>
              <a:gd name="T31" fmla="*/ 157 h 521"/>
              <a:gd name="T32" fmla="*/ 405 w 510"/>
              <a:gd name="T33" fmla="*/ 107 h 521"/>
              <a:gd name="T34" fmla="*/ 395 w 510"/>
              <a:gd name="T35" fmla="*/ 103 h 521"/>
              <a:gd name="T36" fmla="*/ 303 w 510"/>
              <a:gd name="T37" fmla="*/ 193 h 521"/>
              <a:gd name="T38" fmla="*/ 295 w 510"/>
              <a:gd name="T39" fmla="*/ 186 h 521"/>
              <a:gd name="T40" fmla="*/ 249 w 510"/>
              <a:gd name="T41" fmla="*/ 7 h 521"/>
              <a:gd name="T42" fmla="*/ 214 w 510"/>
              <a:gd name="T43" fmla="*/ 59 h 521"/>
              <a:gd name="T44" fmla="*/ 202 w 510"/>
              <a:gd name="T45" fmla="*/ 197 h 521"/>
              <a:gd name="T46" fmla="*/ 163 w 510"/>
              <a:gd name="T47" fmla="*/ 160 h 521"/>
              <a:gd name="T48" fmla="*/ 111 w 510"/>
              <a:gd name="T49" fmla="*/ 126 h 521"/>
              <a:gd name="T50" fmla="*/ 105 w 510"/>
              <a:gd name="T51" fmla="*/ 134 h 521"/>
              <a:gd name="T52" fmla="*/ 136 w 510"/>
              <a:gd name="T53" fmla="*/ 182 h 521"/>
              <a:gd name="T54" fmla="*/ 129 w 510"/>
              <a:gd name="T55" fmla="*/ 180 h 521"/>
              <a:gd name="T56" fmla="*/ 78 w 510"/>
              <a:gd name="T57" fmla="*/ 164 h 521"/>
              <a:gd name="T58" fmla="*/ 63 w 510"/>
              <a:gd name="T59" fmla="*/ 156 h 521"/>
              <a:gd name="T60" fmla="*/ 16 w 510"/>
              <a:gd name="T61" fmla="*/ 113 h 521"/>
              <a:gd name="T62" fmla="*/ 9 w 510"/>
              <a:gd name="T63" fmla="*/ 105 h 521"/>
              <a:gd name="T64" fmla="*/ 1 w 510"/>
              <a:gd name="T65" fmla="*/ 110 h 521"/>
              <a:gd name="T66" fmla="*/ 70 w 510"/>
              <a:gd name="T67" fmla="*/ 189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0" h="521">
                <a:moveTo>
                  <a:pt x="70" y="189"/>
                </a:moveTo>
                <a:cubicBezTo>
                  <a:pt x="89" y="199"/>
                  <a:pt x="109" y="207"/>
                  <a:pt x="127" y="219"/>
                </a:cubicBezTo>
                <a:cubicBezTo>
                  <a:pt x="148" y="233"/>
                  <a:pt x="163" y="254"/>
                  <a:pt x="173" y="277"/>
                </a:cubicBezTo>
                <a:cubicBezTo>
                  <a:pt x="210" y="355"/>
                  <a:pt x="204" y="447"/>
                  <a:pt x="161" y="521"/>
                </a:cubicBezTo>
                <a:cubicBezTo>
                  <a:pt x="388" y="521"/>
                  <a:pt x="388" y="521"/>
                  <a:pt x="388" y="521"/>
                </a:cubicBezTo>
                <a:cubicBezTo>
                  <a:pt x="353" y="468"/>
                  <a:pt x="338" y="404"/>
                  <a:pt x="334" y="341"/>
                </a:cubicBezTo>
                <a:cubicBezTo>
                  <a:pt x="332" y="311"/>
                  <a:pt x="333" y="280"/>
                  <a:pt x="342" y="252"/>
                </a:cubicBezTo>
                <a:cubicBezTo>
                  <a:pt x="345" y="246"/>
                  <a:pt x="347" y="240"/>
                  <a:pt x="350" y="234"/>
                </a:cubicBezTo>
                <a:cubicBezTo>
                  <a:pt x="352" y="232"/>
                  <a:pt x="353" y="230"/>
                  <a:pt x="354" y="228"/>
                </a:cubicBezTo>
                <a:cubicBezTo>
                  <a:pt x="376" y="200"/>
                  <a:pt x="409" y="183"/>
                  <a:pt x="439" y="165"/>
                </a:cubicBezTo>
                <a:cubicBezTo>
                  <a:pt x="461" y="151"/>
                  <a:pt x="487" y="135"/>
                  <a:pt x="498" y="111"/>
                </a:cubicBezTo>
                <a:cubicBezTo>
                  <a:pt x="502" y="104"/>
                  <a:pt x="506" y="97"/>
                  <a:pt x="509" y="89"/>
                </a:cubicBezTo>
                <a:cubicBezTo>
                  <a:pt x="510" y="86"/>
                  <a:pt x="506" y="83"/>
                  <a:pt x="503" y="86"/>
                </a:cubicBezTo>
                <a:cubicBezTo>
                  <a:pt x="480" y="107"/>
                  <a:pt x="460" y="127"/>
                  <a:pt x="429" y="138"/>
                </a:cubicBezTo>
                <a:cubicBezTo>
                  <a:pt x="409" y="145"/>
                  <a:pt x="389" y="151"/>
                  <a:pt x="370" y="161"/>
                </a:cubicBezTo>
                <a:cubicBezTo>
                  <a:pt x="372" y="160"/>
                  <a:pt x="373" y="158"/>
                  <a:pt x="374" y="157"/>
                </a:cubicBezTo>
                <a:cubicBezTo>
                  <a:pt x="387" y="143"/>
                  <a:pt x="412" y="128"/>
                  <a:pt x="405" y="107"/>
                </a:cubicBezTo>
                <a:cubicBezTo>
                  <a:pt x="403" y="103"/>
                  <a:pt x="399" y="101"/>
                  <a:pt x="395" y="103"/>
                </a:cubicBezTo>
                <a:cubicBezTo>
                  <a:pt x="355" y="125"/>
                  <a:pt x="324" y="156"/>
                  <a:pt x="303" y="193"/>
                </a:cubicBezTo>
                <a:cubicBezTo>
                  <a:pt x="300" y="193"/>
                  <a:pt x="297" y="191"/>
                  <a:pt x="295" y="186"/>
                </a:cubicBezTo>
                <a:cubicBezTo>
                  <a:pt x="270" y="126"/>
                  <a:pt x="285" y="14"/>
                  <a:pt x="249" y="7"/>
                </a:cubicBezTo>
                <a:cubicBezTo>
                  <a:pt x="217" y="0"/>
                  <a:pt x="215" y="37"/>
                  <a:pt x="214" y="59"/>
                </a:cubicBezTo>
                <a:cubicBezTo>
                  <a:pt x="211" y="102"/>
                  <a:pt x="213" y="153"/>
                  <a:pt x="202" y="197"/>
                </a:cubicBezTo>
                <a:cubicBezTo>
                  <a:pt x="190" y="184"/>
                  <a:pt x="177" y="172"/>
                  <a:pt x="163" y="160"/>
                </a:cubicBezTo>
                <a:cubicBezTo>
                  <a:pt x="150" y="147"/>
                  <a:pt x="132" y="124"/>
                  <a:pt x="111" y="126"/>
                </a:cubicBezTo>
                <a:cubicBezTo>
                  <a:pt x="107" y="126"/>
                  <a:pt x="104" y="129"/>
                  <a:pt x="105" y="134"/>
                </a:cubicBezTo>
                <a:cubicBezTo>
                  <a:pt x="108" y="154"/>
                  <a:pt x="121" y="168"/>
                  <a:pt x="136" y="182"/>
                </a:cubicBezTo>
                <a:cubicBezTo>
                  <a:pt x="134" y="181"/>
                  <a:pt x="131" y="180"/>
                  <a:pt x="129" y="180"/>
                </a:cubicBezTo>
                <a:cubicBezTo>
                  <a:pt x="111" y="176"/>
                  <a:pt x="94" y="172"/>
                  <a:pt x="78" y="164"/>
                </a:cubicBezTo>
                <a:cubicBezTo>
                  <a:pt x="72" y="162"/>
                  <a:pt x="68" y="159"/>
                  <a:pt x="63" y="156"/>
                </a:cubicBezTo>
                <a:cubicBezTo>
                  <a:pt x="45" y="145"/>
                  <a:pt x="29" y="130"/>
                  <a:pt x="16" y="113"/>
                </a:cubicBezTo>
                <a:cubicBezTo>
                  <a:pt x="14" y="111"/>
                  <a:pt x="11" y="108"/>
                  <a:pt x="9" y="105"/>
                </a:cubicBezTo>
                <a:cubicBezTo>
                  <a:pt x="6" y="101"/>
                  <a:pt x="0" y="105"/>
                  <a:pt x="1" y="110"/>
                </a:cubicBezTo>
                <a:cubicBezTo>
                  <a:pt x="6" y="144"/>
                  <a:pt x="41" y="173"/>
                  <a:pt x="70" y="189"/>
                </a:cubicBezTo>
                <a:close/>
              </a:path>
            </a:pathLst>
          </a:custGeom>
          <a:solidFill>
            <a:srgbClr val="BB935D"/>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18" name="Group 17">
            <a:extLst>
              <a:ext uri="{FF2B5EF4-FFF2-40B4-BE49-F238E27FC236}">
                <a16:creationId xmlns:a16="http://schemas.microsoft.com/office/drawing/2014/main" id="{41A100BE-65E8-4F57-BA0E-5E3C0DFC2932}"/>
              </a:ext>
            </a:extLst>
          </p:cNvPr>
          <p:cNvGrpSpPr/>
          <p:nvPr/>
        </p:nvGrpSpPr>
        <p:grpSpPr>
          <a:xfrm>
            <a:off x="347340" y="1755775"/>
            <a:ext cx="3101975" cy="4646613"/>
            <a:chOff x="474663" y="1755775"/>
            <a:chExt cx="3101975" cy="4646613"/>
          </a:xfrm>
        </p:grpSpPr>
        <p:sp useBgFill="1">
          <p:nvSpPr>
            <p:cNvPr id="10" name="Freeform 8">
              <a:extLst>
                <a:ext uri="{FF2B5EF4-FFF2-40B4-BE49-F238E27FC236}">
                  <a16:creationId xmlns:a16="http://schemas.microsoft.com/office/drawing/2014/main" id="{46D8A32B-6687-4337-8FAB-EA20DBA63F37}"/>
                </a:ext>
              </a:extLst>
            </p:cNvPr>
            <p:cNvSpPr>
              <a:spLocks/>
            </p:cNvSpPr>
            <p:nvPr/>
          </p:nvSpPr>
          <p:spPr bwMode="auto">
            <a:xfrm>
              <a:off x="2106613" y="4668838"/>
              <a:ext cx="334963" cy="444500"/>
            </a:xfrm>
            <a:custGeom>
              <a:avLst/>
              <a:gdLst>
                <a:gd name="T0" fmla="*/ 56 w 92"/>
                <a:gd name="T1" fmla="*/ 39 h 122"/>
                <a:gd name="T2" fmla="*/ 16 w 92"/>
                <a:gd name="T3" fmla="*/ 0 h 122"/>
                <a:gd name="T4" fmla="*/ 0 w 92"/>
                <a:gd name="T5" fmla="*/ 13 h 122"/>
                <a:gd name="T6" fmla="*/ 18 w 92"/>
                <a:gd name="T7" fmla="*/ 115 h 122"/>
                <a:gd name="T8" fmla="*/ 26 w 92"/>
                <a:gd name="T9" fmla="*/ 122 h 122"/>
                <a:gd name="T10" fmla="*/ 92 w 92"/>
                <a:gd name="T11" fmla="*/ 49 h 122"/>
                <a:gd name="T12" fmla="*/ 56 w 92"/>
                <a:gd name="T13" fmla="*/ 39 h 122"/>
              </a:gdLst>
              <a:ahLst/>
              <a:cxnLst>
                <a:cxn ang="0">
                  <a:pos x="T0" y="T1"/>
                </a:cxn>
                <a:cxn ang="0">
                  <a:pos x="T2" y="T3"/>
                </a:cxn>
                <a:cxn ang="0">
                  <a:pos x="T4" y="T5"/>
                </a:cxn>
                <a:cxn ang="0">
                  <a:pos x="T6" y="T7"/>
                </a:cxn>
                <a:cxn ang="0">
                  <a:pos x="T8" y="T9"/>
                </a:cxn>
                <a:cxn ang="0">
                  <a:pos x="T10" y="T11"/>
                </a:cxn>
                <a:cxn ang="0">
                  <a:pos x="T12" y="T13"/>
                </a:cxn>
              </a:cxnLst>
              <a:rect l="0" t="0" r="r" b="b"/>
              <a:pathLst>
                <a:path w="92" h="122">
                  <a:moveTo>
                    <a:pt x="56" y="39"/>
                  </a:moveTo>
                  <a:cubicBezTo>
                    <a:pt x="40" y="30"/>
                    <a:pt x="27" y="16"/>
                    <a:pt x="16" y="0"/>
                  </a:cubicBezTo>
                  <a:cubicBezTo>
                    <a:pt x="11" y="5"/>
                    <a:pt x="6" y="9"/>
                    <a:pt x="0" y="13"/>
                  </a:cubicBezTo>
                  <a:cubicBezTo>
                    <a:pt x="4" y="48"/>
                    <a:pt x="6" y="87"/>
                    <a:pt x="18" y="115"/>
                  </a:cubicBezTo>
                  <a:cubicBezTo>
                    <a:pt x="20" y="120"/>
                    <a:pt x="23" y="122"/>
                    <a:pt x="26" y="122"/>
                  </a:cubicBezTo>
                  <a:cubicBezTo>
                    <a:pt x="42" y="94"/>
                    <a:pt x="64" y="69"/>
                    <a:pt x="92" y="49"/>
                  </a:cubicBezTo>
                  <a:cubicBezTo>
                    <a:pt x="79" y="49"/>
                    <a:pt x="67" y="46"/>
                    <a:pt x="56" y="39"/>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11" name="Freeform 9">
              <a:extLst>
                <a:ext uri="{FF2B5EF4-FFF2-40B4-BE49-F238E27FC236}">
                  <a16:creationId xmlns:a16="http://schemas.microsoft.com/office/drawing/2014/main" id="{663894A3-D2A3-4564-8E37-7FD297862452}"/>
                </a:ext>
              </a:extLst>
            </p:cNvPr>
            <p:cNvSpPr>
              <a:spLocks/>
            </p:cNvSpPr>
            <p:nvPr/>
          </p:nvSpPr>
          <p:spPr bwMode="auto">
            <a:xfrm>
              <a:off x="1550988" y="4786313"/>
              <a:ext cx="319088" cy="341313"/>
            </a:xfrm>
            <a:custGeom>
              <a:avLst/>
              <a:gdLst>
                <a:gd name="T0" fmla="*/ 39 w 88"/>
                <a:gd name="T1" fmla="*/ 0 h 94"/>
                <a:gd name="T2" fmla="*/ 9 w 88"/>
                <a:gd name="T3" fmla="*/ 22 h 94"/>
                <a:gd name="T4" fmla="*/ 0 w 88"/>
                <a:gd name="T5" fmla="*/ 25 h 94"/>
                <a:gd name="T6" fmla="*/ 39 w 88"/>
                <a:gd name="T7" fmla="*/ 57 h 94"/>
                <a:gd name="T8" fmla="*/ 78 w 88"/>
                <a:gd name="T9" fmla="*/ 94 h 94"/>
                <a:gd name="T10" fmla="*/ 88 w 88"/>
                <a:gd name="T11" fmla="*/ 7 h 94"/>
                <a:gd name="T12" fmla="*/ 39 w 88"/>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88" h="94">
                  <a:moveTo>
                    <a:pt x="39" y="0"/>
                  </a:moveTo>
                  <a:cubicBezTo>
                    <a:pt x="31" y="9"/>
                    <a:pt x="21" y="17"/>
                    <a:pt x="9" y="22"/>
                  </a:cubicBezTo>
                  <a:cubicBezTo>
                    <a:pt x="6" y="23"/>
                    <a:pt x="3" y="24"/>
                    <a:pt x="0" y="25"/>
                  </a:cubicBezTo>
                  <a:cubicBezTo>
                    <a:pt x="15" y="30"/>
                    <a:pt x="28" y="47"/>
                    <a:pt x="39" y="57"/>
                  </a:cubicBezTo>
                  <a:cubicBezTo>
                    <a:pt x="53" y="69"/>
                    <a:pt x="66" y="81"/>
                    <a:pt x="78" y="94"/>
                  </a:cubicBezTo>
                  <a:cubicBezTo>
                    <a:pt x="85" y="67"/>
                    <a:pt x="87" y="36"/>
                    <a:pt x="88" y="7"/>
                  </a:cubicBezTo>
                  <a:cubicBezTo>
                    <a:pt x="71" y="8"/>
                    <a:pt x="54" y="6"/>
                    <a:pt x="39" y="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12" name="Freeform 10">
              <a:extLst>
                <a:ext uri="{FF2B5EF4-FFF2-40B4-BE49-F238E27FC236}">
                  <a16:creationId xmlns:a16="http://schemas.microsoft.com/office/drawing/2014/main" id="{97F6AA9D-79B2-4EAA-ABC5-F87322F110D7}"/>
                </a:ext>
              </a:extLst>
            </p:cNvPr>
            <p:cNvSpPr>
              <a:spLocks/>
            </p:cNvSpPr>
            <p:nvPr/>
          </p:nvSpPr>
          <p:spPr bwMode="auto">
            <a:xfrm>
              <a:off x="1427163" y="4941888"/>
              <a:ext cx="166688" cy="130175"/>
            </a:xfrm>
            <a:custGeom>
              <a:avLst/>
              <a:gdLst>
                <a:gd name="T0" fmla="*/ 18 w 46"/>
                <a:gd name="T1" fmla="*/ 0 h 36"/>
                <a:gd name="T2" fmla="*/ 0 w 46"/>
                <a:gd name="T3" fmla="*/ 23 h 36"/>
                <a:gd name="T4" fmla="*/ 39 w 46"/>
                <a:gd name="T5" fmla="*/ 34 h 36"/>
                <a:gd name="T6" fmla="*/ 46 w 46"/>
                <a:gd name="T7" fmla="*/ 36 h 36"/>
                <a:gd name="T8" fmla="*/ 18 w 46"/>
                <a:gd name="T9" fmla="*/ 0 h 36"/>
              </a:gdLst>
              <a:ahLst/>
              <a:cxnLst>
                <a:cxn ang="0">
                  <a:pos x="T0" y="T1"/>
                </a:cxn>
                <a:cxn ang="0">
                  <a:pos x="T2" y="T3"/>
                </a:cxn>
                <a:cxn ang="0">
                  <a:pos x="T4" y="T5"/>
                </a:cxn>
                <a:cxn ang="0">
                  <a:pos x="T6" y="T7"/>
                </a:cxn>
                <a:cxn ang="0">
                  <a:pos x="T8" y="T9"/>
                </a:cxn>
              </a:cxnLst>
              <a:rect l="0" t="0" r="r" b="b"/>
              <a:pathLst>
                <a:path w="46" h="36">
                  <a:moveTo>
                    <a:pt x="18" y="0"/>
                  </a:moveTo>
                  <a:cubicBezTo>
                    <a:pt x="13" y="8"/>
                    <a:pt x="7" y="16"/>
                    <a:pt x="0" y="23"/>
                  </a:cubicBezTo>
                  <a:cubicBezTo>
                    <a:pt x="13" y="28"/>
                    <a:pt x="26" y="31"/>
                    <a:pt x="39" y="34"/>
                  </a:cubicBezTo>
                  <a:cubicBezTo>
                    <a:pt x="41" y="34"/>
                    <a:pt x="44" y="35"/>
                    <a:pt x="46" y="36"/>
                  </a:cubicBezTo>
                  <a:cubicBezTo>
                    <a:pt x="34" y="25"/>
                    <a:pt x="24" y="14"/>
                    <a:pt x="18" y="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13" name="Freeform 11">
              <a:extLst>
                <a:ext uri="{FF2B5EF4-FFF2-40B4-BE49-F238E27FC236}">
                  <a16:creationId xmlns:a16="http://schemas.microsoft.com/office/drawing/2014/main" id="{D675A151-8B9E-4B8E-A6F1-36BB942CC973}"/>
                </a:ext>
              </a:extLst>
            </p:cNvPr>
            <p:cNvSpPr>
              <a:spLocks noEditPoints="1"/>
            </p:cNvSpPr>
            <p:nvPr/>
          </p:nvSpPr>
          <p:spPr bwMode="auto">
            <a:xfrm>
              <a:off x="474663" y="1755775"/>
              <a:ext cx="3101975" cy="4646613"/>
            </a:xfrm>
            <a:custGeom>
              <a:avLst/>
              <a:gdLst>
                <a:gd name="T0" fmla="*/ 0 w 853"/>
                <a:gd name="T1" fmla="*/ 0 h 1279"/>
                <a:gd name="T2" fmla="*/ 0 w 853"/>
                <a:gd name="T3" fmla="*/ 1279 h 1279"/>
                <a:gd name="T4" fmla="*/ 853 w 853"/>
                <a:gd name="T5" fmla="*/ 1279 h 1279"/>
                <a:gd name="T6" fmla="*/ 853 w 853"/>
                <a:gd name="T7" fmla="*/ 0 h 1279"/>
                <a:gd name="T8" fmla="*/ 0 w 853"/>
                <a:gd name="T9" fmla="*/ 0 h 1279"/>
                <a:gd name="T10" fmla="*/ 818 w 853"/>
                <a:gd name="T11" fmla="*/ 746 h 1279"/>
                <a:gd name="T12" fmla="*/ 773 w 853"/>
                <a:gd name="T13" fmla="*/ 815 h 1279"/>
                <a:gd name="T14" fmla="*/ 756 w 853"/>
                <a:gd name="T15" fmla="*/ 825 h 1279"/>
                <a:gd name="T16" fmla="*/ 744 w 853"/>
                <a:gd name="T17" fmla="*/ 849 h 1279"/>
                <a:gd name="T18" fmla="*/ 671 w 853"/>
                <a:gd name="T19" fmla="*/ 910 h 1279"/>
                <a:gd name="T20" fmla="*/ 617 w 853"/>
                <a:gd name="T21" fmla="*/ 892 h 1279"/>
                <a:gd name="T22" fmla="*/ 611 w 853"/>
                <a:gd name="T23" fmla="*/ 896 h 1279"/>
                <a:gd name="T24" fmla="*/ 526 w 853"/>
                <a:gd name="T25" fmla="*/ 959 h 1279"/>
                <a:gd name="T26" fmla="*/ 522 w 853"/>
                <a:gd name="T27" fmla="*/ 965 h 1279"/>
                <a:gd name="T28" fmla="*/ 514 w 853"/>
                <a:gd name="T29" fmla="*/ 983 h 1279"/>
                <a:gd name="T30" fmla="*/ 506 w 853"/>
                <a:gd name="T31" fmla="*/ 1072 h 1279"/>
                <a:gd name="T32" fmla="*/ 560 w 853"/>
                <a:gd name="T33" fmla="*/ 1252 h 1279"/>
                <a:gd name="T34" fmla="*/ 333 w 853"/>
                <a:gd name="T35" fmla="*/ 1252 h 1279"/>
                <a:gd name="T36" fmla="*/ 345 w 853"/>
                <a:gd name="T37" fmla="*/ 1008 h 1279"/>
                <a:gd name="T38" fmla="*/ 299 w 853"/>
                <a:gd name="T39" fmla="*/ 950 h 1279"/>
                <a:gd name="T40" fmla="*/ 242 w 853"/>
                <a:gd name="T41" fmla="*/ 920 h 1279"/>
                <a:gd name="T42" fmla="*/ 238 w 853"/>
                <a:gd name="T43" fmla="*/ 918 h 1279"/>
                <a:gd name="T44" fmla="*/ 202 w 853"/>
                <a:gd name="T45" fmla="*/ 929 h 1279"/>
                <a:gd name="T46" fmla="*/ 119 w 853"/>
                <a:gd name="T47" fmla="*/ 878 h 1279"/>
                <a:gd name="T48" fmla="*/ 80 w 853"/>
                <a:gd name="T49" fmla="*/ 856 h 1279"/>
                <a:gd name="T50" fmla="*/ 49 w 853"/>
                <a:gd name="T51" fmla="*/ 748 h 1279"/>
                <a:gd name="T52" fmla="*/ 63 w 853"/>
                <a:gd name="T53" fmla="*/ 703 h 1279"/>
                <a:gd name="T54" fmla="*/ 48 w 853"/>
                <a:gd name="T55" fmla="*/ 688 h 1279"/>
                <a:gd name="T56" fmla="*/ 29 w 853"/>
                <a:gd name="T57" fmla="*/ 582 h 1279"/>
                <a:gd name="T58" fmla="*/ 83 w 853"/>
                <a:gd name="T59" fmla="*/ 475 h 1279"/>
                <a:gd name="T60" fmla="*/ 92 w 853"/>
                <a:gd name="T61" fmla="*/ 468 h 1279"/>
                <a:gd name="T62" fmla="*/ 79 w 853"/>
                <a:gd name="T63" fmla="*/ 340 h 1279"/>
                <a:gd name="T64" fmla="*/ 139 w 853"/>
                <a:gd name="T65" fmla="*/ 268 h 1279"/>
                <a:gd name="T66" fmla="*/ 155 w 853"/>
                <a:gd name="T67" fmla="*/ 260 h 1279"/>
                <a:gd name="T68" fmla="*/ 190 w 853"/>
                <a:gd name="T69" fmla="*/ 141 h 1279"/>
                <a:gd name="T70" fmla="*/ 282 w 853"/>
                <a:gd name="T71" fmla="*/ 113 h 1279"/>
                <a:gd name="T72" fmla="*/ 319 w 853"/>
                <a:gd name="T73" fmla="*/ 56 h 1279"/>
                <a:gd name="T74" fmla="*/ 405 w 853"/>
                <a:gd name="T75" fmla="*/ 25 h 1279"/>
                <a:gd name="T76" fmla="*/ 509 w 853"/>
                <a:gd name="T77" fmla="*/ 88 h 1279"/>
                <a:gd name="T78" fmla="*/ 642 w 853"/>
                <a:gd name="T79" fmla="*/ 129 h 1279"/>
                <a:gd name="T80" fmla="*/ 667 w 853"/>
                <a:gd name="T81" fmla="*/ 238 h 1279"/>
                <a:gd name="T82" fmla="*/ 746 w 853"/>
                <a:gd name="T83" fmla="*/ 317 h 1279"/>
                <a:gd name="T84" fmla="*/ 740 w 853"/>
                <a:gd name="T85" fmla="*/ 436 h 1279"/>
                <a:gd name="T86" fmla="*/ 733 w 853"/>
                <a:gd name="T87" fmla="*/ 462 h 1279"/>
                <a:gd name="T88" fmla="*/ 778 w 853"/>
                <a:gd name="T89" fmla="*/ 507 h 1279"/>
                <a:gd name="T90" fmla="*/ 801 w 853"/>
                <a:gd name="T91" fmla="*/ 676 h 1279"/>
                <a:gd name="T92" fmla="*/ 818 w 853"/>
                <a:gd name="T93" fmla="*/ 746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3" h="1279">
                  <a:moveTo>
                    <a:pt x="0" y="0"/>
                  </a:moveTo>
                  <a:cubicBezTo>
                    <a:pt x="0" y="1279"/>
                    <a:pt x="0" y="1279"/>
                    <a:pt x="0" y="1279"/>
                  </a:cubicBezTo>
                  <a:cubicBezTo>
                    <a:pt x="853" y="1279"/>
                    <a:pt x="853" y="1279"/>
                    <a:pt x="853" y="1279"/>
                  </a:cubicBezTo>
                  <a:cubicBezTo>
                    <a:pt x="853" y="0"/>
                    <a:pt x="853" y="0"/>
                    <a:pt x="853" y="0"/>
                  </a:cubicBezTo>
                  <a:lnTo>
                    <a:pt x="0" y="0"/>
                  </a:lnTo>
                  <a:close/>
                  <a:moveTo>
                    <a:pt x="818" y="746"/>
                  </a:moveTo>
                  <a:cubicBezTo>
                    <a:pt x="812" y="773"/>
                    <a:pt x="794" y="798"/>
                    <a:pt x="773" y="815"/>
                  </a:cubicBezTo>
                  <a:cubicBezTo>
                    <a:pt x="768" y="819"/>
                    <a:pt x="762" y="823"/>
                    <a:pt x="756" y="825"/>
                  </a:cubicBezTo>
                  <a:cubicBezTo>
                    <a:pt x="752" y="834"/>
                    <a:pt x="748" y="842"/>
                    <a:pt x="744" y="849"/>
                  </a:cubicBezTo>
                  <a:cubicBezTo>
                    <a:pt x="729" y="876"/>
                    <a:pt x="705" y="907"/>
                    <a:pt x="671" y="910"/>
                  </a:cubicBezTo>
                  <a:cubicBezTo>
                    <a:pt x="652" y="911"/>
                    <a:pt x="634" y="903"/>
                    <a:pt x="617" y="892"/>
                  </a:cubicBezTo>
                  <a:cubicBezTo>
                    <a:pt x="615" y="893"/>
                    <a:pt x="613" y="894"/>
                    <a:pt x="611" y="896"/>
                  </a:cubicBezTo>
                  <a:cubicBezTo>
                    <a:pt x="581" y="914"/>
                    <a:pt x="548" y="931"/>
                    <a:pt x="526" y="959"/>
                  </a:cubicBezTo>
                  <a:cubicBezTo>
                    <a:pt x="525" y="961"/>
                    <a:pt x="524" y="963"/>
                    <a:pt x="522" y="965"/>
                  </a:cubicBezTo>
                  <a:cubicBezTo>
                    <a:pt x="519" y="971"/>
                    <a:pt x="517" y="977"/>
                    <a:pt x="514" y="983"/>
                  </a:cubicBezTo>
                  <a:cubicBezTo>
                    <a:pt x="505" y="1011"/>
                    <a:pt x="504" y="1042"/>
                    <a:pt x="506" y="1072"/>
                  </a:cubicBezTo>
                  <a:cubicBezTo>
                    <a:pt x="510" y="1135"/>
                    <a:pt x="525" y="1199"/>
                    <a:pt x="560" y="1252"/>
                  </a:cubicBezTo>
                  <a:cubicBezTo>
                    <a:pt x="333" y="1252"/>
                    <a:pt x="333" y="1252"/>
                    <a:pt x="333" y="1252"/>
                  </a:cubicBezTo>
                  <a:cubicBezTo>
                    <a:pt x="376" y="1178"/>
                    <a:pt x="382" y="1086"/>
                    <a:pt x="345" y="1008"/>
                  </a:cubicBezTo>
                  <a:cubicBezTo>
                    <a:pt x="335" y="985"/>
                    <a:pt x="320" y="964"/>
                    <a:pt x="299" y="950"/>
                  </a:cubicBezTo>
                  <a:cubicBezTo>
                    <a:pt x="281" y="938"/>
                    <a:pt x="261" y="930"/>
                    <a:pt x="242" y="920"/>
                  </a:cubicBezTo>
                  <a:cubicBezTo>
                    <a:pt x="241" y="919"/>
                    <a:pt x="240" y="919"/>
                    <a:pt x="238" y="918"/>
                  </a:cubicBezTo>
                  <a:cubicBezTo>
                    <a:pt x="227" y="924"/>
                    <a:pt x="215" y="928"/>
                    <a:pt x="202" y="929"/>
                  </a:cubicBezTo>
                  <a:cubicBezTo>
                    <a:pt x="164" y="932"/>
                    <a:pt x="132" y="909"/>
                    <a:pt x="119" y="878"/>
                  </a:cubicBezTo>
                  <a:cubicBezTo>
                    <a:pt x="104" y="874"/>
                    <a:pt x="91" y="867"/>
                    <a:pt x="80" y="856"/>
                  </a:cubicBezTo>
                  <a:cubicBezTo>
                    <a:pt x="55" y="830"/>
                    <a:pt x="47" y="784"/>
                    <a:pt x="49" y="748"/>
                  </a:cubicBezTo>
                  <a:cubicBezTo>
                    <a:pt x="50" y="732"/>
                    <a:pt x="55" y="716"/>
                    <a:pt x="63" y="703"/>
                  </a:cubicBezTo>
                  <a:cubicBezTo>
                    <a:pt x="58" y="698"/>
                    <a:pt x="52" y="693"/>
                    <a:pt x="48" y="688"/>
                  </a:cubicBezTo>
                  <a:cubicBezTo>
                    <a:pt x="23" y="658"/>
                    <a:pt x="21" y="618"/>
                    <a:pt x="29" y="582"/>
                  </a:cubicBezTo>
                  <a:cubicBezTo>
                    <a:pt x="37" y="543"/>
                    <a:pt x="53" y="503"/>
                    <a:pt x="83" y="475"/>
                  </a:cubicBezTo>
                  <a:cubicBezTo>
                    <a:pt x="86" y="473"/>
                    <a:pt x="89" y="470"/>
                    <a:pt x="92" y="468"/>
                  </a:cubicBezTo>
                  <a:cubicBezTo>
                    <a:pt x="73" y="428"/>
                    <a:pt x="66" y="382"/>
                    <a:pt x="79" y="340"/>
                  </a:cubicBezTo>
                  <a:cubicBezTo>
                    <a:pt x="89" y="308"/>
                    <a:pt x="109" y="283"/>
                    <a:pt x="139" y="268"/>
                  </a:cubicBezTo>
                  <a:cubicBezTo>
                    <a:pt x="144" y="265"/>
                    <a:pt x="149" y="262"/>
                    <a:pt x="155" y="260"/>
                  </a:cubicBezTo>
                  <a:cubicBezTo>
                    <a:pt x="149" y="218"/>
                    <a:pt x="159" y="173"/>
                    <a:pt x="190" y="141"/>
                  </a:cubicBezTo>
                  <a:cubicBezTo>
                    <a:pt x="214" y="117"/>
                    <a:pt x="250" y="106"/>
                    <a:pt x="282" y="113"/>
                  </a:cubicBezTo>
                  <a:cubicBezTo>
                    <a:pt x="291" y="91"/>
                    <a:pt x="304" y="71"/>
                    <a:pt x="319" y="56"/>
                  </a:cubicBezTo>
                  <a:cubicBezTo>
                    <a:pt x="343" y="33"/>
                    <a:pt x="373" y="24"/>
                    <a:pt x="405" y="25"/>
                  </a:cubicBezTo>
                  <a:cubicBezTo>
                    <a:pt x="450" y="27"/>
                    <a:pt x="489" y="51"/>
                    <a:pt x="509" y="88"/>
                  </a:cubicBezTo>
                  <a:cubicBezTo>
                    <a:pt x="557" y="78"/>
                    <a:pt x="612" y="92"/>
                    <a:pt x="642" y="129"/>
                  </a:cubicBezTo>
                  <a:cubicBezTo>
                    <a:pt x="668" y="159"/>
                    <a:pt x="675" y="200"/>
                    <a:pt x="667" y="238"/>
                  </a:cubicBezTo>
                  <a:cubicBezTo>
                    <a:pt x="704" y="242"/>
                    <a:pt x="734" y="284"/>
                    <a:pt x="746" y="317"/>
                  </a:cubicBezTo>
                  <a:cubicBezTo>
                    <a:pt x="760" y="356"/>
                    <a:pt x="757" y="399"/>
                    <a:pt x="740" y="436"/>
                  </a:cubicBezTo>
                  <a:cubicBezTo>
                    <a:pt x="739" y="445"/>
                    <a:pt x="737" y="454"/>
                    <a:pt x="733" y="462"/>
                  </a:cubicBezTo>
                  <a:cubicBezTo>
                    <a:pt x="751" y="473"/>
                    <a:pt x="766" y="489"/>
                    <a:pt x="778" y="507"/>
                  </a:cubicBezTo>
                  <a:cubicBezTo>
                    <a:pt x="809" y="554"/>
                    <a:pt x="840" y="629"/>
                    <a:pt x="801" y="676"/>
                  </a:cubicBezTo>
                  <a:cubicBezTo>
                    <a:pt x="815" y="697"/>
                    <a:pt x="822" y="724"/>
                    <a:pt x="818" y="74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14" name="Freeform 12">
              <a:extLst>
                <a:ext uri="{FF2B5EF4-FFF2-40B4-BE49-F238E27FC236}">
                  <a16:creationId xmlns:a16="http://schemas.microsoft.com/office/drawing/2014/main" id="{53C4A520-9DCB-4CFC-8BD1-4E731FDFD08F}"/>
                </a:ext>
              </a:extLst>
            </p:cNvPr>
            <p:cNvSpPr>
              <a:spLocks/>
            </p:cNvSpPr>
            <p:nvPr/>
          </p:nvSpPr>
          <p:spPr bwMode="auto">
            <a:xfrm>
              <a:off x="2444751" y="4846638"/>
              <a:ext cx="190500" cy="149225"/>
            </a:xfrm>
            <a:custGeom>
              <a:avLst/>
              <a:gdLst>
                <a:gd name="T0" fmla="*/ 40 w 52"/>
                <a:gd name="T1" fmla="*/ 6 h 41"/>
                <a:gd name="T2" fmla="*/ 35 w 52"/>
                <a:gd name="T3" fmla="*/ 0 h 41"/>
                <a:gd name="T4" fmla="*/ 4 w 52"/>
                <a:gd name="T5" fmla="*/ 37 h 41"/>
                <a:gd name="T6" fmla="*/ 0 w 52"/>
                <a:gd name="T7" fmla="*/ 41 h 41"/>
                <a:gd name="T8" fmla="*/ 52 w 52"/>
                <a:gd name="T9" fmla="*/ 20 h 41"/>
                <a:gd name="T10" fmla="*/ 40 w 52"/>
                <a:gd name="T11" fmla="*/ 6 h 41"/>
              </a:gdLst>
              <a:ahLst/>
              <a:cxnLst>
                <a:cxn ang="0">
                  <a:pos x="T0" y="T1"/>
                </a:cxn>
                <a:cxn ang="0">
                  <a:pos x="T2" y="T3"/>
                </a:cxn>
                <a:cxn ang="0">
                  <a:pos x="T4" y="T5"/>
                </a:cxn>
                <a:cxn ang="0">
                  <a:pos x="T6" y="T7"/>
                </a:cxn>
                <a:cxn ang="0">
                  <a:pos x="T8" y="T9"/>
                </a:cxn>
                <a:cxn ang="0">
                  <a:pos x="T10" y="T11"/>
                </a:cxn>
              </a:cxnLst>
              <a:rect l="0" t="0" r="r" b="b"/>
              <a:pathLst>
                <a:path w="52" h="41">
                  <a:moveTo>
                    <a:pt x="40" y="6"/>
                  </a:moveTo>
                  <a:cubicBezTo>
                    <a:pt x="38" y="4"/>
                    <a:pt x="37" y="2"/>
                    <a:pt x="35" y="0"/>
                  </a:cubicBezTo>
                  <a:cubicBezTo>
                    <a:pt x="32" y="15"/>
                    <a:pt x="14" y="26"/>
                    <a:pt x="4" y="37"/>
                  </a:cubicBezTo>
                  <a:cubicBezTo>
                    <a:pt x="3" y="38"/>
                    <a:pt x="2" y="40"/>
                    <a:pt x="0" y="41"/>
                  </a:cubicBezTo>
                  <a:cubicBezTo>
                    <a:pt x="16" y="32"/>
                    <a:pt x="34" y="26"/>
                    <a:pt x="52" y="20"/>
                  </a:cubicBezTo>
                  <a:cubicBezTo>
                    <a:pt x="48" y="16"/>
                    <a:pt x="43" y="11"/>
                    <a:pt x="40" y="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9" name="Freeform 5">
            <a:extLst>
              <a:ext uri="{FF2B5EF4-FFF2-40B4-BE49-F238E27FC236}">
                <a16:creationId xmlns:a16="http://schemas.microsoft.com/office/drawing/2014/main" id="{1F5E44B5-8BD9-4D5F-AD0F-D70D3FFDE073}"/>
              </a:ext>
            </a:extLst>
          </p:cNvPr>
          <p:cNvSpPr>
            <a:spLocks/>
          </p:cNvSpPr>
          <p:nvPr/>
        </p:nvSpPr>
        <p:spPr bwMode="auto">
          <a:xfrm>
            <a:off x="6305379" y="1843088"/>
            <a:ext cx="2978150" cy="3298825"/>
          </a:xfrm>
          <a:custGeom>
            <a:avLst/>
            <a:gdLst>
              <a:gd name="T0" fmla="*/ 757 w 819"/>
              <a:gd name="T1" fmla="*/ 483 h 908"/>
              <a:gd name="T2" fmla="*/ 712 w 819"/>
              <a:gd name="T3" fmla="*/ 438 h 908"/>
              <a:gd name="T4" fmla="*/ 719 w 819"/>
              <a:gd name="T5" fmla="*/ 412 h 908"/>
              <a:gd name="T6" fmla="*/ 725 w 819"/>
              <a:gd name="T7" fmla="*/ 293 h 908"/>
              <a:gd name="T8" fmla="*/ 646 w 819"/>
              <a:gd name="T9" fmla="*/ 214 h 908"/>
              <a:gd name="T10" fmla="*/ 621 w 819"/>
              <a:gd name="T11" fmla="*/ 105 h 908"/>
              <a:gd name="T12" fmla="*/ 488 w 819"/>
              <a:gd name="T13" fmla="*/ 64 h 908"/>
              <a:gd name="T14" fmla="*/ 384 w 819"/>
              <a:gd name="T15" fmla="*/ 1 h 908"/>
              <a:gd name="T16" fmla="*/ 298 w 819"/>
              <a:gd name="T17" fmla="*/ 32 h 908"/>
              <a:gd name="T18" fmla="*/ 261 w 819"/>
              <a:gd name="T19" fmla="*/ 89 h 908"/>
              <a:gd name="T20" fmla="*/ 169 w 819"/>
              <a:gd name="T21" fmla="*/ 117 h 908"/>
              <a:gd name="T22" fmla="*/ 134 w 819"/>
              <a:gd name="T23" fmla="*/ 236 h 908"/>
              <a:gd name="T24" fmla="*/ 118 w 819"/>
              <a:gd name="T25" fmla="*/ 244 h 908"/>
              <a:gd name="T26" fmla="*/ 58 w 819"/>
              <a:gd name="T27" fmla="*/ 316 h 908"/>
              <a:gd name="T28" fmla="*/ 71 w 819"/>
              <a:gd name="T29" fmla="*/ 444 h 908"/>
              <a:gd name="T30" fmla="*/ 62 w 819"/>
              <a:gd name="T31" fmla="*/ 451 h 908"/>
              <a:gd name="T32" fmla="*/ 8 w 819"/>
              <a:gd name="T33" fmla="*/ 558 h 908"/>
              <a:gd name="T34" fmla="*/ 27 w 819"/>
              <a:gd name="T35" fmla="*/ 664 h 908"/>
              <a:gd name="T36" fmla="*/ 42 w 819"/>
              <a:gd name="T37" fmla="*/ 679 h 908"/>
              <a:gd name="T38" fmla="*/ 28 w 819"/>
              <a:gd name="T39" fmla="*/ 724 h 908"/>
              <a:gd name="T40" fmla="*/ 59 w 819"/>
              <a:gd name="T41" fmla="*/ 832 h 908"/>
              <a:gd name="T42" fmla="*/ 98 w 819"/>
              <a:gd name="T43" fmla="*/ 854 h 908"/>
              <a:gd name="T44" fmla="*/ 181 w 819"/>
              <a:gd name="T45" fmla="*/ 905 h 908"/>
              <a:gd name="T46" fmla="*/ 269 w 819"/>
              <a:gd name="T47" fmla="*/ 836 h 908"/>
              <a:gd name="T48" fmla="*/ 284 w 819"/>
              <a:gd name="T49" fmla="*/ 832 h 908"/>
              <a:gd name="T50" fmla="*/ 314 w 819"/>
              <a:gd name="T51" fmla="*/ 810 h 908"/>
              <a:gd name="T52" fmla="*/ 367 w 819"/>
              <a:gd name="T53" fmla="*/ 817 h 908"/>
              <a:gd name="T54" fmla="*/ 444 w 819"/>
              <a:gd name="T55" fmla="*/ 778 h 908"/>
              <a:gd name="T56" fmla="*/ 484 w 819"/>
              <a:gd name="T57" fmla="*/ 817 h 908"/>
              <a:gd name="T58" fmla="*/ 552 w 819"/>
              <a:gd name="T59" fmla="*/ 821 h 908"/>
              <a:gd name="T60" fmla="*/ 561 w 819"/>
              <a:gd name="T61" fmla="*/ 833 h 908"/>
              <a:gd name="T62" fmla="*/ 650 w 819"/>
              <a:gd name="T63" fmla="*/ 886 h 908"/>
              <a:gd name="T64" fmla="*/ 723 w 819"/>
              <a:gd name="T65" fmla="*/ 825 h 908"/>
              <a:gd name="T66" fmla="*/ 735 w 819"/>
              <a:gd name="T67" fmla="*/ 801 h 908"/>
              <a:gd name="T68" fmla="*/ 752 w 819"/>
              <a:gd name="T69" fmla="*/ 791 h 908"/>
              <a:gd name="T70" fmla="*/ 797 w 819"/>
              <a:gd name="T71" fmla="*/ 722 h 908"/>
              <a:gd name="T72" fmla="*/ 780 w 819"/>
              <a:gd name="T73" fmla="*/ 652 h 908"/>
              <a:gd name="T74" fmla="*/ 757 w 819"/>
              <a:gd name="T75" fmla="*/ 483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9" h="908">
                <a:moveTo>
                  <a:pt x="757" y="483"/>
                </a:moveTo>
                <a:cubicBezTo>
                  <a:pt x="745" y="465"/>
                  <a:pt x="730" y="449"/>
                  <a:pt x="712" y="438"/>
                </a:cubicBezTo>
                <a:cubicBezTo>
                  <a:pt x="716" y="430"/>
                  <a:pt x="718" y="421"/>
                  <a:pt x="719" y="412"/>
                </a:cubicBezTo>
                <a:cubicBezTo>
                  <a:pt x="736" y="375"/>
                  <a:pt x="739" y="332"/>
                  <a:pt x="725" y="293"/>
                </a:cubicBezTo>
                <a:cubicBezTo>
                  <a:pt x="713" y="260"/>
                  <a:pt x="683" y="218"/>
                  <a:pt x="646" y="214"/>
                </a:cubicBezTo>
                <a:cubicBezTo>
                  <a:pt x="654" y="176"/>
                  <a:pt x="647" y="135"/>
                  <a:pt x="621" y="105"/>
                </a:cubicBezTo>
                <a:cubicBezTo>
                  <a:pt x="591" y="68"/>
                  <a:pt x="536" y="54"/>
                  <a:pt x="488" y="64"/>
                </a:cubicBezTo>
                <a:cubicBezTo>
                  <a:pt x="468" y="27"/>
                  <a:pt x="429" y="3"/>
                  <a:pt x="384" y="1"/>
                </a:cubicBezTo>
                <a:cubicBezTo>
                  <a:pt x="352" y="0"/>
                  <a:pt x="322" y="9"/>
                  <a:pt x="298" y="32"/>
                </a:cubicBezTo>
                <a:cubicBezTo>
                  <a:pt x="283" y="47"/>
                  <a:pt x="270" y="67"/>
                  <a:pt x="261" y="89"/>
                </a:cubicBezTo>
                <a:cubicBezTo>
                  <a:pt x="229" y="82"/>
                  <a:pt x="193" y="93"/>
                  <a:pt x="169" y="117"/>
                </a:cubicBezTo>
                <a:cubicBezTo>
                  <a:pt x="138" y="149"/>
                  <a:pt x="128" y="194"/>
                  <a:pt x="134" y="236"/>
                </a:cubicBezTo>
                <a:cubicBezTo>
                  <a:pt x="128" y="238"/>
                  <a:pt x="123" y="241"/>
                  <a:pt x="118" y="244"/>
                </a:cubicBezTo>
                <a:cubicBezTo>
                  <a:pt x="88" y="259"/>
                  <a:pt x="68" y="284"/>
                  <a:pt x="58" y="316"/>
                </a:cubicBezTo>
                <a:cubicBezTo>
                  <a:pt x="45" y="358"/>
                  <a:pt x="52" y="404"/>
                  <a:pt x="71" y="444"/>
                </a:cubicBezTo>
                <a:cubicBezTo>
                  <a:pt x="68" y="446"/>
                  <a:pt x="65" y="449"/>
                  <a:pt x="62" y="451"/>
                </a:cubicBezTo>
                <a:cubicBezTo>
                  <a:pt x="32" y="479"/>
                  <a:pt x="16" y="519"/>
                  <a:pt x="8" y="558"/>
                </a:cubicBezTo>
                <a:cubicBezTo>
                  <a:pt x="0" y="594"/>
                  <a:pt x="2" y="634"/>
                  <a:pt x="27" y="664"/>
                </a:cubicBezTo>
                <a:cubicBezTo>
                  <a:pt x="31" y="669"/>
                  <a:pt x="37" y="674"/>
                  <a:pt x="42" y="679"/>
                </a:cubicBezTo>
                <a:cubicBezTo>
                  <a:pt x="34" y="692"/>
                  <a:pt x="29" y="708"/>
                  <a:pt x="28" y="724"/>
                </a:cubicBezTo>
                <a:cubicBezTo>
                  <a:pt x="26" y="760"/>
                  <a:pt x="34" y="806"/>
                  <a:pt x="59" y="832"/>
                </a:cubicBezTo>
                <a:cubicBezTo>
                  <a:pt x="70" y="843"/>
                  <a:pt x="83" y="850"/>
                  <a:pt x="98" y="854"/>
                </a:cubicBezTo>
                <a:cubicBezTo>
                  <a:pt x="111" y="885"/>
                  <a:pt x="143" y="908"/>
                  <a:pt x="181" y="905"/>
                </a:cubicBezTo>
                <a:cubicBezTo>
                  <a:pt x="220" y="903"/>
                  <a:pt x="252" y="872"/>
                  <a:pt x="269" y="836"/>
                </a:cubicBezTo>
                <a:cubicBezTo>
                  <a:pt x="274" y="835"/>
                  <a:pt x="279" y="834"/>
                  <a:pt x="284" y="832"/>
                </a:cubicBezTo>
                <a:cubicBezTo>
                  <a:pt x="296" y="827"/>
                  <a:pt x="306" y="819"/>
                  <a:pt x="314" y="810"/>
                </a:cubicBezTo>
                <a:cubicBezTo>
                  <a:pt x="331" y="817"/>
                  <a:pt x="349" y="819"/>
                  <a:pt x="367" y="817"/>
                </a:cubicBezTo>
                <a:cubicBezTo>
                  <a:pt x="395" y="813"/>
                  <a:pt x="423" y="799"/>
                  <a:pt x="444" y="778"/>
                </a:cubicBezTo>
                <a:cubicBezTo>
                  <a:pt x="455" y="794"/>
                  <a:pt x="468" y="808"/>
                  <a:pt x="484" y="817"/>
                </a:cubicBezTo>
                <a:cubicBezTo>
                  <a:pt x="505" y="830"/>
                  <a:pt x="529" y="829"/>
                  <a:pt x="552" y="821"/>
                </a:cubicBezTo>
                <a:cubicBezTo>
                  <a:pt x="555" y="825"/>
                  <a:pt x="558" y="829"/>
                  <a:pt x="561" y="833"/>
                </a:cubicBezTo>
                <a:cubicBezTo>
                  <a:pt x="581" y="859"/>
                  <a:pt x="615" y="889"/>
                  <a:pt x="650" y="886"/>
                </a:cubicBezTo>
                <a:cubicBezTo>
                  <a:pt x="684" y="883"/>
                  <a:pt x="708" y="852"/>
                  <a:pt x="723" y="825"/>
                </a:cubicBezTo>
                <a:cubicBezTo>
                  <a:pt x="727" y="818"/>
                  <a:pt x="731" y="810"/>
                  <a:pt x="735" y="801"/>
                </a:cubicBezTo>
                <a:cubicBezTo>
                  <a:pt x="741" y="799"/>
                  <a:pt x="747" y="795"/>
                  <a:pt x="752" y="791"/>
                </a:cubicBezTo>
                <a:cubicBezTo>
                  <a:pt x="773" y="774"/>
                  <a:pt x="791" y="749"/>
                  <a:pt x="797" y="722"/>
                </a:cubicBezTo>
                <a:cubicBezTo>
                  <a:pt x="801" y="700"/>
                  <a:pt x="794" y="673"/>
                  <a:pt x="780" y="652"/>
                </a:cubicBezTo>
                <a:cubicBezTo>
                  <a:pt x="819" y="605"/>
                  <a:pt x="788" y="530"/>
                  <a:pt x="757" y="483"/>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20" name="Rectangle 6">
            <a:extLst>
              <a:ext uri="{FF2B5EF4-FFF2-40B4-BE49-F238E27FC236}">
                <a16:creationId xmlns:a16="http://schemas.microsoft.com/office/drawing/2014/main" id="{DA563A61-322A-47AE-8CC2-E1BCD93D1CCD}"/>
              </a:ext>
            </a:extLst>
          </p:cNvPr>
          <p:cNvSpPr>
            <a:spLocks noChangeArrowheads="1"/>
          </p:cNvSpPr>
          <p:nvPr/>
        </p:nvSpPr>
        <p:spPr bwMode="auto">
          <a:xfrm>
            <a:off x="6319667" y="3183038"/>
            <a:ext cx="2952750" cy="2006500"/>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Freeform 7">
            <a:extLst>
              <a:ext uri="{FF2B5EF4-FFF2-40B4-BE49-F238E27FC236}">
                <a16:creationId xmlns:a16="http://schemas.microsoft.com/office/drawing/2014/main" id="{C01EE887-2B0A-4600-AE6A-2522F94321B0}"/>
              </a:ext>
            </a:extLst>
          </p:cNvPr>
          <p:cNvSpPr>
            <a:spLocks/>
          </p:cNvSpPr>
          <p:nvPr/>
        </p:nvSpPr>
        <p:spPr bwMode="auto">
          <a:xfrm>
            <a:off x="6854654" y="4411663"/>
            <a:ext cx="1854200" cy="1892300"/>
          </a:xfrm>
          <a:custGeom>
            <a:avLst/>
            <a:gdLst>
              <a:gd name="T0" fmla="*/ 70 w 510"/>
              <a:gd name="T1" fmla="*/ 189 h 521"/>
              <a:gd name="T2" fmla="*/ 127 w 510"/>
              <a:gd name="T3" fmla="*/ 219 h 521"/>
              <a:gd name="T4" fmla="*/ 173 w 510"/>
              <a:gd name="T5" fmla="*/ 277 h 521"/>
              <a:gd name="T6" fmla="*/ 161 w 510"/>
              <a:gd name="T7" fmla="*/ 521 h 521"/>
              <a:gd name="T8" fmla="*/ 388 w 510"/>
              <a:gd name="T9" fmla="*/ 521 h 521"/>
              <a:gd name="T10" fmla="*/ 334 w 510"/>
              <a:gd name="T11" fmla="*/ 341 h 521"/>
              <a:gd name="T12" fmla="*/ 342 w 510"/>
              <a:gd name="T13" fmla="*/ 252 h 521"/>
              <a:gd name="T14" fmla="*/ 350 w 510"/>
              <a:gd name="T15" fmla="*/ 234 h 521"/>
              <a:gd name="T16" fmla="*/ 354 w 510"/>
              <a:gd name="T17" fmla="*/ 228 h 521"/>
              <a:gd name="T18" fmla="*/ 439 w 510"/>
              <a:gd name="T19" fmla="*/ 165 h 521"/>
              <a:gd name="T20" fmla="*/ 498 w 510"/>
              <a:gd name="T21" fmla="*/ 111 h 521"/>
              <a:gd name="T22" fmla="*/ 509 w 510"/>
              <a:gd name="T23" fmla="*/ 89 h 521"/>
              <a:gd name="T24" fmla="*/ 503 w 510"/>
              <a:gd name="T25" fmla="*/ 86 h 521"/>
              <a:gd name="T26" fmla="*/ 429 w 510"/>
              <a:gd name="T27" fmla="*/ 138 h 521"/>
              <a:gd name="T28" fmla="*/ 370 w 510"/>
              <a:gd name="T29" fmla="*/ 161 h 521"/>
              <a:gd name="T30" fmla="*/ 374 w 510"/>
              <a:gd name="T31" fmla="*/ 157 h 521"/>
              <a:gd name="T32" fmla="*/ 405 w 510"/>
              <a:gd name="T33" fmla="*/ 107 h 521"/>
              <a:gd name="T34" fmla="*/ 395 w 510"/>
              <a:gd name="T35" fmla="*/ 103 h 521"/>
              <a:gd name="T36" fmla="*/ 303 w 510"/>
              <a:gd name="T37" fmla="*/ 193 h 521"/>
              <a:gd name="T38" fmla="*/ 295 w 510"/>
              <a:gd name="T39" fmla="*/ 186 h 521"/>
              <a:gd name="T40" fmla="*/ 249 w 510"/>
              <a:gd name="T41" fmla="*/ 7 h 521"/>
              <a:gd name="T42" fmla="*/ 214 w 510"/>
              <a:gd name="T43" fmla="*/ 59 h 521"/>
              <a:gd name="T44" fmla="*/ 202 w 510"/>
              <a:gd name="T45" fmla="*/ 197 h 521"/>
              <a:gd name="T46" fmla="*/ 163 w 510"/>
              <a:gd name="T47" fmla="*/ 160 h 521"/>
              <a:gd name="T48" fmla="*/ 111 w 510"/>
              <a:gd name="T49" fmla="*/ 126 h 521"/>
              <a:gd name="T50" fmla="*/ 105 w 510"/>
              <a:gd name="T51" fmla="*/ 134 h 521"/>
              <a:gd name="T52" fmla="*/ 136 w 510"/>
              <a:gd name="T53" fmla="*/ 182 h 521"/>
              <a:gd name="T54" fmla="*/ 129 w 510"/>
              <a:gd name="T55" fmla="*/ 180 h 521"/>
              <a:gd name="T56" fmla="*/ 78 w 510"/>
              <a:gd name="T57" fmla="*/ 164 h 521"/>
              <a:gd name="T58" fmla="*/ 63 w 510"/>
              <a:gd name="T59" fmla="*/ 156 h 521"/>
              <a:gd name="T60" fmla="*/ 16 w 510"/>
              <a:gd name="T61" fmla="*/ 113 h 521"/>
              <a:gd name="T62" fmla="*/ 9 w 510"/>
              <a:gd name="T63" fmla="*/ 105 h 521"/>
              <a:gd name="T64" fmla="*/ 1 w 510"/>
              <a:gd name="T65" fmla="*/ 110 h 521"/>
              <a:gd name="T66" fmla="*/ 70 w 510"/>
              <a:gd name="T67" fmla="*/ 189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0" h="521">
                <a:moveTo>
                  <a:pt x="70" y="189"/>
                </a:moveTo>
                <a:cubicBezTo>
                  <a:pt x="89" y="199"/>
                  <a:pt x="109" y="207"/>
                  <a:pt x="127" y="219"/>
                </a:cubicBezTo>
                <a:cubicBezTo>
                  <a:pt x="148" y="233"/>
                  <a:pt x="163" y="254"/>
                  <a:pt x="173" y="277"/>
                </a:cubicBezTo>
                <a:cubicBezTo>
                  <a:pt x="210" y="355"/>
                  <a:pt x="204" y="447"/>
                  <a:pt x="161" y="521"/>
                </a:cubicBezTo>
                <a:cubicBezTo>
                  <a:pt x="388" y="521"/>
                  <a:pt x="388" y="521"/>
                  <a:pt x="388" y="521"/>
                </a:cubicBezTo>
                <a:cubicBezTo>
                  <a:pt x="353" y="468"/>
                  <a:pt x="338" y="404"/>
                  <a:pt x="334" y="341"/>
                </a:cubicBezTo>
                <a:cubicBezTo>
                  <a:pt x="332" y="311"/>
                  <a:pt x="333" y="280"/>
                  <a:pt x="342" y="252"/>
                </a:cubicBezTo>
                <a:cubicBezTo>
                  <a:pt x="345" y="246"/>
                  <a:pt x="347" y="240"/>
                  <a:pt x="350" y="234"/>
                </a:cubicBezTo>
                <a:cubicBezTo>
                  <a:pt x="352" y="232"/>
                  <a:pt x="353" y="230"/>
                  <a:pt x="354" y="228"/>
                </a:cubicBezTo>
                <a:cubicBezTo>
                  <a:pt x="376" y="200"/>
                  <a:pt x="409" y="183"/>
                  <a:pt x="439" y="165"/>
                </a:cubicBezTo>
                <a:cubicBezTo>
                  <a:pt x="461" y="151"/>
                  <a:pt x="487" y="135"/>
                  <a:pt x="498" y="111"/>
                </a:cubicBezTo>
                <a:cubicBezTo>
                  <a:pt x="502" y="104"/>
                  <a:pt x="506" y="97"/>
                  <a:pt x="509" y="89"/>
                </a:cubicBezTo>
                <a:cubicBezTo>
                  <a:pt x="510" y="86"/>
                  <a:pt x="506" y="83"/>
                  <a:pt x="503" y="86"/>
                </a:cubicBezTo>
                <a:cubicBezTo>
                  <a:pt x="480" y="107"/>
                  <a:pt x="460" y="127"/>
                  <a:pt x="429" y="138"/>
                </a:cubicBezTo>
                <a:cubicBezTo>
                  <a:pt x="409" y="145"/>
                  <a:pt x="389" y="151"/>
                  <a:pt x="370" y="161"/>
                </a:cubicBezTo>
                <a:cubicBezTo>
                  <a:pt x="372" y="160"/>
                  <a:pt x="373" y="158"/>
                  <a:pt x="374" y="157"/>
                </a:cubicBezTo>
                <a:cubicBezTo>
                  <a:pt x="387" y="143"/>
                  <a:pt x="412" y="128"/>
                  <a:pt x="405" y="107"/>
                </a:cubicBezTo>
                <a:cubicBezTo>
                  <a:pt x="403" y="103"/>
                  <a:pt x="399" y="101"/>
                  <a:pt x="395" y="103"/>
                </a:cubicBezTo>
                <a:cubicBezTo>
                  <a:pt x="355" y="125"/>
                  <a:pt x="324" y="156"/>
                  <a:pt x="303" y="193"/>
                </a:cubicBezTo>
                <a:cubicBezTo>
                  <a:pt x="300" y="193"/>
                  <a:pt x="297" y="191"/>
                  <a:pt x="295" y="186"/>
                </a:cubicBezTo>
                <a:cubicBezTo>
                  <a:pt x="270" y="126"/>
                  <a:pt x="285" y="14"/>
                  <a:pt x="249" y="7"/>
                </a:cubicBezTo>
                <a:cubicBezTo>
                  <a:pt x="217" y="0"/>
                  <a:pt x="215" y="37"/>
                  <a:pt x="214" y="59"/>
                </a:cubicBezTo>
                <a:cubicBezTo>
                  <a:pt x="211" y="102"/>
                  <a:pt x="213" y="153"/>
                  <a:pt x="202" y="197"/>
                </a:cubicBezTo>
                <a:cubicBezTo>
                  <a:pt x="190" y="184"/>
                  <a:pt x="177" y="172"/>
                  <a:pt x="163" y="160"/>
                </a:cubicBezTo>
                <a:cubicBezTo>
                  <a:pt x="150" y="147"/>
                  <a:pt x="132" y="124"/>
                  <a:pt x="111" y="126"/>
                </a:cubicBezTo>
                <a:cubicBezTo>
                  <a:pt x="107" y="126"/>
                  <a:pt x="104" y="129"/>
                  <a:pt x="105" y="134"/>
                </a:cubicBezTo>
                <a:cubicBezTo>
                  <a:pt x="108" y="154"/>
                  <a:pt x="121" y="168"/>
                  <a:pt x="136" y="182"/>
                </a:cubicBezTo>
                <a:cubicBezTo>
                  <a:pt x="134" y="181"/>
                  <a:pt x="131" y="180"/>
                  <a:pt x="129" y="180"/>
                </a:cubicBezTo>
                <a:cubicBezTo>
                  <a:pt x="111" y="176"/>
                  <a:pt x="94" y="172"/>
                  <a:pt x="78" y="164"/>
                </a:cubicBezTo>
                <a:cubicBezTo>
                  <a:pt x="72" y="162"/>
                  <a:pt x="68" y="159"/>
                  <a:pt x="63" y="156"/>
                </a:cubicBezTo>
                <a:cubicBezTo>
                  <a:pt x="45" y="145"/>
                  <a:pt x="29" y="130"/>
                  <a:pt x="16" y="113"/>
                </a:cubicBezTo>
                <a:cubicBezTo>
                  <a:pt x="14" y="111"/>
                  <a:pt x="11" y="108"/>
                  <a:pt x="9" y="105"/>
                </a:cubicBezTo>
                <a:cubicBezTo>
                  <a:pt x="6" y="101"/>
                  <a:pt x="0" y="105"/>
                  <a:pt x="1" y="110"/>
                </a:cubicBezTo>
                <a:cubicBezTo>
                  <a:pt x="6" y="144"/>
                  <a:pt x="41" y="173"/>
                  <a:pt x="70" y="189"/>
                </a:cubicBezTo>
                <a:close/>
              </a:path>
            </a:pathLst>
          </a:custGeom>
          <a:solidFill>
            <a:srgbClr val="BB935D"/>
          </a:solidFill>
          <a:ln>
            <a:noFill/>
          </a:ln>
        </p:spPr>
        <p:txBody>
          <a:bodyPr vert="horz" wrap="square" lIns="91440" tIns="45720" rIns="91440" bIns="45720" numCol="1" anchor="t" anchorCtr="0" compatLnSpc="1">
            <a:prstTxWarp prst="textNoShape">
              <a:avLst/>
            </a:prstTxWarp>
          </a:bodyPr>
          <a:lstStyle/>
          <a:p>
            <a:endParaRPr lang="en-ID"/>
          </a:p>
        </p:txBody>
      </p:sp>
      <p:grpSp>
        <p:nvGrpSpPr>
          <p:cNvPr id="22" name="Group 21">
            <a:extLst>
              <a:ext uri="{FF2B5EF4-FFF2-40B4-BE49-F238E27FC236}">
                <a16:creationId xmlns:a16="http://schemas.microsoft.com/office/drawing/2014/main" id="{8362A7BA-2355-425F-B784-778A9F7DD618}"/>
              </a:ext>
            </a:extLst>
          </p:cNvPr>
          <p:cNvGrpSpPr/>
          <p:nvPr/>
        </p:nvGrpSpPr>
        <p:grpSpPr>
          <a:xfrm>
            <a:off x="6229179" y="1755775"/>
            <a:ext cx="3101975" cy="4646613"/>
            <a:chOff x="474663" y="1755775"/>
            <a:chExt cx="3101975" cy="4646613"/>
          </a:xfrm>
        </p:grpSpPr>
        <p:sp useBgFill="1">
          <p:nvSpPr>
            <p:cNvPr id="23" name="Freeform 8">
              <a:extLst>
                <a:ext uri="{FF2B5EF4-FFF2-40B4-BE49-F238E27FC236}">
                  <a16:creationId xmlns:a16="http://schemas.microsoft.com/office/drawing/2014/main" id="{9A4F50E3-0255-4257-96EE-A10163E291B0}"/>
                </a:ext>
              </a:extLst>
            </p:cNvPr>
            <p:cNvSpPr>
              <a:spLocks/>
            </p:cNvSpPr>
            <p:nvPr/>
          </p:nvSpPr>
          <p:spPr bwMode="auto">
            <a:xfrm>
              <a:off x="2106613" y="4668838"/>
              <a:ext cx="334963" cy="444500"/>
            </a:xfrm>
            <a:custGeom>
              <a:avLst/>
              <a:gdLst>
                <a:gd name="T0" fmla="*/ 56 w 92"/>
                <a:gd name="T1" fmla="*/ 39 h 122"/>
                <a:gd name="T2" fmla="*/ 16 w 92"/>
                <a:gd name="T3" fmla="*/ 0 h 122"/>
                <a:gd name="T4" fmla="*/ 0 w 92"/>
                <a:gd name="T5" fmla="*/ 13 h 122"/>
                <a:gd name="T6" fmla="*/ 18 w 92"/>
                <a:gd name="T7" fmla="*/ 115 h 122"/>
                <a:gd name="T8" fmla="*/ 26 w 92"/>
                <a:gd name="T9" fmla="*/ 122 h 122"/>
                <a:gd name="T10" fmla="*/ 92 w 92"/>
                <a:gd name="T11" fmla="*/ 49 h 122"/>
                <a:gd name="T12" fmla="*/ 56 w 92"/>
                <a:gd name="T13" fmla="*/ 39 h 122"/>
              </a:gdLst>
              <a:ahLst/>
              <a:cxnLst>
                <a:cxn ang="0">
                  <a:pos x="T0" y="T1"/>
                </a:cxn>
                <a:cxn ang="0">
                  <a:pos x="T2" y="T3"/>
                </a:cxn>
                <a:cxn ang="0">
                  <a:pos x="T4" y="T5"/>
                </a:cxn>
                <a:cxn ang="0">
                  <a:pos x="T6" y="T7"/>
                </a:cxn>
                <a:cxn ang="0">
                  <a:pos x="T8" y="T9"/>
                </a:cxn>
                <a:cxn ang="0">
                  <a:pos x="T10" y="T11"/>
                </a:cxn>
                <a:cxn ang="0">
                  <a:pos x="T12" y="T13"/>
                </a:cxn>
              </a:cxnLst>
              <a:rect l="0" t="0" r="r" b="b"/>
              <a:pathLst>
                <a:path w="92" h="122">
                  <a:moveTo>
                    <a:pt x="56" y="39"/>
                  </a:moveTo>
                  <a:cubicBezTo>
                    <a:pt x="40" y="30"/>
                    <a:pt x="27" y="16"/>
                    <a:pt x="16" y="0"/>
                  </a:cubicBezTo>
                  <a:cubicBezTo>
                    <a:pt x="11" y="5"/>
                    <a:pt x="6" y="9"/>
                    <a:pt x="0" y="13"/>
                  </a:cubicBezTo>
                  <a:cubicBezTo>
                    <a:pt x="4" y="48"/>
                    <a:pt x="6" y="87"/>
                    <a:pt x="18" y="115"/>
                  </a:cubicBezTo>
                  <a:cubicBezTo>
                    <a:pt x="20" y="120"/>
                    <a:pt x="23" y="122"/>
                    <a:pt x="26" y="122"/>
                  </a:cubicBezTo>
                  <a:cubicBezTo>
                    <a:pt x="42" y="94"/>
                    <a:pt x="64" y="69"/>
                    <a:pt x="92" y="49"/>
                  </a:cubicBezTo>
                  <a:cubicBezTo>
                    <a:pt x="79" y="49"/>
                    <a:pt x="67" y="46"/>
                    <a:pt x="56" y="39"/>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24" name="Freeform 9">
              <a:extLst>
                <a:ext uri="{FF2B5EF4-FFF2-40B4-BE49-F238E27FC236}">
                  <a16:creationId xmlns:a16="http://schemas.microsoft.com/office/drawing/2014/main" id="{F5E810CA-A198-4510-843E-101AD8362445}"/>
                </a:ext>
              </a:extLst>
            </p:cNvPr>
            <p:cNvSpPr>
              <a:spLocks/>
            </p:cNvSpPr>
            <p:nvPr/>
          </p:nvSpPr>
          <p:spPr bwMode="auto">
            <a:xfrm>
              <a:off x="1550988" y="4786313"/>
              <a:ext cx="319088" cy="341313"/>
            </a:xfrm>
            <a:custGeom>
              <a:avLst/>
              <a:gdLst>
                <a:gd name="T0" fmla="*/ 39 w 88"/>
                <a:gd name="T1" fmla="*/ 0 h 94"/>
                <a:gd name="T2" fmla="*/ 9 w 88"/>
                <a:gd name="T3" fmla="*/ 22 h 94"/>
                <a:gd name="T4" fmla="*/ 0 w 88"/>
                <a:gd name="T5" fmla="*/ 25 h 94"/>
                <a:gd name="T6" fmla="*/ 39 w 88"/>
                <a:gd name="T7" fmla="*/ 57 h 94"/>
                <a:gd name="T8" fmla="*/ 78 w 88"/>
                <a:gd name="T9" fmla="*/ 94 h 94"/>
                <a:gd name="T10" fmla="*/ 88 w 88"/>
                <a:gd name="T11" fmla="*/ 7 h 94"/>
                <a:gd name="T12" fmla="*/ 39 w 88"/>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88" h="94">
                  <a:moveTo>
                    <a:pt x="39" y="0"/>
                  </a:moveTo>
                  <a:cubicBezTo>
                    <a:pt x="31" y="9"/>
                    <a:pt x="21" y="17"/>
                    <a:pt x="9" y="22"/>
                  </a:cubicBezTo>
                  <a:cubicBezTo>
                    <a:pt x="6" y="23"/>
                    <a:pt x="3" y="24"/>
                    <a:pt x="0" y="25"/>
                  </a:cubicBezTo>
                  <a:cubicBezTo>
                    <a:pt x="15" y="30"/>
                    <a:pt x="28" y="47"/>
                    <a:pt x="39" y="57"/>
                  </a:cubicBezTo>
                  <a:cubicBezTo>
                    <a:pt x="53" y="69"/>
                    <a:pt x="66" y="81"/>
                    <a:pt x="78" y="94"/>
                  </a:cubicBezTo>
                  <a:cubicBezTo>
                    <a:pt x="85" y="67"/>
                    <a:pt x="87" y="36"/>
                    <a:pt x="88" y="7"/>
                  </a:cubicBezTo>
                  <a:cubicBezTo>
                    <a:pt x="71" y="8"/>
                    <a:pt x="54" y="6"/>
                    <a:pt x="39" y="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25" name="Freeform 10">
              <a:extLst>
                <a:ext uri="{FF2B5EF4-FFF2-40B4-BE49-F238E27FC236}">
                  <a16:creationId xmlns:a16="http://schemas.microsoft.com/office/drawing/2014/main" id="{6E120894-ED25-4AE3-A658-DD1B05ACC2D0}"/>
                </a:ext>
              </a:extLst>
            </p:cNvPr>
            <p:cNvSpPr>
              <a:spLocks/>
            </p:cNvSpPr>
            <p:nvPr/>
          </p:nvSpPr>
          <p:spPr bwMode="auto">
            <a:xfrm>
              <a:off x="1427163" y="4941888"/>
              <a:ext cx="166688" cy="130175"/>
            </a:xfrm>
            <a:custGeom>
              <a:avLst/>
              <a:gdLst>
                <a:gd name="T0" fmla="*/ 18 w 46"/>
                <a:gd name="T1" fmla="*/ 0 h 36"/>
                <a:gd name="T2" fmla="*/ 0 w 46"/>
                <a:gd name="T3" fmla="*/ 23 h 36"/>
                <a:gd name="T4" fmla="*/ 39 w 46"/>
                <a:gd name="T5" fmla="*/ 34 h 36"/>
                <a:gd name="T6" fmla="*/ 46 w 46"/>
                <a:gd name="T7" fmla="*/ 36 h 36"/>
                <a:gd name="T8" fmla="*/ 18 w 46"/>
                <a:gd name="T9" fmla="*/ 0 h 36"/>
              </a:gdLst>
              <a:ahLst/>
              <a:cxnLst>
                <a:cxn ang="0">
                  <a:pos x="T0" y="T1"/>
                </a:cxn>
                <a:cxn ang="0">
                  <a:pos x="T2" y="T3"/>
                </a:cxn>
                <a:cxn ang="0">
                  <a:pos x="T4" y="T5"/>
                </a:cxn>
                <a:cxn ang="0">
                  <a:pos x="T6" y="T7"/>
                </a:cxn>
                <a:cxn ang="0">
                  <a:pos x="T8" y="T9"/>
                </a:cxn>
              </a:cxnLst>
              <a:rect l="0" t="0" r="r" b="b"/>
              <a:pathLst>
                <a:path w="46" h="36">
                  <a:moveTo>
                    <a:pt x="18" y="0"/>
                  </a:moveTo>
                  <a:cubicBezTo>
                    <a:pt x="13" y="8"/>
                    <a:pt x="7" y="16"/>
                    <a:pt x="0" y="23"/>
                  </a:cubicBezTo>
                  <a:cubicBezTo>
                    <a:pt x="13" y="28"/>
                    <a:pt x="26" y="31"/>
                    <a:pt x="39" y="34"/>
                  </a:cubicBezTo>
                  <a:cubicBezTo>
                    <a:pt x="41" y="34"/>
                    <a:pt x="44" y="35"/>
                    <a:pt x="46" y="36"/>
                  </a:cubicBezTo>
                  <a:cubicBezTo>
                    <a:pt x="34" y="25"/>
                    <a:pt x="24" y="14"/>
                    <a:pt x="18" y="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26" name="Freeform 11">
              <a:extLst>
                <a:ext uri="{FF2B5EF4-FFF2-40B4-BE49-F238E27FC236}">
                  <a16:creationId xmlns:a16="http://schemas.microsoft.com/office/drawing/2014/main" id="{481DEEEC-8AF6-480A-861E-2D20415F6BBF}"/>
                </a:ext>
              </a:extLst>
            </p:cNvPr>
            <p:cNvSpPr>
              <a:spLocks noEditPoints="1"/>
            </p:cNvSpPr>
            <p:nvPr/>
          </p:nvSpPr>
          <p:spPr bwMode="auto">
            <a:xfrm>
              <a:off x="474663" y="1755775"/>
              <a:ext cx="3101975" cy="4646613"/>
            </a:xfrm>
            <a:custGeom>
              <a:avLst/>
              <a:gdLst>
                <a:gd name="T0" fmla="*/ 0 w 853"/>
                <a:gd name="T1" fmla="*/ 0 h 1279"/>
                <a:gd name="T2" fmla="*/ 0 w 853"/>
                <a:gd name="T3" fmla="*/ 1279 h 1279"/>
                <a:gd name="T4" fmla="*/ 853 w 853"/>
                <a:gd name="T5" fmla="*/ 1279 h 1279"/>
                <a:gd name="T6" fmla="*/ 853 w 853"/>
                <a:gd name="T7" fmla="*/ 0 h 1279"/>
                <a:gd name="T8" fmla="*/ 0 w 853"/>
                <a:gd name="T9" fmla="*/ 0 h 1279"/>
                <a:gd name="T10" fmla="*/ 818 w 853"/>
                <a:gd name="T11" fmla="*/ 746 h 1279"/>
                <a:gd name="T12" fmla="*/ 773 w 853"/>
                <a:gd name="T13" fmla="*/ 815 h 1279"/>
                <a:gd name="T14" fmla="*/ 756 w 853"/>
                <a:gd name="T15" fmla="*/ 825 h 1279"/>
                <a:gd name="T16" fmla="*/ 744 w 853"/>
                <a:gd name="T17" fmla="*/ 849 h 1279"/>
                <a:gd name="T18" fmla="*/ 671 w 853"/>
                <a:gd name="T19" fmla="*/ 910 h 1279"/>
                <a:gd name="T20" fmla="*/ 617 w 853"/>
                <a:gd name="T21" fmla="*/ 892 h 1279"/>
                <a:gd name="T22" fmla="*/ 611 w 853"/>
                <a:gd name="T23" fmla="*/ 896 h 1279"/>
                <a:gd name="T24" fmla="*/ 526 w 853"/>
                <a:gd name="T25" fmla="*/ 959 h 1279"/>
                <a:gd name="T26" fmla="*/ 522 w 853"/>
                <a:gd name="T27" fmla="*/ 965 h 1279"/>
                <a:gd name="T28" fmla="*/ 514 w 853"/>
                <a:gd name="T29" fmla="*/ 983 h 1279"/>
                <a:gd name="T30" fmla="*/ 506 w 853"/>
                <a:gd name="T31" fmla="*/ 1072 h 1279"/>
                <a:gd name="T32" fmla="*/ 560 w 853"/>
                <a:gd name="T33" fmla="*/ 1252 h 1279"/>
                <a:gd name="T34" fmla="*/ 333 w 853"/>
                <a:gd name="T35" fmla="*/ 1252 h 1279"/>
                <a:gd name="T36" fmla="*/ 345 w 853"/>
                <a:gd name="T37" fmla="*/ 1008 h 1279"/>
                <a:gd name="T38" fmla="*/ 299 w 853"/>
                <a:gd name="T39" fmla="*/ 950 h 1279"/>
                <a:gd name="T40" fmla="*/ 242 w 853"/>
                <a:gd name="T41" fmla="*/ 920 h 1279"/>
                <a:gd name="T42" fmla="*/ 238 w 853"/>
                <a:gd name="T43" fmla="*/ 918 h 1279"/>
                <a:gd name="T44" fmla="*/ 202 w 853"/>
                <a:gd name="T45" fmla="*/ 929 h 1279"/>
                <a:gd name="T46" fmla="*/ 119 w 853"/>
                <a:gd name="T47" fmla="*/ 878 h 1279"/>
                <a:gd name="T48" fmla="*/ 80 w 853"/>
                <a:gd name="T49" fmla="*/ 856 h 1279"/>
                <a:gd name="T50" fmla="*/ 49 w 853"/>
                <a:gd name="T51" fmla="*/ 748 h 1279"/>
                <a:gd name="T52" fmla="*/ 63 w 853"/>
                <a:gd name="T53" fmla="*/ 703 h 1279"/>
                <a:gd name="T54" fmla="*/ 48 w 853"/>
                <a:gd name="T55" fmla="*/ 688 h 1279"/>
                <a:gd name="T56" fmla="*/ 29 w 853"/>
                <a:gd name="T57" fmla="*/ 582 h 1279"/>
                <a:gd name="T58" fmla="*/ 83 w 853"/>
                <a:gd name="T59" fmla="*/ 475 h 1279"/>
                <a:gd name="T60" fmla="*/ 92 w 853"/>
                <a:gd name="T61" fmla="*/ 468 h 1279"/>
                <a:gd name="T62" fmla="*/ 79 w 853"/>
                <a:gd name="T63" fmla="*/ 340 h 1279"/>
                <a:gd name="T64" fmla="*/ 139 w 853"/>
                <a:gd name="T65" fmla="*/ 268 h 1279"/>
                <a:gd name="T66" fmla="*/ 155 w 853"/>
                <a:gd name="T67" fmla="*/ 260 h 1279"/>
                <a:gd name="T68" fmla="*/ 190 w 853"/>
                <a:gd name="T69" fmla="*/ 141 h 1279"/>
                <a:gd name="T70" fmla="*/ 282 w 853"/>
                <a:gd name="T71" fmla="*/ 113 h 1279"/>
                <a:gd name="T72" fmla="*/ 319 w 853"/>
                <a:gd name="T73" fmla="*/ 56 h 1279"/>
                <a:gd name="T74" fmla="*/ 405 w 853"/>
                <a:gd name="T75" fmla="*/ 25 h 1279"/>
                <a:gd name="T76" fmla="*/ 509 w 853"/>
                <a:gd name="T77" fmla="*/ 88 h 1279"/>
                <a:gd name="T78" fmla="*/ 642 w 853"/>
                <a:gd name="T79" fmla="*/ 129 h 1279"/>
                <a:gd name="T80" fmla="*/ 667 w 853"/>
                <a:gd name="T81" fmla="*/ 238 h 1279"/>
                <a:gd name="T82" fmla="*/ 746 w 853"/>
                <a:gd name="T83" fmla="*/ 317 h 1279"/>
                <a:gd name="T84" fmla="*/ 740 w 853"/>
                <a:gd name="T85" fmla="*/ 436 h 1279"/>
                <a:gd name="T86" fmla="*/ 733 w 853"/>
                <a:gd name="T87" fmla="*/ 462 h 1279"/>
                <a:gd name="T88" fmla="*/ 778 w 853"/>
                <a:gd name="T89" fmla="*/ 507 h 1279"/>
                <a:gd name="T90" fmla="*/ 801 w 853"/>
                <a:gd name="T91" fmla="*/ 676 h 1279"/>
                <a:gd name="T92" fmla="*/ 818 w 853"/>
                <a:gd name="T93" fmla="*/ 746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3" h="1279">
                  <a:moveTo>
                    <a:pt x="0" y="0"/>
                  </a:moveTo>
                  <a:cubicBezTo>
                    <a:pt x="0" y="1279"/>
                    <a:pt x="0" y="1279"/>
                    <a:pt x="0" y="1279"/>
                  </a:cubicBezTo>
                  <a:cubicBezTo>
                    <a:pt x="853" y="1279"/>
                    <a:pt x="853" y="1279"/>
                    <a:pt x="853" y="1279"/>
                  </a:cubicBezTo>
                  <a:cubicBezTo>
                    <a:pt x="853" y="0"/>
                    <a:pt x="853" y="0"/>
                    <a:pt x="853" y="0"/>
                  </a:cubicBezTo>
                  <a:lnTo>
                    <a:pt x="0" y="0"/>
                  </a:lnTo>
                  <a:close/>
                  <a:moveTo>
                    <a:pt x="818" y="746"/>
                  </a:moveTo>
                  <a:cubicBezTo>
                    <a:pt x="812" y="773"/>
                    <a:pt x="794" y="798"/>
                    <a:pt x="773" y="815"/>
                  </a:cubicBezTo>
                  <a:cubicBezTo>
                    <a:pt x="768" y="819"/>
                    <a:pt x="762" y="823"/>
                    <a:pt x="756" y="825"/>
                  </a:cubicBezTo>
                  <a:cubicBezTo>
                    <a:pt x="752" y="834"/>
                    <a:pt x="748" y="842"/>
                    <a:pt x="744" y="849"/>
                  </a:cubicBezTo>
                  <a:cubicBezTo>
                    <a:pt x="729" y="876"/>
                    <a:pt x="705" y="907"/>
                    <a:pt x="671" y="910"/>
                  </a:cubicBezTo>
                  <a:cubicBezTo>
                    <a:pt x="652" y="911"/>
                    <a:pt x="634" y="903"/>
                    <a:pt x="617" y="892"/>
                  </a:cubicBezTo>
                  <a:cubicBezTo>
                    <a:pt x="615" y="893"/>
                    <a:pt x="613" y="894"/>
                    <a:pt x="611" y="896"/>
                  </a:cubicBezTo>
                  <a:cubicBezTo>
                    <a:pt x="581" y="914"/>
                    <a:pt x="548" y="931"/>
                    <a:pt x="526" y="959"/>
                  </a:cubicBezTo>
                  <a:cubicBezTo>
                    <a:pt x="525" y="961"/>
                    <a:pt x="524" y="963"/>
                    <a:pt x="522" y="965"/>
                  </a:cubicBezTo>
                  <a:cubicBezTo>
                    <a:pt x="519" y="971"/>
                    <a:pt x="517" y="977"/>
                    <a:pt x="514" y="983"/>
                  </a:cubicBezTo>
                  <a:cubicBezTo>
                    <a:pt x="505" y="1011"/>
                    <a:pt x="504" y="1042"/>
                    <a:pt x="506" y="1072"/>
                  </a:cubicBezTo>
                  <a:cubicBezTo>
                    <a:pt x="510" y="1135"/>
                    <a:pt x="525" y="1199"/>
                    <a:pt x="560" y="1252"/>
                  </a:cubicBezTo>
                  <a:cubicBezTo>
                    <a:pt x="333" y="1252"/>
                    <a:pt x="333" y="1252"/>
                    <a:pt x="333" y="1252"/>
                  </a:cubicBezTo>
                  <a:cubicBezTo>
                    <a:pt x="376" y="1178"/>
                    <a:pt x="382" y="1086"/>
                    <a:pt x="345" y="1008"/>
                  </a:cubicBezTo>
                  <a:cubicBezTo>
                    <a:pt x="335" y="985"/>
                    <a:pt x="320" y="964"/>
                    <a:pt x="299" y="950"/>
                  </a:cubicBezTo>
                  <a:cubicBezTo>
                    <a:pt x="281" y="938"/>
                    <a:pt x="261" y="930"/>
                    <a:pt x="242" y="920"/>
                  </a:cubicBezTo>
                  <a:cubicBezTo>
                    <a:pt x="241" y="919"/>
                    <a:pt x="240" y="919"/>
                    <a:pt x="238" y="918"/>
                  </a:cubicBezTo>
                  <a:cubicBezTo>
                    <a:pt x="227" y="924"/>
                    <a:pt x="215" y="928"/>
                    <a:pt x="202" y="929"/>
                  </a:cubicBezTo>
                  <a:cubicBezTo>
                    <a:pt x="164" y="932"/>
                    <a:pt x="132" y="909"/>
                    <a:pt x="119" y="878"/>
                  </a:cubicBezTo>
                  <a:cubicBezTo>
                    <a:pt x="104" y="874"/>
                    <a:pt x="91" y="867"/>
                    <a:pt x="80" y="856"/>
                  </a:cubicBezTo>
                  <a:cubicBezTo>
                    <a:pt x="55" y="830"/>
                    <a:pt x="47" y="784"/>
                    <a:pt x="49" y="748"/>
                  </a:cubicBezTo>
                  <a:cubicBezTo>
                    <a:pt x="50" y="732"/>
                    <a:pt x="55" y="716"/>
                    <a:pt x="63" y="703"/>
                  </a:cubicBezTo>
                  <a:cubicBezTo>
                    <a:pt x="58" y="698"/>
                    <a:pt x="52" y="693"/>
                    <a:pt x="48" y="688"/>
                  </a:cubicBezTo>
                  <a:cubicBezTo>
                    <a:pt x="23" y="658"/>
                    <a:pt x="21" y="618"/>
                    <a:pt x="29" y="582"/>
                  </a:cubicBezTo>
                  <a:cubicBezTo>
                    <a:pt x="37" y="543"/>
                    <a:pt x="53" y="503"/>
                    <a:pt x="83" y="475"/>
                  </a:cubicBezTo>
                  <a:cubicBezTo>
                    <a:pt x="86" y="473"/>
                    <a:pt x="89" y="470"/>
                    <a:pt x="92" y="468"/>
                  </a:cubicBezTo>
                  <a:cubicBezTo>
                    <a:pt x="73" y="428"/>
                    <a:pt x="66" y="382"/>
                    <a:pt x="79" y="340"/>
                  </a:cubicBezTo>
                  <a:cubicBezTo>
                    <a:pt x="89" y="308"/>
                    <a:pt x="109" y="283"/>
                    <a:pt x="139" y="268"/>
                  </a:cubicBezTo>
                  <a:cubicBezTo>
                    <a:pt x="144" y="265"/>
                    <a:pt x="149" y="262"/>
                    <a:pt x="155" y="260"/>
                  </a:cubicBezTo>
                  <a:cubicBezTo>
                    <a:pt x="149" y="218"/>
                    <a:pt x="159" y="173"/>
                    <a:pt x="190" y="141"/>
                  </a:cubicBezTo>
                  <a:cubicBezTo>
                    <a:pt x="214" y="117"/>
                    <a:pt x="250" y="106"/>
                    <a:pt x="282" y="113"/>
                  </a:cubicBezTo>
                  <a:cubicBezTo>
                    <a:pt x="291" y="91"/>
                    <a:pt x="304" y="71"/>
                    <a:pt x="319" y="56"/>
                  </a:cubicBezTo>
                  <a:cubicBezTo>
                    <a:pt x="343" y="33"/>
                    <a:pt x="373" y="24"/>
                    <a:pt x="405" y="25"/>
                  </a:cubicBezTo>
                  <a:cubicBezTo>
                    <a:pt x="450" y="27"/>
                    <a:pt x="489" y="51"/>
                    <a:pt x="509" y="88"/>
                  </a:cubicBezTo>
                  <a:cubicBezTo>
                    <a:pt x="557" y="78"/>
                    <a:pt x="612" y="92"/>
                    <a:pt x="642" y="129"/>
                  </a:cubicBezTo>
                  <a:cubicBezTo>
                    <a:pt x="668" y="159"/>
                    <a:pt x="675" y="200"/>
                    <a:pt x="667" y="238"/>
                  </a:cubicBezTo>
                  <a:cubicBezTo>
                    <a:pt x="704" y="242"/>
                    <a:pt x="734" y="284"/>
                    <a:pt x="746" y="317"/>
                  </a:cubicBezTo>
                  <a:cubicBezTo>
                    <a:pt x="760" y="356"/>
                    <a:pt x="757" y="399"/>
                    <a:pt x="740" y="436"/>
                  </a:cubicBezTo>
                  <a:cubicBezTo>
                    <a:pt x="739" y="445"/>
                    <a:pt x="737" y="454"/>
                    <a:pt x="733" y="462"/>
                  </a:cubicBezTo>
                  <a:cubicBezTo>
                    <a:pt x="751" y="473"/>
                    <a:pt x="766" y="489"/>
                    <a:pt x="778" y="507"/>
                  </a:cubicBezTo>
                  <a:cubicBezTo>
                    <a:pt x="809" y="554"/>
                    <a:pt x="840" y="629"/>
                    <a:pt x="801" y="676"/>
                  </a:cubicBezTo>
                  <a:cubicBezTo>
                    <a:pt x="815" y="697"/>
                    <a:pt x="822" y="724"/>
                    <a:pt x="818" y="74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useBgFill="1">
          <p:nvSpPr>
            <p:cNvPr id="27" name="Freeform 12">
              <a:extLst>
                <a:ext uri="{FF2B5EF4-FFF2-40B4-BE49-F238E27FC236}">
                  <a16:creationId xmlns:a16="http://schemas.microsoft.com/office/drawing/2014/main" id="{26384B41-7305-4CB6-A6F7-F9A14BC19DD9}"/>
                </a:ext>
              </a:extLst>
            </p:cNvPr>
            <p:cNvSpPr>
              <a:spLocks/>
            </p:cNvSpPr>
            <p:nvPr/>
          </p:nvSpPr>
          <p:spPr bwMode="auto">
            <a:xfrm>
              <a:off x="2444751" y="4846638"/>
              <a:ext cx="190500" cy="149225"/>
            </a:xfrm>
            <a:custGeom>
              <a:avLst/>
              <a:gdLst>
                <a:gd name="T0" fmla="*/ 40 w 52"/>
                <a:gd name="T1" fmla="*/ 6 h 41"/>
                <a:gd name="T2" fmla="*/ 35 w 52"/>
                <a:gd name="T3" fmla="*/ 0 h 41"/>
                <a:gd name="T4" fmla="*/ 4 w 52"/>
                <a:gd name="T5" fmla="*/ 37 h 41"/>
                <a:gd name="T6" fmla="*/ 0 w 52"/>
                <a:gd name="T7" fmla="*/ 41 h 41"/>
                <a:gd name="T8" fmla="*/ 52 w 52"/>
                <a:gd name="T9" fmla="*/ 20 h 41"/>
                <a:gd name="T10" fmla="*/ 40 w 52"/>
                <a:gd name="T11" fmla="*/ 6 h 41"/>
              </a:gdLst>
              <a:ahLst/>
              <a:cxnLst>
                <a:cxn ang="0">
                  <a:pos x="T0" y="T1"/>
                </a:cxn>
                <a:cxn ang="0">
                  <a:pos x="T2" y="T3"/>
                </a:cxn>
                <a:cxn ang="0">
                  <a:pos x="T4" y="T5"/>
                </a:cxn>
                <a:cxn ang="0">
                  <a:pos x="T6" y="T7"/>
                </a:cxn>
                <a:cxn ang="0">
                  <a:pos x="T8" y="T9"/>
                </a:cxn>
                <a:cxn ang="0">
                  <a:pos x="T10" y="T11"/>
                </a:cxn>
              </a:cxnLst>
              <a:rect l="0" t="0" r="r" b="b"/>
              <a:pathLst>
                <a:path w="52" h="41">
                  <a:moveTo>
                    <a:pt x="40" y="6"/>
                  </a:moveTo>
                  <a:cubicBezTo>
                    <a:pt x="38" y="4"/>
                    <a:pt x="37" y="2"/>
                    <a:pt x="35" y="0"/>
                  </a:cubicBezTo>
                  <a:cubicBezTo>
                    <a:pt x="32" y="15"/>
                    <a:pt x="14" y="26"/>
                    <a:pt x="4" y="37"/>
                  </a:cubicBezTo>
                  <a:cubicBezTo>
                    <a:pt x="3" y="38"/>
                    <a:pt x="2" y="40"/>
                    <a:pt x="0" y="41"/>
                  </a:cubicBezTo>
                  <a:cubicBezTo>
                    <a:pt x="16" y="32"/>
                    <a:pt x="34" y="26"/>
                    <a:pt x="52" y="20"/>
                  </a:cubicBezTo>
                  <a:cubicBezTo>
                    <a:pt x="48" y="16"/>
                    <a:pt x="43" y="11"/>
                    <a:pt x="40" y="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 name="TextBox 14">
            <a:extLst>
              <a:ext uri="{FF2B5EF4-FFF2-40B4-BE49-F238E27FC236}">
                <a16:creationId xmlns:a16="http://schemas.microsoft.com/office/drawing/2014/main" id="{C3C84017-D303-47B1-808F-C6CA9F2067FF}"/>
              </a:ext>
            </a:extLst>
          </p:cNvPr>
          <p:cNvSpPr txBox="1"/>
          <p:nvPr/>
        </p:nvSpPr>
        <p:spPr>
          <a:xfrm>
            <a:off x="3401690" y="3351602"/>
            <a:ext cx="1518364" cy="923330"/>
          </a:xfrm>
          <a:prstGeom prst="rect">
            <a:avLst/>
          </a:prstGeom>
          <a:noFill/>
        </p:spPr>
        <p:txBody>
          <a:bodyPr wrap="none" rtlCol="0" anchor="ctr">
            <a:spAutoFit/>
          </a:bodyPr>
          <a:lstStyle/>
          <a:p>
            <a:r>
              <a:rPr lang="id-ID" sz="5400" b="1" dirty="0">
                <a:solidFill>
                  <a:schemeClr val="accent2"/>
                </a:solidFill>
                <a:latin typeface="+mj-lt"/>
              </a:rPr>
              <a:t>17M</a:t>
            </a:r>
            <a:endParaRPr lang="id-ID" sz="4000" dirty="0">
              <a:solidFill>
                <a:schemeClr val="accent2"/>
              </a:solidFill>
              <a:latin typeface="+mj-lt"/>
            </a:endParaRPr>
          </a:p>
        </p:txBody>
      </p:sp>
      <p:sp>
        <p:nvSpPr>
          <p:cNvPr id="16" name="TextBox 15">
            <a:extLst>
              <a:ext uri="{FF2B5EF4-FFF2-40B4-BE49-F238E27FC236}">
                <a16:creationId xmlns:a16="http://schemas.microsoft.com/office/drawing/2014/main" id="{A94CEBBB-C100-48CD-B062-E9B9D09C3773}"/>
              </a:ext>
            </a:extLst>
          </p:cNvPr>
          <p:cNvSpPr txBox="1"/>
          <p:nvPr/>
        </p:nvSpPr>
        <p:spPr>
          <a:xfrm>
            <a:off x="3401691" y="4382791"/>
            <a:ext cx="2613216" cy="1673728"/>
          </a:xfrm>
          <a:prstGeom prst="rect">
            <a:avLst/>
          </a:prstGeom>
          <a:noFill/>
        </p:spPr>
        <p:txBody>
          <a:bodyPr wrap="square" rtlCol="0">
            <a:spAutoFit/>
          </a:bodyPr>
          <a:lstStyle/>
          <a:p>
            <a:pPr>
              <a:lnSpc>
                <a:spcPct val="150000"/>
              </a:lnSpc>
            </a:pPr>
            <a:r>
              <a:rPr lang="id-ID" sz="1400" dirty="0"/>
              <a:t>For every 6 emails received, we get 3 Phone calls. Suitable for all categories business and personal presentation</a:t>
            </a:r>
            <a:r>
              <a:rPr lang="en-US" sz="1400" b="1" dirty="0"/>
              <a:t>.</a:t>
            </a:r>
            <a:endParaRPr lang="id-ID" sz="1400" dirty="0"/>
          </a:p>
        </p:txBody>
      </p:sp>
      <p:sp>
        <p:nvSpPr>
          <p:cNvPr id="17" name="TextBox 16">
            <a:extLst>
              <a:ext uri="{FF2B5EF4-FFF2-40B4-BE49-F238E27FC236}">
                <a16:creationId xmlns:a16="http://schemas.microsoft.com/office/drawing/2014/main" id="{3C9205B6-E4FC-4521-AB49-901D146290F0}"/>
              </a:ext>
            </a:extLst>
          </p:cNvPr>
          <p:cNvSpPr txBox="1"/>
          <p:nvPr/>
        </p:nvSpPr>
        <p:spPr>
          <a:xfrm>
            <a:off x="3401690" y="4084479"/>
            <a:ext cx="2613216" cy="369332"/>
          </a:xfrm>
          <a:prstGeom prst="rect">
            <a:avLst/>
          </a:prstGeom>
          <a:noFill/>
        </p:spPr>
        <p:txBody>
          <a:bodyPr wrap="none" rtlCol="0">
            <a:spAutoFit/>
          </a:bodyPr>
          <a:lstStyle/>
          <a:p>
            <a:r>
              <a:rPr lang="en-ID" b="1" dirty="0">
                <a:latin typeface="+mj-lt"/>
              </a:rPr>
              <a:t>Tree growth on 2017</a:t>
            </a:r>
            <a:endParaRPr lang="id-ID" b="1" dirty="0">
              <a:latin typeface="+mj-lt"/>
            </a:endParaRPr>
          </a:p>
        </p:txBody>
      </p:sp>
      <p:sp>
        <p:nvSpPr>
          <p:cNvPr id="28" name="TextBox 27">
            <a:extLst>
              <a:ext uri="{FF2B5EF4-FFF2-40B4-BE49-F238E27FC236}">
                <a16:creationId xmlns:a16="http://schemas.microsoft.com/office/drawing/2014/main" id="{4DB4D405-1C27-4971-8B6C-902FA5E9A6D1}"/>
              </a:ext>
            </a:extLst>
          </p:cNvPr>
          <p:cNvSpPr txBox="1"/>
          <p:nvPr/>
        </p:nvSpPr>
        <p:spPr>
          <a:xfrm>
            <a:off x="9283529" y="3100538"/>
            <a:ext cx="1685077" cy="923330"/>
          </a:xfrm>
          <a:prstGeom prst="rect">
            <a:avLst/>
          </a:prstGeom>
          <a:noFill/>
        </p:spPr>
        <p:txBody>
          <a:bodyPr wrap="none" rtlCol="0" anchor="ctr">
            <a:spAutoFit/>
          </a:bodyPr>
          <a:lstStyle/>
          <a:p>
            <a:r>
              <a:rPr lang="en-ID" sz="5400" b="1" dirty="0">
                <a:solidFill>
                  <a:schemeClr val="accent2"/>
                </a:solidFill>
                <a:latin typeface="+mj-lt"/>
              </a:rPr>
              <a:t>25</a:t>
            </a:r>
            <a:r>
              <a:rPr lang="id-ID" sz="5400" b="1" dirty="0">
                <a:solidFill>
                  <a:schemeClr val="accent2"/>
                </a:solidFill>
                <a:latin typeface="+mj-lt"/>
              </a:rPr>
              <a:t>M</a:t>
            </a:r>
            <a:endParaRPr lang="id-ID" sz="4000" dirty="0">
              <a:solidFill>
                <a:schemeClr val="accent2"/>
              </a:solidFill>
              <a:latin typeface="+mj-lt"/>
            </a:endParaRPr>
          </a:p>
        </p:txBody>
      </p:sp>
      <p:sp>
        <p:nvSpPr>
          <p:cNvPr id="29" name="TextBox 28">
            <a:extLst>
              <a:ext uri="{FF2B5EF4-FFF2-40B4-BE49-F238E27FC236}">
                <a16:creationId xmlns:a16="http://schemas.microsoft.com/office/drawing/2014/main" id="{06905400-1F67-448E-BF57-641E0BC87605}"/>
              </a:ext>
            </a:extLst>
          </p:cNvPr>
          <p:cNvSpPr txBox="1"/>
          <p:nvPr/>
        </p:nvSpPr>
        <p:spPr>
          <a:xfrm>
            <a:off x="9283530" y="4131727"/>
            <a:ext cx="2613216" cy="1673728"/>
          </a:xfrm>
          <a:prstGeom prst="rect">
            <a:avLst/>
          </a:prstGeom>
          <a:noFill/>
        </p:spPr>
        <p:txBody>
          <a:bodyPr wrap="square" rtlCol="0">
            <a:spAutoFit/>
          </a:bodyPr>
          <a:lstStyle/>
          <a:p>
            <a:pPr>
              <a:lnSpc>
                <a:spcPct val="150000"/>
              </a:lnSpc>
            </a:pPr>
            <a:r>
              <a:rPr lang="id-ID" sz="1400" dirty="0"/>
              <a:t>For every 6 emails received, we get 3 Phone calls. Suitable for all categories business and personal presentation</a:t>
            </a:r>
            <a:r>
              <a:rPr lang="en-US" sz="1400" b="1" dirty="0"/>
              <a:t>.</a:t>
            </a:r>
            <a:endParaRPr lang="id-ID" sz="1400" dirty="0"/>
          </a:p>
        </p:txBody>
      </p:sp>
      <p:sp>
        <p:nvSpPr>
          <p:cNvPr id="30" name="TextBox 29">
            <a:extLst>
              <a:ext uri="{FF2B5EF4-FFF2-40B4-BE49-F238E27FC236}">
                <a16:creationId xmlns:a16="http://schemas.microsoft.com/office/drawing/2014/main" id="{A085826F-C75D-4C4E-93B9-AC818BCECF09}"/>
              </a:ext>
            </a:extLst>
          </p:cNvPr>
          <p:cNvSpPr txBox="1"/>
          <p:nvPr/>
        </p:nvSpPr>
        <p:spPr>
          <a:xfrm>
            <a:off x="9283529" y="3833415"/>
            <a:ext cx="2613216" cy="369332"/>
          </a:xfrm>
          <a:prstGeom prst="rect">
            <a:avLst/>
          </a:prstGeom>
          <a:noFill/>
        </p:spPr>
        <p:txBody>
          <a:bodyPr wrap="none" rtlCol="0">
            <a:spAutoFit/>
          </a:bodyPr>
          <a:lstStyle/>
          <a:p>
            <a:r>
              <a:rPr lang="en-ID" b="1" dirty="0">
                <a:latin typeface="+mj-lt"/>
              </a:rPr>
              <a:t>Tree growth on 2017</a:t>
            </a:r>
            <a:endParaRPr lang="id-ID" b="1" dirty="0">
              <a:latin typeface="+mj-lt"/>
            </a:endParaRPr>
          </a:p>
        </p:txBody>
      </p:sp>
    </p:spTree>
    <p:extLst>
      <p:ext uri="{BB962C8B-B14F-4D97-AF65-F5344CB8AC3E}">
        <p14:creationId xmlns:p14="http://schemas.microsoft.com/office/powerpoint/2010/main" val="66482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00"/>
                                        <p:tgtEl>
                                          <p:spTgt spid="20"/>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9" grpId="0" animBg="1"/>
      <p:bldP spid="20" grpId="0" animBg="1"/>
      <p:bldP spid="21" grpId="0" animBg="1"/>
      <p:bldP spid="15" grpId="0"/>
      <p:bldP spid="16" grpId="0"/>
      <p:bldP spid="1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2321DD1-6CCA-4119-8BEC-739F534FB5A8}"/>
              </a:ext>
            </a:extLst>
          </p:cNvPr>
          <p:cNvGrpSpPr/>
          <p:nvPr/>
        </p:nvGrpSpPr>
        <p:grpSpPr>
          <a:xfrm>
            <a:off x="1155150" y="3220656"/>
            <a:ext cx="1332488" cy="854064"/>
            <a:chOff x="1661063" y="3893209"/>
            <a:chExt cx="1896891" cy="1215820"/>
          </a:xfrm>
          <a:solidFill>
            <a:srgbClr val="9BBB59"/>
          </a:solidFill>
        </p:grpSpPr>
        <p:sp>
          <p:nvSpPr>
            <p:cNvPr id="5" name="Freeform 5">
              <a:extLst>
                <a:ext uri="{FF2B5EF4-FFF2-40B4-BE49-F238E27FC236}">
                  <a16:creationId xmlns:a16="http://schemas.microsoft.com/office/drawing/2014/main" id="{776447B8-8336-4EC4-89B2-84561594DC61}"/>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6" name="Freeform 5">
              <a:extLst>
                <a:ext uri="{FF2B5EF4-FFF2-40B4-BE49-F238E27FC236}">
                  <a16:creationId xmlns:a16="http://schemas.microsoft.com/office/drawing/2014/main" id="{F70D297A-9873-400F-84AD-DA4DF7B50AB9}"/>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3" name="Group 2">
            <a:extLst>
              <a:ext uri="{FF2B5EF4-FFF2-40B4-BE49-F238E27FC236}">
                <a16:creationId xmlns:a16="http://schemas.microsoft.com/office/drawing/2014/main" id="{F856D9E5-1A8B-46D2-B03F-FE5524E9C853}"/>
              </a:ext>
            </a:extLst>
          </p:cNvPr>
          <p:cNvGrpSpPr/>
          <p:nvPr/>
        </p:nvGrpSpPr>
        <p:grpSpPr>
          <a:xfrm>
            <a:off x="3308389" y="2259727"/>
            <a:ext cx="1371469" cy="1814993"/>
            <a:chOff x="3308389" y="2259727"/>
            <a:chExt cx="1371469" cy="1814993"/>
          </a:xfrm>
        </p:grpSpPr>
        <p:grpSp>
          <p:nvGrpSpPr>
            <p:cNvPr id="11" name="Group 10">
              <a:extLst>
                <a:ext uri="{FF2B5EF4-FFF2-40B4-BE49-F238E27FC236}">
                  <a16:creationId xmlns:a16="http://schemas.microsoft.com/office/drawing/2014/main" id="{F89578C0-C3C1-45B0-AB8C-AAE4A6CF36FB}"/>
                </a:ext>
              </a:extLst>
            </p:cNvPr>
            <p:cNvGrpSpPr/>
            <p:nvPr/>
          </p:nvGrpSpPr>
          <p:grpSpPr>
            <a:xfrm>
              <a:off x="3347370" y="3220656"/>
              <a:ext cx="1332488" cy="854064"/>
              <a:chOff x="1661063" y="3893209"/>
              <a:chExt cx="1896891" cy="1215820"/>
            </a:xfrm>
            <a:solidFill>
              <a:srgbClr val="9BBB59"/>
            </a:solidFill>
          </p:grpSpPr>
          <p:sp>
            <p:nvSpPr>
              <p:cNvPr id="12" name="Freeform 15">
                <a:extLst>
                  <a:ext uri="{FF2B5EF4-FFF2-40B4-BE49-F238E27FC236}">
                    <a16:creationId xmlns:a16="http://schemas.microsoft.com/office/drawing/2014/main" id="{290E5DD6-F731-4792-8661-C3E53029C28E}"/>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3" name="Freeform 5">
                <a:extLst>
                  <a:ext uri="{FF2B5EF4-FFF2-40B4-BE49-F238E27FC236}">
                    <a16:creationId xmlns:a16="http://schemas.microsoft.com/office/drawing/2014/main" id="{4E368E44-5A36-4389-BD6E-75783F27A46F}"/>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23" name="Group 22">
              <a:extLst>
                <a:ext uri="{FF2B5EF4-FFF2-40B4-BE49-F238E27FC236}">
                  <a16:creationId xmlns:a16="http://schemas.microsoft.com/office/drawing/2014/main" id="{7E239493-0755-45C3-85E9-5B1D981D6ED3}"/>
                </a:ext>
              </a:extLst>
            </p:cNvPr>
            <p:cNvGrpSpPr/>
            <p:nvPr/>
          </p:nvGrpSpPr>
          <p:grpSpPr>
            <a:xfrm>
              <a:off x="3308389" y="2711387"/>
              <a:ext cx="1253389" cy="803365"/>
              <a:chOff x="1661063" y="3893209"/>
              <a:chExt cx="1896891" cy="1215820"/>
            </a:xfrm>
            <a:solidFill>
              <a:srgbClr val="9BBB59"/>
            </a:solidFill>
          </p:grpSpPr>
          <p:sp>
            <p:nvSpPr>
              <p:cNvPr id="24" name="Freeform 36">
                <a:extLst>
                  <a:ext uri="{FF2B5EF4-FFF2-40B4-BE49-F238E27FC236}">
                    <a16:creationId xmlns:a16="http://schemas.microsoft.com/office/drawing/2014/main" id="{55C31E4E-8D46-4B5F-AF8E-FF4D3F835ADD}"/>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Freeform 5">
                <a:extLst>
                  <a:ext uri="{FF2B5EF4-FFF2-40B4-BE49-F238E27FC236}">
                    <a16:creationId xmlns:a16="http://schemas.microsoft.com/office/drawing/2014/main" id="{164616E5-A8E5-481D-91F3-0C5CDABE9B05}"/>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26" name="Group 25">
              <a:extLst>
                <a:ext uri="{FF2B5EF4-FFF2-40B4-BE49-F238E27FC236}">
                  <a16:creationId xmlns:a16="http://schemas.microsoft.com/office/drawing/2014/main" id="{86E46775-4C50-4AC3-ACDD-429B3D9049DB}"/>
                </a:ext>
              </a:extLst>
            </p:cNvPr>
            <p:cNvGrpSpPr/>
            <p:nvPr/>
          </p:nvGrpSpPr>
          <p:grpSpPr>
            <a:xfrm>
              <a:off x="3459850" y="2259727"/>
              <a:ext cx="1183354" cy="758476"/>
              <a:chOff x="1661063" y="3893209"/>
              <a:chExt cx="1896891" cy="1215820"/>
            </a:xfrm>
            <a:solidFill>
              <a:srgbClr val="9BBB59"/>
            </a:solidFill>
          </p:grpSpPr>
          <p:sp>
            <p:nvSpPr>
              <p:cNvPr id="27" name="Freeform 39">
                <a:extLst>
                  <a:ext uri="{FF2B5EF4-FFF2-40B4-BE49-F238E27FC236}">
                    <a16:creationId xmlns:a16="http://schemas.microsoft.com/office/drawing/2014/main" id="{150CF20F-08B1-464A-9CEE-C180DF8832C5}"/>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8" name="Freeform 5">
                <a:extLst>
                  <a:ext uri="{FF2B5EF4-FFF2-40B4-BE49-F238E27FC236}">
                    <a16:creationId xmlns:a16="http://schemas.microsoft.com/office/drawing/2014/main" id="{ADF4E7F3-B6BD-40C9-B61F-8FE99CB8C529}"/>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grpSp>
        <p:nvGrpSpPr>
          <p:cNvPr id="53" name="Group 52">
            <a:extLst>
              <a:ext uri="{FF2B5EF4-FFF2-40B4-BE49-F238E27FC236}">
                <a16:creationId xmlns:a16="http://schemas.microsoft.com/office/drawing/2014/main" id="{CBEE1069-5777-4AA1-96D7-2D92C5AA9458}"/>
              </a:ext>
            </a:extLst>
          </p:cNvPr>
          <p:cNvGrpSpPr/>
          <p:nvPr/>
        </p:nvGrpSpPr>
        <p:grpSpPr>
          <a:xfrm>
            <a:off x="5426989" y="1950305"/>
            <a:ext cx="1377531" cy="2124415"/>
            <a:chOff x="5426989" y="1950305"/>
            <a:chExt cx="1377531" cy="2124415"/>
          </a:xfrm>
        </p:grpSpPr>
        <p:grpSp>
          <p:nvGrpSpPr>
            <p:cNvPr id="15" name="Group 14">
              <a:extLst>
                <a:ext uri="{FF2B5EF4-FFF2-40B4-BE49-F238E27FC236}">
                  <a16:creationId xmlns:a16="http://schemas.microsoft.com/office/drawing/2014/main" id="{610E1C2E-BEFF-4707-94F8-9C3D85AC52E5}"/>
                </a:ext>
              </a:extLst>
            </p:cNvPr>
            <p:cNvGrpSpPr/>
            <p:nvPr/>
          </p:nvGrpSpPr>
          <p:grpSpPr>
            <a:xfrm>
              <a:off x="5472032" y="3220656"/>
              <a:ext cx="1332488" cy="854064"/>
              <a:chOff x="1661063" y="3893209"/>
              <a:chExt cx="1896891" cy="1215820"/>
            </a:xfrm>
            <a:solidFill>
              <a:srgbClr val="9BBB59"/>
            </a:solidFill>
          </p:grpSpPr>
          <p:sp>
            <p:nvSpPr>
              <p:cNvPr id="16" name="Freeform 22">
                <a:extLst>
                  <a:ext uri="{FF2B5EF4-FFF2-40B4-BE49-F238E27FC236}">
                    <a16:creationId xmlns:a16="http://schemas.microsoft.com/office/drawing/2014/main" id="{790309E2-13BD-4E60-9C83-82C8C56AB5EA}"/>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7" name="Freeform 5">
                <a:extLst>
                  <a:ext uri="{FF2B5EF4-FFF2-40B4-BE49-F238E27FC236}">
                    <a16:creationId xmlns:a16="http://schemas.microsoft.com/office/drawing/2014/main" id="{1DCA28CE-DEAD-49FD-B9A3-8A5E762ABFF6}"/>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29" name="Group 28">
              <a:extLst>
                <a:ext uri="{FF2B5EF4-FFF2-40B4-BE49-F238E27FC236}">
                  <a16:creationId xmlns:a16="http://schemas.microsoft.com/office/drawing/2014/main" id="{A8AFE3FA-7578-478F-A1E0-89AC67504519}"/>
                </a:ext>
              </a:extLst>
            </p:cNvPr>
            <p:cNvGrpSpPr/>
            <p:nvPr/>
          </p:nvGrpSpPr>
          <p:grpSpPr>
            <a:xfrm>
              <a:off x="5426989" y="2729692"/>
              <a:ext cx="1253389" cy="803365"/>
              <a:chOff x="1661063" y="3893209"/>
              <a:chExt cx="1896891" cy="1215820"/>
            </a:xfrm>
            <a:solidFill>
              <a:srgbClr val="9BBB59"/>
            </a:solidFill>
          </p:grpSpPr>
          <p:sp>
            <p:nvSpPr>
              <p:cNvPr id="30" name="Freeform 42">
                <a:extLst>
                  <a:ext uri="{FF2B5EF4-FFF2-40B4-BE49-F238E27FC236}">
                    <a16:creationId xmlns:a16="http://schemas.microsoft.com/office/drawing/2014/main" id="{152A646D-5948-4D40-92BC-FD8B6BDA9429}"/>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1" name="Freeform 5">
                <a:extLst>
                  <a:ext uri="{FF2B5EF4-FFF2-40B4-BE49-F238E27FC236}">
                    <a16:creationId xmlns:a16="http://schemas.microsoft.com/office/drawing/2014/main" id="{00A2AD82-DC70-41BB-A752-7282B3AEB563}"/>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32" name="Group 31">
              <a:extLst>
                <a:ext uri="{FF2B5EF4-FFF2-40B4-BE49-F238E27FC236}">
                  <a16:creationId xmlns:a16="http://schemas.microsoft.com/office/drawing/2014/main" id="{EED6AA97-3B2B-4E67-BF86-A4AA865E8CB9}"/>
                </a:ext>
              </a:extLst>
            </p:cNvPr>
            <p:cNvGrpSpPr/>
            <p:nvPr/>
          </p:nvGrpSpPr>
          <p:grpSpPr>
            <a:xfrm>
              <a:off x="5578450" y="2278032"/>
              <a:ext cx="1183354" cy="758476"/>
              <a:chOff x="1661063" y="3893209"/>
              <a:chExt cx="1896891" cy="1215820"/>
            </a:xfrm>
            <a:solidFill>
              <a:srgbClr val="9BBB59"/>
            </a:solidFill>
          </p:grpSpPr>
          <p:sp>
            <p:nvSpPr>
              <p:cNvPr id="33" name="Freeform 45">
                <a:extLst>
                  <a:ext uri="{FF2B5EF4-FFF2-40B4-BE49-F238E27FC236}">
                    <a16:creationId xmlns:a16="http://schemas.microsoft.com/office/drawing/2014/main" id="{5ECFC69A-A5BF-4909-BC5A-F0E809AA51D0}"/>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4" name="Freeform 5">
                <a:extLst>
                  <a:ext uri="{FF2B5EF4-FFF2-40B4-BE49-F238E27FC236}">
                    <a16:creationId xmlns:a16="http://schemas.microsoft.com/office/drawing/2014/main" id="{681C00D0-CEED-4FF8-B748-3813EB924771}"/>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35" name="Group 34">
              <a:extLst>
                <a:ext uri="{FF2B5EF4-FFF2-40B4-BE49-F238E27FC236}">
                  <a16:creationId xmlns:a16="http://schemas.microsoft.com/office/drawing/2014/main" id="{9DEE3ACF-9430-407E-BAF3-56E628FF9F2A}"/>
                </a:ext>
              </a:extLst>
            </p:cNvPr>
            <p:cNvGrpSpPr/>
            <p:nvPr/>
          </p:nvGrpSpPr>
          <p:grpSpPr>
            <a:xfrm>
              <a:off x="5623476" y="1950305"/>
              <a:ext cx="918370" cy="588633"/>
              <a:chOff x="1661063" y="3893209"/>
              <a:chExt cx="1896891" cy="1215820"/>
            </a:xfrm>
            <a:solidFill>
              <a:srgbClr val="9BBB59"/>
            </a:solidFill>
          </p:grpSpPr>
          <p:sp>
            <p:nvSpPr>
              <p:cNvPr id="36" name="Freeform 48">
                <a:extLst>
                  <a:ext uri="{FF2B5EF4-FFF2-40B4-BE49-F238E27FC236}">
                    <a16:creationId xmlns:a16="http://schemas.microsoft.com/office/drawing/2014/main" id="{49C099CE-36D1-4EF2-A424-E053334CA435}"/>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7" name="Freeform 5">
                <a:extLst>
                  <a:ext uri="{FF2B5EF4-FFF2-40B4-BE49-F238E27FC236}">
                    <a16:creationId xmlns:a16="http://schemas.microsoft.com/office/drawing/2014/main" id="{DCA9558A-FC91-4C20-82B7-7729A91B1FAA}"/>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grpSp>
        <p:nvGrpSpPr>
          <p:cNvPr id="54" name="Group 53">
            <a:extLst>
              <a:ext uri="{FF2B5EF4-FFF2-40B4-BE49-F238E27FC236}">
                <a16:creationId xmlns:a16="http://schemas.microsoft.com/office/drawing/2014/main" id="{CC62A32E-5C9C-4B93-848F-79883B5D4F39}"/>
              </a:ext>
            </a:extLst>
          </p:cNvPr>
          <p:cNvGrpSpPr/>
          <p:nvPr/>
        </p:nvGrpSpPr>
        <p:grpSpPr>
          <a:xfrm>
            <a:off x="7544348" y="1633290"/>
            <a:ext cx="1400129" cy="2441430"/>
            <a:chOff x="7544348" y="1633290"/>
            <a:chExt cx="1400129" cy="2441430"/>
          </a:xfrm>
        </p:grpSpPr>
        <p:grpSp>
          <p:nvGrpSpPr>
            <p:cNvPr id="19" name="Group 18">
              <a:extLst>
                <a:ext uri="{FF2B5EF4-FFF2-40B4-BE49-F238E27FC236}">
                  <a16:creationId xmlns:a16="http://schemas.microsoft.com/office/drawing/2014/main" id="{30FDE63F-8E8E-4303-8632-4651CB7BB69B}"/>
                </a:ext>
              </a:extLst>
            </p:cNvPr>
            <p:cNvGrpSpPr/>
            <p:nvPr/>
          </p:nvGrpSpPr>
          <p:grpSpPr>
            <a:xfrm>
              <a:off x="7611989" y="3220656"/>
              <a:ext cx="1332488" cy="854064"/>
              <a:chOff x="1661063" y="3893209"/>
              <a:chExt cx="1896891" cy="1215820"/>
            </a:xfrm>
            <a:solidFill>
              <a:srgbClr val="9BBB59"/>
            </a:solidFill>
          </p:grpSpPr>
          <p:sp>
            <p:nvSpPr>
              <p:cNvPr id="20" name="Freeform 29">
                <a:extLst>
                  <a:ext uri="{FF2B5EF4-FFF2-40B4-BE49-F238E27FC236}">
                    <a16:creationId xmlns:a16="http://schemas.microsoft.com/office/drawing/2014/main" id="{A08920C5-BC6B-4246-B769-5374C8DAF70C}"/>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Freeform 5">
                <a:extLst>
                  <a:ext uri="{FF2B5EF4-FFF2-40B4-BE49-F238E27FC236}">
                    <a16:creationId xmlns:a16="http://schemas.microsoft.com/office/drawing/2014/main" id="{663C5830-63A3-402C-A439-BF4DFD048112}"/>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38" name="Group 37">
              <a:extLst>
                <a:ext uri="{FF2B5EF4-FFF2-40B4-BE49-F238E27FC236}">
                  <a16:creationId xmlns:a16="http://schemas.microsoft.com/office/drawing/2014/main" id="{4E287165-423B-43C5-8D65-D1740D485508}"/>
                </a:ext>
              </a:extLst>
            </p:cNvPr>
            <p:cNvGrpSpPr/>
            <p:nvPr/>
          </p:nvGrpSpPr>
          <p:grpSpPr>
            <a:xfrm>
              <a:off x="7544348" y="2722112"/>
              <a:ext cx="1253389" cy="803365"/>
              <a:chOff x="1661063" y="3893209"/>
              <a:chExt cx="1896891" cy="1215820"/>
            </a:xfrm>
            <a:solidFill>
              <a:srgbClr val="9BBB59"/>
            </a:solidFill>
          </p:grpSpPr>
          <p:sp>
            <p:nvSpPr>
              <p:cNvPr id="39" name="Freeform 51">
                <a:extLst>
                  <a:ext uri="{FF2B5EF4-FFF2-40B4-BE49-F238E27FC236}">
                    <a16:creationId xmlns:a16="http://schemas.microsoft.com/office/drawing/2014/main" id="{E48C819B-44E1-4626-A082-D4D5B33C524A}"/>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0" name="Freeform 5">
                <a:extLst>
                  <a:ext uri="{FF2B5EF4-FFF2-40B4-BE49-F238E27FC236}">
                    <a16:creationId xmlns:a16="http://schemas.microsoft.com/office/drawing/2014/main" id="{4C2CCE96-B8EB-4246-B72B-77600A894972}"/>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41" name="Group 40">
              <a:extLst>
                <a:ext uri="{FF2B5EF4-FFF2-40B4-BE49-F238E27FC236}">
                  <a16:creationId xmlns:a16="http://schemas.microsoft.com/office/drawing/2014/main" id="{642A27B0-E8DA-44F9-8D52-3D2D44F6F9C6}"/>
                </a:ext>
              </a:extLst>
            </p:cNvPr>
            <p:cNvGrpSpPr/>
            <p:nvPr/>
          </p:nvGrpSpPr>
          <p:grpSpPr>
            <a:xfrm>
              <a:off x="7695809" y="2270452"/>
              <a:ext cx="1183354" cy="758476"/>
              <a:chOff x="1661063" y="3893209"/>
              <a:chExt cx="1896891" cy="1215820"/>
            </a:xfrm>
            <a:solidFill>
              <a:srgbClr val="9BBB59"/>
            </a:solidFill>
          </p:grpSpPr>
          <p:sp>
            <p:nvSpPr>
              <p:cNvPr id="42" name="Freeform 54">
                <a:extLst>
                  <a:ext uri="{FF2B5EF4-FFF2-40B4-BE49-F238E27FC236}">
                    <a16:creationId xmlns:a16="http://schemas.microsoft.com/office/drawing/2014/main" id="{BD231AA1-3986-4642-853B-ABDD0D7041FE}"/>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3" name="Freeform 5">
                <a:extLst>
                  <a:ext uri="{FF2B5EF4-FFF2-40B4-BE49-F238E27FC236}">
                    <a16:creationId xmlns:a16="http://schemas.microsoft.com/office/drawing/2014/main" id="{13666092-B7D6-400F-BB15-41E2054EF5C6}"/>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44" name="Group 43">
              <a:extLst>
                <a:ext uri="{FF2B5EF4-FFF2-40B4-BE49-F238E27FC236}">
                  <a16:creationId xmlns:a16="http://schemas.microsoft.com/office/drawing/2014/main" id="{BB7A2D25-C6C2-4E19-93BC-2D14A4EFC1A1}"/>
                </a:ext>
              </a:extLst>
            </p:cNvPr>
            <p:cNvGrpSpPr/>
            <p:nvPr/>
          </p:nvGrpSpPr>
          <p:grpSpPr>
            <a:xfrm>
              <a:off x="7740835" y="1942725"/>
              <a:ext cx="918370" cy="588633"/>
              <a:chOff x="1661063" y="3893209"/>
              <a:chExt cx="1896891" cy="1215820"/>
            </a:xfrm>
            <a:solidFill>
              <a:srgbClr val="9BBB59"/>
            </a:solidFill>
          </p:grpSpPr>
          <p:sp>
            <p:nvSpPr>
              <p:cNvPr id="45" name="Freeform 57">
                <a:extLst>
                  <a:ext uri="{FF2B5EF4-FFF2-40B4-BE49-F238E27FC236}">
                    <a16:creationId xmlns:a16="http://schemas.microsoft.com/office/drawing/2014/main" id="{4A60F200-A622-4A36-A2D4-D49808C03E9E}"/>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6" name="Freeform 5">
                <a:extLst>
                  <a:ext uri="{FF2B5EF4-FFF2-40B4-BE49-F238E27FC236}">
                    <a16:creationId xmlns:a16="http://schemas.microsoft.com/office/drawing/2014/main" id="{FE6AC0AA-8406-46BA-8903-5255A3F20DE5}"/>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47" name="Group 46">
              <a:extLst>
                <a:ext uri="{FF2B5EF4-FFF2-40B4-BE49-F238E27FC236}">
                  <a16:creationId xmlns:a16="http://schemas.microsoft.com/office/drawing/2014/main" id="{ED954139-D1C1-4F36-B470-A1DB48A6FC51}"/>
                </a:ext>
              </a:extLst>
            </p:cNvPr>
            <p:cNvGrpSpPr/>
            <p:nvPr/>
          </p:nvGrpSpPr>
          <p:grpSpPr>
            <a:xfrm>
              <a:off x="7960244" y="1633290"/>
              <a:ext cx="706894" cy="453087"/>
              <a:chOff x="1661063" y="3893209"/>
              <a:chExt cx="1896891" cy="1215820"/>
            </a:xfrm>
            <a:solidFill>
              <a:srgbClr val="9BBB59"/>
            </a:solidFill>
          </p:grpSpPr>
          <p:sp>
            <p:nvSpPr>
              <p:cNvPr id="48" name="Freeform 60">
                <a:extLst>
                  <a:ext uri="{FF2B5EF4-FFF2-40B4-BE49-F238E27FC236}">
                    <a16:creationId xmlns:a16="http://schemas.microsoft.com/office/drawing/2014/main" id="{A4633C51-C499-432B-8DDE-59EF5F8482B0}"/>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9" name="Freeform 5">
                <a:extLst>
                  <a:ext uri="{FF2B5EF4-FFF2-40B4-BE49-F238E27FC236}">
                    <a16:creationId xmlns:a16="http://schemas.microsoft.com/office/drawing/2014/main" id="{8CC5DB41-355E-4AA9-A4FA-67FDCA561F4E}"/>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grpSp>
        <p:nvGrpSpPr>
          <p:cNvPr id="58" name="Group 57">
            <a:extLst>
              <a:ext uri="{FF2B5EF4-FFF2-40B4-BE49-F238E27FC236}">
                <a16:creationId xmlns:a16="http://schemas.microsoft.com/office/drawing/2014/main" id="{6314D992-B2BD-4ECF-9979-6258A847F07D}"/>
              </a:ext>
            </a:extLst>
          </p:cNvPr>
          <p:cNvGrpSpPr/>
          <p:nvPr/>
        </p:nvGrpSpPr>
        <p:grpSpPr>
          <a:xfrm>
            <a:off x="9695646" y="2259727"/>
            <a:ext cx="1371469" cy="1814993"/>
            <a:chOff x="9695646" y="2259727"/>
            <a:chExt cx="1371469" cy="1814993"/>
          </a:xfrm>
        </p:grpSpPr>
        <p:grpSp>
          <p:nvGrpSpPr>
            <p:cNvPr id="68" name="Group 67">
              <a:extLst>
                <a:ext uri="{FF2B5EF4-FFF2-40B4-BE49-F238E27FC236}">
                  <a16:creationId xmlns:a16="http://schemas.microsoft.com/office/drawing/2014/main" id="{EDF3EB0C-4053-4BAD-8332-5FEBA0434E7F}"/>
                </a:ext>
              </a:extLst>
            </p:cNvPr>
            <p:cNvGrpSpPr/>
            <p:nvPr/>
          </p:nvGrpSpPr>
          <p:grpSpPr>
            <a:xfrm>
              <a:off x="9734627" y="3220656"/>
              <a:ext cx="1332488" cy="854064"/>
              <a:chOff x="1661063" y="3893209"/>
              <a:chExt cx="1896891" cy="1215820"/>
            </a:xfrm>
            <a:solidFill>
              <a:srgbClr val="9BBB59"/>
            </a:solidFill>
          </p:grpSpPr>
          <p:sp>
            <p:nvSpPr>
              <p:cNvPr id="69" name="Freeform 15">
                <a:extLst>
                  <a:ext uri="{FF2B5EF4-FFF2-40B4-BE49-F238E27FC236}">
                    <a16:creationId xmlns:a16="http://schemas.microsoft.com/office/drawing/2014/main" id="{86F5AF2E-827A-478E-A9E5-6A93C03FCC8F}"/>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70" name="Freeform 5">
                <a:extLst>
                  <a:ext uri="{FF2B5EF4-FFF2-40B4-BE49-F238E27FC236}">
                    <a16:creationId xmlns:a16="http://schemas.microsoft.com/office/drawing/2014/main" id="{56AF3EAD-E5F6-4E42-A796-5454791E0E4E}"/>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72" name="Group 71">
              <a:extLst>
                <a:ext uri="{FF2B5EF4-FFF2-40B4-BE49-F238E27FC236}">
                  <a16:creationId xmlns:a16="http://schemas.microsoft.com/office/drawing/2014/main" id="{1EAFB08D-5C6F-4A6F-9779-398F99779ABF}"/>
                </a:ext>
              </a:extLst>
            </p:cNvPr>
            <p:cNvGrpSpPr/>
            <p:nvPr/>
          </p:nvGrpSpPr>
          <p:grpSpPr>
            <a:xfrm>
              <a:off x="9695646" y="2711387"/>
              <a:ext cx="1253389" cy="803365"/>
              <a:chOff x="1661063" y="3893209"/>
              <a:chExt cx="1896891" cy="1215820"/>
            </a:xfrm>
            <a:solidFill>
              <a:srgbClr val="9BBB59"/>
            </a:solidFill>
          </p:grpSpPr>
          <p:sp>
            <p:nvSpPr>
              <p:cNvPr id="73" name="Freeform 36">
                <a:extLst>
                  <a:ext uri="{FF2B5EF4-FFF2-40B4-BE49-F238E27FC236}">
                    <a16:creationId xmlns:a16="http://schemas.microsoft.com/office/drawing/2014/main" id="{1355F0C2-CBAE-4995-A71C-113575892453}"/>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74" name="Freeform 5">
                <a:extLst>
                  <a:ext uri="{FF2B5EF4-FFF2-40B4-BE49-F238E27FC236}">
                    <a16:creationId xmlns:a16="http://schemas.microsoft.com/office/drawing/2014/main" id="{1622AC4B-8B62-4D4F-8E0B-63B01DE6B74A}"/>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nvGrpSpPr>
            <p:cNvPr id="75" name="Group 74">
              <a:extLst>
                <a:ext uri="{FF2B5EF4-FFF2-40B4-BE49-F238E27FC236}">
                  <a16:creationId xmlns:a16="http://schemas.microsoft.com/office/drawing/2014/main" id="{FA9D996C-2110-46AC-9A97-0EF9BEF69EB4}"/>
                </a:ext>
              </a:extLst>
            </p:cNvPr>
            <p:cNvGrpSpPr/>
            <p:nvPr/>
          </p:nvGrpSpPr>
          <p:grpSpPr>
            <a:xfrm>
              <a:off x="9847107" y="2259727"/>
              <a:ext cx="1183354" cy="758476"/>
              <a:chOff x="1661063" y="3893209"/>
              <a:chExt cx="1896891" cy="1215820"/>
            </a:xfrm>
            <a:solidFill>
              <a:srgbClr val="9BBB59"/>
            </a:solidFill>
          </p:grpSpPr>
          <p:sp>
            <p:nvSpPr>
              <p:cNvPr id="76" name="Freeform 39">
                <a:extLst>
                  <a:ext uri="{FF2B5EF4-FFF2-40B4-BE49-F238E27FC236}">
                    <a16:creationId xmlns:a16="http://schemas.microsoft.com/office/drawing/2014/main" id="{746F77BB-A7AB-4449-AE03-9ECD9FC488DB}"/>
                  </a:ext>
                </a:extLst>
              </p:cNvPr>
              <p:cNvSpPr>
                <a:spLocks/>
              </p:cNvSpPr>
              <p:nvPr/>
            </p:nvSpPr>
            <p:spPr bwMode="auto">
              <a:xfrm>
                <a:off x="2290484" y="3893209"/>
                <a:ext cx="1267470" cy="121582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77" name="Freeform 5">
                <a:extLst>
                  <a:ext uri="{FF2B5EF4-FFF2-40B4-BE49-F238E27FC236}">
                    <a16:creationId xmlns:a16="http://schemas.microsoft.com/office/drawing/2014/main" id="{6E639855-A89B-4290-A211-3453AC902618}"/>
                  </a:ext>
                </a:extLst>
              </p:cNvPr>
              <p:cNvSpPr>
                <a:spLocks/>
              </p:cNvSpPr>
              <p:nvPr/>
            </p:nvSpPr>
            <p:spPr bwMode="auto">
              <a:xfrm flipH="1">
                <a:off x="1661063" y="3893209"/>
                <a:ext cx="1047495" cy="1004810"/>
              </a:xfrm>
              <a:custGeom>
                <a:avLst/>
                <a:gdLst>
                  <a:gd name="T0" fmla="*/ 161 w 650"/>
                  <a:gd name="T1" fmla="*/ 351 h 625"/>
                  <a:gd name="T2" fmla="*/ 331 w 650"/>
                  <a:gd name="T3" fmla="*/ 92 h 625"/>
                  <a:gd name="T4" fmla="*/ 524 w 650"/>
                  <a:gd name="T5" fmla="*/ 0 h 625"/>
                  <a:gd name="T6" fmla="*/ 466 w 650"/>
                  <a:gd name="T7" fmla="*/ 392 h 625"/>
                  <a:gd name="T8" fmla="*/ 214 w 650"/>
                  <a:gd name="T9" fmla="*/ 419 h 625"/>
                  <a:gd name="T10" fmla="*/ 149 w 650"/>
                  <a:gd name="T11" fmla="*/ 625 h 625"/>
                  <a:gd name="T12" fmla="*/ 76 w 650"/>
                  <a:gd name="T13" fmla="*/ 625 h 625"/>
                  <a:gd name="T14" fmla="*/ 327 w 650"/>
                  <a:gd name="T15" fmla="*/ 281 h 625"/>
                  <a:gd name="T16" fmla="*/ 483 w 650"/>
                  <a:gd name="T17" fmla="*/ 132 h 625"/>
                  <a:gd name="T18" fmla="*/ 296 w 650"/>
                  <a:gd name="T19" fmla="*/ 262 h 625"/>
                  <a:gd name="T20" fmla="*/ 161 w 650"/>
                  <a:gd name="T21" fmla="*/ 3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25">
                    <a:moveTo>
                      <a:pt x="161" y="351"/>
                    </a:moveTo>
                    <a:cubicBezTo>
                      <a:pt x="161" y="351"/>
                      <a:pt x="70" y="162"/>
                      <a:pt x="331" y="92"/>
                    </a:cubicBezTo>
                    <a:cubicBezTo>
                      <a:pt x="331" y="92"/>
                      <a:pt x="479" y="67"/>
                      <a:pt x="524" y="0"/>
                    </a:cubicBezTo>
                    <a:cubicBezTo>
                      <a:pt x="524" y="0"/>
                      <a:pt x="650" y="212"/>
                      <a:pt x="466" y="392"/>
                    </a:cubicBezTo>
                    <a:cubicBezTo>
                      <a:pt x="466" y="392"/>
                      <a:pt x="351" y="488"/>
                      <a:pt x="214" y="419"/>
                    </a:cubicBezTo>
                    <a:cubicBezTo>
                      <a:pt x="214" y="419"/>
                      <a:pt x="121" y="480"/>
                      <a:pt x="149" y="625"/>
                    </a:cubicBezTo>
                    <a:cubicBezTo>
                      <a:pt x="76" y="625"/>
                      <a:pt x="76" y="625"/>
                      <a:pt x="76" y="625"/>
                    </a:cubicBezTo>
                    <a:cubicBezTo>
                      <a:pt x="76" y="625"/>
                      <a:pt x="0" y="461"/>
                      <a:pt x="327" y="281"/>
                    </a:cubicBezTo>
                    <a:cubicBezTo>
                      <a:pt x="327" y="281"/>
                      <a:pt x="453" y="221"/>
                      <a:pt x="483" y="132"/>
                    </a:cubicBezTo>
                    <a:cubicBezTo>
                      <a:pt x="483" y="132"/>
                      <a:pt x="446" y="210"/>
                      <a:pt x="296" y="262"/>
                    </a:cubicBezTo>
                    <a:cubicBezTo>
                      <a:pt x="296" y="262"/>
                      <a:pt x="196" y="298"/>
                      <a:pt x="161"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sp>
        <p:nvSpPr>
          <p:cNvPr id="2" name="Title 1">
            <a:extLst>
              <a:ext uri="{FF2B5EF4-FFF2-40B4-BE49-F238E27FC236}">
                <a16:creationId xmlns:a16="http://schemas.microsoft.com/office/drawing/2014/main" id="{749621D6-51F8-4977-8240-33BD1695752B}"/>
              </a:ext>
            </a:extLst>
          </p:cNvPr>
          <p:cNvSpPr>
            <a:spLocks noGrp="1"/>
          </p:cNvSpPr>
          <p:nvPr>
            <p:ph type="title"/>
          </p:nvPr>
        </p:nvSpPr>
        <p:spPr/>
        <p:txBody>
          <a:bodyPr/>
          <a:lstStyle/>
          <a:p>
            <a:r>
              <a:rPr lang="en-ID" dirty="0"/>
              <a:t>TREE ON THE POT</a:t>
            </a:r>
          </a:p>
        </p:txBody>
      </p:sp>
      <p:sp>
        <p:nvSpPr>
          <p:cNvPr id="7" name="Oval 6">
            <a:extLst>
              <a:ext uri="{FF2B5EF4-FFF2-40B4-BE49-F238E27FC236}">
                <a16:creationId xmlns:a16="http://schemas.microsoft.com/office/drawing/2014/main" id="{829618AF-808B-45CA-A0D9-D5F9AC3A0F8E}"/>
              </a:ext>
            </a:extLst>
          </p:cNvPr>
          <p:cNvSpPr/>
          <p:nvPr/>
        </p:nvSpPr>
        <p:spPr>
          <a:xfrm>
            <a:off x="1231085" y="4034080"/>
            <a:ext cx="1180618" cy="374983"/>
          </a:xfrm>
          <a:prstGeom prst="ellipse">
            <a:avLst/>
          </a:prstGeom>
          <a:solidFill>
            <a:srgbClr val="D59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7CF7D537-C647-4A38-AA2F-50BD1A03E14E}"/>
              </a:ext>
            </a:extLst>
          </p:cNvPr>
          <p:cNvGrpSpPr/>
          <p:nvPr/>
        </p:nvGrpSpPr>
        <p:grpSpPr>
          <a:xfrm>
            <a:off x="1095124" y="4173017"/>
            <a:ext cx="1452540" cy="1229827"/>
            <a:chOff x="5167313" y="3695700"/>
            <a:chExt cx="1646237" cy="1393825"/>
          </a:xfrm>
        </p:grpSpPr>
        <p:sp>
          <p:nvSpPr>
            <p:cNvPr id="9" name="Rectangle 5">
              <a:extLst>
                <a:ext uri="{FF2B5EF4-FFF2-40B4-BE49-F238E27FC236}">
                  <a16:creationId xmlns:a16="http://schemas.microsoft.com/office/drawing/2014/main" id="{1AEFCC4F-88BB-4118-86E2-EE8196FFBF98}"/>
                </a:ext>
              </a:extLst>
            </p:cNvPr>
            <p:cNvSpPr>
              <a:spLocks noChangeArrowheads="1"/>
            </p:cNvSpPr>
            <p:nvPr/>
          </p:nvSpPr>
          <p:spPr bwMode="auto">
            <a:xfrm>
              <a:off x="5167313" y="3695700"/>
              <a:ext cx="1646237" cy="323850"/>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10" name="Freeform 6">
              <a:extLst>
                <a:ext uri="{FF2B5EF4-FFF2-40B4-BE49-F238E27FC236}">
                  <a16:creationId xmlns:a16="http://schemas.microsoft.com/office/drawing/2014/main" id="{2DFC490B-45E2-47A7-8E45-27E8056C053A}"/>
                </a:ext>
              </a:extLst>
            </p:cNvPr>
            <p:cNvSpPr>
              <a:spLocks/>
            </p:cNvSpPr>
            <p:nvPr/>
          </p:nvSpPr>
          <p:spPr bwMode="auto">
            <a:xfrm>
              <a:off x="5246688" y="4019550"/>
              <a:ext cx="1487487" cy="1069975"/>
            </a:xfrm>
            <a:custGeom>
              <a:avLst/>
              <a:gdLst>
                <a:gd name="T0" fmla="*/ 754 w 937"/>
                <a:gd name="T1" fmla="*/ 674 h 674"/>
                <a:gd name="T2" fmla="*/ 183 w 937"/>
                <a:gd name="T3" fmla="*/ 674 h 674"/>
                <a:gd name="T4" fmla="*/ 0 w 937"/>
                <a:gd name="T5" fmla="*/ 0 h 674"/>
                <a:gd name="T6" fmla="*/ 937 w 937"/>
                <a:gd name="T7" fmla="*/ 0 h 674"/>
                <a:gd name="T8" fmla="*/ 754 w 937"/>
                <a:gd name="T9" fmla="*/ 674 h 674"/>
              </a:gdLst>
              <a:ahLst/>
              <a:cxnLst>
                <a:cxn ang="0">
                  <a:pos x="T0" y="T1"/>
                </a:cxn>
                <a:cxn ang="0">
                  <a:pos x="T2" y="T3"/>
                </a:cxn>
                <a:cxn ang="0">
                  <a:pos x="T4" y="T5"/>
                </a:cxn>
                <a:cxn ang="0">
                  <a:pos x="T6" y="T7"/>
                </a:cxn>
                <a:cxn ang="0">
                  <a:pos x="T8" y="T9"/>
                </a:cxn>
              </a:cxnLst>
              <a:rect l="0" t="0" r="r" b="b"/>
              <a:pathLst>
                <a:path w="937" h="674">
                  <a:moveTo>
                    <a:pt x="754" y="674"/>
                  </a:moveTo>
                  <a:lnTo>
                    <a:pt x="183" y="674"/>
                  </a:lnTo>
                  <a:lnTo>
                    <a:pt x="0" y="0"/>
                  </a:lnTo>
                  <a:lnTo>
                    <a:pt x="937" y="0"/>
                  </a:lnTo>
                  <a:lnTo>
                    <a:pt x="754" y="67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grpSp>
      <p:sp>
        <p:nvSpPr>
          <p:cNvPr id="14" name="Oval 13">
            <a:extLst>
              <a:ext uri="{FF2B5EF4-FFF2-40B4-BE49-F238E27FC236}">
                <a16:creationId xmlns:a16="http://schemas.microsoft.com/office/drawing/2014/main" id="{592B0AC7-884A-4B14-BA71-3EE855DE20CC}"/>
              </a:ext>
            </a:extLst>
          </p:cNvPr>
          <p:cNvSpPr/>
          <p:nvPr/>
        </p:nvSpPr>
        <p:spPr>
          <a:xfrm>
            <a:off x="3367690" y="4034080"/>
            <a:ext cx="1180618" cy="374983"/>
          </a:xfrm>
          <a:prstGeom prst="ellipse">
            <a:avLst/>
          </a:prstGeom>
          <a:solidFill>
            <a:srgbClr val="D59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29E3ABC-10C8-4CA3-B752-CD4D6834D8C4}"/>
              </a:ext>
            </a:extLst>
          </p:cNvPr>
          <p:cNvSpPr/>
          <p:nvPr/>
        </p:nvSpPr>
        <p:spPr>
          <a:xfrm>
            <a:off x="5492352" y="4034080"/>
            <a:ext cx="1180618" cy="374983"/>
          </a:xfrm>
          <a:prstGeom prst="ellipse">
            <a:avLst/>
          </a:prstGeom>
          <a:solidFill>
            <a:srgbClr val="D59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29C2E65-76F4-4FE7-A219-F9CEDCCEE5FA}"/>
              </a:ext>
            </a:extLst>
          </p:cNvPr>
          <p:cNvSpPr/>
          <p:nvPr/>
        </p:nvSpPr>
        <p:spPr>
          <a:xfrm>
            <a:off x="7632309" y="4034080"/>
            <a:ext cx="1180618" cy="374983"/>
          </a:xfrm>
          <a:prstGeom prst="ellipse">
            <a:avLst/>
          </a:prstGeom>
          <a:solidFill>
            <a:srgbClr val="D59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F618B244-34FA-42A5-8596-A670DE916C25}"/>
              </a:ext>
            </a:extLst>
          </p:cNvPr>
          <p:cNvGrpSpPr/>
          <p:nvPr/>
        </p:nvGrpSpPr>
        <p:grpSpPr>
          <a:xfrm>
            <a:off x="3234924" y="4173017"/>
            <a:ext cx="1452540" cy="1229827"/>
            <a:chOff x="2354715" y="4876599"/>
            <a:chExt cx="1452540" cy="1229827"/>
          </a:xfrm>
        </p:grpSpPr>
        <p:sp>
          <p:nvSpPr>
            <p:cNvPr id="51" name="Rectangle 5">
              <a:extLst>
                <a:ext uri="{FF2B5EF4-FFF2-40B4-BE49-F238E27FC236}">
                  <a16:creationId xmlns:a16="http://schemas.microsoft.com/office/drawing/2014/main" id="{F475A905-2E82-4C58-A470-A33FF0B87866}"/>
                </a:ext>
              </a:extLst>
            </p:cNvPr>
            <p:cNvSpPr>
              <a:spLocks noChangeArrowheads="1"/>
            </p:cNvSpPr>
            <p:nvPr/>
          </p:nvSpPr>
          <p:spPr bwMode="auto">
            <a:xfrm>
              <a:off x="2354715" y="4876599"/>
              <a:ext cx="1452540" cy="285746"/>
            </a:xfrm>
            <a:prstGeom prst="rect">
              <a:avLst/>
            </a:pr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52" name="Freeform 6">
              <a:extLst>
                <a:ext uri="{FF2B5EF4-FFF2-40B4-BE49-F238E27FC236}">
                  <a16:creationId xmlns:a16="http://schemas.microsoft.com/office/drawing/2014/main" id="{5C0E0521-3A6F-401C-81D8-A09FAF771E73}"/>
                </a:ext>
              </a:extLst>
            </p:cNvPr>
            <p:cNvSpPr>
              <a:spLocks/>
            </p:cNvSpPr>
            <p:nvPr/>
          </p:nvSpPr>
          <p:spPr bwMode="auto">
            <a:xfrm>
              <a:off x="2424751" y="5162345"/>
              <a:ext cx="1312469" cy="944081"/>
            </a:xfrm>
            <a:custGeom>
              <a:avLst/>
              <a:gdLst>
                <a:gd name="T0" fmla="*/ 754 w 937"/>
                <a:gd name="T1" fmla="*/ 674 h 674"/>
                <a:gd name="T2" fmla="*/ 183 w 937"/>
                <a:gd name="T3" fmla="*/ 674 h 674"/>
                <a:gd name="T4" fmla="*/ 0 w 937"/>
                <a:gd name="T5" fmla="*/ 0 h 674"/>
                <a:gd name="T6" fmla="*/ 937 w 937"/>
                <a:gd name="T7" fmla="*/ 0 h 674"/>
                <a:gd name="T8" fmla="*/ 754 w 937"/>
                <a:gd name="T9" fmla="*/ 674 h 674"/>
              </a:gdLst>
              <a:ahLst/>
              <a:cxnLst>
                <a:cxn ang="0">
                  <a:pos x="T0" y="T1"/>
                </a:cxn>
                <a:cxn ang="0">
                  <a:pos x="T2" y="T3"/>
                </a:cxn>
                <a:cxn ang="0">
                  <a:pos x="T4" y="T5"/>
                </a:cxn>
                <a:cxn ang="0">
                  <a:pos x="T6" y="T7"/>
                </a:cxn>
                <a:cxn ang="0">
                  <a:pos x="T8" y="T9"/>
                </a:cxn>
              </a:cxnLst>
              <a:rect l="0" t="0" r="r" b="b"/>
              <a:pathLst>
                <a:path w="937" h="674">
                  <a:moveTo>
                    <a:pt x="754" y="674"/>
                  </a:moveTo>
                  <a:lnTo>
                    <a:pt x="183" y="674"/>
                  </a:lnTo>
                  <a:lnTo>
                    <a:pt x="0" y="0"/>
                  </a:lnTo>
                  <a:lnTo>
                    <a:pt x="937" y="0"/>
                  </a:lnTo>
                  <a:lnTo>
                    <a:pt x="754" y="67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solidFill>
                  <a:schemeClr val="bg2"/>
                </a:solidFill>
              </a:endParaRPr>
            </a:p>
          </p:txBody>
        </p:sp>
      </p:grpSp>
      <p:grpSp>
        <p:nvGrpSpPr>
          <p:cNvPr id="55" name="Group 54">
            <a:extLst>
              <a:ext uri="{FF2B5EF4-FFF2-40B4-BE49-F238E27FC236}">
                <a16:creationId xmlns:a16="http://schemas.microsoft.com/office/drawing/2014/main" id="{6D32A559-150E-4F4E-9CD5-14C71C191FD4}"/>
              </a:ext>
            </a:extLst>
          </p:cNvPr>
          <p:cNvGrpSpPr/>
          <p:nvPr/>
        </p:nvGrpSpPr>
        <p:grpSpPr>
          <a:xfrm>
            <a:off x="7499543" y="4173017"/>
            <a:ext cx="1452540" cy="1229827"/>
            <a:chOff x="5548129" y="4876599"/>
            <a:chExt cx="1452540" cy="1229827"/>
          </a:xfrm>
        </p:grpSpPr>
        <p:sp>
          <p:nvSpPr>
            <p:cNvPr id="56" name="Rectangle 5">
              <a:extLst>
                <a:ext uri="{FF2B5EF4-FFF2-40B4-BE49-F238E27FC236}">
                  <a16:creationId xmlns:a16="http://schemas.microsoft.com/office/drawing/2014/main" id="{2138111E-DA56-485D-85CF-B6B274FD93D1}"/>
                </a:ext>
              </a:extLst>
            </p:cNvPr>
            <p:cNvSpPr>
              <a:spLocks noChangeArrowheads="1"/>
            </p:cNvSpPr>
            <p:nvPr/>
          </p:nvSpPr>
          <p:spPr bwMode="auto">
            <a:xfrm>
              <a:off x="5548129" y="4876599"/>
              <a:ext cx="1452540" cy="285746"/>
            </a:xfrm>
            <a:prstGeom prst="rect">
              <a:avLst/>
            </a:pr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57" name="Freeform 6">
              <a:extLst>
                <a:ext uri="{FF2B5EF4-FFF2-40B4-BE49-F238E27FC236}">
                  <a16:creationId xmlns:a16="http://schemas.microsoft.com/office/drawing/2014/main" id="{CEDE9E0B-1BB2-4A71-BF07-B4141BE72643}"/>
                </a:ext>
              </a:extLst>
            </p:cNvPr>
            <p:cNvSpPr>
              <a:spLocks/>
            </p:cNvSpPr>
            <p:nvPr/>
          </p:nvSpPr>
          <p:spPr bwMode="auto">
            <a:xfrm>
              <a:off x="5618165" y="5162345"/>
              <a:ext cx="1312469" cy="944081"/>
            </a:xfrm>
            <a:custGeom>
              <a:avLst/>
              <a:gdLst>
                <a:gd name="T0" fmla="*/ 754 w 937"/>
                <a:gd name="T1" fmla="*/ 674 h 674"/>
                <a:gd name="T2" fmla="*/ 183 w 937"/>
                <a:gd name="T3" fmla="*/ 674 h 674"/>
                <a:gd name="T4" fmla="*/ 0 w 937"/>
                <a:gd name="T5" fmla="*/ 0 h 674"/>
                <a:gd name="T6" fmla="*/ 937 w 937"/>
                <a:gd name="T7" fmla="*/ 0 h 674"/>
                <a:gd name="T8" fmla="*/ 754 w 937"/>
                <a:gd name="T9" fmla="*/ 674 h 674"/>
              </a:gdLst>
              <a:ahLst/>
              <a:cxnLst>
                <a:cxn ang="0">
                  <a:pos x="T0" y="T1"/>
                </a:cxn>
                <a:cxn ang="0">
                  <a:pos x="T2" y="T3"/>
                </a:cxn>
                <a:cxn ang="0">
                  <a:pos x="T4" y="T5"/>
                </a:cxn>
                <a:cxn ang="0">
                  <a:pos x="T6" y="T7"/>
                </a:cxn>
                <a:cxn ang="0">
                  <a:pos x="T8" y="T9"/>
                </a:cxn>
              </a:cxnLst>
              <a:rect l="0" t="0" r="r" b="b"/>
              <a:pathLst>
                <a:path w="937" h="674">
                  <a:moveTo>
                    <a:pt x="754" y="674"/>
                  </a:moveTo>
                  <a:lnTo>
                    <a:pt x="183" y="674"/>
                  </a:lnTo>
                  <a:lnTo>
                    <a:pt x="0" y="0"/>
                  </a:lnTo>
                  <a:lnTo>
                    <a:pt x="937" y="0"/>
                  </a:lnTo>
                  <a:lnTo>
                    <a:pt x="754" y="6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solidFill>
                  <a:schemeClr val="bg2"/>
                </a:solidFill>
              </a:endParaRPr>
            </a:p>
          </p:txBody>
        </p:sp>
      </p:grpSp>
      <p:grpSp>
        <p:nvGrpSpPr>
          <p:cNvPr id="59" name="Group 58">
            <a:extLst>
              <a:ext uri="{FF2B5EF4-FFF2-40B4-BE49-F238E27FC236}">
                <a16:creationId xmlns:a16="http://schemas.microsoft.com/office/drawing/2014/main" id="{1B47E8F0-FF72-4919-8EC2-8977D5CA4B09}"/>
              </a:ext>
            </a:extLst>
          </p:cNvPr>
          <p:cNvGrpSpPr/>
          <p:nvPr/>
        </p:nvGrpSpPr>
        <p:grpSpPr>
          <a:xfrm>
            <a:off x="5359586" y="4173017"/>
            <a:ext cx="1452540" cy="1229827"/>
            <a:chOff x="3957500" y="4876599"/>
            <a:chExt cx="1452540" cy="1229827"/>
          </a:xfrm>
        </p:grpSpPr>
        <p:sp>
          <p:nvSpPr>
            <p:cNvPr id="60" name="Rectangle 5">
              <a:extLst>
                <a:ext uri="{FF2B5EF4-FFF2-40B4-BE49-F238E27FC236}">
                  <a16:creationId xmlns:a16="http://schemas.microsoft.com/office/drawing/2014/main" id="{10D97932-C3FD-4C0C-9D62-9D01B636090B}"/>
                </a:ext>
              </a:extLst>
            </p:cNvPr>
            <p:cNvSpPr>
              <a:spLocks noChangeArrowheads="1"/>
            </p:cNvSpPr>
            <p:nvPr/>
          </p:nvSpPr>
          <p:spPr bwMode="auto">
            <a:xfrm>
              <a:off x="3957500" y="4876599"/>
              <a:ext cx="1452540" cy="285746"/>
            </a:xfrm>
            <a:prstGeom prst="rect">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61" name="Freeform 6">
              <a:extLst>
                <a:ext uri="{FF2B5EF4-FFF2-40B4-BE49-F238E27FC236}">
                  <a16:creationId xmlns:a16="http://schemas.microsoft.com/office/drawing/2014/main" id="{81899CAD-5E8E-4E01-A4D1-73B721AA515D}"/>
                </a:ext>
              </a:extLst>
            </p:cNvPr>
            <p:cNvSpPr>
              <a:spLocks/>
            </p:cNvSpPr>
            <p:nvPr/>
          </p:nvSpPr>
          <p:spPr bwMode="auto">
            <a:xfrm>
              <a:off x="4027536" y="5162345"/>
              <a:ext cx="1312469" cy="944081"/>
            </a:xfrm>
            <a:custGeom>
              <a:avLst/>
              <a:gdLst>
                <a:gd name="T0" fmla="*/ 754 w 937"/>
                <a:gd name="T1" fmla="*/ 674 h 674"/>
                <a:gd name="T2" fmla="*/ 183 w 937"/>
                <a:gd name="T3" fmla="*/ 674 h 674"/>
                <a:gd name="T4" fmla="*/ 0 w 937"/>
                <a:gd name="T5" fmla="*/ 0 h 674"/>
                <a:gd name="T6" fmla="*/ 937 w 937"/>
                <a:gd name="T7" fmla="*/ 0 h 674"/>
                <a:gd name="T8" fmla="*/ 754 w 937"/>
                <a:gd name="T9" fmla="*/ 674 h 674"/>
              </a:gdLst>
              <a:ahLst/>
              <a:cxnLst>
                <a:cxn ang="0">
                  <a:pos x="T0" y="T1"/>
                </a:cxn>
                <a:cxn ang="0">
                  <a:pos x="T2" y="T3"/>
                </a:cxn>
                <a:cxn ang="0">
                  <a:pos x="T4" y="T5"/>
                </a:cxn>
                <a:cxn ang="0">
                  <a:pos x="T6" y="T7"/>
                </a:cxn>
                <a:cxn ang="0">
                  <a:pos x="T8" y="T9"/>
                </a:cxn>
              </a:cxnLst>
              <a:rect l="0" t="0" r="r" b="b"/>
              <a:pathLst>
                <a:path w="937" h="674">
                  <a:moveTo>
                    <a:pt x="754" y="674"/>
                  </a:moveTo>
                  <a:lnTo>
                    <a:pt x="183" y="674"/>
                  </a:lnTo>
                  <a:lnTo>
                    <a:pt x="0" y="0"/>
                  </a:lnTo>
                  <a:lnTo>
                    <a:pt x="937" y="0"/>
                  </a:lnTo>
                  <a:lnTo>
                    <a:pt x="754" y="67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solidFill>
                  <a:schemeClr val="bg2"/>
                </a:solidFill>
              </a:endParaRPr>
            </a:p>
          </p:txBody>
        </p:sp>
      </p:grpSp>
      <p:sp>
        <p:nvSpPr>
          <p:cNvPr id="63" name="TextBox 62">
            <a:extLst>
              <a:ext uri="{FF2B5EF4-FFF2-40B4-BE49-F238E27FC236}">
                <a16:creationId xmlns:a16="http://schemas.microsoft.com/office/drawing/2014/main" id="{EA51BF44-2BFC-485B-961E-8BDEC6B5C7D1}"/>
              </a:ext>
            </a:extLst>
          </p:cNvPr>
          <p:cNvSpPr txBox="1"/>
          <p:nvPr/>
        </p:nvSpPr>
        <p:spPr>
          <a:xfrm>
            <a:off x="1397239" y="4595729"/>
            <a:ext cx="848310" cy="461665"/>
          </a:xfrm>
          <a:prstGeom prst="rect">
            <a:avLst/>
          </a:prstGeom>
          <a:noFill/>
        </p:spPr>
        <p:txBody>
          <a:bodyPr wrap="none" rtlCol="0">
            <a:spAutoFit/>
          </a:bodyPr>
          <a:lstStyle/>
          <a:p>
            <a:pPr algn="ctr"/>
            <a:r>
              <a:rPr lang="en-US" sz="2400" b="1" dirty="0">
                <a:solidFill>
                  <a:schemeClr val="bg2"/>
                </a:solidFill>
                <a:latin typeface="+mj-lt"/>
              </a:rPr>
              <a:t>$2M</a:t>
            </a:r>
            <a:endParaRPr lang="id-ID" sz="2400" b="1" dirty="0">
              <a:solidFill>
                <a:schemeClr val="bg2"/>
              </a:solidFill>
              <a:latin typeface="+mj-lt"/>
            </a:endParaRPr>
          </a:p>
        </p:txBody>
      </p:sp>
      <p:sp>
        <p:nvSpPr>
          <p:cNvPr id="64" name="TextBox 63">
            <a:extLst>
              <a:ext uri="{FF2B5EF4-FFF2-40B4-BE49-F238E27FC236}">
                <a16:creationId xmlns:a16="http://schemas.microsoft.com/office/drawing/2014/main" id="{091B2B54-3CBE-47C7-AD96-E66797D214E8}"/>
              </a:ext>
            </a:extLst>
          </p:cNvPr>
          <p:cNvSpPr txBox="1"/>
          <p:nvPr/>
        </p:nvSpPr>
        <p:spPr>
          <a:xfrm>
            <a:off x="3517645" y="4595729"/>
            <a:ext cx="872355" cy="461665"/>
          </a:xfrm>
          <a:prstGeom prst="rect">
            <a:avLst/>
          </a:prstGeom>
          <a:noFill/>
        </p:spPr>
        <p:txBody>
          <a:bodyPr wrap="none" rtlCol="0">
            <a:spAutoFit/>
          </a:bodyPr>
          <a:lstStyle/>
          <a:p>
            <a:pPr algn="ctr"/>
            <a:r>
              <a:rPr lang="en-US" sz="2400" b="1" dirty="0">
                <a:solidFill>
                  <a:schemeClr val="bg2"/>
                </a:solidFill>
                <a:latin typeface="+mj-lt"/>
              </a:rPr>
              <a:t>$5M</a:t>
            </a:r>
            <a:endParaRPr lang="id-ID" sz="2400" b="1" dirty="0">
              <a:solidFill>
                <a:schemeClr val="bg2"/>
              </a:solidFill>
              <a:latin typeface="+mj-lt"/>
            </a:endParaRPr>
          </a:p>
        </p:txBody>
      </p:sp>
      <p:sp>
        <p:nvSpPr>
          <p:cNvPr id="65" name="TextBox 64">
            <a:extLst>
              <a:ext uri="{FF2B5EF4-FFF2-40B4-BE49-F238E27FC236}">
                <a16:creationId xmlns:a16="http://schemas.microsoft.com/office/drawing/2014/main" id="{F95D33C4-F166-405C-A644-3782FC6A62E2}"/>
              </a:ext>
            </a:extLst>
          </p:cNvPr>
          <p:cNvSpPr txBox="1"/>
          <p:nvPr/>
        </p:nvSpPr>
        <p:spPr>
          <a:xfrm>
            <a:off x="5517962" y="4595729"/>
            <a:ext cx="1132041" cy="461665"/>
          </a:xfrm>
          <a:prstGeom prst="rect">
            <a:avLst/>
          </a:prstGeom>
          <a:noFill/>
        </p:spPr>
        <p:txBody>
          <a:bodyPr wrap="none" rtlCol="0">
            <a:spAutoFit/>
          </a:bodyPr>
          <a:lstStyle/>
          <a:p>
            <a:pPr algn="ctr"/>
            <a:r>
              <a:rPr lang="en-US" sz="2400" b="1" dirty="0">
                <a:solidFill>
                  <a:schemeClr val="bg2"/>
                </a:solidFill>
                <a:latin typeface="+mj-lt"/>
              </a:rPr>
              <a:t>$5,3M</a:t>
            </a:r>
            <a:endParaRPr lang="id-ID" sz="2400" b="1" dirty="0">
              <a:solidFill>
                <a:schemeClr val="bg2"/>
              </a:solidFill>
              <a:latin typeface="+mj-lt"/>
            </a:endParaRPr>
          </a:p>
        </p:txBody>
      </p:sp>
      <p:sp>
        <p:nvSpPr>
          <p:cNvPr id="66" name="TextBox 65">
            <a:extLst>
              <a:ext uri="{FF2B5EF4-FFF2-40B4-BE49-F238E27FC236}">
                <a16:creationId xmlns:a16="http://schemas.microsoft.com/office/drawing/2014/main" id="{C2C81C59-6938-48B0-A5C0-5F6150F11E7C}"/>
              </a:ext>
            </a:extLst>
          </p:cNvPr>
          <p:cNvSpPr txBox="1"/>
          <p:nvPr/>
        </p:nvSpPr>
        <p:spPr>
          <a:xfrm>
            <a:off x="7805136" y="4595729"/>
            <a:ext cx="845103" cy="461665"/>
          </a:xfrm>
          <a:prstGeom prst="rect">
            <a:avLst/>
          </a:prstGeom>
          <a:noFill/>
        </p:spPr>
        <p:txBody>
          <a:bodyPr wrap="none" rtlCol="0">
            <a:spAutoFit/>
          </a:bodyPr>
          <a:lstStyle/>
          <a:p>
            <a:pPr algn="ctr"/>
            <a:r>
              <a:rPr lang="en-US" sz="2400" b="1" dirty="0">
                <a:solidFill>
                  <a:schemeClr val="bg2"/>
                </a:solidFill>
                <a:latin typeface="+mj-lt"/>
              </a:rPr>
              <a:t>$7M</a:t>
            </a:r>
            <a:endParaRPr lang="id-ID" sz="2400" b="1" dirty="0">
              <a:solidFill>
                <a:schemeClr val="bg2"/>
              </a:solidFill>
              <a:latin typeface="+mj-lt"/>
            </a:endParaRPr>
          </a:p>
        </p:txBody>
      </p:sp>
      <p:sp>
        <p:nvSpPr>
          <p:cNvPr id="71" name="Oval 70">
            <a:extLst>
              <a:ext uri="{FF2B5EF4-FFF2-40B4-BE49-F238E27FC236}">
                <a16:creationId xmlns:a16="http://schemas.microsoft.com/office/drawing/2014/main" id="{172194D5-1F61-4A0A-9F93-79254ED2BD7A}"/>
              </a:ext>
            </a:extLst>
          </p:cNvPr>
          <p:cNvSpPr/>
          <p:nvPr/>
        </p:nvSpPr>
        <p:spPr>
          <a:xfrm>
            <a:off x="9754947" y="4034080"/>
            <a:ext cx="1180618" cy="374983"/>
          </a:xfrm>
          <a:prstGeom prst="ellipse">
            <a:avLst/>
          </a:prstGeom>
          <a:solidFill>
            <a:srgbClr val="D59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8EDEC2B2-93B7-4F45-9CF1-1B0E629A3B35}"/>
              </a:ext>
            </a:extLst>
          </p:cNvPr>
          <p:cNvGrpSpPr/>
          <p:nvPr/>
        </p:nvGrpSpPr>
        <p:grpSpPr>
          <a:xfrm>
            <a:off x="9622181" y="4173017"/>
            <a:ext cx="1452540" cy="1229827"/>
            <a:chOff x="2354715" y="4876599"/>
            <a:chExt cx="1452540" cy="1229827"/>
          </a:xfrm>
        </p:grpSpPr>
        <p:sp>
          <p:nvSpPr>
            <p:cNvPr id="79" name="Rectangle 5">
              <a:extLst>
                <a:ext uri="{FF2B5EF4-FFF2-40B4-BE49-F238E27FC236}">
                  <a16:creationId xmlns:a16="http://schemas.microsoft.com/office/drawing/2014/main" id="{0590850F-011F-4D26-B599-BDD2D69965E6}"/>
                </a:ext>
              </a:extLst>
            </p:cNvPr>
            <p:cNvSpPr>
              <a:spLocks noChangeArrowheads="1"/>
            </p:cNvSpPr>
            <p:nvPr/>
          </p:nvSpPr>
          <p:spPr bwMode="auto">
            <a:xfrm>
              <a:off x="2354715" y="4876599"/>
              <a:ext cx="1452540" cy="285746"/>
            </a:xfrm>
            <a:prstGeom prst="rect">
              <a:avLst/>
            </a:pr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80" name="Freeform 6">
              <a:extLst>
                <a:ext uri="{FF2B5EF4-FFF2-40B4-BE49-F238E27FC236}">
                  <a16:creationId xmlns:a16="http://schemas.microsoft.com/office/drawing/2014/main" id="{78C5D744-47FB-44D1-B136-E2DAB34272E6}"/>
                </a:ext>
              </a:extLst>
            </p:cNvPr>
            <p:cNvSpPr>
              <a:spLocks/>
            </p:cNvSpPr>
            <p:nvPr/>
          </p:nvSpPr>
          <p:spPr bwMode="auto">
            <a:xfrm>
              <a:off x="2424751" y="5162345"/>
              <a:ext cx="1312469" cy="944081"/>
            </a:xfrm>
            <a:custGeom>
              <a:avLst/>
              <a:gdLst>
                <a:gd name="T0" fmla="*/ 754 w 937"/>
                <a:gd name="T1" fmla="*/ 674 h 674"/>
                <a:gd name="T2" fmla="*/ 183 w 937"/>
                <a:gd name="T3" fmla="*/ 674 h 674"/>
                <a:gd name="T4" fmla="*/ 0 w 937"/>
                <a:gd name="T5" fmla="*/ 0 h 674"/>
                <a:gd name="T6" fmla="*/ 937 w 937"/>
                <a:gd name="T7" fmla="*/ 0 h 674"/>
                <a:gd name="T8" fmla="*/ 754 w 937"/>
                <a:gd name="T9" fmla="*/ 674 h 674"/>
              </a:gdLst>
              <a:ahLst/>
              <a:cxnLst>
                <a:cxn ang="0">
                  <a:pos x="T0" y="T1"/>
                </a:cxn>
                <a:cxn ang="0">
                  <a:pos x="T2" y="T3"/>
                </a:cxn>
                <a:cxn ang="0">
                  <a:pos x="T4" y="T5"/>
                </a:cxn>
                <a:cxn ang="0">
                  <a:pos x="T6" y="T7"/>
                </a:cxn>
                <a:cxn ang="0">
                  <a:pos x="T8" y="T9"/>
                </a:cxn>
              </a:cxnLst>
              <a:rect l="0" t="0" r="r" b="b"/>
              <a:pathLst>
                <a:path w="937" h="674">
                  <a:moveTo>
                    <a:pt x="754" y="674"/>
                  </a:moveTo>
                  <a:lnTo>
                    <a:pt x="183" y="674"/>
                  </a:lnTo>
                  <a:lnTo>
                    <a:pt x="0" y="0"/>
                  </a:lnTo>
                  <a:lnTo>
                    <a:pt x="937" y="0"/>
                  </a:lnTo>
                  <a:lnTo>
                    <a:pt x="754" y="67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600">
                <a:solidFill>
                  <a:schemeClr val="bg2"/>
                </a:solidFill>
              </a:endParaRPr>
            </a:p>
          </p:txBody>
        </p:sp>
      </p:grpSp>
      <p:sp>
        <p:nvSpPr>
          <p:cNvPr id="81" name="TextBox 80">
            <a:extLst>
              <a:ext uri="{FF2B5EF4-FFF2-40B4-BE49-F238E27FC236}">
                <a16:creationId xmlns:a16="http://schemas.microsoft.com/office/drawing/2014/main" id="{60DD3587-1C15-4B05-A92B-07C3C51A7AA0}"/>
              </a:ext>
            </a:extLst>
          </p:cNvPr>
          <p:cNvSpPr txBox="1"/>
          <p:nvPr/>
        </p:nvSpPr>
        <p:spPr>
          <a:xfrm>
            <a:off x="9904902" y="4595729"/>
            <a:ext cx="872355" cy="461665"/>
          </a:xfrm>
          <a:prstGeom prst="rect">
            <a:avLst/>
          </a:prstGeom>
          <a:noFill/>
        </p:spPr>
        <p:txBody>
          <a:bodyPr wrap="none" rtlCol="0">
            <a:spAutoFit/>
          </a:bodyPr>
          <a:lstStyle/>
          <a:p>
            <a:pPr algn="ctr"/>
            <a:r>
              <a:rPr lang="en-US" sz="2400" b="1" dirty="0">
                <a:solidFill>
                  <a:schemeClr val="bg2"/>
                </a:solidFill>
                <a:latin typeface="+mj-lt"/>
              </a:rPr>
              <a:t>$5M</a:t>
            </a:r>
            <a:endParaRPr lang="id-ID" sz="2400" b="1" dirty="0">
              <a:solidFill>
                <a:schemeClr val="bg2"/>
              </a:solidFill>
              <a:latin typeface="+mj-lt"/>
            </a:endParaRPr>
          </a:p>
        </p:txBody>
      </p:sp>
      <p:sp>
        <p:nvSpPr>
          <p:cNvPr id="84" name="TextBox 83">
            <a:extLst>
              <a:ext uri="{FF2B5EF4-FFF2-40B4-BE49-F238E27FC236}">
                <a16:creationId xmlns:a16="http://schemas.microsoft.com/office/drawing/2014/main" id="{3AB86948-5603-49BE-9A87-373A8976F5B6}"/>
              </a:ext>
            </a:extLst>
          </p:cNvPr>
          <p:cNvSpPr txBox="1"/>
          <p:nvPr/>
        </p:nvSpPr>
        <p:spPr>
          <a:xfrm>
            <a:off x="1229726" y="5534701"/>
            <a:ext cx="1183337" cy="307777"/>
          </a:xfrm>
          <a:prstGeom prst="rect">
            <a:avLst/>
          </a:prstGeom>
          <a:noFill/>
        </p:spPr>
        <p:txBody>
          <a:bodyPr wrap="none" rtlCol="0">
            <a:spAutoFit/>
          </a:bodyPr>
          <a:lstStyle/>
          <a:p>
            <a:pPr algn="ctr"/>
            <a:r>
              <a:rPr lang="en-US" sz="1400" dirty="0">
                <a:latin typeface="+mj-lt"/>
              </a:rPr>
              <a:t>Description</a:t>
            </a:r>
            <a:endParaRPr lang="id-ID" sz="1400" dirty="0">
              <a:latin typeface="+mj-lt"/>
            </a:endParaRPr>
          </a:p>
        </p:txBody>
      </p:sp>
      <p:sp>
        <p:nvSpPr>
          <p:cNvPr id="85" name="Rectangle 84">
            <a:extLst>
              <a:ext uri="{FF2B5EF4-FFF2-40B4-BE49-F238E27FC236}">
                <a16:creationId xmlns:a16="http://schemas.microsoft.com/office/drawing/2014/main" id="{EE7972BC-BB01-4A0E-A2DC-121181F52711}"/>
              </a:ext>
            </a:extLst>
          </p:cNvPr>
          <p:cNvSpPr/>
          <p:nvPr/>
        </p:nvSpPr>
        <p:spPr>
          <a:xfrm>
            <a:off x="689344" y="5766210"/>
            <a:ext cx="2264100" cy="646331"/>
          </a:xfrm>
          <a:prstGeom prst="rect">
            <a:avLst/>
          </a:prstGeom>
        </p:spPr>
        <p:txBody>
          <a:bodyPr wrap="square">
            <a:spAutoFit/>
          </a:bodyPr>
          <a:lstStyle/>
          <a:p>
            <a:pPr algn="ctr"/>
            <a:r>
              <a:rPr lang="id-ID" sz="1200" dirty="0"/>
              <a:t>Suitable for all categories business and personal presentation</a:t>
            </a:r>
          </a:p>
        </p:txBody>
      </p:sp>
      <p:sp>
        <p:nvSpPr>
          <p:cNvPr id="86" name="TextBox 85">
            <a:extLst>
              <a:ext uri="{FF2B5EF4-FFF2-40B4-BE49-F238E27FC236}">
                <a16:creationId xmlns:a16="http://schemas.microsoft.com/office/drawing/2014/main" id="{8291612C-5F36-4C52-9C0A-7EEB0A5C9CF8}"/>
              </a:ext>
            </a:extLst>
          </p:cNvPr>
          <p:cNvSpPr txBox="1"/>
          <p:nvPr/>
        </p:nvSpPr>
        <p:spPr>
          <a:xfrm>
            <a:off x="3347370" y="5534701"/>
            <a:ext cx="1183337" cy="307777"/>
          </a:xfrm>
          <a:prstGeom prst="rect">
            <a:avLst/>
          </a:prstGeom>
          <a:noFill/>
        </p:spPr>
        <p:txBody>
          <a:bodyPr wrap="none" rtlCol="0">
            <a:spAutoFit/>
          </a:bodyPr>
          <a:lstStyle/>
          <a:p>
            <a:pPr algn="ctr"/>
            <a:r>
              <a:rPr lang="en-US" sz="1400" dirty="0">
                <a:latin typeface="+mj-lt"/>
              </a:rPr>
              <a:t>Description</a:t>
            </a:r>
            <a:endParaRPr lang="id-ID" sz="1400" dirty="0">
              <a:latin typeface="+mj-lt"/>
            </a:endParaRPr>
          </a:p>
        </p:txBody>
      </p:sp>
      <p:sp>
        <p:nvSpPr>
          <p:cNvPr id="87" name="Rectangle 86">
            <a:extLst>
              <a:ext uri="{FF2B5EF4-FFF2-40B4-BE49-F238E27FC236}">
                <a16:creationId xmlns:a16="http://schemas.microsoft.com/office/drawing/2014/main" id="{7AB9D455-FE21-42B3-AA86-554C5A162363}"/>
              </a:ext>
            </a:extLst>
          </p:cNvPr>
          <p:cNvSpPr/>
          <p:nvPr/>
        </p:nvSpPr>
        <p:spPr>
          <a:xfrm>
            <a:off x="2806988" y="5766210"/>
            <a:ext cx="2264100" cy="646331"/>
          </a:xfrm>
          <a:prstGeom prst="rect">
            <a:avLst/>
          </a:prstGeom>
        </p:spPr>
        <p:txBody>
          <a:bodyPr wrap="square">
            <a:spAutoFit/>
          </a:bodyPr>
          <a:lstStyle/>
          <a:p>
            <a:pPr algn="ctr"/>
            <a:r>
              <a:rPr lang="id-ID" sz="1200" dirty="0"/>
              <a:t>Suitable for all categories business and personal presentation</a:t>
            </a:r>
          </a:p>
        </p:txBody>
      </p:sp>
      <p:sp>
        <p:nvSpPr>
          <p:cNvPr id="88" name="TextBox 87">
            <a:extLst>
              <a:ext uri="{FF2B5EF4-FFF2-40B4-BE49-F238E27FC236}">
                <a16:creationId xmlns:a16="http://schemas.microsoft.com/office/drawing/2014/main" id="{127FA083-EB85-4002-8DC7-34579A7A0FE1}"/>
              </a:ext>
            </a:extLst>
          </p:cNvPr>
          <p:cNvSpPr txBox="1"/>
          <p:nvPr/>
        </p:nvSpPr>
        <p:spPr>
          <a:xfrm>
            <a:off x="5504028" y="5535202"/>
            <a:ext cx="1183337" cy="307777"/>
          </a:xfrm>
          <a:prstGeom prst="rect">
            <a:avLst/>
          </a:prstGeom>
          <a:noFill/>
        </p:spPr>
        <p:txBody>
          <a:bodyPr wrap="none" rtlCol="0">
            <a:spAutoFit/>
          </a:bodyPr>
          <a:lstStyle/>
          <a:p>
            <a:pPr algn="ctr"/>
            <a:r>
              <a:rPr lang="en-US" sz="1400" dirty="0">
                <a:latin typeface="+mj-lt"/>
              </a:rPr>
              <a:t>Description</a:t>
            </a:r>
            <a:endParaRPr lang="id-ID" sz="1400" dirty="0">
              <a:latin typeface="+mj-lt"/>
            </a:endParaRPr>
          </a:p>
        </p:txBody>
      </p:sp>
      <p:sp>
        <p:nvSpPr>
          <p:cNvPr id="89" name="Rectangle 88">
            <a:extLst>
              <a:ext uri="{FF2B5EF4-FFF2-40B4-BE49-F238E27FC236}">
                <a16:creationId xmlns:a16="http://schemas.microsoft.com/office/drawing/2014/main" id="{668B13F1-7BB0-4EE0-8800-DD1B9CCBE53C}"/>
              </a:ext>
            </a:extLst>
          </p:cNvPr>
          <p:cNvSpPr/>
          <p:nvPr/>
        </p:nvSpPr>
        <p:spPr>
          <a:xfrm>
            <a:off x="4963646" y="5766711"/>
            <a:ext cx="2264100" cy="646331"/>
          </a:xfrm>
          <a:prstGeom prst="rect">
            <a:avLst/>
          </a:prstGeom>
        </p:spPr>
        <p:txBody>
          <a:bodyPr wrap="square">
            <a:spAutoFit/>
          </a:bodyPr>
          <a:lstStyle/>
          <a:p>
            <a:pPr algn="ctr"/>
            <a:r>
              <a:rPr lang="id-ID" sz="1200" dirty="0"/>
              <a:t>Suitable for all categories business and personal presentation</a:t>
            </a:r>
          </a:p>
        </p:txBody>
      </p:sp>
      <p:sp>
        <p:nvSpPr>
          <p:cNvPr id="90" name="TextBox 89">
            <a:extLst>
              <a:ext uri="{FF2B5EF4-FFF2-40B4-BE49-F238E27FC236}">
                <a16:creationId xmlns:a16="http://schemas.microsoft.com/office/drawing/2014/main" id="{8C6FB215-A75D-4120-A15D-554ADE7F9CC7}"/>
              </a:ext>
            </a:extLst>
          </p:cNvPr>
          <p:cNvSpPr txBox="1"/>
          <p:nvPr/>
        </p:nvSpPr>
        <p:spPr>
          <a:xfrm>
            <a:off x="7621672" y="5535202"/>
            <a:ext cx="1183337" cy="307777"/>
          </a:xfrm>
          <a:prstGeom prst="rect">
            <a:avLst/>
          </a:prstGeom>
          <a:noFill/>
        </p:spPr>
        <p:txBody>
          <a:bodyPr wrap="none" rtlCol="0">
            <a:spAutoFit/>
          </a:bodyPr>
          <a:lstStyle/>
          <a:p>
            <a:pPr algn="ctr"/>
            <a:r>
              <a:rPr lang="en-US" sz="1400" dirty="0">
                <a:latin typeface="+mj-lt"/>
              </a:rPr>
              <a:t>Description</a:t>
            </a:r>
            <a:endParaRPr lang="id-ID" sz="1400" dirty="0">
              <a:latin typeface="+mj-lt"/>
            </a:endParaRPr>
          </a:p>
        </p:txBody>
      </p:sp>
      <p:sp>
        <p:nvSpPr>
          <p:cNvPr id="91" name="Rectangle 90">
            <a:extLst>
              <a:ext uri="{FF2B5EF4-FFF2-40B4-BE49-F238E27FC236}">
                <a16:creationId xmlns:a16="http://schemas.microsoft.com/office/drawing/2014/main" id="{59A4A938-093E-41E0-9AFA-B4AB11EDCB5F}"/>
              </a:ext>
            </a:extLst>
          </p:cNvPr>
          <p:cNvSpPr/>
          <p:nvPr/>
        </p:nvSpPr>
        <p:spPr>
          <a:xfrm>
            <a:off x="7081290" y="5766711"/>
            <a:ext cx="2264100" cy="646331"/>
          </a:xfrm>
          <a:prstGeom prst="rect">
            <a:avLst/>
          </a:prstGeom>
        </p:spPr>
        <p:txBody>
          <a:bodyPr wrap="square">
            <a:spAutoFit/>
          </a:bodyPr>
          <a:lstStyle/>
          <a:p>
            <a:pPr algn="ctr"/>
            <a:r>
              <a:rPr lang="id-ID" sz="1200" dirty="0"/>
              <a:t>Suitable for all categories business and personal presentation</a:t>
            </a:r>
          </a:p>
        </p:txBody>
      </p:sp>
      <p:sp>
        <p:nvSpPr>
          <p:cNvPr id="92" name="TextBox 91">
            <a:extLst>
              <a:ext uri="{FF2B5EF4-FFF2-40B4-BE49-F238E27FC236}">
                <a16:creationId xmlns:a16="http://schemas.microsoft.com/office/drawing/2014/main" id="{E2570075-F9A2-4395-AB10-C9A024E63B2E}"/>
              </a:ext>
            </a:extLst>
          </p:cNvPr>
          <p:cNvSpPr txBox="1"/>
          <p:nvPr/>
        </p:nvSpPr>
        <p:spPr>
          <a:xfrm>
            <a:off x="9763728" y="5534701"/>
            <a:ext cx="1183337" cy="307777"/>
          </a:xfrm>
          <a:prstGeom prst="rect">
            <a:avLst/>
          </a:prstGeom>
          <a:noFill/>
        </p:spPr>
        <p:txBody>
          <a:bodyPr wrap="none" rtlCol="0">
            <a:spAutoFit/>
          </a:bodyPr>
          <a:lstStyle/>
          <a:p>
            <a:pPr algn="ctr"/>
            <a:r>
              <a:rPr lang="en-US" sz="1400" dirty="0">
                <a:latin typeface="+mj-lt"/>
              </a:rPr>
              <a:t>Description</a:t>
            </a:r>
            <a:endParaRPr lang="id-ID" sz="1400" dirty="0">
              <a:latin typeface="+mj-lt"/>
            </a:endParaRPr>
          </a:p>
        </p:txBody>
      </p:sp>
      <p:sp>
        <p:nvSpPr>
          <p:cNvPr id="93" name="Rectangle 92">
            <a:extLst>
              <a:ext uri="{FF2B5EF4-FFF2-40B4-BE49-F238E27FC236}">
                <a16:creationId xmlns:a16="http://schemas.microsoft.com/office/drawing/2014/main" id="{FD784EE3-1443-45BB-906B-2361AA42EB28}"/>
              </a:ext>
            </a:extLst>
          </p:cNvPr>
          <p:cNvSpPr/>
          <p:nvPr/>
        </p:nvSpPr>
        <p:spPr>
          <a:xfrm>
            <a:off x="9223346" y="5766210"/>
            <a:ext cx="2264100" cy="646331"/>
          </a:xfrm>
          <a:prstGeom prst="rect">
            <a:avLst/>
          </a:prstGeom>
        </p:spPr>
        <p:txBody>
          <a:bodyPr wrap="square">
            <a:spAutoFit/>
          </a:bodyPr>
          <a:lstStyle/>
          <a:p>
            <a:pPr algn="ctr"/>
            <a:r>
              <a:rPr lang="id-ID" sz="1200" dirty="0"/>
              <a:t>Suitable for all categories business and personal presentation</a:t>
            </a:r>
          </a:p>
        </p:txBody>
      </p:sp>
    </p:spTree>
    <p:extLst>
      <p:ext uri="{BB962C8B-B14F-4D97-AF65-F5344CB8AC3E}">
        <p14:creationId xmlns:p14="http://schemas.microsoft.com/office/powerpoint/2010/main" val="161681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53" presetClass="entr" presetSubtype="16"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par>
                                <p:cTn id="20" presetID="53" presetClass="entr" presetSubtype="16"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p:cTn id="22" dur="500" fill="hold"/>
                                        <p:tgtEl>
                                          <p:spTgt spid="55"/>
                                        </p:tgtEl>
                                        <p:attrNameLst>
                                          <p:attrName>ppt_w</p:attrName>
                                        </p:attrNameLst>
                                      </p:cBhvr>
                                      <p:tavLst>
                                        <p:tav tm="0">
                                          <p:val>
                                            <p:fltVal val="0"/>
                                          </p:val>
                                        </p:tav>
                                        <p:tav tm="100000">
                                          <p:val>
                                            <p:strVal val="#ppt_w"/>
                                          </p:val>
                                        </p:tav>
                                      </p:tavLst>
                                    </p:anim>
                                    <p:anim calcmode="lin" valueType="num">
                                      <p:cBhvr>
                                        <p:cTn id="23" dur="500" fill="hold"/>
                                        <p:tgtEl>
                                          <p:spTgt spid="55"/>
                                        </p:tgtEl>
                                        <p:attrNameLst>
                                          <p:attrName>ppt_h</p:attrName>
                                        </p:attrNameLst>
                                      </p:cBhvr>
                                      <p:tavLst>
                                        <p:tav tm="0">
                                          <p:val>
                                            <p:fltVal val="0"/>
                                          </p:val>
                                        </p:tav>
                                        <p:tav tm="100000">
                                          <p:val>
                                            <p:strVal val="#ppt_h"/>
                                          </p:val>
                                        </p:tav>
                                      </p:tavLst>
                                    </p:anim>
                                    <p:animEffect transition="in" filter="fade">
                                      <p:cBhvr>
                                        <p:cTn id="24" dur="500"/>
                                        <p:tgtEl>
                                          <p:spTgt spid="55"/>
                                        </p:tgtEl>
                                      </p:cBhvr>
                                    </p:animEffect>
                                  </p:childTnLst>
                                </p:cTn>
                              </p:par>
                              <p:par>
                                <p:cTn id="25" presetID="53" presetClass="entr" presetSubtype="16" fill="hold" nodeType="withEffect">
                                  <p:stCondLst>
                                    <p:cond delay="0"/>
                                  </p:stCondLst>
                                  <p:childTnLst>
                                    <p:set>
                                      <p:cBhvr>
                                        <p:cTn id="26" dur="1" fill="hold">
                                          <p:stCondLst>
                                            <p:cond delay="0"/>
                                          </p:stCondLst>
                                        </p:cTn>
                                        <p:tgtEl>
                                          <p:spTgt spid="78"/>
                                        </p:tgtEl>
                                        <p:attrNameLst>
                                          <p:attrName>style.visibility</p:attrName>
                                        </p:attrNameLst>
                                      </p:cBhvr>
                                      <p:to>
                                        <p:strVal val="visible"/>
                                      </p:to>
                                    </p:set>
                                    <p:anim calcmode="lin" valueType="num">
                                      <p:cBhvr>
                                        <p:cTn id="27" dur="500" fill="hold"/>
                                        <p:tgtEl>
                                          <p:spTgt spid="78"/>
                                        </p:tgtEl>
                                        <p:attrNameLst>
                                          <p:attrName>ppt_w</p:attrName>
                                        </p:attrNameLst>
                                      </p:cBhvr>
                                      <p:tavLst>
                                        <p:tav tm="0">
                                          <p:val>
                                            <p:fltVal val="0"/>
                                          </p:val>
                                        </p:tav>
                                        <p:tav tm="100000">
                                          <p:val>
                                            <p:strVal val="#ppt_w"/>
                                          </p:val>
                                        </p:tav>
                                      </p:tavLst>
                                    </p:anim>
                                    <p:anim calcmode="lin" valueType="num">
                                      <p:cBhvr>
                                        <p:cTn id="28" dur="500" fill="hold"/>
                                        <p:tgtEl>
                                          <p:spTgt spid="78"/>
                                        </p:tgtEl>
                                        <p:attrNameLst>
                                          <p:attrName>ppt_h</p:attrName>
                                        </p:attrNameLst>
                                      </p:cBhvr>
                                      <p:tavLst>
                                        <p:tav tm="0">
                                          <p:val>
                                            <p:fltVal val="0"/>
                                          </p:val>
                                        </p:tav>
                                        <p:tav tm="100000">
                                          <p:val>
                                            <p:strVal val="#ppt_h"/>
                                          </p:val>
                                        </p:tav>
                                      </p:tavLst>
                                    </p:anim>
                                    <p:animEffect transition="in" filter="fade">
                                      <p:cBhvr>
                                        <p:cTn id="29" dur="500"/>
                                        <p:tgtEl>
                                          <p:spTgt spid="78"/>
                                        </p:tgtEl>
                                      </p:cBhvr>
                                    </p:animEffect>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par>
                          <p:cTn id="56" fill="hold">
                            <p:stCondLst>
                              <p:cond delay="1000"/>
                            </p:stCondLst>
                            <p:childTnLst>
                              <p:par>
                                <p:cTn id="57" presetID="22" presetClass="entr" presetSubtype="4"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down)">
                                      <p:cBhvr>
                                        <p:cTn id="59" dur="500"/>
                                        <p:tgtEl>
                                          <p:spTgt spid="58"/>
                                        </p:tgtEl>
                                      </p:cBhvr>
                                    </p:animEffect>
                                  </p:childTnLst>
                                </p:cTn>
                              </p:par>
                              <p:par>
                                <p:cTn id="60" presetID="22" presetClass="entr" presetSubtype="4" fill="hold"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down)">
                                      <p:cBhvr>
                                        <p:cTn id="62" dur="500"/>
                                        <p:tgtEl>
                                          <p:spTgt spid="54"/>
                                        </p:tgtEl>
                                      </p:cBhvr>
                                    </p:animEffect>
                                  </p:childTnLst>
                                </p:cTn>
                              </p:par>
                              <p:par>
                                <p:cTn id="63" presetID="22" presetClass="entr" presetSubtype="4" fill="hold" nodeType="with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down)">
                                      <p:cBhvr>
                                        <p:cTn id="65" dur="500"/>
                                        <p:tgtEl>
                                          <p:spTgt spid="53"/>
                                        </p:tgtEl>
                                      </p:cBhvr>
                                    </p:animEffect>
                                  </p:childTnLst>
                                </p:cTn>
                              </p:par>
                              <p:par>
                                <p:cTn id="66" presetID="22" presetClass="entr" presetSubtype="4"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down)">
                                      <p:cBhvr>
                                        <p:cTn id="68" dur="500"/>
                                        <p:tgtEl>
                                          <p:spTgt spid="3"/>
                                        </p:tgtEl>
                                      </p:cBhvr>
                                    </p:animEffect>
                                  </p:childTnLst>
                                </p:cTn>
                              </p:par>
                              <p:par>
                                <p:cTn id="69" presetID="22" presetClass="entr" presetSubtype="4" fill="hold"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down)">
                                      <p:cBhvr>
                                        <p:cTn id="71" dur="500"/>
                                        <p:tgtEl>
                                          <p:spTgt spid="4"/>
                                        </p:tgtEl>
                                      </p:cBhvr>
                                    </p:animEffect>
                                  </p:childTnLst>
                                </p:cTn>
                              </p:par>
                            </p:childTnLst>
                          </p:cTn>
                        </p:par>
                        <p:par>
                          <p:cTn id="72" fill="hold">
                            <p:stCondLst>
                              <p:cond delay="1500"/>
                            </p:stCondLst>
                            <p:childTnLst>
                              <p:par>
                                <p:cTn id="73" presetID="53" presetClass="entr" presetSubtype="16"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p:cTn id="75" dur="500" fill="hold"/>
                                        <p:tgtEl>
                                          <p:spTgt spid="63"/>
                                        </p:tgtEl>
                                        <p:attrNameLst>
                                          <p:attrName>ppt_w</p:attrName>
                                        </p:attrNameLst>
                                      </p:cBhvr>
                                      <p:tavLst>
                                        <p:tav tm="0">
                                          <p:val>
                                            <p:fltVal val="0"/>
                                          </p:val>
                                        </p:tav>
                                        <p:tav tm="100000">
                                          <p:val>
                                            <p:strVal val="#ppt_w"/>
                                          </p:val>
                                        </p:tav>
                                      </p:tavLst>
                                    </p:anim>
                                    <p:anim calcmode="lin" valueType="num">
                                      <p:cBhvr>
                                        <p:cTn id="76" dur="500" fill="hold"/>
                                        <p:tgtEl>
                                          <p:spTgt spid="63"/>
                                        </p:tgtEl>
                                        <p:attrNameLst>
                                          <p:attrName>ppt_h</p:attrName>
                                        </p:attrNameLst>
                                      </p:cBhvr>
                                      <p:tavLst>
                                        <p:tav tm="0">
                                          <p:val>
                                            <p:fltVal val="0"/>
                                          </p:val>
                                        </p:tav>
                                        <p:tav tm="100000">
                                          <p:val>
                                            <p:strVal val="#ppt_h"/>
                                          </p:val>
                                        </p:tav>
                                      </p:tavLst>
                                    </p:anim>
                                    <p:animEffect transition="in" filter="fade">
                                      <p:cBhvr>
                                        <p:cTn id="77" dur="500"/>
                                        <p:tgtEl>
                                          <p:spTgt spid="63"/>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fltVal val="0"/>
                                          </p:val>
                                        </p:tav>
                                        <p:tav tm="100000">
                                          <p:val>
                                            <p:strVal val="#ppt_w"/>
                                          </p:val>
                                        </p:tav>
                                      </p:tavLst>
                                    </p:anim>
                                    <p:anim calcmode="lin" valueType="num">
                                      <p:cBhvr>
                                        <p:cTn id="81" dur="500" fill="hold"/>
                                        <p:tgtEl>
                                          <p:spTgt spid="64"/>
                                        </p:tgtEl>
                                        <p:attrNameLst>
                                          <p:attrName>ppt_h</p:attrName>
                                        </p:attrNameLst>
                                      </p:cBhvr>
                                      <p:tavLst>
                                        <p:tav tm="0">
                                          <p:val>
                                            <p:fltVal val="0"/>
                                          </p:val>
                                        </p:tav>
                                        <p:tav tm="100000">
                                          <p:val>
                                            <p:strVal val="#ppt_h"/>
                                          </p:val>
                                        </p:tav>
                                      </p:tavLst>
                                    </p:anim>
                                    <p:animEffect transition="in" filter="fade">
                                      <p:cBhvr>
                                        <p:cTn id="82" dur="500"/>
                                        <p:tgtEl>
                                          <p:spTgt spid="6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5"/>
                                        </p:tgtEl>
                                        <p:attrNameLst>
                                          <p:attrName>style.visibility</p:attrName>
                                        </p:attrNameLst>
                                      </p:cBhvr>
                                      <p:to>
                                        <p:strVal val="visible"/>
                                      </p:to>
                                    </p:set>
                                    <p:anim calcmode="lin" valueType="num">
                                      <p:cBhvr>
                                        <p:cTn id="85" dur="500" fill="hold"/>
                                        <p:tgtEl>
                                          <p:spTgt spid="65"/>
                                        </p:tgtEl>
                                        <p:attrNameLst>
                                          <p:attrName>ppt_w</p:attrName>
                                        </p:attrNameLst>
                                      </p:cBhvr>
                                      <p:tavLst>
                                        <p:tav tm="0">
                                          <p:val>
                                            <p:fltVal val="0"/>
                                          </p:val>
                                        </p:tav>
                                        <p:tav tm="100000">
                                          <p:val>
                                            <p:strVal val="#ppt_w"/>
                                          </p:val>
                                        </p:tav>
                                      </p:tavLst>
                                    </p:anim>
                                    <p:anim calcmode="lin" valueType="num">
                                      <p:cBhvr>
                                        <p:cTn id="86" dur="500" fill="hold"/>
                                        <p:tgtEl>
                                          <p:spTgt spid="65"/>
                                        </p:tgtEl>
                                        <p:attrNameLst>
                                          <p:attrName>ppt_h</p:attrName>
                                        </p:attrNameLst>
                                      </p:cBhvr>
                                      <p:tavLst>
                                        <p:tav tm="0">
                                          <p:val>
                                            <p:fltVal val="0"/>
                                          </p:val>
                                        </p:tav>
                                        <p:tav tm="100000">
                                          <p:val>
                                            <p:strVal val="#ppt_h"/>
                                          </p:val>
                                        </p:tav>
                                      </p:tavLst>
                                    </p:anim>
                                    <p:animEffect transition="in" filter="fade">
                                      <p:cBhvr>
                                        <p:cTn id="87" dur="500"/>
                                        <p:tgtEl>
                                          <p:spTgt spid="65"/>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66"/>
                                        </p:tgtEl>
                                        <p:attrNameLst>
                                          <p:attrName>style.visibility</p:attrName>
                                        </p:attrNameLst>
                                      </p:cBhvr>
                                      <p:to>
                                        <p:strVal val="visible"/>
                                      </p:to>
                                    </p:set>
                                    <p:anim calcmode="lin" valueType="num">
                                      <p:cBhvr>
                                        <p:cTn id="90" dur="500" fill="hold"/>
                                        <p:tgtEl>
                                          <p:spTgt spid="66"/>
                                        </p:tgtEl>
                                        <p:attrNameLst>
                                          <p:attrName>ppt_w</p:attrName>
                                        </p:attrNameLst>
                                      </p:cBhvr>
                                      <p:tavLst>
                                        <p:tav tm="0">
                                          <p:val>
                                            <p:fltVal val="0"/>
                                          </p:val>
                                        </p:tav>
                                        <p:tav tm="100000">
                                          <p:val>
                                            <p:strVal val="#ppt_w"/>
                                          </p:val>
                                        </p:tav>
                                      </p:tavLst>
                                    </p:anim>
                                    <p:anim calcmode="lin" valueType="num">
                                      <p:cBhvr>
                                        <p:cTn id="91" dur="500" fill="hold"/>
                                        <p:tgtEl>
                                          <p:spTgt spid="66"/>
                                        </p:tgtEl>
                                        <p:attrNameLst>
                                          <p:attrName>ppt_h</p:attrName>
                                        </p:attrNameLst>
                                      </p:cBhvr>
                                      <p:tavLst>
                                        <p:tav tm="0">
                                          <p:val>
                                            <p:fltVal val="0"/>
                                          </p:val>
                                        </p:tav>
                                        <p:tav tm="100000">
                                          <p:val>
                                            <p:strVal val="#ppt_h"/>
                                          </p:val>
                                        </p:tav>
                                      </p:tavLst>
                                    </p:anim>
                                    <p:animEffect transition="in" filter="fade">
                                      <p:cBhvr>
                                        <p:cTn id="92" dur="500"/>
                                        <p:tgtEl>
                                          <p:spTgt spid="66"/>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81"/>
                                        </p:tgtEl>
                                        <p:attrNameLst>
                                          <p:attrName>style.visibility</p:attrName>
                                        </p:attrNameLst>
                                      </p:cBhvr>
                                      <p:to>
                                        <p:strVal val="visible"/>
                                      </p:to>
                                    </p:set>
                                    <p:anim calcmode="lin" valueType="num">
                                      <p:cBhvr>
                                        <p:cTn id="95" dur="500" fill="hold"/>
                                        <p:tgtEl>
                                          <p:spTgt spid="81"/>
                                        </p:tgtEl>
                                        <p:attrNameLst>
                                          <p:attrName>ppt_w</p:attrName>
                                        </p:attrNameLst>
                                      </p:cBhvr>
                                      <p:tavLst>
                                        <p:tav tm="0">
                                          <p:val>
                                            <p:fltVal val="0"/>
                                          </p:val>
                                        </p:tav>
                                        <p:tav tm="100000">
                                          <p:val>
                                            <p:strVal val="#ppt_w"/>
                                          </p:val>
                                        </p:tav>
                                      </p:tavLst>
                                    </p:anim>
                                    <p:anim calcmode="lin" valueType="num">
                                      <p:cBhvr>
                                        <p:cTn id="96" dur="500" fill="hold"/>
                                        <p:tgtEl>
                                          <p:spTgt spid="81"/>
                                        </p:tgtEl>
                                        <p:attrNameLst>
                                          <p:attrName>ppt_h</p:attrName>
                                        </p:attrNameLst>
                                      </p:cBhvr>
                                      <p:tavLst>
                                        <p:tav tm="0">
                                          <p:val>
                                            <p:fltVal val="0"/>
                                          </p:val>
                                        </p:tav>
                                        <p:tav tm="100000">
                                          <p:val>
                                            <p:strVal val="#ppt_h"/>
                                          </p:val>
                                        </p:tav>
                                      </p:tavLst>
                                    </p:anim>
                                    <p:animEffect transition="in" filter="fade">
                                      <p:cBhvr>
                                        <p:cTn id="97" dur="500"/>
                                        <p:tgtEl>
                                          <p:spTgt spid="81"/>
                                        </p:tgtEl>
                                      </p:cBhvr>
                                    </p:animEffect>
                                  </p:childTnLst>
                                </p:cTn>
                              </p:par>
                            </p:childTnLst>
                          </p:cTn>
                        </p:par>
                        <p:par>
                          <p:cTn id="98" fill="hold">
                            <p:stCondLst>
                              <p:cond delay="2000"/>
                            </p:stCondLst>
                            <p:childTnLst>
                              <p:par>
                                <p:cTn id="99" presetID="10" presetClass="entr" presetSubtype="0" fill="hold" grpId="0"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fade">
                                      <p:cBhvr>
                                        <p:cTn id="101" dur="500"/>
                                        <p:tgtEl>
                                          <p:spTgt spid="8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86"/>
                                        </p:tgtEl>
                                        <p:attrNameLst>
                                          <p:attrName>style.visibility</p:attrName>
                                        </p:attrNameLst>
                                      </p:cBhvr>
                                      <p:to>
                                        <p:strVal val="visible"/>
                                      </p:to>
                                    </p:set>
                                    <p:animEffect transition="in" filter="fade">
                                      <p:cBhvr>
                                        <p:cTn id="104" dur="500"/>
                                        <p:tgtEl>
                                          <p:spTgt spid="8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88"/>
                                        </p:tgtEl>
                                        <p:attrNameLst>
                                          <p:attrName>style.visibility</p:attrName>
                                        </p:attrNameLst>
                                      </p:cBhvr>
                                      <p:to>
                                        <p:strVal val="visible"/>
                                      </p:to>
                                    </p:set>
                                    <p:animEffect transition="in" filter="fade">
                                      <p:cBhvr>
                                        <p:cTn id="107" dur="500"/>
                                        <p:tgtEl>
                                          <p:spTgt spid="88"/>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90"/>
                                        </p:tgtEl>
                                        <p:attrNameLst>
                                          <p:attrName>style.visibility</p:attrName>
                                        </p:attrNameLst>
                                      </p:cBhvr>
                                      <p:to>
                                        <p:strVal val="visible"/>
                                      </p:to>
                                    </p:set>
                                    <p:animEffect transition="in" filter="fade">
                                      <p:cBhvr>
                                        <p:cTn id="110" dur="500"/>
                                        <p:tgtEl>
                                          <p:spTgt spid="9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500"/>
                                        <p:tgtEl>
                                          <p:spTgt spid="92"/>
                                        </p:tgtEl>
                                      </p:cBhvr>
                                    </p:animEffect>
                                  </p:childTnLst>
                                </p:cTn>
                              </p:par>
                            </p:childTnLst>
                          </p:cTn>
                        </p:par>
                        <p:par>
                          <p:cTn id="114" fill="hold">
                            <p:stCondLst>
                              <p:cond delay="2500"/>
                            </p:stCondLst>
                            <p:childTnLst>
                              <p:par>
                                <p:cTn id="115" presetID="10" presetClass="entr" presetSubtype="0" fill="hold" grpId="0" nodeType="afterEffect">
                                  <p:stCondLst>
                                    <p:cond delay="0"/>
                                  </p:stCondLst>
                                  <p:childTnLst>
                                    <p:set>
                                      <p:cBhvr>
                                        <p:cTn id="116" dur="1" fill="hold">
                                          <p:stCondLst>
                                            <p:cond delay="0"/>
                                          </p:stCondLst>
                                        </p:cTn>
                                        <p:tgtEl>
                                          <p:spTgt spid="85"/>
                                        </p:tgtEl>
                                        <p:attrNameLst>
                                          <p:attrName>style.visibility</p:attrName>
                                        </p:attrNameLst>
                                      </p:cBhvr>
                                      <p:to>
                                        <p:strVal val="visible"/>
                                      </p:to>
                                    </p:set>
                                    <p:animEffect transition="in" filter="fade">
                                      <p:cBhvr>
                                        <p:cTn id="117" dur="500"/>
                                        <p:tgtEl>
                                          <p:spTgt spid="85"/>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87"/>
                                        </p:tgtEl>
                                        <p:attrNameLst>
                                          <p:attrName>style.visibility</p:attrName>
                                        </p:attrNameLst>
                                      </p:cBhvr>
                                      <p:to>
                                        <p:strVal val="visible"/>
                                      </p:to>
                                    </p:set>
                                    <p:animEffect transition="in" filter="fade">
                                      <p:cBhvr>
                                        <p:cTn id="120" dur="500"/>
                                        <p:tgtEl>
                                          <p:spTgt spid="8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89"/>
                                        </p:tgtEl>
                                        <p:attrNameLst>
                                          <p:attrName>style.visibility</p:attrName>
                                        </p:attrNameLst>
                                      </p:cBhvr>
                                      <p:to>
                                        <p:strVal val="visible"/>
                                      </p:to>
                                    </p:set>
                                    <p:animEffect transition="in" filter="fade">
                                      <p:cBhvr>
                                        <p:cTn id="123" dur="500"/>
                                        <p:tgtEl>
                                          <p:spTgt spid="8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1"/>
                                        </p:tgtEl>
                                        <p:attrNameLst>
                                          <p:attrName>style.visibility</p:attrName>
                                        </p:attrNameLst>
                                      </p:cBhvr>
                                      <p:to>
                                        <p:strVal val="visible"/>
                                      </p:to>
                                    </p:set>
                                    <p:animEffect transition="in" filter="fade">
                                      <p:cBhvr>
                                        <p:cTn id="126" dur="500"/>
                                        <p:tgtEl>
                                          <p:spTgt spid="91"/>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fade">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8" grpId="0" animBg="1"/>
      <p:bldP spid="22" grpId="0" animBg="1"/>
      <p:bldP spid="63" grpId="0"/>
      <p:bldP spid="64" grpId="0"/>
      <p:bldP spid="65" grpId="0"/>
      <p:bldP spid="66" grpId="0"/>
      <p:bldP spid="71" grpId="0" animBg="1"/>
      <p:bldP spid="81" grpId="0"/>
      <p:bldP spid="84" grpId="0"/>
      <p:bldP spid="85" grpId="0"/>
      <p:bldP spid="86" grpId="0"/>
      <p:bldP spid="87" grpId="0"/>
      <p:bldP spid="88" grpId="0"/>
      <p:bldP spid="89" grpId="0"/>
      <p:bldP spid="90" grpId="0"/>
      <p:bldP spid="91" grpId="0"/>
      <p:bldP spid="92" grpId="0"/>
      <p:bldP spid="93" grpId="0"/>
    </p:bldLst>
  </p:timing>
</p:sld>
</file>

<file path=ppt/theme/theme1.xml><?xml version="1.0" encoding="utf-8"?>
<a:theme xmlns:a="http://schemas.openxmlformats.org/drawingml/2006/main" name="Office Theme">
  <a:themeElements>
    <a:clrScheme name="Colors 10">
      <a:dk1>
        <a:srgbClr val="3F3F3F"/>
      </a:dk1>
      <a:lt1>
        <a:sysClr val="window" lastClr="FFFFFF"/>
      </a:lt1>
      <a:dk2>
        <a:srgbClr val="313C41"/>
      </a:dk2>
      <a:lt2>
        <a:srgbClr val="FFFFFF"/>
      </a:lt2>
      <a:accent1>
        <a:srgbClr val="2980B9"/>
      </a:accent1>
      <a:accent2>
        <a:srgbClr val="9BBB59"/>
      </a:accent2>
      <a:accent3>
        <a:srgbClr val="F39C12"/>
      </a:accent3>
      <a:accent4>
        <a:srgbClr val="C0392B"/>
      </a:accent4>
      <a:accent5>
        <a:srgbClr val="41B176"/>
      </a:accent5>
      <a:accent6>
        <a:srgbClr val="954F72"/>
      </a:accent6>
      <a:hlink>
        <a:srgbClr val="0563C1"/>
      </a:hlink>
      <a:folHlink>
        <a:srgbClr val="954F72"/>
      </a:folHlink>
    </a:clrScheme>
    <a:fontScheme name="Custom 11">
      <a:majorFont>
        <a:latin typeface="Poppi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8837</TotalTime>
  <Words>1209</Words>
  <Application>Microsoft Office PowerPoint</Application>
  <PresentationFormat>Widescreen</PresentationFormat>
  <Paragraphs>223</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Bebas</vt:lpstr>
      <vt:lpstr>Calibri</vt:lpstr>
      <vt:lpstr>Open Sans</vt:lpstr>
      <vt:lpstr>Poppins</vt:lpstr>
      <vt:lpstr>Office Theme</vt:lpstr>
      <vt:lpstr>Environment Infographic</vt:lpstr>
      <vt:lpstr>FAUCET  CHART</vt:lpstr>
      <vt:lpstr>TREE GROWTH</vt:lpstr>
      <vt:lpstr>TISSUE CONSUMPTION</vt:lpstr>
      <vt:lpstr>GALLONS OF WATER</vt:lpstr>
      <vt:lpstr>LEAF INFOGRAPHIC</vt:lpstr>
      <vt:lpstr>TREE INFOGRAPHIC</vt:lpstr>
      <vt:lpstr>TREE INFOGRAPHIC</vt:lpstr>
      <vt:lpstr>TREE ON THE POT</vt:lpstr>
      <vt:lpstr>TREE CHART</vt:lpstr>
      <vt:lpstr>GLOBE INFOGRAPHIC</vt:lpstr>
      <vt:lpstr>GLOBE INFOGRAPHIC</vt:lpstr>
      <vt:lpstr>FOREST INFOGRAPHIC</vt:lpstr>
      <vt:lpstr>CITY INFOGRAPHIC</vt:lpstr>
      <vt:lpstr>PYRAMID ENVIRONMENT</vt:lpstr>
      <vt:lpstr>WORLD FOREST</vt:lpstr>
      <vt:lpstr>TREE CHART</vt:lpstr>
      <vt:lpstr>WATER INFOGRAPHIC</vt:lpstr>
      <vt:lpstr>WATER INFOGRAPHIC</vt:lpstr>
      <vt:lpstr>WATER INFOGRAPHIC</vt:lpstr>
      <vt:lpstr>CLEAN WATER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CYCLE PROCESS</dc:title>
  <dc:creator>Musedsmh</dc:creator>
  <cp:lastModifiedBy>muse</cp:lastModifiedBy>
  <cp:revision>313</cp:revision>
  <dcterms:created xsi:type="dcterms:W3CDTF">2017-01-31T07:30:01Z</dcterms:created>
  <dcterms:modified xsi:type="dcterms:W3CDTF">2018-08-26T01:21:30Z</dcterms:modified>
</cp:coreProperties>
</file>